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8" r:id="rId2"/>
  </p:sldMasterIdLst>
  <p:notesMasterIdLst>
    <p:notesMasterId r:id="rId17"/>
  </p:notesMasterIdLst>
  <p:sldIdLst>
    <p:sldId id="256" r:id="rId3"/>
    <p:sldId id="2147480823" r:id="rId4"/>
    <p:sldId id="2147480846" r:id="rId5"/>
    <p:sldId id="2147480831" r:id="rId6"/>
    <p:sldId id="2147480850" r:id="rId7"/>
    <p:sldId id="2147480848" r:id="rId8"/>
    <p:sldId id="2147480851" r:id="rId9"/>
    <p:sldId id="2147480837" r:id="rId10"/>
    <p:sldId id="2147480853" r:id="rId11"/>
    <p:sldId id="2147480839" r:id="rId12"/>
    <p:sldId id="2147480849" r:id="rId13"/>
    <p:sldId id="2147480855" r:id="rId14"/>
    <p:sldId id="2147480842" r:id="rId15"/>
    <p:sldId id="2147480797" r:id="rId16"/>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49DC671-9252-44EA-AC5F-0F9300F14527}">
          <p14:sldIdLst>
            <p14:sldId id="256"/>
            <p14:sldId id="2147480823"/>
            <p14:sldId id="2147480846"/>
            <p14:sldId id="2147480831"/>
            <p14:sldId id="2147480850"/>
            <p14:sldId id="2147480848"/>
            <p14:sldId id="2147480851"/>
            <p14:sldId id="2147480837"/>
            <p14:sldId id="2147480853"/>
            <p14:sldId id="2147480839"/>
            <p14:sldId id="2147480849"/>
            <p14:sldId id="2147480855"/>
            <p14:sldId id="2147480842"/>
            <p14:sldId id="21474807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3A87"/>
    <a:srgbClr val="FDB421"/>
    <a:srgbClr val="F7F7F7"/>
    <a:srgbClr val="FAFAFC"/>
    <a:srgbClr val="FFFFFF"/>
    <a:srgbClr val="FFFEDD"/>
    <a:srgbClr val="FFFD91"/>
    <a:srgbClr val="D8F3FC"/>
    <a:srgbClr val="426A5B"/>
    <a:srgbClr val="5486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4550D-3DF5-4346-BAE5-AD76D4E6A3B5}" v="12" dt="2025-02-27T11:14:05.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1069" autoAdjust="0"/>
  </p:normalViewPr>
  <p:slideViewPr>
    <p:cSldViewPr snapToGrid="0">
      <p:cViewPr varScale="1">
        <p:scale>
          <a:sx n="100" d="100"/>
          <a:sy n="100" d="100"/>
        </p:scale>
        <p:origin x="654" y="96"/>
      </p:cViewPr>
      <p:guideLst/>
    </p:cSldViewPr>
  </p:slideViewPr>
  <p:notesTextViewPr>
    <p:cViewPr>
      <p:scale>
        <a:sx n="3" d="2"/>
        <a:sy n="3" d="2"/>
      </p:scale>
      <p:origin x="0" y="0"/>
    </p:cViewPr>
  </p:notesTextViewPr>
  <p:sorterViewPr>
    <p:cViewPr>
      <p:scale>
        <a:sx n="59" d="100"/>
        <a:sy n="5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ira Weinberg Harel" userId="7c74ffd9c54288e5" providerId="LiveId" clId="{F444550D-3DF5-4346-BAE5-AD76D4E6A3B5}"/>
    <pc:docChg chg="undo custSel modSld">
      <pc:chgData name="Shira Weinberg Harel" userId="7c74ffd9c54288e5" providerId="LiveId" clId="{F444550D-3DF5-4346-BAE5-AD76D4E6A3B5}" dt="2025-02-27T11:16:19.309" v="113" actId="5793"/>
      <pc:docMkLst>
        <pc:docMk/>
      </pc:docMkLst>
      <pc:sldChg chg="modSp mod">
        <pc:chgData name="Shira Weinberg Harel" userId="7c74ffd9c54288e5" providerId="LiveId" clId="{F444550D-3DF5-4346-BAE5-AD76D4E6A3B5}" dt="2025-02-27T11:16:08.353" v="112"/>
        <pc:sldMkLst>
          <pc:docMk/>
          <pc:sldMk cId="988496116" sldId="2147480797"/>
        </pc:sldMkLst>
        <pc:spChg chg="mod">
          <ac:chgData name="Shira Weinberg Harel" userId="7c74ffd9c54288e5" providerId="LiveId" clId="{F444550D-3DF5-4346-BAE5-AD76D4E6A3B5}" dt="2025-02-27T11:16:08.353" v="112"/>
          <ac:spMkLst>
            <pc:docMk/>
            <pc:sldMk cId="988496116" sldId="2147480797"/>
            <ac:spMk id="2" creationId="{2052E9C2-4055-0E51-6C3B-F1155B279404}"/>
          </ac:spMkLst>
        </pc:spChg>
      </pc:sldChg>
      <pc:sldChg chg="addSp modSp mod">
        <pc:chgData name="Shira Weinberg Harel" userId="7c74ffd9c54288e5" providerId="LiveId" clId="{F444550D-3DF5-4346-BAE5-AD76D4E6A3B5}" dt="2025-02-27T11:16:19.309" v="113" actId="5793"/>
        <pc:sldMkLst>
          <pc:docMk/>
          <pc:sldMk cId="1531086256" sldId="2147480823"/>
        </pc:sldMkLst>
        <pc:spChg chg="mod">
          <ac:chgData name="Shira Weinberg Harel" userId="7c74ffd9c54288e5" providerId="LiveId" clId="{F444550D-3DF5-4346-BAE5-AD76D4E6A3B5}" dt="2025-02-27T11:16:19.309" v="113" actId="5793"/>
          <ac:spMkLst>
            <pc:docMk/>
            <pc:sldMk cId="1531086256" sldId="2147480823"/>
            <ac:spMk id="3" creationId="{FC410DA2-57FB-505C-DE53-AFE4C7F2D6C9}"/>
          </ac:spMkLst>
        </pc:spChg>
        <pc:spChg chg="mod">
          <ac:chgData name="Shira Weinberg Harel" userId="7c74ffd9c54288e5" providerId="LiveId" clId="{F444550D-3DF5-4346-BAE5-AD76D4E6A3B5}" dt="2025-02-27T11:01:48.833" v="4"/>
          <ac:spMkLst>
            <pc:docMk/>
            <pc:sldMk cId="1531086256" sldId="2147480823"/>
            <ac:spMk id="6" creationId="{BD2B3B59-7A82-B308-5817-2E2B5011580C}"/>
          </ac:spMkLst>
        </pc:spChg>
        <pc:graphicFrameChg chg="add mod">
          <ac:chgData name="Shira Weinberg Harel" userId="7c74ffd9c54288e5" providerId="LiveId" clId="{F444550D-3DF5-4346-BAE5-AD76D4E6A3B5}" dt="2025-02-27T11:01:32.132" v="0"/>
          <ac:graphicFrameMkLst>
            <pc:docMk/>
            <pc:sldMk cId="1531086256" sldId="2147480823"/>
            <ac:graphicFrameMk id="2" creationId="{384ECD7D-7019-0F6B-6F4D-4EB835B34673}"/>
          </ac:graphicFrameMkLst>
        </pc:graphicFrameChg>
        <pc:graphicFrameChg chg="add mod">
          <ac:chgData name="Shira Weinberg Harel" userId="7c74ffd9c54288e5" providerId="LiveId" clId="{F444550D-3DF5-4346-BAE5-AD76D4E6A3B5}" dt="2025-02-27T11:01:40.032" v="1"/>
          <ac:graphicFrameMkLst>
            <pc:docMk/>
            <pc:sldMk cId="1531086256" sldId="2147480823"/>
            <ac:graphicFrameMk id="4" creationId="{F53300DD-AC71-002C-C813-F0E4B058C272}"/>
          </ac:graphicFrameMkLst>
        </pc:graphicFrameChg>
        <pc:graphicFrameChg chg="add mod">
          <ac:chgData name="Shira Weinberg Harel" userId="7c74ffd9c54288e5" providerId="LiveId" clId="{F444550D-3DF5-4346-BAE5-AD76D4E6A3B5}" dt="2025-02-27T11:01:53.767" v="5"/>
          <ac:graphicFrameMkLst>
            <pc:docMk/>
            <pc:sldMk cId="1531086256" sldId="2147480823"/>
            <ac:graphicFrameMk id="5" creationId="{8508FC76-CB65-D85C-B20C-BDA0C7C11BD8}"/>
          </ac:graphicFrameMkLst>
        </pc:graphicFrameChg>
      </pc:sldChg>
      <pc:sldChg chg="addSp modSp mod">
        <pc:chgData name="Shira Weinberg Harel" userId="7c74ffd9c54288e5" providerId="LiveId" clId="{F444550D-3DF5-4346-BAE5-AD76D4E6A3B5}" dt="2025-02-27T11:07:22.936" v="35" actId="1076"/>
        <pc:sldMkLst>
          <pc:docMk/>
          <pc:sldMk cId="2177973688" sldId="2147480831"/>
        </pc:sldMkLst>
        <pc:spChg chg="mod">
          <ac:chgData name="Shira Weinberg Harel" userId="7c74ffd9c54288e5" providerId="LiveId" clId="{F444550D-3DF5-4346-BAE5-AD76D4E6A3B5}" dt="2025-02-27T11:06:49.470" v="24" actId="404"/>
          <ac:spMkLst>
            <pc:docMk/>
            <pc:sldMk cId="2177973688" sldId="2147480831"/>
            <ac:spMk id="2" creationId="{B007BC72-95B8-31FE-B591-FEF7548592CA}"/>
          </ac:spMkLst>
        </pc:spChg>
        <pc:spChg chg="mod">
          <ac:chgData name="Shira Weinberg Harel" userId="7c74ffd9c54288e5" providerId="LiveId" clId="{F444550D-3DF5-4346-BAE5-AD76D4E6A3B5}" dt="2025-02-27T11:05:43.434" v="14"/>
          <ac:spMkLst>
            <pc:docMk/>
            <pc:sldMk cId="2177973688" sldId="2147480831"/>
            <ac:spMk id="15" creationId="{71C76E5B-231E-2A8C-2C85-0FC63E9C1156}"/>
          </ac:spMkLst>
        </pc:spChg>
        <pc:spChg chg="mod">
          <ac:chgData name="Shira Weinberg Harel" userId="7c74ffd9c54288e5" providerId="LiveId" clId="{F444550D-3DF5-4346-BAE5-AD76D4E6A3B5}" dt="2025-02-27T11:07:22.936" v="35" actId="1076"/>
          <ac:spMkLst>
            <pc:docMk/>
            <pc:sldMk cId="2177973688" sldId="2147480831"/>
            <ac:spMk id="16" creationId="{90F23D2E-D17D-6D7F-0FDC-30E2EEB5EFEF}"/>
          </ac:spMkLst>
        </pc:spChg>
        <pc:graphicFrameChg chg="add mod">
          <ac:chgData name="Shira Weinberg Harel" userId="7c74ffd9c54288e5" providerId="LiveId" clId="{F444550D-3DF5-4346-BAE5-AD76D4E6A3B5}" dt="2025-02-27T11:06:32.327" v="22"/>
          <ac:graphicFrameMkLst>
            <pc:docMk/>
            <pc:sldMk cId="2177973688" sldId="2147480831"/>
            <ac:graphicFrameMk id="3" creationId="{4009D86B-C8B3-EFEB-8EC5-35A2F73DD013}"/>
          </ac:graphicFrameMkLst>
        </pc:graphicFrameChg>
      </pc:sldChg>
      <pc:sldChg chg="modSp mod">
        <pc:chgData name="Shira Weinberg Harel" userId="7c74ffd9c54288e5" providerId="LiveId" clId="{F444550D-3DF5-4346-BAE5-AD76D4E6A3B5}" dt="2025-02-27T11:12:06.825" v="77" actId="113"/>
        <pc:sldMkLst>
          <pc:docMk/>
          <pc:sldMk cId="2172678829" sldId="2147480837"/>
        </pc:sldMkLst>
        <pc:spChg chg="mod">
          <ac:chgData name="Shira Weinberg Harel" userId="7c74ffd9c54288e5" providerId="LiveId" clId="{F444550D-3DF5-4346-BAE5-AD76D4E6A3B5}" dt="2025-02-27T11:07:52.819" v="43" actId="404"/>
          <ac:spMkLst>
            <pc:docMk/>
            <pc:sldMk cId="2172678829" sldId="2147480837"/>
            <ac:spMk id="2" creationId="{F0F224E8-C0DD-8D75-1FF5-1636C55D956C}"/>
          </ac:spMkLst>
        </pc:spChg>
        <pc:spChg chg="mod">
          <ac:chgData name="Shira Weinberg Harel" userId="7c74ffd9c54288e5" providerId="LiveId" clId="{F444550D-3DF5-4346-BAE5-AD76D4E6A3B5}" dt="2025-02-27T11:06:16.500" v="19"/>
          <ac:spMkLst>
            <pc:docMk/>
            <pc:sldMk cId="2172678829" sldId="2147480837"/>
            <ac:spMk id="10" creationId="{AE25C43E-2B77-8F2A-A172-BCE5B16F4122}"/>
          </ac:spMkLst>
        </pc:spChg>
        <pc:spChg chg="mod">
          <ac:chgData name="Shira Weinberg Harel" userId="7c74ffd9c54288e5" providerId="LiveId" clId="{F444550D-3DF5-4346-BAE5-AD76D4E6A3B5}" dt="2025-02-27T11:12:06.825" v="77" actId="113"/>
          <ac:spMkLst>
            <pc:docMk/>
            <pc:sldMk cId="2172678829" sldId="2147480837"/>
            <ac:spMk id="21" creationId="{C5C94E80-DCFA-08E0-DE62-704F2DFAF970}"/>
          </ac:spMkLst>
        </pc:spChg>
      </pc:sldChg>
      <pc:sldChg chg="modSp mod">
        <pc:chgData name="Shira Weinberg Harel" userId="7c74ffd9c54288e5" providerId="LiveId" clId="{F444550D-3DF5-4346-BAE5-AD76D4E6A3B5}" dt="2025-02-27T11:13:54.396" v="89" actId="113"/>
        <pc:sldMkLst>
          <pc:docMk/>
          <pc:sldMk cId="3182326889" sldId="2147480839"/>
        </pc:sldMkLst>
        <pc:spChg chg="mod">
          <ac:chgData name="Shira Weinberg Harel" userId="7c74ffd9c54288e5" providerId="LiveId" clId="{F444550D-3DF5-4346-BAE5-AD76D4E6A3B5}" dt="2025-02-27T11:08:01.506" v="47" actId="404"/>
          <ac:spMkLst>
            <pc:docMk/>
            <pc:sldMk cId="3182326889" sldId="2147480839"/>
            <ac:spMk id="2" creationId="{BC9D8599-315B-9E81-6B85-32652208E2C7}"/>
          </ac:spMkLst>
        </pc:spChg>
        <pc:spChg chg="mod">
          <ac:chgData name="Shira Weinberg Harel" userId="7c74ffd9c54288e5" providerId="LiveId" clId="{F444550D-3DF5-4346-BAE5-AD76D4E6A3B5}" dt="2025-02-27T11:06:22.132" v="21"/>
          <ac:spMkLst>
            <pc:docMk/>
            <pc:sldMk cId="3182326889" sldId="2147480839"/>
            <ac:spMk id="12" creationId="{8E781BBE-6CA5-6CAB-7146-D6FA71B02DA8}"/>
          </ac:spMkLst>
        </pc:spChg>
        <pc:spChg chg="mod">
          <ac:chgData name="Shira Weinberg Harel" userId="7c74ffd9c54288e5" providerId="LiveId" clId="{F444550D-3DF5-4346-BAE5-AD76D4E6A3B5}" dt="2025-02-27T11:13:54.396" v="89" actId="113"/>
          <ac:spMkLst>
            <pc:docMk/>
            <pc:sldMk cId="3182326889" sldId="2147480839"/>
            <ac:spMk id="21" creationId="{C3729553-0789-3873-8846-1107A963FC5D}"/>
          </ac:spMkLst>
        </pc:spChg>
      </pc:sldChg>
      <pc:sldChg chg="modSp mod">
        <pc:chgData name="Shira Weinberg Harel" userId="7c74ffd9c54288e5" providerId="LiveId" clId="{F444550D-3DF5-4346-BAE5-AD76D4E6A3B5}" dt="2025-02-27T11:15:57.401" v="111" actId="14100"/>
        <pc:sldMkLst>
          <pc:docMk/>
          <pc:sldMk cId="1793735619" sldId="2147480842"/>
        </pc:sldMkLst>
        <pc:spChg chg="mod">
          <ac:chgData name="Shira Weinberg Harel" userId="7c74ffd9c54288e5" providerId="LiveId" clId="{F444550D-3DF5-4346-BAE5-AD76D4E6A3B5}" dt="2025-02-27T11:15:07.133" v="97"/>
          <ac:spMkLst>
            <pc:docMk/>
            <pc:sldMk cId="1793735619" sldId="2147480842"/>
            <ac:spMk id="2" creationId="{8E6C8C50-7558-537A-0B11-A5C6E3281694}"/>
          </ac:spMkLst>
        </pc:spChg>
        <pc:spChg chg="mod">
          <ac:chgData name="Shira Weinberg Harel" userId="7c74ffd9c54288e5" providerId="LiveId" clId="{F444550D-3DF5-4346-BAE5-AD76D4E6A3B5}" dt="2025-02-27T11:15:57.401" v="111" actId="14100"/>
          <ac:spMkLst>
            <pc:docMk/>
            <pc:sldMk cId="1793735619" sldId="2147480842"/>
            <ac:spMk id="6" creationId="{F7A54C67-6774-47CE-67FC-FD196C08753F}"/>
          </ac:spMkLst>
        </pc:spChg>
        <pc:spChg chg="mod">
          <ac:chgData name="Shira Weinberg Harel" userId="7c74ffd9c54288e5" providerId="LiveId" clId="{F444550D-3DF5-4346-BAE5-AD76D4E6A3B5}" dt="2025-02-27T11:15:57.401" v="111" actId="14100"/>
          <ac:spMkLst>
            <pc:docMk/>
            <pc:sldMk cId="1793735619" sldId="2147480842"/>
            <ac:spMk id="7" creationId="{C774E0DD-6312-3C1D-B7EB-383F1E9D3EA6}"/>
          </ac:spMkLst>
        </pc:spChg>
        <pc:spChg chg="mod">
          <ac:chgData name="Shira Weinberg Harel" userId="7c74ffd9c54288e5" providerId="LiveId" clId="{F444550D-3DF5-4346-BAE5-AD76D4E6A3B5}" dt="2025-02-27T11:15:29.705" v="103"/>
          <ac:spMkLst>
            <pc:docMk/>
            <pc:sldMk cId="1793735619" sldId="2147480842"/>
            <ac:spMk id="11" creationId="{96743E14-35D8-6BEF-7836-E1E51BDF29FC}"/>
          </ac:spMkLst>
        </pc:spChg>
        <pc:spChg chg="mod">
          <ac:chgData name="Shira Weinberg Harel" userId="7c74ffd9c54288e5" providerId="LiveId" clId="{F444550D-3DF5-4346-BAE5-AD76D4E6A3B5}" dt="2025-02-27T11:14:57.847" v="96" actId="404"/>
          <ac:spMkLst>
            <pc:docMk/>
            <pc:sldMk cId="1793735619" sldId="2147480842"/>
            <ac:spMk id="12" creationId="{F3B0FD5B-00C5-CFDB-DAC4-C843ACA5AD19}"/>
          </ac:spMkLst>
        </pc:spChg>
        <pc:spChg chg="mod">
          <ac:chgData name="Shira Weinberg Harel" userId="7c74ffd9c54288e5" providerId="LiveId" clId="{F444550D-3DF5-4346-BAE5-AD76D4E6A3B5}" dt="2025-02-27T11:15:19.438" v="100"/>
          <ac:spMkLst>
            <pc:docMk/>
            <pc:sldMk cId="1793735619" sldId="2147480842"/>
            <ac:spMk id="14" creationId="{71E0B50E-1347-F443-F70E-4CA5D6C41386}"/>
          </ac:spMkLst>
        </pc:spChg>
      </pc:sldChg>
      <pc:sldChg chg="addSp modSp mod">
        <pc:chgData name="Shira Weinberg Harel" userId="7c74ffd9c54288e5" providerId="LiveId" clId="{F444550D-3DF5-4346-BAE5-AD76D4E6A3B5}" dt="2025-02-27T11:06:00.775" v="15"/>
        <pc:sldMkLst>
          <pc:docMk/>
          <pc:sldMk cId="1235963841" sldId="2147480846"/>
        </pc:sldMkLst>
        <pc:spChg chg="mod">
          <ac:chgData name="Shira Weinberg Harel" userId="7c74ffd9c54288e5" providerId="LiveId" clId="{F444550D-3DF5-4346-BAE5-AD76D4E6A3B5}" dt="2025-02-27T11:02:55.403" v="7"/>
          <ac:spMkLst>
            <pc:docMk/>
            <pc:sldMk cId="1235963841" sldId="2147480846"/>
            <ac:spMk id="5" creationId="{2F6B87F2-22FF-9213-B8A6-3E33874F50BF}"/>
          </ac:spMkLst>
        </pc:spChg>
        <pc:spChg chg="mod">
          <ac:chgData name="Shira Weinberg Harel" userId="7c74ffd9c54288e5" providerId="LiveId" clId="{F444550D-3DF5-4346-BAE5-AD76D4E6A3B5}" dt="2025-02-27T11:06:00.775" v="15"/>
          <ac:spMkLst>
            <pc:docMk/>
            <pc:sldMk cId="1235963841" sldId="2147480846"/>
            <ac:spMk id="18" creationId="{4A70BD03-7463-517D-103B-9256AD57B8F7}"/>
          </ac:spMkLst>
        </pc:spChg>
        <pc:spChg chg="mod">
          <ac:chgData name="Shira Weinberg Harel" userId="7c74ffd9c54288e5" providerId="LiveId" clId="{F444550D-3DF5-4346-BAE5-AD76D4E6A3B5}" dt="2025-02-27T11:05:22.380" v="12"/>
          <ac:spMkLst>
            <pc:docMk/>
            <pc:sldMk cId="1235963841" sldId="2147480846"/>
            <ac:spMk id="19" creationId="{9B0E2133-4F49-FB29-D77D-7415C9ECAC8D}"/>
          </ac:spMkLst>
        </pc:spChg>
        <pc:spChg chg="mod">
          <ac:chgData name="Shira Weinberg Harel" userId="7c74ffd9c54288e5" providerId="LiveId" clId="{F444550D-3DF5-4346-BAE5-AD76D4E6A3B5}" dt="2025-02-27T11:03:19.949" v="11" actId="14100"/>
          <ac:spMkLst>
            <pc:docMk/>
            <pc:sldMk cId="1235963841" sldId="2147480846"/>
            <ac:spMk id="23" creationId="{975784F5-6F2D-1963-6026-D147E89C31B0}"/>
          </ac:spMkLst>
        </pc:spChg>
        <pc:graphicFrameChg chg="add mod">
          <ac:chgData name="Shira Weinberg Harel" userId="7c74ffd9c54288e5" providerId="LiveId" clId="{F444550D-3DF5-4346-BAE5-AD76D4E6A3B5}" dt="2025-02-27T11:05:33.311" v="13"/>
          <ac:graphicFrameMkLst>
            <pc:docMk/>
            <pc:sldMk cId="1235963841" sldId="2147480846"/>
            <ac:graphicFrameMk id="2" creationId="{0474F598-0D68-1EF6-E76D-66851A213A6E}"/>
          </ac:graphicFrameMkLst>
        </pc:graphicFrameChg>
      </pc:sldChg>
      <pc:sldChg chg="modSp mod">
        <pc:chgData name="Shira Weinberg Harel" userId="7c74ffd9c54288e5" providerId="LiveId" clId="{F444550D-3DF5-4346-BAE5-AD76D4E6A3B5}" dt="2025-02-27T11:10:40.421" v="63" actId="1076"/>
        <pc:sldMkLst>
          <pc:docMk/>
          <pc:sldMk cId="1848285957" sldId="2147480848"/>
        </pc:sldMkLst>
        <pc:spChg chg="mod">
          <ac:chgData name="Shira Weinberg Harel" userId="7c74ffd9c54288e5" providerId="LiveId" clId="{F444550D-3DF5-4346-BAE5-AD76D4E6A3B5}" dt="2025-02-27T11:07:43.447" v="39" actId="404"/>
          <ac:spMkLst>
            <pc:docMk/>
            <pc:sldMk cId="1848285957" sldId="2147480848"/>
            <ac:spMk id="2" creationId="{48CB7C52-D203-177E-0F90-18AEC0CEF6BB}"/>
          </ac:spMkLst>
        </pc:spChg>
        <pc:spChg chg="mod">
          <ac:chgData name="Shira Weinberg Harel" userId="7c74ffd9c54288e5" providerId="LiveId" clId="{F444550D-3DF5-4346-BAE5-AD76D4E6A3B5}" dt="2025-02-27T11:06:11.094" v="17"/>
          <ac:spMkLst>
            <pc:docMk/>
            <pc:sldMk cId="1848285957" sldId="2147480848"/>
            <ac:spMk id="10" creationId="{6CDCD4FC-2F10-9A4F-A463-89D77A60768D}"/>
          </ac:spMkLst>
        </pc:spChg>
        <pc:spChg chg="mod">
          <ac:chgData name="Shira Weinberg Harel" userId="7c74ffd9c54288e5" providerId="LiveId" clId="{F444550D-3DF5-4346-BAE5-AD76D4E6A3B5}" dt="2025-02-27T11:10:40.421" v="63" actId="1076"/>
          <ac:spMkLst>
            <pc:docMk/>
            <pc:sldMk cId="1848285957" sldId="2147480848"/>
            <ac:spMk id="21" creationId="{C81E8217-3E15-55D3-58B8-E38C51CEC619}"/>
          </ac:spMkLst>
        </pc:spChg>
      </pc:sldChg>
      <pc:sldChg chg="modSp mod">
        <pc:chgData name="Shira Weinberg Harel" userId="7c74ffd9c54288e5" providerId="LiveId" clId="{F444550D-3DF5-4346-BAE5-AD76D4E6A3B5}" dt="2025-02-27T11:10:05.381" v="55" actId="1076"/>
        <pc:sldMkLst>
          <pc:docMk/>
          <pc:sldMk cId="466805863" sldId="2147480850"/>
        </pc:sldMkLst>
        <pc:spChg chg="mod">
          <ac:chgData name="Shira Weinberg Harel" userId="7c74ffd9c54288e5" providerId="LiveId" clId="{F444550D-3DF5-4346-BAE5-AD76D4E6A3B5}" dt="2025-02-27T11:07:36.696" v="37" actId="404"/>
          <ac:spMkLst>
            <pc:docMk/>
            <pc:sldMk cId="466805863" sldId="2147480850"/>
            <ac:spMk id="2" creationId="{3022CC5E-205C-FF94-A17E-9F7750E1E76B}"/>
          </ac:spMkLst>
        </pc:spChg>
        <pc:spChg chg="mod">
          <ac:chgData name="Shira Weinberg Harel" userId="7c74ffd9c54288e5" providerId="LiveId" clId="{F444550D-3DF5-4346-BAE5-AD76D4E6A3B5}" dt="2025-02-27T11:10:05.381" v="55" actId="1076"/>
          <ac:spMkLst>
            <pc:docMk/>
            <pc:sldMk cId="466805863" sldId="2147480850"/>
            <ac:spMk id="3" creationId="{683E287D-4ED7-2203-4A1C-FFF8DAECB435}"/>
          </ac:spMkLst>
        </pc:spChg>
        <pc:spChg chg="mod">
          <ac:chgData name="Shira Weinberg Harel" userId="7c74ffd9c54288e5" providerId="LiveId" clId="{F444550D-3DF5-4346-BAE5-AD76D4E6A3B5}" dt="2025-02-27T11:06:07.789" v="16"/>
          <ac:spMkLst>
            <pc:docMk/>
            <pc:sldMk cId="466805863" sldId="2147480850"/>
            <ac:spMk id="12" creationId="{48EA7AAE-C2B0-8988-C921-5D1929FB94C0}"/>
          </ac:spMkLst>
        </pc:spChg>
      </pc:sldChg>
      <pc:sldChg chg="modSp mod">
        <pc:chgData name="Shira Weinberg Harel" userId="7c74ffd9c54288e5" providerId="LiveId" clId="{F444550D-3DF5-4346-BAE5-AD76D4E6A3B5}" dt="2025-02-27T11:11:20.673" v="69" actId="113"/>
        <pc:sldMkLst>
          <pc:docMk/>
          <pc:sldMk cId="2068069013" sldId="2147480851"/>
        </pc:sldMkLst>
        <pc:spChg chg="mod">
          <ac:chgData name="Shira Weinberg Harel" userId="7c74ffd9c54288e5" providerId="LiveId" clId="{F444550D-3DF5-4346-BAE5-AD76D4E6A3B5}" dt="2025-02-27T11:07:48.375" v="41" actId="404"/>
          <ac:spMkLst>
            <pc:docMk/>
            <pc:sldMk cId="2068069013" sldId="2147480851"/>
            <ac:spMk id="2" creationId="{9A49B5CD-B3C7-2E06-7621-4F38AF0BB37B}"/>
          </ac:spMkLst>
        </pc:spChg>
        <pc:spChg chg="mod">
          <ac:chgData name="Shira Weinberg Harel" userId="7c74ffd9c54288e5" providerId="LiveId" clId="{F444550D-3DF5-4346-BAE5-AD76D4E6A3B5}" dt="2025-02-27T11:06:13.642" v="18"/>
          <ac:spMkLst>
            <pc:docMk/>
            <pc:sldMk cId="2068069013" sldId="2147480851"/>
            <ac:spMk id="10" creationId="{B7911772-3CA5-44CF-70C4-4CFEDC13C8D6}"/>
          </ac:spMkLst>
        </pc:spChg>
        <pc:spChg chg="mod">
          <ac:chgData name="Shira Weinberg Harel" userId="7c74ffd9c54288e5" providerId="LiveId" clId="{F444550D-3DF5-4346-BAE5-AD76D4E6A3B5}" dt="2025-02-27T11:11:20.673" v="69" actId="113"/>
          <ac:spMkLst>
            <pc:docMk/>
            <pc:sldMk cId="2068069013" sldId="2147480851"/>
            <ac:spMk id="21" creationId="{580E4A3D-D62C-F9E6-EF03-DFA4D80E04E4}"/>
          </ac:spMkLst>
        </pc:spChg>
      </pc:sldChg>
      <pc:sldChg chg="modSp mod">
        <pc:chgData name="Shira Weinberg Harel" userId="7c74ffd9c54288e5" providerId="LiveId" clId="{F444550D-3DF5-4346-BAE5-AD76D4E6A3B5}" dt="2025-02-27T11:12:47.043" v="84" actId="1076"/>
        <pc:sldMkLst>
          <pc:docMk/>
          <pc:sldMk cId="381474414" sldId="2147480853"/>
        </pc:sldMkLst>
        <pc:spChg chg="mod">
          <ac:chgData name="Shira Weinberg Harel" userId="7c74ffd9c54288e5" providerId="LiveId" clId="{F444550D-3DF5-4346-BAE5-AD76D4E6A3B5}" dt="2025-02-27T11:07:57.779" v="45" actId="404"/>
          <ac:spMkLst>
            <pc:docMk/>
            <pc:sldMk cId="381474414" sldId="2147480853"/>
            <ac:spMk id="2" creationId="{D2C09C2C-38D8-851A-BA9E-037419D4EC48}"/>
          </ac:spMkLst>
        </pc:spChg>
        <pc:spChg chg="mod">
          <ac:chgData name="Shira Weinberg Harel" userId="7c74ffd9c54288e5" providerId="LiveId" clId="{F444550D-3DF5-4346-BAE5-AD76D4E6A3B5}" dt="2025-02-27T11:06:19.499" v="20"/>
          <ac:spMkLst>
            <pc:docMk/>
            <pc:sldMk cId="381474414" sldId="2147480853"/>
            <ac:spMk id="10" creationId="{F565AC45-E97A-97C8-B059-2D2748FA886E}"/>
          </ac:spMkLst>
        </pc:spChg>
        <pc:spChg chg="mod">
          <ac:chgData name="Shira Weinberg Harel" userId="7c74ffd9c54288e5" providerId="LiveId" clId="{F444550D-3DF5-4346-BAE5-AD76D4E6A3B5}" dt="2025-02-27T11:12:47.043" v="84" actId="1076"/>
          <ac:spMkLst>
            <pc:docMk/>
            <pc:sldMk cId="381474414" sldId="2147480853"/>
            <ac:spMk id="21" creationId="{27C5495F-7277-86E6-D00A-18BFA9A5E456}"/>
          </ac:spMkLst>
        </pc:spChg>
      </pc:sldChg>
      <pc:sldChg chg="addSp modSp mod">
        <pc:chgData name="Shira Weinberg Harel" userId="7c74ffd9c54288e5" providerId="LiveId" clId="{F444550D-3DF5-4346-BAE5-AD76D4E6A3B5}" dt="2025-02-27T11:14:52.185" v="94" actId="404"/>
        <pc:sldMkLst>
          <pc:docMk/>
          <pc:sldMk cId="2804526405" sldId="2147480855"/>
        </pc:sldMkLst>
        <pc:spChg chg="mod">
          <ac:chgData name="Shira Weinberg Harel" userId="7c74ffd9c54288e5" providerId="LiveId" clId="{F444550D-3DF5-4346-BAE5-AD76D4E6A3B5}" dt="2025-02-27T11:14:17.420" v="92" actId="1076"/>
          <ac:spMkLst>
            <pc:docMk/>
            <pc:sldMk cId="2804526405" sldId="2147480855"/>
            <ac:spMk id="2" creationId="{63BB09AF-CAC1-F2C8-F53E-98057F43C517}"/>
          </ac:spMkLst>
        </pc:spChg>
        <pc:spChg chg="mod">
          <ac:chgData name="Shira Weinberg Harel" userId="7c74ffd9c54288e5" providerId="LiveId" clId="{F444550D-3DF5-4346-BAE5-AD76D4E6A3B5}" dt="2025-02-27T11:14:52.185" v="94" actId="404"/>
          <ac:spMkLst>
            <pc:docMk/>
            <pc:sldMk cId="2804526405" sldId="2147480855"/>
            <ac:spMk id="14" creationId="{A8ACD4DE-D691-9D38-C2B9-39D702DBB4F1}"/>
          </ac:spMkLst>
        </pc:spChg>
        <pc:graphicFrameChg chg="add mod">
          <ac:chgData name="Shira Weinberg Harel" userId="7c74ffd9c54288e5" providerId="LiveId" clId="{F444550D-3DF5-4346-BAE5-AD76D4E6A3B5}" dt="2025-02-27T11:14:04.571" v="90"/>
          <ac:graphicFrameMkLst>
            <pc:docMk/>
            <pc:sldMk cId="2804526405" sldId="2147480855"/>
            <ac:graphicFrameMk id="3" creationId="{01FCF0AD-D84C-DC33-D56C-531BDFA7437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99B3D2-F546-43DE-A18F-95FE0ABDD658}" type="datetimeFigureOut">
              <a:rPr lang="en-IL" smtClean="0"/>
              <a:t>27/02/2025</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6D97C-169D-4BE2-80AC-14DA8BDED50B}" type="slidenum">
              <a:rPr lang="en-IL" smtClean="0"/>
              <a:t>‹#›</a:t>
            </a:fld>
            <a:endParaRPr lang="en-IL"/>
          </a:p>
        </p:txBody>
      </p:sp>
    </p:spTree>
    <p:extLst>
      <p:ext uri="{BB962C8B-B14F-4D97-AF65-F5344CB8AC3E}">
        <p14:creationId xmlns:p14="http://schemas.microsoft.com/office/powerpoint/2010/main" val="3228542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https://copilot.microsoft.com/</a:t>
            </a:r>
            <a:endParaRPr lang="en-IL" dirty="0"/>
          </a:p>
        </p:txBody>
      </p:sp>
      <p:sp>
        <p:nvSpPr>
          <p:cNvPr id="4" name="Slide Number Placeholder 3"/>
          <p:cNvSpPr>
            <a:spLocks noGrp="1"/>
          </p:cNvSpPr>
          <p:nvPr>
            <p:ph type="sldNum" sz="quarter" idx="5"/>
          </p:nvPr>
        </p:nvSpPr>
        <p:spPr/>
        <p:txBody>
          <a:bodyPr/>
          <a:lstStyle/>
          <a:p>
            <a:fld id="{7956D97C-169D-4BE2-80AC-14DA8BDED50B}" type="slidenum">
              <a:rPr lang="en-IL" smtClean="0"/>
              <a:t>4</a:t>
            </a:fld>
            <a:endParaRPr lang="en-IL"/>
          </a:p>
        </p:txBody>
      </p:sp>
    </p:spTree>
    <p:extLst>
      <p:ext uri="{BB962C8B-B14F-4D97-AF65-F5344CB8AC3E}">
        <p14:creationId xmlns:p14="http://schemas.microsoft.com/office/powerpoint/2010/main" val="802269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A2BBE-6EE5-E80B-85D6-9382D6CDB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BED87-AD57-A8CC-F9AA-59A7D398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734DB2-62AF-2159-A3AE-23694143CEEF}"/>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7FCEEE1F-142C-D0B6-2B8E-9760DB8DF05F}"/>
              </a:ext>
            </a:extLst>
          </p:cNvPr>
          <p:cNvSpPr>
            <a:spLocks noGrp="1"/>
          </p:cNvSpPr>
          <p:nvPr>
            <p:ph type="sldNum" sz="quarter" idx="5"/>
          </p:nvPr>
        </p:nvSpPr>
        <p:spPr/>
        <p:txBody>
          <a:bodyPr/>
          <a:lstStyle/>
          <a:p>
            <a:fld id="{7956D97C-169D-4BE2-80AC-14DA8BDED50B}" type="slidenum">
              <a:rPr lang="en-IL" smtClean="0"/>
              <a:t>6</a:t>
            </a:fld>
            <a:endParaRPr lang="en-IL"/>
          </a:p>
        </p:txBody>
      </p:sp>
    </p:spTree>
    <p:extLst>
      <p:ext uri="{BB962C8B-B14F-4D97-AF65-F5344CB8AC3E}">
        <p14:creationId xmlns:p14="http://schemas.microsoft.com/office/powerpoint/2010/main" val="4158891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1508-D363-D8B3-325A-301FC997E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5283B-5118-F03A-C723-B56BD55F49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2B15DF-F1DC-292F-B321-DA6E71DF3C7C}"/>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C158914A-17C0-E93E-F966-4A680628F6BD}"/>
              </a:ext>
            </a:extLst>
          </p:cNvPr>
          <p:cNvSpPr>
            <a:spLocks noGrp="1"/>
          </p:cNvSpPr>
          <p:nvPr>
            <p:ph type="sldNum" sz="quarter" idx="5"/>
          </p:nvPr>
        </p:nvSpPr>
        <p:spPr/>
        <p:txBody>
          <a:bodyPr/>
          <a:lstStyle/>
          <a:p>
            <a:fld id="{7956D97C-169D-4BE2-80AC-14DA8BDED50B}" type="slidenum">
              <a:rPr lang="en-IL" smtClean="0"/>
              <a:t>7</a:t>
            </a:fld>
            <a:endParaRPr lang="en-IL"/>
          </a:p>
        </p:txBody>
      </p:sp>
    </p:spTree>
    <p:extLst>
      <p:ext uri="{BB962C8B-B14F-4D97-AF65-F5344CB8AC3E}">
        <p14:creationId xmlns:p14="http://schemas.microsoft.com/office/powerpoint/2010/main" val="249839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3D30C-7FBA-1ED1-9DBF-5FE7690F70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DBDFC-407A-BC2A-9FE5-3D5E48C81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0420B3-C3A5-A198-6834-835DF9989AA7}"/>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B8E7F19-3611-CC83-D238-C148230BA1EA}"/>
              </a:ext>
            </a:extLst>
          </p:cNvPr>
          <p:cNvSpPr>
            <a:spLocks noGrp="1"/>
          </p:cNvSpPr>
          <p:nvPr>
            <p:ph type="sldNum" sz="quarter" idx="5"/>
          </p:nvPr>
        </p:nvSpPr>
        <p:spPr/>
        <p:txBody>
          <a:bodyPr/>
          <a:lstStyle/>
          <a:p>
            <a:fld id="{7956D97C-169D-4BE2-80AC-14DA8BDED50B}" type="slidenum">
              <a:rPr lang="en-IL" smtClean="0"/>
              <a:t>8</a:t>
            </a:fld>
            <a:endParaRPr lang="en-IL"/>
          </a:p>
        </p:txBody>
      </p:sp>
    </p:spTree>
    <p:extLst>
      <p:ext uri="{BB962C8B-B14F-4D97-AF65-F5344CB8AC3E}">
        <p14:creationId xmlns:p14="http://schemas.microsoft.com/office/powerpoint/2010/main" val="339968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5B19-BC6B-25DC-C533-F0926795B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96147E-E669-CBD6-34C0-AFA239A9B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405A28-F19F-A79D-D2D9-8C8D3566C62D}"/>
              </a:ext>
            </a:extLst>
          </p:cNvPr>
          <p:cNvSpPr>
            <a:spLocks noGrp="1"/>
          </p:cNvSpPr>
          <p:nvPr>
            <p:ph type="body" idx="1"/>
          </p:nvPr>
        </p:nvSpPr>
        <p:spPr/>
        <p:txBody>
          <a:bodyPr/>
          <a:lstStyle/>
          <a:p>
            <a:endParaRPr lang="en-IL" dirty="0"/>
          </a:p>
        </p:txBody>
      </p:sp>
      <p:sp>
        <p:nvSpPr>
          <p:cNvPr id="4" name="Slide Number Placeholder 3">
            <a:extLst>
              <a:ext uri="{FF2B5EF4-FFF2-40B4-BE49-F238E27FC236}">
                <a16:creationId xmlns:a16="http://schemas.microsoft.com/office/drawing/2014/main" id="{3367504F-4DBE-F1B7-3D03-01B07DF3BC2D}"/>
              </a:ext>
            </a:extLst>
          </p:cNvPr>
          <p:cNvSpPr>
            <a:spLocks noGrp="1"/>
          </p:cNvSpPr>
          <p:nvPr>
            <p:ph type="sldNum" sz="quarter" idx="5"/>
          </p:nvPr>
        </p:nvSpPr>
        <p:spPr/>
        <p:txBody>
          <a:bodyPr/>
          <a:lstStyle/>
          <a:p>
            <a:fld id="{7956D97C-169D-4BE2-80AC-14DA8BDED50B}" type="slidenum">
              <a:rPr lang="en-IL" smtClean="0"/>
              <a:t>9</a:t>
            </a:fld>
            <a:endParaRPr lang="en-IL"/>
          </a:p>
        </p:txBody>
      </p:sp>
    </p:spTree>
    <p:extLst>
      <p:ext uri="{BB962C8B-B14F-4D97-AF65-F5344CB8AC3E}">
        <p14:creationId xmlns:p14="http://schemas.microsoft.com/office/powerpoint/2010/main" val="225655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2E9D7-AEAF-9C1B-3ED6-16A6EAB3D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8C2AB-67D8-0893-4B01-440C3C0EDF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429F4-3699-513E-3810-F18178DC1654}"/>
              </a:ext>
            </a:extLst>
          </p:cNvPr>
          <p:cNvSpPr>
            <a:spLocks noGrp="1"/>
          </p:cNvSpPr>
          <p:nvPr>
            <p:ph type="body" idx="1"/>
          </p:nvPr>
        </p:nvSpPr>
        <p:spPr/>
        <p:txBody>
          <a:bodyPr/>
          <a:lstStyle/>
          <a:p>
            <a:r>
              <a:rPr lang="en-US" b="1" dirty="0"/>
              <a:t>Instructions: </a:t>
            </a:r>
            <a:r>
              <a:rPr lang="en-US" b="0" dirty="0"/>
              <a:t>Ask the kids - Can I trust every answer I get from AI? Can I tell AI everything I want?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Remind them about the game we started with – it’s difficult to know what’s real and what’s not real, and as technology becomes more advance it will be even more difficult, so we need to be cautious and remember that not everything we see or read is real.</a:t>
            </a:r>
          </a:p>
          <a:p>
            <a:r>
              <a:rPr lang="en-US" b="0" dirty="0"/>
              <a:t>Explain that AI will always answer, even if it doesn’t really know the correct answer, and we should be careful about how we use the result we get from AI. IT’s great to get ideas from it and generate content, but if we’re looking for facts we need to be  more cautious </a:t>
            </a:r>
          </a:p>
          <a:p>
            <a:r>
              <a:rPr lang="en-US" dirty="0"/>
              <a:t>Remind them that AI keeps learning, and it’s also learning from our usage and from what you ask</a:t>
            </a:r>
          </a:p>
          <a:p>
            <a:endParaRPr lang="en-IL" dirty="0"/>
          </a:p>
        </p:txBody>
      </p:sp>
      <p:sp>
        <p:nvSpPr>
          <p:cNvPr id="4" name="Slide Number Placeholder 3">
            <a:extLst>
              <a:ext uri="{FF2B5EF4-FFF2-40B4-BE49-F238E27FC236}">
                <a16:creationId xmlns:a16="http://schemas.microsoft.com/office/drawing/2014/main" id="{64DB0F4E-CE00-11D0-144A-AA362A95D424}"/>
              </a:ext>
            </a:extLst>
          </p:cNvPr>
          <p:cNvSpPr>
            <a:spLocks noGrp="1"/>
          </p:cNvSpPr>
          <p:nvPr>
            <p:ph type="sldNum" sz="quarter" idx="5"/>
          </p:nvPr>
        </p:nvSpPr>
        <p:spPr/>
        <p:txBody>
          <a:bodyPr/>
          <a:lstStyle/>
          <a:p>
            <a:fld id="{7956D97C-169D-4BE2-80AC-14DA8BDED50B}" type="slidenum">
              <a:rPr lang="en-IL" smtClean="0"/>
              <a:t>10</a:t>
            </a:fld>
            <a:endParaRPr lang="en-IL"/>
          </a:p>
        </p:txBody>
      </p:sp>
    </p:spTree>
    <p:extLst>
      <p:ext uri="{BB962C8B-B14F-4D97-AF65-F5344CB8AC3E}">
        <p14:creationId xmlns:p14="http://schemas.microsoft.com/office/powerpoint/2010/main" val="71386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33622-EAB8-0A82-8B46-ED09DC4A8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31B81-3D65-FE4E-85F4-DE527159F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C52D00-A64E-E602-F8A0-BE04D3B195C6}"/>
              </a:ext>
            </a:extLst>
          </p:cNvPr>
          <p:cNvSpPr>
            <a:spLocks noGrp="1"/>
          </p:cNvSpPr>
          <p:nvPr>
            <p:ph type="body" idx="1"/>
          </p:nvPr>
        </p:nvSpPr>
        <p:spPr/>
        <p:txBody>
          <a:bodyPr/>
          <a:lstStyle/>
          <a:p>
            <a:r>
              <a:rPr lang="en-US" dirty="0"/>
              <a:t>Credits limitation: You can use </a:t>
            </a:r>
            <a:r>
              <a:rPr lang="en-US" dirty="0" err="1"/>
              <a:t>faceswapper</a:t>
            </a:r>
            <a:r>
              <a:rPr lang="en-US" dirty="0"/>
              <a:t> for free 6 times (6 credits), creating a free account (logging in with your google account) will give you 10 credits.</a:t>
            </a:r>
            <a:endParaRPr lang="en-IL" dirty="0"/>
          </a:p>
        </p:txBody>
      </p:sp>
      <p:sp>
        <p:nvSpPr>
          <p:cNvPr id="4" name="Slide Number Placeholder 3">
            <a:extLst>
              <a:ext uri="{FF2B5EF4-FFF2-40B4-BE49-F238E27FC236}">
                <a16:creationId xmlns:a16="http://schemas.microsoft.com/office/drawing/2014/main" id="{4E290339-51D7-7EAD-67D3-7CBD03375283}"/>
              </a:ext>
            </a:extLst>
          </p:cNvPr>
          <p:cNvSpPr>
            <a:spLocks noGrp="1"/>
          </p:cNvSpPr>
          <p:nvPr>
            <p:ph type="sldNum" sz="quarter" idx="5"/>
          </p:nvPr>
        </p:nvSpPr>
        <p:spPr/>
        <p:txBody>
          <a:bodyPr/>
          <a:lstStyle/>
          <a:p>
            <a:fld id="{7956D97C-169D-4BE2-80AC-14DA8BDED50B}" type="slidenum">
              <a:rPr lang="en-IL" smtClean="0"/>
              <a:t>13</a:t>
            </a:fld>
            <a:endParaRPr lang="en-IL"/>
          </a:p>
        </p:txBody>
      </p:sp>
    </p:spTree>
    <p:extLst>
      <p:ext uri="{BB962C8B-B14F-4D97-AF65-F5344CB8AC3E}">
        <p14:creationId xmlns:p14="http://schemas.microsoft.com/office/powerpoint/2010/main" val="34096942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84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B1A9483F-66C6-29EA-E278-132135DC5FA9}"/>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53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 name="Footer Placeholder 3">
            <a:extLst>
              <a:ext uri="{FF2B5EF4-FFF2-40B4-BE49-F238E27FC236}">
                <a16:creationId xmlns:a16="http://schemas.microsoft.com/office/drawing/2014/main" id="{C30319D8-A7D8-621A-C220-A0A02BAF429A}"/>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29019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Footer Placeholder 3">
            <a:extLst>
              <a:ext uri="{FF2B5EF4-FFF2-40B4-BE49-F238E27FC236}">
                <a16:creationId xmlns:a16="http://schemas.microsoft.com/office/drawing/2014/main" id="{8BA3D355-9D93-4FD0-B32B-84FC525FE7D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6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7" name="Footer Placeholder 3">
            <a:extLst>
              <a:ext uri="{FF2B5EF4-FFF2-40B4-BE49-F238E27FC236}">
                <a16:creationId xmlns:a16="http://schemas.microsoft.com/office/drawing/2014/main" id="{FBDE6CDC-E08C-E8F3-2670-08BAAA254237}"/>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81314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Footer Placeholder 3">
            <a:extLst>
              <a:ext uri="{FF2B5EF4-FFF2-40B4-BE49-F238E27FC236}">
                <a16:creationId xmlns:a16="http://schemas.microsoft.com/office/drawing/2014/main" id="{7520DA40-146C-DEB6-7F1F-36E93CB9CE1B}"/>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6" name="Footer Placeholder 3">
            <a:extLst>
              <a:ext uri="{FF2B5EF4-FFF2-40B4-BE49-F238E27FC236}">
                <a16:creationId xmlns:a16="http://schemas.microsoft.com/office/drawing/2014/main" id="{D650A307-B369-95C3-02EC-BFBAB2908ED1}"/>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8054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138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Footer Placeholder 3">
            <a:extLst>
              <a:ext uri="{FF2B5EF4-FFF2-40B4-BE49-F238E27FC236}">
                <a16:creationId xmlns:a16="http://schemas.microsoft.com/office/drawing/2014/main" id="{C2043BCC-ECF8-8F19-8F7B-6BA1EEAFCCC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6" name="Footer Placeholder 3">
            <a:extLst>
              <a:ext uri="{FF2B5EF4-FFF2-40B4-BE49-F238E27FC236}">
                <a16:creationId xmlns:a16="http://schemas.microsoft.com/office/drawing/2014/main" id="{D164DE6E-BC67-3CA2-06E2-27B87BB1301B}"/>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28168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6" name="Footer Placeholder 3">
            <a:extLst>
              <a:ext uri="{FF2B5EF4-FFF2-40B4-BE49-F238E27FC236}">
                <a16:creationId xmlns:a16="http://schemas.microsoft.com/office/drawing/2014/main" id="{CFF30AC5-0157-5A41-08E6-893179243AEF}"/>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a:extLst>
              <a:ext uri="{FF2B5EF4-FFF2-40B4-BE49-F238E27FC236}">
                <a16:creationId xmlns:a16="http://schemas.microsoft.com/office/drawing/2014/main" id="{DAEFB6D6-D6C3-013A-3727-5E20D75284CC}"/>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61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6" name="Footer Placeholder 3">
            <a:extLst>
              <a:ext uri="{FF2B5EF4-FFF2-40B4-BE49-F238E27FC236}">
                <a16:creationId xmlns:a16="http://schemas.microsoft.com/office/drawing/2014/main" id="{564B6EE4-1F48-991B-268A-21E2002C2883}"/>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306771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9758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1104900" y="6342623"/>
            <a:ext cx="3280647"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70702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1"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524000" y="3602038"/>
            <a:ext cx="9144001" cy="1655762"/>
          </a:xfrm>
        </p:spPr>
        <p:txBody>
          <a:bodyPr/>
          <a:lstStyle>
            <a:lvl1pPr marL="0" indent="0" algn="ctr">
              <a:buNone/>
              <a:defRPr sz="2400"/>
            </a:lvl1pPr>
            <a:lvl2pPr marL="457144" indent="0" algn="ctr">
              <a:buNone/>
              <a:defRPr sz="1999"/>
            </a:lvl2pPr>
            <a:lvl3pPr marL="914289" indent="0" algn="ctr">
              <a:buNone/>
              <a:defRPr sz="1799"/>
            </a:lvl3pPr>
            <a:lvl4pPr marL="1371433" indent="0" algn="ctr">
              <a:buNone/>
              <a:defRPr sz="1600"/>
            </a:lvl4pPr>
            <a:lvl5pPr marL="1828578" indent="0" algn="ctr">
              <a:buNone/>
              <a:defRPr sz="1600"/>
            </a:lvl5pPr>
            <a:lvl6pPr marL="2285722" indent="0" algn="ctr">
              <a:buNone/>
              <a:defRPr sz="1600"/>
            </a:lvl6pPr>
            <a:lvl7pPr marL="2742866" indent="0" algn="ctr">
              <a:buNone/>
              <a:defRPr sz="1600"/>
            </a:lvl7pPr>
            <a:lvl8pPr marL="3200009" indent="0" algn="ctr">
              <a:buNone/>
              <a:defRPr sz="1600"/>
            </a:lvl8pPr>
            <a:lvl9pPr marL="3657154"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27/02/2025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177190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27/02/2025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14062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44" indent="0">
              <a:buNone/>
              <a:defRPr sz="1999">
                <a:solidFill>
                  <a:schemeClr val="tx1">
                    <a:tint val="82000"/>
                  </a:schemeClr>
                </a:solidFill>
              </a:defRPr>
            </a:lvl2pPr>
            <a:lvl3pPr marL="914289" indent="0">
              <a:buNone/>
              <a:defRPr sz="1799">
                <a:solidFill>
                  <a:schemeClr val="tx1">
                    <a:tint val="82000"/>
                  </a:schemeClr>
                </a:solidFill>
              </a:defRPr>
            </a:lvl3pPr>
            <a:lvl4pPr marL="1371433" indent="0">
              <a:buNone/>
              <a:defRPr sz="1600">
                <a:solidFill>
                  <a:schemeClr val="tx1">
                    <a:tint val="82000"/>
                  </a:schemeClr>
                </a:solidFill>
              </a:defRPr>
            </a:lvl4pPr>
            <a:lvl5pPr marL="1828578" indent="0">
              <a:buNone/>
              <a:defRPr sz="1600">
                <a:solidFill>
                  <a:schemeClr val="tx1">
                    <a:tint val="82000"/>
                  </a:schemeClr>
                </a:solidFill>
              </a:defRPr>
            </a:lvl5pPr>
            <a:lvl6pPr marL="2285722" indent="0">
              <a:buNone/>
              <a:defRPr sz="1600">
                <a:solidFill>
                  <a:schemeClr val="tx1">
                    <a:tint val="82000"/>
                  </a:schemeClr>
                </a:solidFill>
              </a:defRPr>
            </a:lvl6pPr>
            <a:lvl7pPr marL="2742866" indent="0">
              <a:buNone/>
              <a:defRPr sz="1600">
                <a:solidFill>
                  <a:schemeClr val="tx1">
                    <a:tint val="82000"/>
                  </a:schemeClr>
                </a:solidFill>
              </a:defRPr>
            </a:lvl7pPr>
            <a:lvl8pPr marL="3200009" indent="0">
              <a:buNone/>
              <a:defRPr sz="1600">
                <a:solidFill>
                  <a:schemeClr val="tx1">
                    <a:tint val="82000"/>
                  </a:schemeClr>
                </a:solidFill>
              </a:defRPr>
            </a:lvl8pPr>
            <a:lvl9pPr marL="3657154" indent="0">
              <a:buNone/>
              <a:defRPr sz="1600">
                <a:solidFill>
                  <a:schemeClr val="tx1">
                    <a:tint val="82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3EAB211-A809-42AD-9ACF-CEAB565A0C3F}" type="datetimeFigureOut">
              <a:rPr lang="en-IL" smtClean="0"/>
              <a:t>27/02/2025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652855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3EAB211-A809-42AD-9ACF-CEAB565A0C3F}" type="datetimeFigureOut">
              <a:rPr lang="en-IL" smtClean="0"/>
              <a:t>27/02/2025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1470226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839789"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400" b="1"/>
            </a:lvl1pPr>
            <a:lvl2pPr marL="457144" indent="0">
              <a:buNone/>
              <a:defRPr sz="1999" b="1"/>
            </a:lvl2pPr>
            <a:lvl3pPr marL="914289" indent="0">
              <a:buNone/>
              <a:defRPr sz="1799" b="1"/>
            </a:lvl3pPr>
            <a:lvl4pPr marL="1371433" indent="0">
              <a:buNone/>
              <a:defRPr sz="1600" b="1"/>
            </a:lvl4pPr>
            <a:lvl5pPr marL="1828578" indent="0">
              <a:buNone/>
              <a:defRPr sz="1600" b="1"/>
            </a:lvl5pPr>
            <a:lvl6pPr marL="2285722" indent="0">
              <a:buNone/>
              <a:defRPr sz="1600" b="1"/>
            </a:lvl6pPr>
            <a:lvl7pPr marL="2742866" indent="0">
              <a:buNone/>
              <a:defRPr sz="1600" b="1"/>
            </a:lvl7pPr>
            <a:lvl8pPr marL="3200009" indent="0">
              <a:buNone/>
              <a:defRPr sz="1600" b="1"/>
            </a:lvl8pPr>
            <a:lvl9pPr marL="3657154"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3EAB211-A809-42AD-9ACF-CEAB565A0C3F}" type="datetimeFigureOut">
              <a:rPr lang="en-IL" smtClean="0"/>
              <a:t>27/02/2025</a:t>
            </a:fld>
            <a:endParaRPr lang="en-IL"/>
          </a:p>
        </p:txBody>
      </p:sp>
      <p:sp>
        <p:nvSpPr>
          <p:cNvPr id="8" name="Footer Placeholder 7"/>
          <p:cNvSpPr>
            <a:spLocks noGrp="1"/>
          </p:cNvSpPr>
          <p:nvPr>
            <p:ph type="ftr" sz="quarter" idx="11"/>
          </p:nvPr>
        </p:nvSpPr>
        <p:spPr/>
        <p:txBody>
          <a:bodyPr/>
          <a:lstStyle/>
          <a:p>
            <a:endParaRPr lang="en-IL"/>
          </a:p>
        </p:txBody>
      </p:sp>
      <p:sp>
        <p:nvSpPr>
          <p:cNvPr id="9" name="Slide Number Placeholder 8"/>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87853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3EAB211-A809-42AD-9ACF-CEAB565A0C3F}" type="datetimeFigureOut">
              <a:rPr lang="en-IL" smtClean="0"/>
              <a:t>27/02/2025</a:t>
            </a:fld>
            <a:endParaRPr lang="en-IL"/>
          </a:p>
        </p:txBody>
      </p:sp>
      <p:sp>
        <p:nvSpPr>
          <p:cNvPr id="4" name="Footer Placeholder 3"/>
          <p:cNvSpPr>
            <a:spLocks noGrp="1"/>
          </p:cNvSpPr>
          <p:nvPr>
            <p:ph type="ftr" sz="quarter" idx="11"/>
          </p:nvPr>
        </p:nvSpPr>
        <p:spPr/>
        <p:txBody>
          <a:bodyPr/>
          <a:lstStyle/>
          <a:p>
            <a:endParaRPr lang="en-IL"/>
          </a:p>
        </p:txBody>
      </p:sp>
      <p:sp>
        <p:nvSpPr>
          <p:cNvPr id="5" name="Slide Number Placeholder 4"/>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565742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AB211-A809-42AD-9ACF-CEAB565A0C3F}" type="datetimeFigureOut">
              <a:rPr lang="en-IL" smtClean="0"/>
              <a:t>27/02/2025</a:t>
            </a:fld>
            <a:endParaRPr lang="en-IL"/>
          </a:p>
        </p:txBody>
      </p:sp>
      <p:sp>
        <p:nvSpPr>
          <p:cNvPr id="3" name="Footer Placeholder 2"/>
          <p:cNvSpPr>
            <a:spLocks noGrp="1"/>
          </p:cNvSpPr>
          <p:nvPr>
            <p:ph type="ftr" sz="quarter" idx="11"/>
          </p:nvPr>
        </p:nvSpPr>
        <p:spPr/>
        <p:txBody>
          <a:bodyPr/>
          <a:lstStyle/>
          <a:p>
            <a:endParaRPr lang="en-IL"/>
          </a:p>
        </p:txBody>
      </p:sp>
      <p:sp>
        <p:nvSpPr>
          <p:cNvPr id="4" name="Slide Number Placeholder 3"/>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3731093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1999"/>
            </a:lvl4pPr>
            <a:lvl5pPr>
              <a:defRPr sz="1999"/>
            </a:lvl5pPr>
            <a:lvl6pPr>
              <a:defRPr sz="1999"/>
            </a:lvl6pPr>
            <a:lvl7pPr>
              <a:defRPr sz="1999"/>
            </a:lvl7pPr>
            <a:lvl8pPr>
              <a:defRPr sz="1999"/>
            </a:lvl8pPr>
            <a:lvl9pPr>
              <a:defRPr sz="1999"/>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27/02/2025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268624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44" indent="0">
              <a:buNone/>
              <a:defRPr sz="2800"/>
            </a:lvl2pPr>
            <a:lvl3pPr marL="914289" indent="0">
              <a:buNone/>
              <a:defRPr sz="2400"/>
            </a:lvl3pPr>
            <a:lvl4pPr marL="1371433" indent="0">
              <a:buNone/>
              <a:defRPr sz="1999"/>
            </a:lvl4pPr>
            <a:lvl5pPr marL="1828578" indent="0">
              <a:buNone/>
              <a:defRPr sz="1999"/>
            </a:lvl5pPr>
            <a:lvl6pPr marL="2285722" indent="0">
              <a:buNone/>
              <a:defRPr sz="1999"/>
            </a:lvl6pPr>
            <a:lvl7pPr marL="2742866" indent="0">
              <a:buNone/>
              <a:defRPr sz="1999"/>
            </a:lvl7pPr>
            <a:lvl8pPr marL="3200009" indent="0">
              <a:buNone/>
              <a:defRPr sz="1999"/>
            </a:lvl8pPr>
            <a:lvl9pPr marL="3657154" indent="0">
              <a:buNone/>
              <a:defRPr sz="1999"/>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44" indent="0">
              <a:buNone/>
              <a:defRPr sz="1400"/>
            </a:lvl2pPr>
            <a:lvl3pPr marL="914289" indent="0">
              <a:buNone/>
              <a:defRPr sz="1199"/>
            </a:lvl3pPr>
            <a:lvl4pPr marL="1371433" indent="0">
              <a:buNone/>
              <a:defRPr sz="1000"/>
            </a:lvl4pPr>
            <a:lvl5pPr marL="1828578" indent="0">
              <a:buNone/>
              <a:defRPr sz="1000"/>
            </a:lvl5pPr>
            <a:lvl6pPr marL="2285722" indent="0">
              <a:buNone/>
              <a:defRPr sz="1000"/>
            </a:lvl6pPr>
            <a:lvl7pPr marL="2742866" indent="0">
              <a:buNone/>
              <a:defRPr sz="1000"/>
            </a:lvl7pPr>
            <a:lvl8pPr marL="3200009" indent="0">
              <a:buNone/>
              <a:defRPr sz="1000"/>
            </a:lvl8pPr>
            <a:lvl9pPr marL="3657154"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3EAB211-A809-42AD-9ACF-CEAB565A0C3F}" type="datetimeFigureOut">
              <a:rPr lang="en-IL" smtClean="0"/>
              <a:t>27/02/2025</a:t>
            </a:fld>
            <a:endParaRPr lang="en-IL"/>
          </a:p>
        </p:txBody>
      </p:sp>
      <p:sp>
        <p:nvSpPr>
          <p:cNvPr id="6" name="Footer Placeholder 5"/>
          <p:cNvSpPr>
            <a:spLocks noGrp="1"/>
          </p:cNvSpPr>
          <p:nvPr>
            <p:ph type="ftr" sz="quarter" idx="11"/>
          </p:nvPr>
        </p:nvSpPr>
        <p:spPr/>
        <p:txBody>
          <a:bodyPr/>
          <a:lstStyle/>
          <a:p>
            <a:endParaRPr lang="en-IL"/>
          </a:p>
        </p:txBody>
      </p:sp>
      <p:sp>
        <p:nvSpPr>
          <p:cNvPr id="7" name="Slide Number Placeholder 6"/>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1614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27/02/2025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49428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419695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838200" y="365125"/>
            <a:ext cx="7734299"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3EAB211-A809-42AD-9ACF-CEAB565A0C3F}" type="datetimeFigureOut">
              <a:rPr lang="en-IL" smtClean="0"/>
              <a:t>27/02/2025</a:t>
            </a:fld>
            <a:endParaRPr lang="en-IL"/>
          </a:p>
        </p:txBody>
      </p:sp>
      <p:sp>
        <p:nvSpPr>
          <p:cNvPr id="5" name="Footer Placeholder 4"/>
          <p:cNvSpPr>
            <a:spLocks noGrp="1"/>
          </p:cNvSpPr>
          <p:nvPr>
            <p:ph type="ftr" sz="quarter" idx="11"/>
          </p:nvPr>
        </p:nvSpPr>
        <p:spPr/>
        <p:txBody>
          <a:bodyPr/>
          <a:lstStyle/>
          <a:p>
            <a:endParaRPr lang="en-IL"/>
          </a:p>
        </p:txBody>
      </p:sp>
      <p:sp>
        <p:nvSpPr>
          <p:cNvPr id="6" name="Slide Number Placeholder 5"/>
          <p:cNvSpPr>
            <a:spLocks noGrp="1"/>
          </p:cNvSpPr>
          <p:nvPr>
            <p:ph type="sldNum" sz="quarter" idx="12"/>
          </p:nvPr>
        </p:nvSpPr>
        <p:spPr/>
        <p:txBody>
          <a:bodyPr/>
          <a:lstStyle/>
          <a:p>
            <a:fld id="{18528891-FDCE-4EE3-B46A-C9341A827A61}" type="slidenum">
              <a:rPr lang="en-IL" smtClean="0"/>
              <a:t>‹#›</a:t>
            </a:fld>
            <a:endParaRPr lang="en-IL"/>
          </a:p>
        </p:txBody>
      </p:sp>
    </p:spTree>
    <p:extLst>
      <p:ext uri="{BB962C8B-B14F-4D97-AF65-F5344CB8AC3E}">
        <p14:creationId xmlns:p14="http://schemas.microsoft.com/office/powerpoint/2010/main" val="282107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663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09900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14732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270958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49481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5539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4" name="Footer Placeholder 3">
            <a:extLst>
              <a:ext uri="{FF2B5EF4-FFF2-40B4-BE49-F238E27FC236}">
                <a16:creationId xmlns:a16="http://schemas.microsoft.com/office/drawing/2014/main" id="{9C597C95-1341-5730-CAD6-AB96532DA718}"/>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5" name="Footer Placeholder 3">
            <a:extLst>
              <a:ext uri="{FF2B5EF4-FFF2-40B4-BE49-F238E27FC236}">
                <a16:creationId xmlns:a16="http://schemas.microsoft.com/office/drawing/2014/main" id="{C394E52E-EEE1-3337-9C9A-C2113CC68CC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582499459"/>
      </p:ext>
    </p:extLst>
  </p:cSld>
  <p:clrMap bg1="lt1" tx1="dk1" bg2="lt2" tx2="dk2" accent1="accent1" accent2="accent2" accent3="accent3" accent4="accent4" accent5="accent5" accent6="accent6" hlink="hlink" folHlink="folHlink"/>
  <p:sldLayoutIdLst>
    <p:sldLayoutId id="2147483710" r:id="rId1"/>
    <p:sldLayoutId id="2147483715" r:id="rId2"/>
    <p:sldLayoutId id="2147483713" r:id="rId3"/>
    <p:sldLayoutId id="2147483716" r:id="rId4"/>
    <p:sldLayoutId id="2147483711" r:id="rId5"/>
    <p:sldLayoutId id="2147483712" r:id="rId6"/>
    <p:sldLayoutId id="2147483717" r:id="rId7"/>
    <p:sldLayoutId id="2147483677" r:id="rId8"/>
    <p:sldLayoutId id="2147483679" r:id="rId9"/>
    <p:sldLayoutId id="2147483682" r:id="rId10"/>
    <p:sldLayoutId id="2147483683" r:id="rId11"/>
    <p:sldLayoutId id="2147483684" r:id="rId12"/>
    <p:sldLayoutId id="2147483685" r:id="rId13"/>
    <p:sldLayoutId id="2147483686" r:id="rId14"/>
    <p:sldLayoutId id="2147483687" r:id="rId15"/>
    <p:sldLayoutId id="2147483688" r:id="rId16"/>
    <p:sldLayoutId id="2147483691" r:id="rId17"/>
    <p:sldLayoutId id="2147483700" r:id="rId18"/>
    <p:sldLayoutId id="214748370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199">
                <a:solidFill>
                  <a:schemeClr val="tx1">
                    <a:tint val="82000"/>
                  </a:schemeClr>
                </a:solidFill>
              </a:defRPr>
            </a:lvl1pPr>
          </a:lstStyle>
          <a:p>
            <a:fld id="{83EAB211-A809-42AD-9ACF-CEAB565A0C3F}" type="datetimeFigureOut">
              <a:rPr lang="en-IL" smtClean="0"/>
              <a:t>27/02/2025</a:t>
            </a:fld>
            <a:endParaRPr lang="en-IL"/>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99">
                <a:solidFill>
                  <a:schemeClr val="tx1">
                    <a:tint val="82000"/>
                  </a:schemeClr>
                </a:solidFill>
              </a:defRPr>
            </a:lvl1pPr>
          </a:lstStyle>
          <a:p>
            <a:endParaRPr lang="en-IL"/>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199">
                <a:solidFill>
                  <a:schemeClr val="tx1">
                    <a:tint val="82000"/>
                  </a:schemeClr>
                </a:solidFill>
              </a:defRPr>
            </a:lvl1pPr>
          </a:lstStyle>
          <a:p>
            <a:fld id="{18528891-FDCE-4EE3-B46A-C9341A827A61}" type="slidenum">
              <a:rPr lang="en-IL" smtClean="0"/>
              <a:t>‹#›</a:t>
            </a:fld>
            <a:endParaRPr lang="en-IL"/>
          </a:p>
        </p:txBody>
      </p:sp>
    </p:spTree>
    <p:extLst>
      <p:ext uri="{BB962C8B-B14F-4D97-AF65-F5344CB8AC3E}">
        <p14:creationId xmlns:p14="http://schemas.microsoft.com/office/powerpoint/2010/main" val="16305505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91428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2" indent="-228572" algn="l" defTabSz="91428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17" indent="-228572" algn="l" defTabSz="91428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61" indent="-228572" algn="l" defTabSz="914289"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005"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150"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294"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437"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582"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726" indent="-228572" algn="l" defTabSz="914289"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89" rtl="0" eaLnBrk="1" latinLnBrk="0" hangingPunct="1">
        <a:defRPr sz="1799" kern="1200">
          <a:solidFill>
            <a:schemeClr val="tx1"/>
          </a:solidFill>
          <a:latin typeface="+mn-lt"/>
          <a:ea typeface="+mn-ea"/>
          <a:cs typeface="+mn-cs"/>
        </a:defRPr>
      </a:lvl1pPr>
      <a:lvl2pPr marL="457144" algn="l" defTabSz="914289" rtl="0" eaLnBrk="1" latinLnBrk="0" hangingPunct="1">
        <a:defRPr sz="1799" kern="1200">
          <a:solidFill>
            <a:schemeClr val="tx1"/>
          </a:solidFill>
          <a:latin typeface="+mn-lt"/>
          <a:ea typeface="+mn-ea"/>
          <a:cs typeface="+mn-cs"/>
        </a:defRPr>
      </a:lvl2pPr>
      <a:lvl3pPr marL="914289" algn="l" defTabSz="914289" rtl="0" eaLnBrk="1" latinLnBrk="0" hangingPunct="1">
        <a:defRPr sz="1799" kern="1200">
          <a:solidFill>
            <a:schemeClr val="tx1"/>
          </a:solidFill>
          <a:latin typeface="+mn-lt"/>
          <a:ea typeface="+mn-ea"/>
          <a:cs typeface="+mn-cs"/>
        </a:defRPr>
      </a:lvl3pPr>
      <a:lvl4pPr marL="1371433" algn="l" defTabSz="914289" rtl="0" eaLnBrk="1" latinLnBrk="0" hangingPunct="1">
        <a:defRPr sz="1799" kern="1200">
          <a:solidFill>
            <a:schemeClr val="tx1"/>
          </a:solidFill>
          <a:latin typeface="+mn-lt"/>
          <a:ea typeface="+mn-ea"/>
          <a:cs typeface="+mn-cs"/>
        </a:defRPr>
      </a:lvl4pPr>
      <a:lvl5pPr marL="1828578" algn="l" defTabSz="914289" rtl="0" eaLnBrk="1" latinLnBrk="0" hangingPunct="1">
        <a:defRPr sz="1799" kern="1200">
          <a:solidFill>
            <a:schemeClr val="tx1"/>
          </a:solidFill>
          <a:latin typeface="+mn-lt"/>
          <a:ea typeface="+mn-ea"/>
          <a:cs typeface="+mn-cs"/>
        </a:defRPr>
      </a:lvl5pPr>
      <a:lvl6pPr marL="2285722" algn="l" defTabSz="914289" rtl="0" eaLnBrk="1" latinLnBrk="0" hangingPunct="1">
        <a:defRPr sz="1799" kern="1200">
          <a:solidFill>
            <a:schemeClr val="tx1"/>
          </a:solidFill>
          <a:latin typeface="+mn-lt"/>
          <a:ea typeface="+mn-ea"/>
          <a:cs typeface="+mn-cs"/>
        </a:defRPr>
      </a:lvl6pPr>
      <a:lvl7pPr marL="2742866" algn="l" defTabSz="914289" rtl="0" eaLnBrk="1" latinLnBrk="0" hangingPunct="1">
        <a:defRPr sz="1799" kern="1200">
          <a:solidFill>
            <a:schemeClr val="tx1"/>
          </a:solidFill>
          <a:latin typeface="+mn-lt"/>
          <a:ea typeface="+mn-ea"/>
          <a:cs typeface="+mn-cs"/>
        </a:defRPr>
      </a:lvl7pPr>
      <a:lvl8pPr marL="3200009" algn="l" defTabSz="914289" rtl="0" eaLnBrk="1" latinLnBrk="0" hangingPunct="1">
        <a:defRPr sz="1799" kern="1200">
          <a:solidFill>
            <a:schemeClr val="tx1"/>
          </a:solidFill>
          <a:latin typeface="+mn-lt"/>
          <a:ea typeface="+mn-ea"/>
          <a:cs typeface="+mn-cs"/>
        </a:defRPr>
      </a:lvl8pPr>
      <a:lvl9pPr marL="3657154" algn="l" defTabSz="914289"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copilot.microsoft.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77DD21F-B4DD-CAA0-81BA-287D254F1ACE}"/>
              </a:ext>
            </a:extLst>
          </p:cNvPr>
          <p:cNvPicPr>
            <a:picLocks noChangeAspect="1"/>
          </p:cNvPicPr>
          <p:nvPr/>
        </p:nvPicPr>
        <p:blipFill>
          <a:blip r:embed="rId3"/>
          <a:stretch>
            <a:fillRect/>
          </a:stretch>
        </p:blipFill>
        <p:spPr>
          <a:xfrm>
            <a:off x="287231" y="275165"/>
            <a:ext cx="3057178" cy="224193"/>
          </a:xfrm>
          <a:prstGeom prst="rect">
            <a:avLst/>
          </a:prstGeom>
        </p:spPr>
      </p:pic>
      <p:pic>
        <p:nvPicPr>
          <p:cNvPr id="8" name="תמונה 7" descr="תמונה שמכילה טקסט, גופן, גרפיקה, עיצוב גרפי&#10;&#10;תוכן שנוצר על-ידי בינה מלאכותית עשוי להיות שגוי.">
            <a:extLst>
              <a:ext uri="{FF2B5EF4-FFF2-40B4-BE49-F238E27FC236}">
                <a16:creationId xmlns:a16="http://schemas.microsoft.com/office/drawing/2014/main" id="{D7FDA94F-D92C-10A7-7AA2-87831363B066}"/>
              </a:ext>
            </a:extLst>
          </p:cNvPr>
          <p:cNvPicPr>
            <a:picLocks noChangeAspect="1"/>
          </p:cNvPicPr>
          <p:nvPr/>
        </p:nvPicPr>
        <p:blipFill>
          <a:blip r:embed="rId4"/>
          <a:stretch>
            <a:fillRect/>
          </a:stretch>
        </p:blipFill>
        <p:spPr>
          <a:xfrm>
            <a:off x="10628394" y="197689"/>
            <a:ext cx="1324743" cy="602156"/>
          </a:xfrm>
          <a:prstGeom prst="rect">
            <a:avLst/>
          </a:prstGeom>
        </p:spPr>
      </p:pic>
      <p:pic>
        <p:nvPicPr>
          <p:cNvPr id="11" name="תמונה 10" descr="תמונה שמכילה גופן, גרפיקה, עיצוב גרפי, לוגו&#10;&#10;תוכן שנוצר על-ידי בינה מלאכותית עשוי להיות שגוי.">
            <a:extLst>
              <a:ext uri="{FF2B5EF4-FFF2-40B4-BE49-F238E27FC236}">
                <a16:creationId xmlns:a16="http://schemas.microsoft.com/office/drawing/2014/main" id="{8AF0539D-1934-C0F9-CFA9-E84710E201BD}"/>
              </a:ext>
            </a:extLst>
          </p:cNvPr>
          <p:cNvPicPr>
            <a:picLocks noChangeAspect="1"/>
          </p:cNvPicPr>
          <p:nvPr/>
        </p:nvPicPr>
        <p:blipFill>
          <a:blip r:embed="rId5"/>
          <a:stretch>
            <a:fillRect/>
          </a:stretch>
        </p:blipFill>
        <p:spPr>
          <a:xfrm>
            <a:off x="555522" y="2435634"/>
            <a:ext cx="4988389" cy="1832470"/>
          </a:xfrm>
          <a:prstGeom prst="rect">
            <a:avLst/>
          </a:prstGeom>
        </p:spPr>
      </p:pic>
      <p:pic>
        <p:nvPicPr>
          <p:cNvPr id="13" name="תמונה 12">
            <a:extLst>
              <a:ext uri="{FF2B5EF4-FFF2-40B4-BE49-F238E27FC236}">
                <a16:creationId xmlns:a16="http://schemas.microsoft.com/office/drawing/2014/main" id="{D5010AB6-AAA0-1B3E-49A6-D512600C83B8}"/>
              </a:ext>
            </a:extLst>
          </p:cNvPr>
          <p:cNvPicPr>
            <a:picLocks noChangeAspect="1"/>
          </p:cNvPicPr>
          <p:nvPr/>
        </p:nvPicPr>
        <p:blipFill>
          <a:blip r:embed="rId6"/>
          <a:stretch>
            <a:fillRect/>
          </a:stretch>
        </p:blipFill>
        <p:spPr>
          <a:xfrm>
            <a:off x="453" y="6146854"/>
            <a:ext cx="12191094" cy="711147"/>
          </a:xfrm>
          <a:prstGeom prst="rect">
            <a:avLst/>
          </a:prstGeom>
        </p:spPr>
      </p:pic>
    </p:spTree>
    <p:extLst>
      <p:ext uri="{BB962C8B-B14F-4D97-AF65-F5344CB8AC3E}">
        <p14:creationId xmlns:p14="http://schemas.microsoft.com/office/powerpoint/2010/main" val="26624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4C976-F947-EAA1-071B-9608771CE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D8599-315B-9E81-6B85-32652208E2C7}"/>
              </a:ext>
            </a:extLst>
          </p:cNvPr>
          <p:cNvSpPr>
            <a:spLocks noGrp="1"/>
          </p:cNvSpPr>
          <p:nvPr>
            <p:ph type="title"/>
          </p:nvPr>
        </p:nvSpPr>
        <p:spPr>
          <a:xfrm>
            <a:off x="546521" y="511581"/>
            <a:ext cx="11091672" cy="492443"/>
          </a:xfrm>
        </p:spPr>
        <p:txBody>
          <a:bodyPr/>
          <a:lstStyle/>
          <a:p>
            <a:r>
              <a:rPr lang="pt-BR" sz="3200" dirty="0"/>
              <a:t>Passo 2: Criando a imagem de inspiração</a:t>
            </a:r>
            <a:endParaRPr lang="en-US" sz="3200" dirty="0"/>
          </a:p>
        </p:txBody>
      </p:sp>
      <p:sp>
        <p:nvSpPr>
          <p:cNvPr id="21" name="Title 1">
            <a:extLst>
              <a:ext uri="{FF2B5EF4-FFF2-40B4-BE49-F238E27FC236}">
                <a16:creationId xmlns:a16="http://schemas.microsoft.com/office/drawing/2014/main" id="{C3729553-0789-3873-8846-1107A963FC5D}"/>
              </a:ext>
            </a:extLst>
          </p:cNvPr>
          <p:cNvSpPr txBox="1">
            <a:spLocks/>
          </p:cNvSpPr>
          <p:nvPr/>
        </p:nvSpPr>
        <p:spPr>
          <a:xfrm>
            <a:off x="546521" y="1823433"/>
            <a:ext cx="5012307" cy="160556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pt-BR" sz="2400" dirty="0">
                <a:latin typeface="+mn-lt"/>
                <a:ea typeface="+mn-ea"/>
                <a:cs typeface="+mn-cs"/>
              </a:rPr>
              <a:t>Precisa de mais ideias? </a:t>
            </a:r>
          </a:p>
          <a:p>
            <a:pPr>
              <a:spcBef>
                <a:spcPts val="1000"/>
              </a:spcBef>
            </a:pPr>
            <a:r>
              <a:rPr lang="pt-BR" sz="2400" b="0" dirty="0">
                <a:latin typeface="+mn-lt"/>
                <a:ea typeface="+mn-ea"/>
                <a:cs typeface="+mn-cs"/>
              </a:rPr>
              <a:t>Você pode fazer upload de uma imagem para o Copilot e pedir a descrição</a:t>
            </a:r>
            <a:endParaRPr lang="en-US" sz="2400" b="0" dirty="0">
              <a:latin typeface="+mn-lt"/>
              <a:ea typeface="+mn-ea"/>
              <a:cs typeface="+mn-cs"/>
            </a:endParaRPr>
          </a:p>
        </p:txBody>
      </p:sp>
      <p:pic>
        <p:nvPicPr>
          <p:cNvPr id="4" name="Picture 3">
            <a:extLst>
              <a:ext uri="{FF2B5EF4-FFF2-40B4-BE49-F238E27FC236}">
                <a16:creationId xmlns:a16="http://schemas.microsoft.com/office/drawing/2014/main" id="{DFB10016-09CB-338F-801E-6A07EE31BE60}"/>
              </a:ext>
            </a:extLst>
          </p:cNvPr>
          <p:cNvPicPr>
            <a:picLocks noChangeAspect="1"/>
          </p:cNvPicPr>
          <p:nvPr/>
        </p:nvPicPr>
        <p:blipFill>
          <a:blip r:embed="rId3"/>
          <a:stretch>
            <a:fillRect/>
          </a:stretch>
        </p:blipFill>
        <p:spPr>
          <a:xfrm>
            <a:off x="5842784" y="1718806"/>
            <a:ext cx="5685013" cy="4198984"/>
          </a:xfrm>
          <a:prstGeom prst="rect">
            <a:avLst/>
          </a:prstGeom>
        </p:spPr>
      </p:pic>
      <p:grpSp>
        <p:nvGrpSpPr>
          <p:cNvPr id="9" name="Group 8">
            <a:extLst>
              <a:ext uri="{FF2B5EF4-FFF2-40B4-BE49-F238E27FC236}">
                <a16:creationId xmlns:a16="http://schemas.microsoft.com/office/drawing/2014/main" id="{7081E008-D74E-C4A8-992D-AB990CA80332}"/>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8FD7DC96-6F64-F980-5ACD-D2C1DB01164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6F2456DC-24B7-554F-C8F2-82EE55E99085}"/>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8E781BBE-6CA5-6CAB-7146-D6FA71B02DA8}"/>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600" dirty="0"/>
              <a:t>Crie uma imagem inspiradora do seu futuro eu</a:t>
            </a:r>
            <a:endParaRPr lang="en-IL" sz="1200" dirty="0">
              <a:solidFill>
                <a:schemeClr val="bg1"/>
              </a:solidFill>
            </a:endParaRPr>
          </a:p>
        </p:txBody>
      </p:sp>
    </p:spTree>
    <p:extLst>
      <p:ext uri="{BB962C8B-B14F-4D97-AF65-F5344CB8AC3E}">
        <p14:creationId xmlns:p14="http://schemas.microsoft.com/office/powerpoint/2010/main" val="318232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50221-2024-50.8987611">
            <a:hlinkClick r:id="" action="ppaction://media"/>
            <a:extLst>
              <a:ext uri="{FF2B5EF4-FFF2-40B4-BE49-F238E27FC236}">
                <a16:creationId xmlns:a16="http://schemas.microsoft.com/office/drawing/2014/main" id="{4CC61CC2-68BA-7861-FAC9-843B96FD5D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1275" y="0"/>
            <a:ext cx="9350375" cy="6858000"/>
          </a:xfrm>
          <a:prstGeom prst="rect">
            <a:avLst/>
          </a:prstGeom>
        </p:spPr>
      </p:pic>
    </p:spTree>
    <p:extLst>
      <p:ext uri="{BB962C8B-B14F-4D97-AF65-F5344CB8AC3E}">
        <p14:creationId xmlns:p14="http://schemas.microsoft.com/office/powerpoint/2010/main" val="306701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2D3-983B-BFED-93DE-729E99402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B09AF-CAC1-F2C8-F53E-98057F43C517}"/>
              </a:ext>
            </a:extLst>
          </p:cNvPr>
          <p:cNvSpPr>
            <a:spLocks noGrp="1"/>
          </p:cNvSpPr>
          <p:nvPr>
            <p:ph type="title"/>
          </p:nvPr>
        </p:nvSpPr>
        <p:spPr>
          <a:xfrm>
            <a:off x="550164" y="400031"/>
            <a:ext cx="11091672" cy="553998"/>
          </a:xfrm>
        </p:spPr>
        <p:txBody>
          <a:bodyPr/>
          <a:lstStyle/>
          <a:p>
            <a:r>
              <a:rPr lang="pt-BR" dirty="0"/>
              <a:t>Gostaria de incluir seu próprio rosto na imagem?</a:t>
            </a:r>
            <a:endParaRPr lang="en-IL" dirty="0"/>
          </a:p>
        </p:txBody>
      </p:sp>
      <p:grpSp>
        <p:nvGrpSpPr>
          <p:cNvPr id="11" name="Group 10">
            <a:extLst>
              <a:ext uri="{FF2B5EF4-FFF2-40B4-BE49-F238E27FC236}">
                <a16:creationId xmlns:a16="http://schemas.microsoft.com/office/drawing/2014/main" id="{3726D868-1563-ADDB-D886-1E8D2C958D35}"/>
              </a:ext>
            </a:extLst>
          </p:cNvPr>
          <p:cNvGrpSpPr/>
          <p:nvPr/>
        </p:nvGrpSpPr>
        <p:grpSpPr>
          <a:xfrm>
            <a:off x="9821754" y="1219351"/>
            <a:ext cx="2084433" cy="2082906"/>
            <a:chOff x="6046344" y="4590383"/>
            <a:chExt cx="1149272" cy="1148430"/>
          </a:xfrm>
        </p:grpSpPr>
        <p:sp>
          <p:nvSpPr>
            <p:cNvPr id="12" name="Rectangle: Top Corners Rounded 11">
              <a:extLst>
                <a:ext uri="{FF2B5EF4-FFF2-40B4-BE49-F238E27FC236}">
                  <a16:creationId xmlns:a16="http://schemas.microsoft.com/office/drawing/2014/main" id="{59706E9C-421A-9BC7-8EFA-083417331CD8}"/>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3" name="Content Placeholder 124">
              <a:extLst>
                <a:ext uri="{FF2B5EF4-FFF2-40B4-BE49-F238E27FC236}">
                  <a16:creationId xmlns:a16="http://schemas.microsoft.com/office/drawing/2014/main" id="{58493980-14F1-F20A-8EDE-640C18A1261A}"/>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4" name="Oval 13">
            <a:extLst>
              <a:ext uri="{FF2B5EF4-FFF2-40B4-BE49-F238E27FC236}">
                <a16:creationId xmlns:a16="http://schemas.microsoft.com/office/drawing/2014/main" id="{A8ACD4DE-D691-9D38-C2B9-39D702DBB4F1}"/>
              </a:ext>
            </a:extLst>
          </p:cNvPr>
          <p:cNvSpPr/>
          <p:nvPr/>
        </p:nvSpPr>
        <p:spPr>
          <a:xfrm>
            <a:off x="9997327" y="1428931"/>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400" dirty="0"/>
              <a:t>Troque o rosto na imagem para se parecer mais com você</a:t>
            </a:r>
            <a:endParaRPr lang="en-IL" sz="1400" dirty="0">
              <a:solidFill>
                <a:schemeClr val="bg1"/>
              </a:solidFill>
            </a:endParaRPr>
          </a:p>
        </p:txBody>
      </p:sp>
      <p:pic>
        <p:nvPicPr>
          <p:cNvPr id="4" name="Picture 3">
            <a:extLst>
              <a:ext uri="{FF2B5EF4-FFF2-40B4-BE49-F238E27FC236}">
                <a16:creationId xmlns:a16="http://schemas.microsoft.com/office/drawing/2014/main" id="{D7B3DC06-B87D-7587-6253-BDCABE1D1BCC}"/>
              </a:ext>
            </a:extLst>
          </p:cNvPr>
          <p:cNvPicPr>
            <a:picLocks noChangeAspect="1"/>
          </p:cNvPicPr>
          <p:nvPr/>
        </p:nvPicPr>
        <p:blipFill>
          <a:blip r:embed="rId2"/>
          <a:stretch>
            <a:fillRect/>
          </a:stretch>
        </p:blipFill>
        <p:spPr>
          <a:xfrm>
            <a:off x="2496190" y="1837335"/>
            <a:ext cx="6795294" cy="4343635"/>
          </a:xfrm>
          <a:prstGeom prst="rect">
            <a:avLst/>
          </a:prstGeom>
        </p:spPr>
      </p:pic>
    </p:spTree>
    <p:extLst>
      <p:ext uri="{BB962C8B-B14F-4D97-AF65-F5344CB8AC3E}">
        <p14:creationId xmlns:p14="http://schemas.microsoft.com/office/powerpoint/2010/main" val="28045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5CE9-7085-1982-0A2E-224BF293D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C8C50-7558-537A-0B11-A5C6E3281694}"/>
              </a:ext>
            </a:extLst>
          </p:cNvPr>
          <p:cNvSpPr>
            <a:spLocks noGrp="1"/>
          </p:cNvSpPr>
          <p:nvPr>
            <p:ph type="title"/>
          </p:nvPr>
        </p:nvSpPr>
        <p:spPr>
          <a:xfrm>
            <a:off x="546521" y="270929"/>
            <a:ext cx="8796655" cy="1107996"/>
          </a:xfrm>
        </p:spPr>
        <p:txBody>
          <a:bodyPr/>
          <a:lstStyle/>
          <a:p>
            <a:r>
              <a:rPr lang="pt-BR" dirty="0"/>
              <a:t>Gostaria de incluir seu próprio rosto na imagem?</a:t>
            </a:r>
            <a:endParaRPr lang="en-IL" dirty="0"/>
          </a:p>
        </p:txBody>
      </p:sp>
      <p:pic>
        <p:nvPicPr>
          <p:cNvPr id="5" name="Picture 4">
            <a:extLst>
              <a:ext uri="{FF2B5EF4-FFF2-40B4-BE49-F238E27FC236}">
                <a16:creationId xmlns:a16="http://schemas.microsoft.com/office/drawing/2014/main" id="{95EC8AAA-6679-1750-05D9-A5F0A8843B94}"/>
              </a:ext>
            </a:extLst>
          </p:cNvPr>
          <p:cNvPicPr>
            <a:picLocks noChangeAspect="1"/>
          </p:cNvPicPr>
          <p:nvPr/>
        </p:nvPicPr>
        <p:blipFill>
          <a:blip r:embed="rId3"/>
          <a:srcRect l="15402" t="9374" r="12513"/>
          <a:stretch/>
        </p:blipFill>
        <p:spPr>
          <a:xfrm>
            <a:off x="5006381" y="1844828"/>
            <a:ext cx="5667375" cy="4118118"/>
          </a:xfrm>
          <a:prstGeom prst="rect">
            <a:avLst/>
          </a:prstGeom>
        </p:spPr>
      </p:pic>
      <p:sp>
        <p:nvSpPr>
          <p:cNvPr id="6" name="Title 1">
            <a:extLst>
              <a:ext uri="{FF2B5EF4-FFF2-40B4-BE49-F238E27FC236}">
                <a16:creationId xmlns:a16="http://schemas.microsoft.com/office/drawing/2014/main" id="{F7A54C67-6774-47CE-67FC-FD196C08753F}"/>
              </a:ext>
            </a:extLst>
          </p:cNvPr>
          <p:cNvSpPr txBox="1">
            <a:spLocks/>
          </p:cNvSpPr>
          <p:nvPr/>
        </p:nvSpPr>
        <p:spPr>
          <a:xfrm>
            <a:off x="10584332" y="3442222"/>
            <a:ext cx="1540993"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pt-BR" sz="1600" dirty="0">
                <a:latin typeface="+mn-lt"/>
                <a:ea typeface="+mn-ea"/>
                <a:cs typeface="+mn-cs"/>
              </a:rPr>
              <a:t>Faça upload da sua imagem aqui</a:t>
            </a:r>
            <a:endParaRPr lang="en-US" sz="1600" b="0" dirty="0">
              <a:latin typeface="+mn-lt"/>
              <a:ea typeface="+mn-ea"/>
              <a:cs typeface="+mn-cs"/>
            </a:endParaRPr>
          </a:p>
        </p:txBody>
      </p:sp>
      <p:sp>
        <p:nvSpPr>
          <p:cNvPr id="7" name="Title 1">
            <a:extLst>
              <a:ext uri="{FF2B5EF4-FFF2-40B4-BE49-F238E27FC236}">
                <a16:creationId xmlns:a16="http://schemas.microsoft.com/office/drawing/2014/main" id="{C774E0DD-6312-3C1D-B7EB-383F1E9D3EA6}"/>
              </a:ext>
            </a:extLst>
          </p:cNvPr>
          <p:cNvSpPr txBox="1">
            <a:spLocks/>
          </p:cNvSpPr>
          <p:nvPr/>
        </p:nvSpPr>
        <p:spPr>
          <a:xfrm>
            <a:off x="10582029" y="4924750"/>
            <a:ext cx="1540993"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pt-BR" sz="1600" dirty="0">
                <a:latin typeface="+mn-lt"/>
                <a:ea typeface="+mn-ea"/>
                <a:cs typeface="+mn-cs"/>
              </a:rPr>
              <a:t>Faça upload da imagem de inspiração aqui</a:t>
            </a:r>
            <a:endParaRPr lang="en-US" sz="1600" b="0" dirty="0">
              <a:latin typeface="+mn-lt"/>
              <a:ea typeface="+mn-ea"/>
              <a:cs typeface="+mn-cs"/>
            </a:endParaRPr>
          </a:p>
        </p:txBody>
      </p:sp>
      <p:sp>
        <p:nvSpPr>
          <p:cNvPr id="11" name="Title 1">
            <a:extLst>
              <a:ext uri="{FF2B5EF4-FFF2-40B4-BE49-F238E27FC236}">
                <a16:creationId xmlns:a16="http://schemas.microsoft.com/office/drawing/2014/main" id="{96743E14-35D8-6BEF-7836-E1E51BDF29FC}"/>
              </a:ext>
            </a:extLst>
          </p:cNvPr>
          <p:cNvSpPr txBox="1">
            <a:spLocks/>
          </p:cNvSpPr>
          <p:nvPr/>
        </p:nvSpPr>
        <p:spPr>
          <a:xfrm>
            <a:off x="669053" y="5001695"/>
            <a:ext cx="3569572" cy="738664"/>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pt-BR" sz="1600" b="0" dirty="0">
                <a:latin typeface="+mn-lt"/>
                <a:ea typeface="+mn-ea"/>
                <a:cs typeface="+mn-cs"/>
              </a:rPr>
              <a:t>Nota: As ferramentas de troca de rosto operam sob seus próprios termos de uso</a:t>
            </a:r>
            <a:endParaRPr lang="en-US" sz="1600" b="0" dirty="0">
              <a:latin typeface="+mn-lt"/>
              <a:ea typeface="+mn-ea"/>
              <a:cs typeface="+mn-cs"/>
            </a:endParaRPr>
          </a:p>
        </p:txBody>
      </p:sp>
      <p:grpSp>
        <p:nvGrpSpPr>
          <p:cNvPr id="3" name="Group 2">
            <a:extLst>
              <a:ext uri="{FF2B5EF4-FFF2-40B4-BE49-F238E27FC236}">
                <a16:creationId xmlns:a16="http://schemas.microsoft.com/office/drawing/2014/main" id="{4A7C0A94-49D8-7A0A-BBD9-26204510CED5}"/>
              </a:ext>
            </a:extLst>
          </p:cNvPr>
          <p:cNvGrpSpPr/>
          <p:nvPr/>
        </p:nvGrpSpPr>
        <p:grpSpPr>
          <a:xfrm>
            <a:off x="9839861" y="160096"/>
            <a:ext cx="2084433" cy="2082906"/>
            <a:chOff x="6046344" y="4590383"/>
            <a:chExt cx="1149272" cy="1148430"/>
          </a:xfrm>
        </p:grpSpPr>
        <p:sp>
          <p:nvSpPr>
            <p:cNvPr id="4" name="Rectangle: Top Corners Rounded 3">
              <a:extLst>
                <a:ext uri="{FF2B5EF4-FFF2-40B4-BE49-F238E27FC236}">
                  <a16:creationId xmlns:a16="http://schemas.microsoft.com/office/drawing/2014/main" id="{DE4B46BB-08B5-1F55-5049-8C090C4E4996}"/>
                </a:ext>
              </a:extLst>
            </p:cNvPr>
            <p:cNvSpPr/>
            <p:nvPr/>
          </p:nvSpPr>
          <p:spPr>
            <a:xfrm rot="5400000" flipV="1">
              <a:off x="6046765" y="4589962"/>
              <a:ext cx="1148430" cy="1149272"/>
            </a:xfrm>
            <a:prstGeom prst="round2SameRect">
              <a:avLst>
                <a:gd name="adj1" fmla="val 50000"/>
                <a:gd name="adj2" fmla="val 50000"/>
              </a:avLst>
            </a:prstGeom>
            <a:gradFill>
              <a:gsLst>
                <a:gs pos="0">
                  <a:schemeClr val="accent4"/>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Content Placeholder 124">
              <a:extLst>
                <a:ext uri="{FF2B5EF4-FFF2-40B4-BE49-F238E27FC236}">
                  <a16:creationId xmlns:a16="http://schemas.microsoft.com/office/drawing/2014/main" id="{CF5AEED2-5653-646D-04FE-F24AF1581D24}"/>
                </a:ext>
              </a:extLst>
            </p:cNvPr>
            <p:cNvSpPr txBox="1">
              <a:spLocks/>
            </p:cNvSpPr>
            <p:nvPr/>
          </p:nvSpPr>
          <p:spPr>
            <a:xfrm>
              <a:off x="6163780" y="4707398"/>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F3B0FD5B-00C5-CFDB-DAC4-C843ACA5AD19}"/>
              </a:ext>
            </a:extLst>
          </p:cNvPr>
          <p:cNvSpPr/>
          <p:nvPr/>
        </p:nvSpPr>
        <p:spPr>
          <a:xfrm>
            <a:off x="10015434" y="369676"/>
            <a:ext cx="1733287" cy="17332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400" dirty="0"/>
              <a:t>Troque o rosto na imagem para se parecer mais com você</a:t>
            </a:r>
            <a:endParaRPr lang="en-IL" sz="1400" dirty="0">
              <a:solidFill>
                <a:schemeClr val="bg1"/>
              </a:solidFill>
            </a:endParaRPr>
          </a:p>
        </p:txBody>
      </p:sp>
      <p:sp>
        <p:nvSpPr>
          <p:cNvPr id="14" name="TextBox 13">
            <a:extLst>
              <a:ext uri="{FF2B5EF4-FFF2-40B4-BE49-F238E27FC236}">
                <a16:creationId xmlns:a16="http://schemas.microsoft.com/office/drawing/2014/main" id="{71E0B50E-1347-F443-F70E-4CA5D6C41386}"/>
              </a:ext>
            </a:extLst>
          </p:cNvPr>
          <p:cNvSpPr txBox="1"/>
          <p:nvPr/>
        </p:nvSpPr>
        <p:spPr>
          <a:xfrm>
            <a:off x="541348" y="2122196"/>
            <a:ext cx="4354501" cy="1569660"/>
          </a:xfrm>
          <a:prstGeom prst="rect">
            <a:avLst/>
          </a:prstGeom>
          <a:noFill/>
        </p:spPr>
        <p:txBody>
          <a:bodyPr wrap="square">
            <a:spAutoFit/>
          </a:bodyPr>
          <a:lstStyle/>
          <a:p>
            <a:pPr>
              <a:spcBef>
                <a:spcPts val="1000"/>
              </a:spcBef>
            </a:pPr>
            <a:r>
              <a:rPr lang="pt-BR" sz="2400" dirty="0">
                <a:solidFill>
                  <a:schemeClr val="bg1"/>
                </a:solidFill>
                <a:latin typeface="+mn-lt"/>
                <a:ea typeface="+mn-ea"/>
                <a:cs typeface="+mn-cs"/>
              </a:rPr>
              <a:t>Para trocar o rosto, usaremos uma ferramenta de troca de rosto, por exemplo: Faceswapper.ai</a:t>
            </a:r>
            <a:endParaRPr lang="en-US" sz="2400" dirty="0">
              <a:solidFill>
                <a:schemeClr val="bg1"/>
              </a:solidFill>
              <a:latin typeface="+mn-lt"/>
              <a:ea typeface="+mn-ea"/>
              <a:cs typeface="+mn-cs"/>
            </a:endParaRPr>
          </a:p>
        </p:txBody>
      </p:sp>
    </p:spTree>
    <p:extLst>
      <p:ext uri="{BB962C8B-B14F-4D97-AF65-F5344CB8AC3E}">
        <p14:creationId xmlns:p14="http://schemas.microsoft.com/office/powerpoint/2010/main" val="179373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6539-AFAB-CB7F-E1C5-96115484D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2E9C2-4055-0E51-6C3B-F1155B279404}"/>
              </a:ext>
            </a:extLst>
          </p:cNvPr>
          <p:cNvSpPr>
            <a:spLocks noGrp="1"/>
          </p:cNvSpPr>
          <p:nvPr>
            <p:ph type="title"/>
          </p:nvPr>
        </p:nvSpPr>
        <p:spPr>
          <a:xfrm>
            <a:off x="290286" y="2260476"/>
            <a:ext cx="11656549" cy="923330"/>
          </a:xfrm>
        </p:spPr>
        <p:txBody>
          <a:bodyPr/>
          <a:lstStyle/>
          <a:p>
            <a:pPr algn="ctr"/>
            <a:r>
              <a:rPr lang="en-US" dirty="0" err="1"/>
              <a:t>Obrigado</a:t>
            </a:r>
            <a:endParaRPr lang="en-US" dirty="0">
              <a:solidFill>
                <a:schemeClr val="bg1"/>
              </a:solidFill>
            </a:endParaRPr>
          </a:p>
        </p:txBody>
      </p:sp>
    </p:spTree>
    <p:extLst>
      <p:ext uri="{BB962C8B-B14F-4D97-AF65-F5344CB8AC3E}">
        <p14:creationId xmlns:p14="http://schemas.microsoft.com/office/powerpoint/2010/main" val="9884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410DA2-57FB-505C-DE53-AFE4C7F2D6C9}"/>
              </a:ext>
            </a:extLst>
          </p:cNvPr>
          <p:cNvSpPr>
            <a:spLocks noGrp="1"/>
          </p:cNvSpPr>
          <p:nvPr>
            <p:ph type="body" sz="quarter" idx="11"/>
          </p:nvPr>
        </p:nvSpPr>
        <p:spPr>
          <a:xfrm>
            <a:off x="546100" y="1656784"/>
            <a:ext cx="11091863" cy="3347017"/>
          </a:xfrm>
        </p:spPr>
        <p:txBody>
          <a:bodyPr/>
          <a:lstStyle/>
          <a:p>
            <a:pPr marL="0" indent="0">
              <a:buNone/>
            </a:pPr>
            <a:r>
              <a:rPr lang="pt-BR" dirty="0"/>
              <a:t>Pesquisas mostram que visualizar o futuro o torna mais alcançável. A IA Generativa ajuda as mulheres a perceber seu potencial para mudanças significativas. Imagine um mundo onde cada mulher tem as ferramentas para transformar sua visão em realidade. Ver a si mesmas como líderes aumenta a confiança das mulheres para perseguir seus sonhos. A IA Generativa capacita as mulheres a liderar em suas carreiras e vidas pessoais. Visualize seu futuro de forma holística—avançando profissionalmente e prosperando pessoalmente. Honramos a natureza multifacetada do sucesso. As mulheres podem conquistar tudo—porque o que elas veem é um modelo para o que podem ser.</a:t>
            </a:r>
            <a:endParaRPr lang="en-US" b="0" i="0" u="none" strike="noStrike" baseline="0" dirty="0">
              <a:solidFill>
                <a:srgbClr val="FFFFFF"/>
              </a:solidFill>
              <a:latin typeface="Century Gothic" panose="020B0502020202020204" pitchFamily="34" charset="0"/>
            </a:endParaRPr>
          </a:p>
        </p:txBody>
      </p:sp>
      <p:sp>
        <p:nvSpPr>
          <p:cNvPr id="6" name="Title 1">
            <a:extLst>
              <a:ext uri="{FF2B5EF4-FFF2-40B4-BE49-F238E27FC236}">
                <a16:creationId xmlns:a16="http://schemas.microsoft.com/office/drawing/2014/main" id="{BD2B3B59-7A82-B308-5817-2E2B5011580C}"/>
              </a:ext>
            </a:extLst>
          </p:cNvPr>
          <p:cNvSpPr txBox="1">
            <a:spLocks/>
          </p:cNvSpPr>
          <p:nvPr/>
        </p:nvSpPr>
        <p:spPr>
          <a:xfrm>
            <a:off x="698921" y="725536"/>
            <a:ext cx="11091672"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pt-BR" sz="2800" dirty="0"/>
              <a:t>Uma Visão para o Futuro – VOCÊ PODE SER O QUE VOCÊ VÊ</a:t>
            </a:r>
            <a:endParaRPr lang="en-IL" dirty="0">
              <a:solidFill>
                <a:srgbClr val="F13A87"/>
              </a:solidFill>
            </a:endParaRPr>
          </a:p>
        </p:txBody>
      </p:sp>
    </p:spTree>
    <p:extLst>
      <p:ext uri="{BB962C8B-B14F-4D97-AF65-F5344CB8AC3E}">
        <p14:creationId xmlns:p14="http://schemas.microsoft.com/office/powerpoint/2010/main" val="15310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6A343-AD8F-CCEB-4493-D438614D69B3}"/>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B279103-93F2-78F0-0F43-325FD920A6BA}"/>
              </a:ext>
            </a:extLst>
          </p:cNvPr>
          <p:cNvGrpSpPr/>
          <p:nvPr/>
        </p:nvGrpSpPr>
        <p:grpSpPr>
          <a:xfrm>
            <a:off x="6246347" y="2504555"/>
            <a:ext cx="3183960" cy="3181627"/>
            <a:chOff x="3802654" y="4590383"/>
            <a:chExt cx="1149272" cy="1148430"/>
          </a:xfrm>
        </p:grpSpPr>
        <p:sp>
          <p:nvSpPr>
            <p:cNvPr id="13" name="Rectangle: Top Corners Rounded 12">
              <a:extLst>
                <a:ext uri="{FF2B5EF4-FFF2-40B4-BE49-F238E27FC236}">
                  <a16:creationId xmlns:a16="http://schemas.microsoft.com/office/drawing/2014/main" id="{28B9C236-DD98-E862-8D6F-1C17BD352A58}"/>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C76329B6-F5BB-F052-5A6D-50A8F6B6E0A2}"/>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15" name="Group 14">
            <a:extLst>
              <a:ext uri="{FF2B5EF4-FFF2-40B4-BE49-F238E27FC236}">
                <a16:creationId xmlns:a16="http://schemas.microsoft.com/office/drawing/2014/main" id="{571CE523-2A15-247C-F1F2-DBF248632877}"/>
              </a:ext>
            </a:extLst>
          </p:cNvPr>
          <p:cNvGrpSpPr/>
          <p:nvPr/>
        </p:nvGrpSpPr>
        <p:grpSpPr>
          <a:xfrm>
            <a:off x="2281081" y="2504554"/>
            <a:ext cx="3183960" cy="3181627"/>
            <a:chOff x="1561092" y="4590383"/>
            <a:chExt cx="1149272" cy="1148430"/>
          </a:xfrm>
        </p:grpSpPr>
        <p:sp>
          <p:nvSpPr>
            <p:cNvPr id="16" name="Rectangle: Top Corners Rounded 15">
              <a:extLst>
                <a:ext uri="{FF2B5EF4-FFF2-40B4-BE49-F238E27FC236}">
                  <a16:creationId xmlns:a16="http://schemas.microsoft.com/office/drawing/2014/main" id="{4BCDBD77-17B3-BD4D-6367-2BD4F92A085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Content Placeholder 124">
              <a:extLst>
                <a:ext uri="{FF2B5EF4-FFF2-40B4-BE49-F238E27FC236}">
                  <a16:creationId xmlns:a16="http://schemas.microsoft.com/office/drawing/2014/main" id="{893802C8-B46B-F9DE-F15D-F9D6139CE25D}"/>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8" name="Oval 17">
            <a:extLst>
              <a:ext uri="{FF2B5EF4-FFF2-40B4-BE49-F238E27FC236}">
                <a16:creationId xmlns:a16="http://schemas.microsoft.com/office/drawing/2014/main" id="{4A70BD03-7463-517D-103B-9256AD57B8F7}"/>
              </a:ext>
            </a:extLst>
          </p:cNvPr>
          <p:cNvSpPr/>
          <p:nvPr/>
        </p:nvSpPr>
        <p:spPr>
          <a:xfrm>
            <a:off x="6514533" y="2837699"/>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2400" dirty="0"/>
              <a:t>Crie uma imagem inspiradora do seu futuro eu</a:t>
            </a:r>
            <a:endParaRPr lang="en-IL" dirty="0">
              <a:solidFill>
                <a:schemeClr val="bg1"/>
              </a:solidFill>
            </a:endParaRPr>
          </a:p>
        </p:txBody>
      </p:sp>
      <p:sp>
        <p:nvSpPr>
          <p:cNvPr id="19" name="Oval 18">
            <a:extLst>
              <a:ext uri="{FF2B5EF4-FFF2-40B4-BE49-F238E27FC236}">
                <a16:creationId xmlns:a16="http://schemas.microsoft.com/office/drawing/2014/main" id="{9B0E2133-4F49-FB29-D77D-7415C9ECAC8D}"/>
              </a:ext>
            </a:extLst>
          </p:cNvPr>
          <p:cNvSpPr/>
          <p:nvPr/>
        </p:nvSpPr>
        <p:spPr>
          <a:xfrm>
            <a:off x="2549266" y="2771573"/>
            <a:ext cx="2647587" cy="264758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2400" dirty="0"/>
              <a:t>Imagine: O que você pode ser quando crescer?</a:t>
            </a:r>
            <a:endParaRPr lang="en-US" sz="2400" dirty="0">
              <a:solidFill>
                <a:schemeClr val="bg1"/>
              </a:solidFill>
            </a:endParaRPr>
          </a:p>
        </p:txBody>
      </p:sp>
      <p:sp>
        <p:nvSpPr>
          <p:cNvPr id="23" name="TextBox 22">
            <a:extLst>
              <a:ext uri="{FF2B5EF4-FFF2-40B4-BE49-F238E27FC236}">
                <a16:creationId xmlns:a16="http://schemas.microsoft.com/office/drawing/2014/main" id="{975784F5-6F2D-1963-6026-D147E89C31B0}"/>
              </a:ext>
            </a:extLst>
          </p:cNvPr>
          <p:cNvSpPr txBox="1"/>
          <p:nvPr/>
        </p:nvSpPr>
        <p:spPr>
          <a:xfrm>
            <a:off x="546520" y="1506795"/>
            <a:ext cx="8083129" cy="461665"/>
          </a:xfrm>
          <a:prstGeom prst="rect">
            <a:avLst/>
          </a:prstGeom>
          <a:noFill/>
        </p:spPr>
        <p:txBody>
          <a:bodyPr wrap="square">
            <a:spAutoFit/>
          </a:bodyPr>
          <a:lstStyle/>
          <a:p>
            <a:r>
              <a:rPr lang="pt-BR" sz="2400" dirty="0">
                <a:solidFill>
                  <a:schemeClr val="bg1"/>
                </a:solidFill>
              </a:rPr>
              <a:t>O que está planejado neste kit de ferramentas?</a:t>
            </a:r>
            <a:endParaRPr lang="en-US" sz="2400" dirty="0">
              <a:solidFill>
                <a:schemeClr val="bg1"/>
              </a:solidFill>
            </a:endParaRPr>
          </a:p>
        </p:txBody>
      </p:sp>
      <p:sp>
        <p:nvSpPr>
          <p:cNvPr id="5" name="Title 1">
            <a:extLst>
              <a:ext uri="{FF2B5EF4-FFF2-40B4-BE49-F238E27FC236}">
                <a16:creationId xmlns:a16="http://schemas.microsoft.com/office/drawing/2014/main" id="{2F6B87F2-22FF-9213-B8A6-3E33874F50BF}"/>
              </a:ext>
            </a:extLst>
          </p:cNvPr>
          <p:cNvSpPr txBox="1">
            <a:spLocks/>
          </p:cNvSpPr>
          <p:nvPr/>
        </p:nvSpPr>
        <p:spPr>
          <a:xfrm>
            <a:off x="698921" y="725536"/>
            <a:ext cx="11091672" cy="430887"/>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r>
              <a:rPr lang="pt-BR" sz="2800" dirty="0"/>
              <a:t>Uma Visão para o Futuro – VOCÊ PODE SER O QUE VOCÊ VÊ</a:t>
            </a:r>
            <a:endParaRPr lang="en-IL" sz="1400" dirty="0">
              <a:solidFill>
                <a:srgbClr val="F13A87"/>
              </a:solidFill>
            </a:endParaRPr>
          </a:p>
        </p:txBody>
      </p:sp>
    </p:spTree>
    <p:extLst>
      <p:ext uri="{BB962C8B-B14F-4D97-AF65-F5344CB8AC3E}">
        <p14:creationId xmlns:p14="http://schemas.microsoft.com/office/powerpoint/2010/main" val="12359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964DF-88C3-0316-FA1C-013C817BC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7BC72-95B8-31FE-B591-FEF7548592CA}"/>
              </a:ext>
            </a:extLst>
          </p:cNvPr>
          <p:cNvSpPr>
            <a:spLocks noGrp="1"/>
          </p:cNvSpPr>
          <p:nvPr>
            <p:ph type="title"/>
          </p:nvPr>
        </p:nvSpPr>
        <p:spPr>
          <a:xfrm>
            <a:off x="546521" y="511581"/>
            <a:ext cx="11091672" cy="492443"/>
          </a:xfrm>
        </p:spPr>
        <p:txBody>
          <a:bodyPr/>
          <a:lstStyle/>
          <a:p>
            <a:r>
              <a:rPr lang="pt-BR" sz="3200" dirty="0"/>
              <a:t>Passo 1: Brainstorm e inspiração usando IA</a:t>
            </a:r>
            <a:endParaRPr lang="en-US" sz="3200" dirty="0"/>
          </a:p>
        </p:txBody>
      </p:sp>
      <p:pic>
        <p:nvPicPr>
          <p:cNvPr id="7" name="Picture 6">
            <a:extLst>
              <a:ext uri="{FF2B5EF4-FFF2-40B4-BE49-F238E27FC236}">
                <a16:creationId xmlns:a16="http://schemas.microsoft.com/office/drawing/2014/main" id="{39D47043-CC7D-A9D9-998F-D99965989329}"/>
              </a:ext>
            </a:extLst>
          </p:cNvPr>
          <p:cNvPicPr>
            <a:picLocks noChangeAspect="1"/>
          </p:cNvPicPr>
          <p:nvPr/>
        </p:nvPicPr>
        <p:blipFill>
          <a:blip r:embed="rId3"/>
          <a:stretch>
            <a:fillRect/>
          </a:stretch>
        </p:blipFill>
        <p:spPr>
          <a:xfrm>
            <a:off x="5511247" y="1216271"/>
            <a:ext cx="4998926" cy="5191704"/>
          </a:xfrm>
          <a:prstGeom prst="rect">
            <a:avLst/>
          </a:prstGeom>
        </p:spPr>
      </p:pic>
      <p:grpSp>
        <p:nvGrpSpPr>
          <p:cNvPr id="12" name="Group 11">
            <a:extLst>
              <a:ext uri="{FF2B5EF4-FFF2-40B4-BE49-F238E27FC236}">
                <a16:creationId xmlns:a16="http://schemas.microsoft.com/office/drawing/2014/main" id="{0796331E-5DF5-7840-5379-D8216889B797}"/>
              </a:ext>
            </a:extLst>
          </p:cNvPr>
          <p:cNvGrpSpPr/>
          <p:nvPr/>
        </p:nvGrpSpPr>
        <p:grpSpPr>
          <a:xfrm>
            <a:off x="9850380" y="123880"/>
            <a:ext cx="2084429" cy="2082902"/>
            <a:chOff x="1561092" y="4590383"/>
            <a:chExt cx="1149272" cy="1148430"/>
          </a:xfrm>
        </p:grpSpPr>
        <p:sp>
          <p:nvSpPr>
            <p:cNvPr id="13" name="Rectangle: Top Corners Rounded 12">
              <a:extLst>
                <a:ext uri="{FF2B5EF4-FFF2-40B4-BE49-F238E27FC236}">
                  <a16:creationId xmlns:a16="http://schemas.microsoft.com/office/drawing/2014/main" id="{2A8B452D-5E17-075E-25D8-70F8953AB4C0}"/>
                </a:ext>
              </a:extLst>
            </p:cNvPr>
            <p:cNvSpPr/>
            <p:nvPr/>
          </p:nvSpPr>
          <p:spPr>
            <a:xfrm rot="5400000" flipV="1">
              <a:off x="1561513" y="4589962"/>
              <a:ext cx="1148430" cy="1149272"/>
            </a:xfrm>
            <a:prstGeom prst="round2SameRect">
              <a:avLst>
                <a:gd name="adj1" fmla="val 50000"/>
                <a:gd name="adj2" fmla="val 50000"/>
              </a:avLst>
            </a:prstGeom>
            <a:gradFill>
              <a:gsLst>
                <a:gs pos="0">
                  <a:schemeClr val="accent2"/>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Content Placeholder 124">
              <a:extLst>
                <a:ext uri="{FF2B5EF4-FFF2-40B4-BE49-F238E27FC236}">
                  <a16:creationId xmlns:a16="http://schemas.microsoft.com/office/drawing/2014/main" id="{19D2A118-ED33-1A33-B8C9-63F02A7EF8C3}"/>
                </a:ext>
              </a:extLst>
            </p:cNvPr>
            <p:cNvSpPr txBox="1">
              <a:spLocks/>
            </p:cNvSpPr>
            <p:nvPr/>
          </p:nvSpPr>
          <p:spPr>
            <a:xfrm>
              <a:off x="1678528" y="4707398"/>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5" name="Oval 14">
            <a:extLst>
              <a:ext uri="{FF2B5EF4-FFF2-40B4-BE49-F238E27FC236}">
                <a16:creationId xmlns:a16="http://schemas.microsoft.com/office/drawing/2014/main" id="{71C76E5B-231E-2A8C-2C85-0FC63E9C1156}"/>
              </a:ext>
            </a:extLst>
          </p:cNvPr>
          <p:cNvSpPr/>
          <p:nvPr/>
        </p:nvSpPr>
        <p:spPr>
          <a:xfrm>
            <a:off x="10025952" y="298689"/>
            <a:ext cx="1733284" cy="1733284"/>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600" dirty="0"/>
              <a:t>Imagine: O que você pode ser quando crescer?</a:t>
            </a:r>
            <a:endParaRPr lang="en-US" sz="1600" dirty="0">
              <a:solidFill>
                <a:schemeClr val="bg1"/>
              </a:solidFill>
            </a:endParaRPr>
          </a:p>
        </p:txBody>
      </p:sp>
      <p:sp>
        <p:nvSpPr>
          <p:cNvPr id="16" name="Title 1">
            <a:extLst>
              <a:ext uri="{FF2B5EF4-FFF2-40B4-BE49-F238E27FC236}">
                <a16:creationId xmlns:a16="http://schemas.microsoft.com/office/drawing/2014/main" id="{90F23D2E-D17D-6D7F-0FDC-30E2EEB5EFEF}"/>
              </a:ext>
            </a:extLst>
          </p:cNvPr>
          <p:cNvSpPr txBox="1">
            <a:spLocks/>
          </p:cNvSpPr>
          <p:nvPr/>
        </p:nvSpPr>
        <p:spPr>
          <a:xfrm>
            <a:off x="677149" y="1696337"/>
            <a:ext cx="4658526" cy="4078039"/>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pt-BR" sz="2400" b="0" dirty="0">
                <a:latin typeface="+mn-lt"/>
                <a:ea typeface="+mn-ea"/>
                <a:cs typeface="+mn-cs"/>
              </a:rPr>
              <a:t>Se você já tem sua ideia – você pode seguir para a próxima fase.</a:t>
            </a:r>
          </a:p>
          <a:p>
            <a:pPr>
              <a:spcBef>
                <a:spcPts val="1000"/>
              </a:spcBef>
            </a:pPr>
            <a:endParaRPr lang="en-US" sz="2400" dirty="0">
              <a:latin typeface="+mn-lt"/>
              <a:ea typeface="+mn-ea"/>
              <a:cs typeface="+mn-cs"/>
            </a:endParaRPr>
          </a:p>
          <a:p>
            <a:pPr>
              <a:spcBef>
                <a:spcPts val="1000"/>
              </a:spcBef>
            </a:pPr>
            <a:r>
              <a:rPr lang="pt-BR" sz="2400" b="0" dirty="0">
                <a:latin typeface="+mn-lt"/>
                <a:ea typeface="+mn-ea"/>
                <a:cs typeface="+mn-cs"/>
              </a:rPr>
              <a:t>Se você está procurando inspiração, você pode usar o copilot e pedir ideias – "me dê algumas ideias legais do que posso fazer quando crescer"</a:t>
            </a:r>
          </a:p>
          <a:p>
            <a:pPr>
              <a:spcBef>
                <a:spcPts val="1000"/>
              </a:spcBef>
            </a:pPr>
            <a:r>
              <a:rPr lang="en-US" sz="2400" b="0" dirty="0">
                <a:solidFill>
                  <a:schemeClr val="bg2"/>
                </a:solidFill>
                <a:latin typeface="+mn-lt"/>
                <a:ea typeface="+mn-ea"/>
                <a:cs typeface="+mn-cs"/>
                <a:hlinkClick r:id="rId4">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p:txBody>
      </p:sp>
    </p:spTree>
    <p:extLst>
      <p:ext uri="{BB962C8B-B14F-4D97-AF65-F5344CB8AC3E}">
        <p14:creationId xmlns:p14="http://schemas.microsoft.com/office/powerpoint/2010/main" val="21779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23FCC-B2BA-1138-23B0-9E4136098A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64CF6F-842D-E2C7-9D53-E43255902DDE}"/>
              </a:ext>
            </a:extLst>
          </p:cNvPr>
          <p:cNvPicPr>
            <a:picLocks noChangeAspect="1"/>
          </p:cNvPicPr>
          <p:nvPr/>
        </p:nvPicPr>
        <p:blipFill>
          <a:blip r:embed="rId2"/>
          <a:stretch>
            <a:fillRect/>
          </a:stretch>
        </p:blipFill>
        <p:spPr>
          <a:xfrm>
            <a:off x="5548934" y="1504334"/>
            <a:ext cx="6089259" cy="4601869"/>
          </a:xfrm>
          <a:prstGeom prst="rect">
            <a:avLst/>
          </a:prstGeom>
        </p:spPr>
      </p:pic>
      <p:sp>
        <p:nvSpPr>
          <p:cNvPr id="2" name="Title 1">
            <a:extLst>
              <a:ext uri="{FF2B5EF4-FFF2-40B4-BE49-F238E27FC236}">
                <a16:creationId xmlns:a16="http://schemas.microsoft.com/office/drawing/2014/main" id="{3022CC5E-205C-FF94-A17E-9F7750E1E76B}"/>
              </a:ext>
            </a:extLst>
          </p:cNvPr>
          <p:cNvSpPr>
            <a:spLocks noGrp="1"/>
          </p:cNvSpPr>
          <p:nvPr>
            <p:ph type="title"/>
          </p:nvPr>
        </p:nvSpPr>
        <p:spPr>
          <a:xfrm>
            <a:off x="546521" y="511581"/>
            <a:ext cx="11091672" cy="492443"/>
          </a:xfrm>
        </p:spPr>
        <p:txBody>
          <a:bodyPr/>
          <a:lstStyle/>
          <a:p>
            <a:r>
              <a:rPr lang="pt-BR" sz="3200" dirty="0"/>
              <a:t>Passo 2: Criando a imagem de inspiração</a:t>
            </a:r>
            <a:endParaRPr lang="en-US" sz="3200" dirty="0"/>
          </a:p>
        </p:txBody>
      </p:sp>
      <p:sp>
        <p:nvSpPr>
          <p:cNvPr id="3" name="Title 1">
            <a:extLst>
              <a:ext uri="{FF2B5EF4-FFF2-40B4-BE49-F238E27FC236}">
                <a16:creationId xmlns:a16="http://schemas.microsoft.com/office/drawing/2014/main" id="{683E287D-4ED7-2203-4A1C-FFF8DAECB435}"/>
              </a:ext>
            </a:extLst>
          </p:cNvPr>
          <p:cNvSpPr txBox="1">
            <a:spLocks/>
          </p:cNvSpPr>
          <p:nvPr/>
        </p:nvSpPr>
        <p:spPr>
          <a:xfrm>
            <a:off x="699013" y="1611252"/>
            <a:ext cx="4658526" cy="420628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pt-BR" sz="2400" dirty="0">
                <a:latin typeface="+mn-lt"/>
                <a:ea typeface="+mn-ea"/>
                <a:cs typeface="+mn-cs"/>
              </a:rPr>
              <a:t>Para criar a imagem de inspiração, usaremos o Microsoft copilot:</a:t>
            </a:r>
          </a:p>
          <a:p>
            <a:pPr>
              <a:spcBef>
                <a:spcPts val="1000"/>
              </a:spcBef>
            </a:pPr>
            <a:r>
              <a:rPr lang="en-US" sz="2400" b="0" dirty="0">
                <a:solidFill>
                  <a:schemeClr val="bg2"/>
                </a:solidFill>
                <a:latin typeface="+mn-lt"/>
                <a:ea typeface="+mn-ea"/>
                <a:cs typeface="+mn-cs"/>
                <a:hlinkClick r:id="rId3">
                  <a:extLst>
                    <a:ext uri="{A12FA001-AC4F-418D-AE19-62706E023703}">
                      <ahyp:hlinkClr xmlns:ahyp="http://schemas.microsoft.com/office/drawing/2018/hyperlinkcolor" val="tx"/>
                    </a:ext>
                  </a:extLst>
                </a:hlinkClick>
              </a:rPr>
              <a:t>https://copilot.microsoft.com</a:t>
            </a:r>
            <a:r>
              <a:rPr lang="en-US" sz="2400" b="0" dirty="0">
                <a:solidFill>
                  <a:schemeClr val="bg2"/>
                </a:solidFill>
                <a:latin typeface="+mn-lt"/>
                <a:ea typeface="+mn-ea"/>
                <a:cs typeface="+mn-cs"/>
              </a:rPr>
              <a:t> </a:t>
            </a:r>
          </a:p>
          <a:p>
            <a:pPr>
              <a:spcBef>
                <a:spcPts val="1000"/>
              </a:spcBef>
            </a:pPr>
            <a:endParaRPr lang="en-US" sz="240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pt-BR" sz="2400" b="0" dirty="0">
                <a:latin typeface="+mn-lt"/>
                <a:ea typeface="+mn-ea"/>
                <a:cs typeface="+mn-cs"/>
              </a:rPr>
              <a:t>Os próximos slides incluem as instruções e algumas dicas para um resultado bem-sucedido</a:t>
            </a:r>
            <a:endParaRPr lang="en-US" sz="2400" b="0" dirty="0">
              <a:latin typeface="+mn-lt"/>
              <a:ea typeface="+mn-ea"/>
              <a:cs typeface="+mn-cs"/>
            </a:endParaRPr>
          </a:p>
        </p:txBody>
      </p:sp>
      <p:grpSp>
        <p:nvGrpSpPr>
          <p:cNvPr id="9" name="Group 8">
            <a:extLst>
              <a:ext uri="{FF2B5EF4-FFF2-40B4-BE49-F238E27FC236}">
                <a16:creationId xmlns:a16="http://schemas.microsoft.com/office/drawing/2014/main" id="{72081D03-C869-40C7-A89B-FE1DA1A0910A}"/>
              </a:ext>
            </a:extLst>
          </p:cNvPr>
          <p:cNvGrpSpPr/>
          <p:nvPr/>
        </p:nvGrpSpPr>
        <p:grpSpPr>
          <a:xfrm>
            <a:off x="9920730" y="123881"/>
            <a:ext cx="2084431" cy="2082904"/>
            <a:chOff x="3802654" y="4590383"/>
            <a:chExt cx="1149272" cy="1148430"/>
          </a:xfrm>
        </p:grpSpPr>
        <p:sp>
          <p:nvSpPr>
            <p:cNvPr id="10" name="Rectangle: Top Corners Rounded 9">
              <a:extLst>
                <a:ext uri="{FF2B5EF4-FFF2-40B4-BE49-F238E27FC236}">
                  <a16:creationId xmlns:a16="http://schemas.microsoft.com/office/drawing/2014/main" id="{F3055C22-F581-B292-A04E-C02148037880}"/>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Content Placeholder 124">
              <a:extLst>
                <a:ext uri="{FF2B5EF4-FFF2-40B4-BE49-F238E27FC236}">
                  <a16:creationId xmlns:a16="http://schemas.microsoft.com/office/drawing/2014/main" id="{F913483A-537A-822E-D43F-8870E6F57CB7}"/>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2" name="Oval 11">
            <a:extLst>
              <a:ext uri="{FF2B5EF4-FFF2-40B4-BE49-F238E27FC236}">
                <a16:creationId xmlns:a16="http://schemas.microsoft.com/office/drawing/2014/main" id="{48EA7AAE-C2B0-8988-C921-5D1929FB94C0}"/>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600" dirty="0"/>
              <a:t>Crie uma imagem inspiradora do seu futuro eu</a:t>
            </a:r>
            <a:endParaRPr lang="en-IL" sz="1200" dirty="0">
              <a:solidFill>
                <a:schemeClr val="bg1"/>
              </a:solidFill>
            </a:endParaRPr>
          </a:p>
        </p:txBody>
      </p:sp>
    </p:spTree>
    <p:extLst>
      <p:ext uri="{BB962C8B-B14F-4D97-AF65-F5344CB8AC3E}">
        <p14:creationId xmlns:p14="http://schemas.microsoft.com/office/powerpoint/2010/main" val="46680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2AD6-5D00-7D16-79E6-91302612C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B7C52-D203-177E-0F90-18AEC0CEF6BB}"/>
              </a:ext>
            </a:extLst>
          </p:cNvPr>
          <p:cNvSpPr>
            <a:spLocks noGrp="1"/>
          </p:cNvSpPr>
          <p:nvPr>
            <p:ph type="title"/>
          </p:nvPr>
        </p:nvSpPr>
        <p:spPr>
          <a:xfrm>
            <a:off x="546521" y="511581"/>
            <a:ext cx="11091672" cy="492443"/>
          </a:xfrm>
        </p:spPr>
        <p:txBody>
          <a:bodyPr/>
          <a:lstStyle/>
          <a:p>
            <a:r>
              <a:rPr lang="pt-BR" sz="3200" dirty="0"/>
              <a:t>Passo 2: Criando a imagem de inspiração</a:t>
            </a:r>
            <a:endParaRPr lang="en-US" sz="3200" dirty="0"/>
          </a:p>
        </p:txBody>
      </p:sp>
      <p:sp>
        <p:nvSpPr>
          <p:cNvPr id="21" name="Title 1">
            <a:extLst>
              <a:ext uri="{FF2B5EF4-FFF2-40B4-BE49-F238E27FC236}">
                <a16:creationId xmlns:a16="http://schemas.microsoft.com/office/drawing/2014/main" id="{C81E8217-3E15-55D3-58B8-E38C51CEC619}"/>
              </a:ext>
            </a:extLst>
          </p:cNvPr>
          <p:cNvSpPr txBox="1">
            <a:spLocks/>
          </p:cNvSpPr>
          <p:nvPr/>
        </p:nvSpPr>
        <p:spPr>
          <a:xfrm>
            <a:off x="546521" y="1750698"/>
            <a:ext cx="11091672" cy="1974900"/>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err="1">
                <a:latin typeface="+mn-lt"/>
                <a:ea typeface="+mn-ea"/>
                <a:cs typeface="+mn-cs"/>
              </a:rPr>
              <a:t>Exemplo</a:t>
            </a:r>
            <a:r>
              <a:rPr lang="en-US" sz="2400" dirty="0">
                <a:latin typeface="+mn-lt"/>
                <a:ea typeface="+mn-ea"/>
                <a:cs typeface="+mn-cs"/>
              </a:rPr>
              <a:t> do prompt </a:t>
            </a:r>
            <a:r>
              <a:rPr lang="en-US" sz="2400" dirty="0" err="1">
                <a:latin typeface="+mn-lt"/>
                <a:ea typeface="+mn-ea"/>
                <a:cs typeface="+mn-cs"/>
              </a:rPr>
              <a:t>usado</a:t>
            </a:r>
            <a:r>
              <a:rPr lang="en-US" sz="2400" dirty="0">
                <a:latin typeface="+mn-lt"/>
                <a:ea typeface="+mn-ea"/>
                <a:cs typeface="+mn-cs"/>
              </a:rPr>
              <a:t>: </a:t>
            </a:r>
          </a:p>
          <a:p>
            <a:pPr>
              <a:spcBef>
                <a:spcPts val="1000"/>
              </a:spcBef>
            </a:pPr>
            <a:r>
              <a:rPr lang="pt-BR" sz="2400" b="0" dirty="0">
                <a:latin typeface="+mn-lt"/>
                <a:ea typeface="+mn-ea"/>
                <a:cs typeface="+mn-cs"/>
              </a:rPr>
              <a:t>Crie uma foto realista de uma menina de 6 anos com grandes olhos castanhos e cabelo preto de comprimento médio, como piloto dentro da cabine de um avião, vestindo um uniforme de voo profissional, olhando para a câmera</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D0260A83-2E1F-A70F-3D61-9D06DF834AF3}"/>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2225FE8-7563-D15E-1181-1D316A410171}"/>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17E26769-005F-96B5-ED90-C958C670135E}"/>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6CDCD4FC-2F10-9A4F-A463-89D77A60768D}"/>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600" dirty="0"/>
              <a:t>Crie uma imagem inspiradora do seu futuro eu</a:t>
            </a:r>
            <a:endParaRPr lang="en-IL" sz="1200" dirty="0">
              <a:solidFill>
                <a:schemeClr val="bg1"/>
              </a:solidFill>
            </a:endParaRPr>
          </a:p>
        </p:txBody>
      </p:sp>
    </p:spTree>
    <p:extLst>
      <p:ext uri="{BB962C8B-B14F-4D97-AF65-F5344CB8AC3E}">
        <p14:creationId xmlns:p14="http://schemas.microsoft.com/office/powerpoint/2010/main" val="184828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C8CE0-8DFC-C92E-7110-FEA8F7550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9B5CD-B3C7-2E06-7621-4F38AF0BB37B}"/>
              </a:ext>
            </a:extLst>
          </p:cNvPr>
          <p:cNvSpPr>
            <a:spLocks noGrp="1"/>
          </p:cNvSpPr>
          <p:nvPr>
            <p:ph type="title"/>
          </p:nvPr>
        </p:nvSpPr>
        <p:spPr>
          <a:xfrm>
            <a:off x="546521" y="511581"/>
            <a:ext cx="11091672" cy="492443"/>
          </a:xfrm>
        </p:spPr>
        <p:txBody>
          <a:bodyPr/>
          <a:lstStyle/>
          <a:p>
            <a:r>
              <a:rPr lang="pt-BR" sz="3200" dirty="0"/>
              <a:t>Passo 2: Criando a imagem de inspiração</a:t>
            </a:r>
            <a:endParaRPr lang="en-US" sz="3200" dirty="0"/>
          </a:p>
        </p:txBody>
      </p:sp>
      <p:sp>
        <p:nvSpPr>
          <p:cNvPr id="21" name="Title 1">
            <a:extLst>
              <a:ext uri="{FF2B5EF4-FFF2-40B4-BE49-F238E27FC236}">
                <a16:creationId xmlns:a16="http://schemas.microsoft.com/office/drawing/2014/main" id="{580E4A3D-D62C-F9E6-EF03-DFA4D80E04E4}"/>
              </a:ext>
            </a:extLst>
          </p:cNvPr>
          <p:cNvSpPr txBox="1">
            <a:spLocks/>
          </p:cNvSpPr>
          <p:nvPr/>
        </p:nvSpPr>
        <p:spPr>
          <a:xfrm>
            <a:off x="546521" y="1436302"/>
            <a:ext cx="9928338" cy="4575612"/>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err="1">
                <a:latin typeface="+mn-lt"/>
                <a:ea typeface="+mn-ea"/>
                <a:cs typeface="+mn-cs"/>
              </a:rPr>
              <a:t>Exemplo</a:t>
            </a:r>
            <a:r>
              <a:rPr lang="en-US" sz="2400" dirty="0">
                <a:latin typeface="+mn-lt"/>
                <a:ea typeface="+mn-ea"/>
                <a:cs typeface="+mn-cs"/>
              </a:rPr>
              <a:t> do prompt </a:t>
            </a:r>
            <a:r>
              <a:rPr lang="en-US" sz="2400" dirty="0" err="1">
                <a:latin typeface="+mn-lt"/>
                <a:ea typeface="+mn-ea"/>
                <a:cs typeface="+mn-cs"/>
              </a:rPr>
              <a:t>usado</a:t>
            </a:r>
            <a:r>
              <a:rPr lang="en-US" sz="2400" dirty="0">
                <a:latin typeface="+mn-lt"/>
                <a:ea typeface="+mn-ea"/>
                <a:cs typeface="+mn-cs"/>
              </a:rPr>
              <a:t>: </a:t>
            </a:r>
          </a:p>
          <a:p>
            <a:pPr>
              <a:spcBef>
                <a:spcPts val="1000"/>
              </a:spcBef>
            </a:pPr>
            <a:r>
              <a:rPr lang="pt-BR" sz="2400" b="0" dirty="0">
                <a:latin typeface="+mn-lt"/>
                <a:ea typeface="+mn-ea"/>
                <a:cs typeface="+mn-cs"/>
              </a:rPr>
              <a:t>Crie uma foto realista de uma menina de 6 anos com grandes olhos castanhos e cabelo preto de comprimento médio, como piloto dentro da cabine de um avião, vestindo um uniforme de voo profissional, olhando para a câmera</a:t>
            </a: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pt-BR" sz="2400" dirty="0">
                <a:latin typeface="+mn-lt"/>
                <a:ea typeface="+mn-ea"/>
                <a:cs typeface="+mn-cs"/>
              </a:rPr>
              <a:t>Dica #1: </a:t>
            </a:r>
          </a:p>
          <a:p>
            <a:pPr>
              <a:spcBef>
                <a:spcPts val="1000"/>
              </a:spcBef>
            </a:pPr>
            <a:r>
              <a:rPr lang="pt-BR" sz="2400" b="0" dirty="0">
                <a:latin typeface="+mn-lt"/>
                <a:ea typeface="+mn-ea"/>
                <a:cs typeface="+mn-cs"/>
              </a:rPr>
              <a:t>Descreva a pessoa/criança: idade, gênero, cor do cabelo, olhos etc. Algumas ideias para enriquecer sua descrição: Cabelo cacheado/liso, cabelo curto, sardas, pele clara/escura, grandes olhos castanhos, óculos</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1CEF629D-3EE3-6080-29BD-E80C219E3B4D}"/>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C2632B9-0CBB-792E-B04A-39639EEE7057}"/>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8E03771-86C4-28AF-7485-1A5BDB6E744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B7911772-3CA5-44CF-70C4-4CFEDC13C8D6}"/>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600" dirty="0"/>
              <a:t>Crie uma imagem inspiradora do seu futuro eu</a:t>
            </a:r>
            <a:endParaRPr lang="en-IL" sz="1200" dirty="0">
              <a:solidFill>
                <a:schemeClr val="bg1"/>
              </a:solidFill>
            </a:endParaRPr>
          </a:p>
        </p:txBody>
      </p:sp>
    </p:spTree>
    <p:extLst>
      <p:ext uri="{BB962C8B-B14F-4D97-AF65-F5344CB8AC3E}">
        <p14:creationId xmlns:p14="http://schemas.microsoft.com/office/powerpoint/2010/main" val="206806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97DEC-D269-A3D4-9285-FB8070F47F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224E8-C0DD-8D75-1FF5-1636C55D956C}"/>
              </a:ext>
            </a:extLst>
          </p:cNvPr>
          <p:cNvSpPr>
            <a:spLocks noGrp="1"/>
          </p:cNvSpPr>
          <p:nvPr>
            <p:ph type="title"/>
          </p:nvPr>
        </p:nvSpPr>
        <p:spPr>
          <a:xfrm>
            <a:off x="546521" y="511581"/>
            <a:ext cx="11091672" cy="492443"/>
          </a:xfrm>
        </p:spPr>
        <p:txBody>
          <a:bodyPr/>
          <a:lstStyle/>
          <a:p>
            <a:r>
              <a:rPr lang="pt-BR" sz="3200" dirty="0"/>
              <a:t>Passo 2: Criando a imagem de inspiração</a:t>
            </a:r>
            <a:endParaRPr lang="en-US" sz="3200" dirty="0"/>
          </a:p>
        </p:txBody>
      </p:sp>
      <p:sp>
        <p:nvSpPr>
          <p:cNvPr id="21" name="Title 1">
            <a:extLst>
              <a:ext uri="{FF2B5EF4-FFF2-40B4-BE49-F238E27FC236}">
                <a16:creationId xmlns:a16="http://schemas.microsoft.com/office/drawing/2014/main" id="{C5C94E80-DCFA-08E0-DE62-704F2DFAF970}"/>
              </a:ext>
            </a:extLst>
          </p:cNvPr>
          <p:cNvSpPr txBox="1">
            <a:spLocks/>
          </p:cNvSpPr>
          <p:nvPr/>
        </p:nvSpPr>
        <p:spPr>
          <a:xfrm>
            <a:off x="546521" y="1792860"/>
            <a:ext cx="11091672" cy="3467616"/>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err="1">
                <a:latin typeface="+mn-lt"/>
                <a:ea typeface="+mn-ea"/>
                <a:cs typeface="+mn-cs"/>
              </a:rPr>
              <a:t>Exemplo</a:t>
            </a:r>
            <a:r>
              <a:rPr lang="en-US" sz="2400" dirty="0">
                <a:latin typeface="+mn-lt"/>
                <a:ea typeface="+mn-ea"/>
                <a:cs typeface="+mn-cs"/>
              </a:rPr>
              <a:t> do prompt </a:t>
            </a:r>
            <a:r>
              <a:rPr lang="en-US" sz="2400" dirty="0" err="1">
                <a:latin typeface="+mn-lt"/>
                <a:ea typeface="+mn-ea"/>
                <a:cs typeface="+mn-cs"/>
              </a:rPr>
              <a:t>usado</a:t>
            </a:r>
            <a:r>
              <a:rPr lang="en-US" sz="2400" dirty="0">
                <a:latin typeface="+mn-lt"/>
                <a:ea typeface="+mn-ea"/>
                <a:cs typeface="+mn-cs"/>
              </a:rPr>
              <a:t>: </a:t>
            </a:r>
          </a:p>
          <a:p>
            <a:pPr>
              <a:spcBef>
                <a:spcPts val="1000"/>
              </a:spcBef>
            </a:pPr>
            <a:r>
              <a:rPr lang="pt-BR" sz="2400" b="0" dirty="0">
                <a:latin typeface="+mn-lt"/>
                <a:ea typeface="+mn-ea"/>
                <a:cs typeface="+mn-cs"/>
              </a:rPr>
              <a:t>Crie uma foto realista de uma menina de 6 anos com grandes olhos castanhos e cabelo preto de comprimento médio, como piloto dentro da cabine de um avião, vestindo um uniforme de voo profissional, olhando para a câmera</a:t>
            </a: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pt-BR" sz="2400" dirty="0">
                <a:latin typeface="+mn-lt"/>
                <a:ea typeface="+mn-ea"/>
                <a:cs typeface="+mn-cs"/>
              </a:rPr>
              <a:t>Dica #2:</a:t>
            </a:r>
          </a:p>
          <a:p>
            <a:pPr>
              <a:spcBef>
                <a:spcPts val="1000"/>
              </a:spcBef>
            </a:pPr>
            <a:r>
              <a:rPr lang="pt-BR" sz="2400" b="0" dirty="0">
                <a:latin typeface="+mn-lt"/>
                <a:ea typeface="+mn-ea"/>
                <a:cs typeface="+mn-cs"/>
              </a:rPr>
              <a:t>Inclua "olhando para a câmera"</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1CB35E3E-79BE-626F-09A5-9F127222A2CB}"/>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3D209B7A-5B04-70AA-E5C9-07ED169193F6}"/>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3FD1F2C6-34FA-7795-F483-808CF93F367D}"/>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AE25C43E-2B77-8F2A-A172-BCE5B16F4122}"/>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600" dirty="0"/>
              <a:t>Crie uma imagem inspiradora do seu futuro eu</a:t>
            </a:r>
            <a:endParaRPr lang="en-IL" sz="1200" dirty="0">
              <a:solidFill>
                <a:schemeClr val="bg1"/>
              </a:solidFill>
            </a:endParaRPr>
          </a:p>
        </p:txBody>
      </p:sp>
    </p:spTree>
    <p:extLst>
      <p:ext uri="{BB962C8B-B14F-4D97-AF65-F5344CB8AC3E}">
        <p14:creationId xmlns:p14="http://schemas.microsoft.com/office/powerpoint/2010/main" val="217267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3EB65-701A-245F-B5D6-168BDD01D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09C2C-38D8-851A-BA9E-037419D4EC48}"/>
              </a:ext>
            </a:extLst>
          </p:cNvPr>
          <p:cNvSpPr>
            <a:spLocks noGrp="1"/>
          </p:cNvSpPr>
          <p:nvPr>
            <p:ph type="title"/>
          </p:nvPr>
        </p:nvSpPr>
        <p:spPr>
          <a:xfrm>
            <a:off x="546521" y="511581"/>
            <a:ext cx="11091672" cy="492443"/>
          </a:xfrm>
        </p:spPr>
        <p:txBody>
          <a:bodyPr/>
          <a:lstStyle/>
          <a:p>
            <a:r>
              <a:rPr lang="pt-BR" sz="3200" dirty="0"/>
              <a:t>Passo 2: Criando a imagem de inspiração</a:t>
            </a:r>
            <a:endParaRPr lang="en-US" sz="3200" dirty="0"/>
          </a:p>
        </p:txBody>
      </p:sp>
      <p:sp>
        <p:nvSpPr>
          <p:cNvPr id="21" name="Title 1">
            <a:extLst>
              <a:ext uri="{FF2B5EF4-FFF2-40B4-BE49-F238E27FC236}">
                <a16:creationId xmlns:a16="http://schemas.microsoft.com/office/drawing/2014/main" id="{27C5495F-7277-86E6-D00A-18BFA9A5E456}"/>
              </a:ext>
            </a:extLst>
          </p:cNvPr>
          <p:cNvSpPr txBox="1">
            <a:spLocks/>
          </p:cNvSpPr>
          <p:nvPr/>
        </p:nvSpPr>
        <p:spPr>
          <a:xfrm>
            <a:off x="546521" y="1833103"/>
            <a:ext cx="11091672" cy="3836948"/>
          </a:xfrm>
          <a:prstGeom prst="rect">
            <a:avLst/>
          </a:prstGeom>
        </p:spPr>
        <p:txBody>
          <a:bodyPr vert="horz" wrap="square" lIns="0" tIns="0" rIns="0" bIns="0" rtlCol="0" anchor="b" anchorCtr="0">
            <a:spAutoFit/>
          </a:bodyPr>
          <a:lst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a:lstStyle>
          <a:p>
            <a:pPr>
              <a:spcBef>
                <a:spcPts val="1000"/>
              </a:spcBef>
            </a:pPr>
            <a:r>
              <a:rPr lang="en-US" sz="2400" dirty="0" err="1">
                <a:latin typeface="+mn-lt"/>
                <a:ea typeface="+mn-ea"/>
                <a:cs typeface="+mn-cs"/>
              </a:rPr>
              <a:t>Exemplo</a:t>
            </a:r>
            <a:r>
              <a:rPr lang="en-US" sz="2400" dirty="0">
                <a:latin typeface="+mn-lt"/>
                <a:ea typeface="+mn-ea"/>
                <a:cs typeface="+mn-cs"/>
              </a:rPr>
              <a:t> do prompt </a:t>
            </a:r>
            <a:r>
              <a:rPr lang="en-US" sz="2400" dirty="0" err="1">
                <a:latin typeface="+mn-lt"/>
                <a:ea typeface="+mn-ea"/>
                <a:cs typeface="+mn-cs"/>
              </a:rPr>
              <a:t>usado</a:t>
            </a:r>
            <a:r>
              <a:rPr lang="en-US" sz="2400" dirty="0">
                <a:latin typeface="+mn-lt"/>
                <a:ea typeface="+mn-ea"/>
                <a:cs typeface="+mn-cs"/>
              </a:rPr>
              <a:t>: </a:t>
            </a:r>
          </a:p>
          <a:p>
            <a:pPr>
              <a:spcBef>
                <a:spcPts val="1000"/>
              </a:spcBef>
            </a:pPr>
            <a:r>
              <a:rPr lang="pt-BR" sz="2400" b="0" dirty="0">
                <a:latin typeface="+mn-lt"/>
                <a:ea typeface="+mn-ea"/>
                <a:cs typeface="+mn-cs"/>
              </a:rPr>
              <a:t>Crie uma foto realista de uma menina de 6 anos com grandes olhos castanhos e cabelo preto de comprimento médio, como piloto dentro da cabine de um avião, vestindo um uniforme de voo profissional, olhando para a câmera</a:t>
            </a:r>
            <a:endParaRPr lang="en-US" sz="2400" b="0" dirty="0">
              <a:latin typeface="+mn-lt"/>
              <a:ea typeface="+mn-ea"/>
              <a:cs typeface="+mn-cs"/>
            </a:endParaRPr>
          </a:p>
          <a:p>
            <a:pPr>
              <a:spcBef>
                <a:spcPts val="1000"/>
              </a:spcBef>
            </a:pPr>
            <a:endParaRPr lang="en-US" sz="2400" b="0" dirty="0">
              <a:latin typeface="+mn-lt"/>
              <a:ea typeface="+mn-ea"/>
              <a:cs typeface="+mn-cs"/>
            </a:endParaRPr>
          </a:p>
          <a:p>
            <a:pPr>
              <a:spcBef>
                <a:spcPts val="1000"/>
              </a:spcBef>
            </a:pPr>
            <a:r>
              <a:rPr lang="pt-BR" sz="2400" dirty="0">
                <a:latin typeface="+mn-lt"/>
                <a:ea typeface="+mn-ea"/>
                <a:cs typeface="+mn-cs"/>
              </a:rPr>
              <a:t>Dica #3: </a:t>
            </a:r>
          </a:p>
          <a:p>
            <a:pPr>
              <a:spcBef>
                <a:spcPts val="1000"/>
              </a:spcBef>
            </a:pPr>
            <a:r>
              <a:rPr lang="pt-BR" sz="2400" b="0" dirty="0">
                <a:latin typeface="+mn-lt"/>
                <a:ea typeface="+mn-ea"/>
                <a:cs typeface="+mn-cs"/>
              </a:rPr>
              <a:t>Descreva as características/roupas da pessoa que você gostaria de ter na imagem</a:t>
            </a:r>
            <a:endParaRPr lang="en-US" sz="2400" b="0" dirty="0">
              <a:latin typeface="+mn-lt"/>
              <a:ea typeface="+mn-ea"/>
              <a:cs typeface="+mn-cs"/>
            </a:endParaRPr>
          </a:p>
        </p:txBody>
      </p:sp>
      <p:grpSp>
        <p:nvGrpSpPr>
          <p:cNvPr id="7" name="Group 6">
            <a:extLst>
              <a:ext uri="{FF2B5EF4-FFF2-40B4-BE49-F238E27FC236}">
                <a16:creationId xmlns:a16="http://schemas.microsoft.com/office/drawing/2014/main" id="{463C859F-7B6C-0855-248D-719CBD96301F}"/>
              </a:ext>
            </a:extLst>
          </p:cNvPr>
          <p:cNvGrpSpPr/>
          <p:nvPr/>
        </p:nvGrpSpPr>
        <p:grpSpPr>
          <a:xfrm>
            <a:off x="9920730" y="123881"/>
            <a:ext cx="2084431" cy="2082904"/>
            <a:chOff x="3802654" y="4590383"/>
            <a:chExt cx="1149272" cy="1148430"/>
          </a:xfrm>
        </p:grpSpPr>
        <p:sp>
          <p:nvSpPr>
            <p:cNvPr id="8" name="Rectangle: Top Corners Rounded 7">
              <a:extLst>
                <a:ext uri="{FF2B5EF4-FFF2-40B4-BE49-F238E27FC236}">
                  <a16:creationId xmlns:a16="http://schemas.microsoft.com/office/drawing/2014/main" id="{2ED8B15A-6F8F-D5C2-2B75-22A423AE62AB}"/>
                </a:ext>
              </a:extLst>
            </p:cNvPr>
            <p:cNvSpPr/>
            <p:nvPr/>
          </p:nvSpPr>
          <p:spPr>
            <a:xfrm rot="5400000" flipV="1">
              <a:off x="3803075" y="4589962"/>
              <a:ext cx="1148430" cy="1149272"/>
            </a:xfrm>
            <a:prstGeom prst="round2SameRect">
              <a:avLst>
                <a:gd name="adj1" fmla="val 50000"/>
                <a:gd name="adj2" fmla="val 50000"/>
              </a:avLst>
            </a:prstGeom>
            <a:gradFill>
              <a:gsLst>
                <a:gs pos="0">
                  <a:schemeClr val="accent3"/>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bg1"/>
                  </a:gs>
                </a:gsLst>
                <a:lin ang="72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Content Placeholder 124">
              <a:extLst>
                <a:ext uri="{FF2B5EF4-FFF2-40B4-BE49-F238E27FC236}">
                  <a16:creationId xmlns:a16="http://schemas.microsoft.com/office/drawing/2014/main" id="{4C27D271-3F2E-0EF1-228D-2D34E0C56B19}"/>
                </a:ext>
              </a:extLst>
            </p:cNvPr>
            <p:cNvSpPr txBox="1">
              <a:spLocks/>
            </p:cNvSpPr>
            <p:nvPr/>
          </p:nvSpPr>
          <p:spPr>
            <a:xfrm>
              <a:off x="3920090" y="4707398"/>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lvl1pPr marL="0" indent="0" algn="l"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0" name="Oval 9">
            <a:extLst>
              <a:ext uri="{FF2B5EF4-FFF2-40B4-BE49-F238E27FC236}">
                <a16:creationId xmlns:a16="http://schemas.microsoft.com/office/drawing/2014/main" id="{F565AC45-E97A-97C8-B059-2D2748FA886E}"/>
              </a:ext>
            </a:extLst>
          </p:cNvPr>
          <p:cNvSpPr/>
          <p:nvPr/>
        </p:nvSpPr>
        <p:spPr>
          <a:xfrm>
            <a:off x="10096302" y="333462"/>
            <a:ext cx="1733286" cy="173328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lnSpc>
                <a:spcPct val="90000"/>
              </a:lnSpc>
              <a:buNone/>
            </a:pPr>
            <a:r>
              <a:rPr lang="pt-BR" sz="1600" dirty="0"/>
              <a:t>Crie uma imagem inspiradora do seu futuro eu</a:t>
            </a:r>
            <a:endParaRPr lang="en-IL" sz="1200" dirty="0">
              <a:solidFill>
                <a:schemeClr val="bg1"/>
              </a:solidFill>
            </a:endParaRPr>
          </a:p>
        </p:txBody>
      </p:sp>
    </p:spTree>
    <p:extLst>
      <p:ext uri="{BB962C8B-B14F-4D97-AF65-F5344CB8AC3E}">
        <p14:creationId xmlns:p14="http://schemas.microsoft.com/office/powerpoint/2010/main" val="38147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ערכת נושא Office">
  <a:themeElements>
    <a:clrScheme name="ערכת נושא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ערכת נושא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25419</TotalTime>
  <Words>1077</Words>
  <Application>Microsoft Office PowerPoint</Application>
  <PresentationFormat>Widescreen</PresentationFormat>
  <Paragraphs>74</Paragraphs>
  <Slides>14</Slides>
  <Notes>7</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Aptos</vt:lpstr>
      <vt:lpstr>Aptos Display</vt:lpstr>
      <vt:lpstr>Arial</vt:lpstr>
      <vt:lpstr>Century Gothic</vt:lpstr>
      <vt:lpstr>1_Amdocs 2020 Light PPT Template</vt:lpstr>
      <vt:lpstr>ערכת נושא Office</vt:lpstr>
      <vt:lpstr>PowerPoint Presentation</vt:lpstr>
      <vt:lpstr>PowerPoint Presentation</vt:lpstr>
      <vt:lpstr>PowerPoint Presentation</vt:lpstr>
      <vt:lpstr>Passo 1: Brainstorm e inspiração usando IA</vt:lpstr>
      <vt:lpstr>Passo 2: Criando a imagem de inspiração</vt:lpstr>
      <vt:lpstr>Passo 2: Criando a imagem de inspiração</vt:lpstr>
      <vt:lpstr>Passo 2: Criando a imagem de inspiração</vt:lpstr>
      <vt:lpstr>Passo 2: Criando a imagem de inspiração</vt:lpstr>
      <vt:lpstr>Passo 2: Criando a imagem de inspiração</vt:lpstr>
      <vt:lpstr>Passo 2: Criando a imagem de inspiração</vt:lpstr>
      <vt:lpstr>PowerPoint Presentation</vt:lpstr>
      <vt:lpstr>Gostaria de incluir seu próprio rosto na imagem?</vt:lpstr>
      <vt:lpstr>Gostaria de incluir seu próprio rosto na imagem?</vt:lpstr>
      <vt:lpstr>Obrigado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lesson for kids International Women’s Day</dc:title>
  <dc:creator>Shira Weinberg Harel</dc:creator>
  <cp:lastModifiedBy>Shira Weinberg Harel</cp:lastModifiedBy>
  <cp:revision>54</cp:revision>
  <dcterms:created xsi:type="dcterms:W3CDTF">2024-02-03T11:12:37Z</dcterms:created>
  <dcterms:modified xsi:type="dcterms:W3CDTF">2025-02-27T11:16:20Z</dcterms:modified>
</cp:coreProperties>
</file>