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17"/>
  </p:notesMasterIdLst>
  <p:sldIdLst>
    <p:sldId id="256" r:id="rId3"/>
    <p:sldId id="2147480823" r:id="rId4"/>
    <p:sldId id="2147480846" r:id="rId5"/>
    <p:sldId id="2147480856" r:id="rId6"/>
    <p:sldId id="2147480857" r:id="rId7"/>
    <p:sldId id="2147480848" r:id="rId8"/>
    <p:sldId id="2147480858" r:id="rId9"/>
    <p:sldId id="2147480859" r:id="rId10"/>
    <p:sldId id="2147480860" r:id="rId11"/>
    <p:sldId id="2147480861" r:id="rId12"/>
    <p:sldId id="2147480849" r:id="rId13"/>
    <p:sldId id="2147480862" r:id="rId14"/>
    <p:sldId id="2147480863" r:id="rId15"/>
    <p:sldId id="2147480797" r:id="rId16"/>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49DC671-9252-44EA-AC5F-0F9300F14527}">
          <p14:sldIdLst>
            <p14:sldId id="256"/>
            <p14:sldId id="2147480823"/>
            <p14:sldId id="2147480846"/>
            <p14:sldId id="2147480856"/>
            <p14:sldId id="2147480857"/>
            <p14:sldId id="2147480848"/>
            <p14:sldId id="2147480858"/>
            <p14:sldId id="2147480859"/>
            <p14:sldId id="2147480860"/>
            <p14:sldId id="2147480861"/>
            <p14:sldId id="2147480849"/>
            <p14:sldId id="2147480862"/>
            <p14:sldId id="2147480863"/>
            <p14:sldId id="21474807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A87"/>
    <a:srgbClr val="FDB421"/>
    <a:srgbClr val="F7F7F7"/>
    <a:srgbClr val="FAFAFC"/>
    <a:srgbClr val="FFFFFF"/>
    <a:srgbClr val="FFFEDD"/>
    <a:srgbClr val="FFFD91"/>
    <a:srgbClr val="D8F3FC"/>
    <a:srgbClr val="426A5B"/>
    <a:srgbClr val="548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0FA6A-D8F4-4835-8764-708BB2AA7FF9}" v="9" dt="2025-02-28T12:29:33.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1069" autoAdjust="0"/>
  </p:normalViewPr>
  <p:slideViewPr>
    <p:cSldViewPr snapToGrid="0">
      <p:cViewPr varScale="1">
        <p:scale>
          <a:sx n="100" d="100"/>
          <a:sy n="100" d="100"/>
        </p:scale>
        <p:origin x="654" y="96"/>
      </p:cViewPr>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ra Weinberg Harel" userId="7c74ffd9c54288e5" providerId="LiveId" clId="{AB20FA6A-D8F4-4835-8764-708BB2AA7FF9}"/>
    <pc:docChg chg="undo redo custSel addSld delSld modSld modSection">
      <pc:chgData name="Shira Weinberg Harel" userId="7c74ffd9c54288e5" providerId="LiveId" clId="{AB20FA6A-D8F4-4835-8764-708BB2AA7FF9}" dt="2025-02-28T12:32:08.272" v="754" actId="20577"/>
      <pc:docMkLst>
        <pc:docMk/>
      </pc:docMkLst>
      <pc:sldChg chg="modSp mod">
        <pc:chgData name="Shira Weinberg Harel" userId="7c74ffd9c54288e5" providerId="LiveId" clId="{AB20FA6A-D8F4-4835-8764-708BB2AA7FF9}" dt="2025-02-28T12:28:52.863" v="581" actId="2711"/>
        <pc:sldMkLst>
          <pc:docMk/>
          <pc:sldMk cId="988496116" sldId="2147480797"/>
        </pc:sldMkLst>
        <pc:spChg chg="mod">
          <ac:chgData name="Shira Weinberg Harel" userId="7c74ffd9c54288e5" providerId="LiveId" clId="{AB20FA6A-D8F4-4835-8764-708BB2AA7FF9}" dt="2025-02-28T12:28:52.863" v="581" actId="2711"/>
          <ac:spMkLst>
            <pc:docMk/>
            <pc:sldMk cId="988496116" sldId="2147480797"/>
            <ac:spMk id="2" creationId="{2052E9C2-4055-0E51-6C3B-F1155B279404}"/>
          </ac:spMkLst>
        </pc:spChg>
      </pc:sldChg>
      <pc:sldChg chg="modSp mod">
        <pc:chgData name="Shira Weinberg Harel" userId="7c74ffd9c54288e5" providerId="LiveId" clId="{AB20FA6A-D8F4-4835-8764-708BB2AA7FF9}" dt="2025-02-28T12:14:05.158" v="225" actId="403"/>
        <pc:sldMkLst>
          <pc:docMk/>
          <pc:sldMk cId="1531086256" sldId="2147480823"/>
        </pc:sldMkLst>
        <pc:spChg chg="mod">
          <ac:chgData name="Shira Weinberg Harel" userId="7c74ffd9c54288e5" providerId="LiveId" clId="{AB20FA6A-D8F4-4835-8764-708BB2AA7FF9}" dt="2025-02-28T12:12:19.859" v="212" actId="20577"/>
          <ac:spMkLst>
            <pc:docMk/>
            <pc:sldMk cId="1531086256" sldId="2147480823"/>
            <ac:spMk id="3" creationId="{FC410DA2-57FB-505C-DE53-AFE4C7F2D6C9}"/>
          </ac:spMkLst>
        </pc:spChg>
        <pc:spChg chg="mod">
          <ac:chgData name="Shira Weinberg Harel" userId="7c74ffd9c54288e5" providerId="LiveId" clId="{AB20FA6A-D8F4-4835-8764-708BB2AA7FF9}" dt="2025-02-28T12:14:05.158" v="225" actId="403"/>
          <ac:spMkLst>
            <pc:docMk/>
            <pc:sldMk cId="1531086256" sldId="2147480823"/>
            <ac:spMk id="6" creationId="{BD2B3B59-7A82-B308-5817-2E2B5011580C}"/>
          </ac:spMkLst>
        </pc:spChg>
      </pc:sldChg>
      <pc:sldChg chg="add del">
        <pc:chgData name="Shira Weinberg Harel" userId="7c74ffd9c54288e5" providerId="LiveId" clId="{AB20FA6A-D8F4-4835-8764-708BB2AA7FF9}" dt="2025-02-28T12:28:53.228" v="582" actId="47"/>
        <pc:sldMkLst>
          <pc:docMk/>
          <pc:sldMk cId="2177973688" sldId="2147480831"/>
        </pc:sldMkLst>
      </pc:sldChg>
      <pc:sldChg chg="del">
        <pc:chgData name="Shira Weinberg Harel" userId="7c74ffd9c54288e5" providerId="LiveId" clId="{AB20FA6A-D8F4-4835-8764-708BB2AA7FF9}" dt="2025-02-28T12:23:29.925" v="377" actId="47"/>
        <pc:sldMkLst>
          <pc:docMk/>
          <pc:sldMk cId="2172678829" sldId="2147480837"/>
        </pc:sldMkLst>
      </pc:sldChg>
      <pc:sldChg chg="addSp delSp modSp add del mod">
        <pc:chgData name="Shira Weinberg Harel" userId="7c74ffd9c54288e5" providerId="LiveId" clId="{AB20FA6A-D8F4-4835-8764-708BB2AA7FF9}" dt="2025-02-28T12:29:38.833" v="588" actId="47"/>
        <pc:sldMkLst>
          <pc:docMk/>
          <pc:sldMk cId="3182326889" sldId="2147480839"/>
        </pc:sldMkLst>
        <pc:spChg chg="mod">
          <ac:chgData name="Shira Weinberg Harel" userId="7c74ffd9c54288e5" providerId="LiveId" clId="{AB20FA6A-D8F4-4835-8764-708BB2AA7FF9}" dt="2025-02-28T12:24:49.850" v="496" actId="782"/>
          <ac:spMkLst>
            <pc:docMk/>
            <pc:sldMk cId="3182326889" sldId="2147480839"/>
            <ac:spMk id="2" creationId="{BC9D8599-315B-9E81-6B85-32652208E2C7}"/>
          </ac:spMkLst>
        </pc:spChg>
        <pc:spChg chg="mod">
          <ac:chgData name="Shira Weinberg Harel" userId="7c74ffd9c54288e5" providerId="LiveId" clId="{AB20FA6A-D8F4-4835-8764-708BB2AA7FF9}" dt="2025-02-28T12:24:37.096" v="493"/>
          <ac:spMkLst>
            <pc:docMk/>
            <pc:sldMk cId="3182326889" sldId="2147480839"/>
            <ac:spMk id="5" creationId="{FFF8B8D1-0DBB-1179-6D7B-95AC5ECF8022}"/>
          </ac:spMkLst>
        </pc:spChg>
        <pc:spChg chg="mod">
          <ac:chgData name="Shira Weinberg Harel" userId="7c74ffd9c54288e5" providerId="LiveId" clId="{AB20FA6A-D8F4-4835-8764-708BB2AA7FF9}" dt="2025-02-28T12:24:37.096" v="493"/>
          <ac:spMkLst>
            <pc:docMk/>
            <pc:sldMk cId="3182326889" sldId="2147480839"/>
            <ac:spMk id="6" creationId="{D41974E6-B92F-C878-8F0D-CFA5C78F2E67}"/>
          </ac:spMkLst>
        </pc:spChg>
        <pc:spChg chg="add mod">
          <ac:chgData name="Shira Weinberg Harel" userId="7c74ffd9c54288e5" providerId="LiveId" clId="{AB20FA6A-D8F4-4835-8764-708BB2AA7FF9}" dt="2025-02-28T12:24:37.096" v="493"/>
          <ac:spMkLst>
            <pc:docMk/>
            <pc:sldMk cId="3182326889" sldId="2147480839"/>
            <ac:spMk id="7" creationId="{422677AA-1F7F-C03E-E9F3-5268A5EC4E74}"/>
          </ac:spMkLst>
        </pc:spChg>
        <pc:spChg chg="del">
          <ac:chgData name="Shira Weinberg Harel" userId="7c74ffd9c54288e5" providerId="LiveId" clId="{AB20FA6A-D8F4-4835-8764-708BB2AA7FF9}" dt="2025-02-28T12:24:52.836" v="497" actId="478"/>
          <ac:spMkLst>
            <pc:docMk/>
            <pc:sldMk cId="3182326889" sldId="2147480839"/>
            <ac:spMk id="12" creationId="{8E781BBE-6CA5-6CAB-7146-D6FA71B02DA8}"/>
          </ac:spMkLst>
        </pc:spChg>
        <pc:spChg chg="mod">
          <ac:chgData name="Shira Weinberg Harel" userId="7c74ffd9c54288e5" providerId="LiveId" clId="{AB20FA6A-D8F4-4835-8764-708BB2AA7FF9}" dt="2025-02-28T12:24:57.591" v="498" actId="1076"/>
          <ac:spMkLst>
            <pc:docMk/>
            <pc:sldMk cId="3182326889" sldId="2147480839"/>
            <ac:spMk id="21" creationId="{C3729553-0789-3873-8846-1107A963FC5D}"/>
          </ac:spMkLst>
        </pc:spChg>
        <pc:grpChg chg="add mod">
          <ac:chgData name="Shira Weinberg Harel" userId="7c74ffd9c54288e5" providerId="LiveId" clId="{AB20FA6A-D8F4-4835-8764-708BB2AA7FF9}" dt="2025-02-28T12:24:37.096" v="493"/>
          <ac:grpSpMkLst>
            <pc:docMk/>
            <pc:sldMk cId="3182326889" sldId="2147480839"/>
            <ac:grpSpMk id="3" creationId="{FCB4766F-662D-91BF-5FCF-13420F751EE1}"/>
          </ac:grpSpMkLst>
        </pc:grpChg>
        <pc:grpChg chg="del">
          <ac:chgData name="Shira Weinberg Harel" userId="7c74ffd9c54288e5" providerId="LiveId" clId="{AB20FA6A-D8F4-4835-8764-708BB2AA7FF9}" dt="2025-02-28T12:24:52.836" v="497" actId="478"/>
          <ac:grpSpMkLst>
            <pc:docMk/>
            <pc:sldMk cId="3182326889" sldId="2147480839"/>
            <ac:grpSpMk id="9" creationId="{7081E008-D74E-C4A8-992D-AB990CA80332}"/>
          </ac:grpSpMkLst>
        </pc:grpChg>
        <pc:picChg chg="mod">
          <ac:chgData name="Shira Weinberg Harel" userId="7c74ffd9c54288e5" providerId="LiveId" clId="{AB20FA6A-D8F4-4835-8764-708BB2AA7FF9}" dt="2025-02-28T12:24:30.588" v="492" actId="1076"/>
          <ac:picMkLst>
            <pc:docMk/>
            <pc:sldMk cId="3182326889" sldId="2147480839"/>
            <ac:picMk id="4" creationId="{DFB10016-09CB-338F-801E-6A07EE31BE60}"/>
          </ac:picMkLst>
        </pc:picChg>
      </pc:sldChg>
      <pc:sldChg chg="del">
        <pc:chgData name="Shira Weinberg Harel" userId="7c74ffd9c54288e5" providerId="LiveId" clId="{AB20FA6A-D8F4-4835-8764-708BB2AA7FF9}" dt="2025-02-28T12:27:53.503" v="568" actId="47"/>
        <pc:sldMkLst>
          <pc:docMk/>
          <pc:sldMk cId="1793735619" sldId="2147480842"/>
        </pc:sldMkLst>
      </pc:sldChg>
      <pc:sldChg chg="addSp delSp modSp mod">
        <pc:chgData name="Shira Weinberg Harel" userId="7c74ffd9c54288e5" providerId="LiveId" clId="{AB20FA6A-D8F4-4835-8764-708BB2AA7FF9}" dt="2025-02-28T12:16:07.195" v="262" actId="1076"/>
        <pc:sldMkLst>
          <pc:docMk/>
          <pc:sldMk cId="1235963841" sldId="2147480846"/>
        </pc:sldMkLst>
        <pc:spChg chg="add mod">
          <ac:chgData name="Shira Weinberg Harel" userId="7c74ffd9c54288e5" providerId="LiveId" clId="{AB20FA6A-D8F4-4835-8764-708BB2AA7FF9}" dt="2025-02-28T12:15:01.892" v="247" actId="14100"/>
          <ac:spMkLst>
            <pc:docMk/>
            <pc:sldMk cId="1235963841" sldId="2147480846"/>
            <ac:spMk id="2" creationId="{278B604D-6B22-B317-D8B6-6E6DFC4FE410}"/>
          </ac:spMkLst>
        </pc:spChg>
        <pc:spChg chg="del">
          <ac:chgData name="Shira Weinberg Harel" userId="7c74ffd9c54288e5" providerId="LiveId" clId="{AB20FA6A-D8F4-4835-8764-708BB2AA7FF9}" dt="2025-02-28T12:14:23.302" v="226" actId="478"/>
          <ac:spMkLst>
            <pc:docMk/>
            <pc:sldMk cId="1235963841" sldId="2147480846"/>
            <ac:spMk id="5" creationId="{2F6B87F2-22FF-9213-B8A6-3E33874F50BF}"/>
          </ac:spMkLst>
        </pc:spChg>
        <pc:spChg chg="mod">
          <ac:chgData name="Shira Weinberg Harel" userId="7c74ffd9c54288e5" providerId="LiveId" clId="{AB20FA6A-D8F4-4835-8764-708BB2AA7FF9}" dt="2025-02-28T12:16:07.195" v="262" actId="1076"/>
          <ac:spMkLst>
            <pc:docMk/>
            <pc:sldMk cId="1235963841" sldId="2147480846"/>
            <ac:spMk id="18" creationId="{4A70BD03-7463-517D-103B-9256AD57B8F7}"/>
          </ac:spMkLst>
        </pc:spChg>
        <pc:spChg chg="mod">
          <ac:chgData name="Shira Weinberg Harel" userId="7c74ffd9c54288e5" providerId="LiveId" clId="{AB20FA6A-D8F4-4835-8764-708BB2AA7FF9}" dt="2025-02-28T12:16:07.195" v="262" actId="1076"/>
          <ac:spMkLst>
            <pc:docMk/>
            <pc:sldMk cId="1235963841" sldId="2147480846"/>
            <ac:spMk id="19" creationId="{9B0E2133-4F49-FB29-D77D-7415C9ECAC8D}"/>
          </ac:spMkLst>
        </pc:spChg>
        <pc:spChg chg="mod">
          <ac:chgData name="Shira Weinberg Harel" userId="7c74ffd9c54288e5" providerId="LiveId" clId="{AB20FA6A-D8F4-4835-8764-708BB2AA7FF9}" dt="2025-02-28T12:15:22.168" v="255" actId="20577"/>
          <ac:spMkLst>
            <pc:docMk/>
            <pc:sldMk cId="1235963841" sldId="2147480846"/>
            <ac:spMk id="23" creationId="{975784F5-6F2D-1963-6026-D147E89C31B0}"/>
          </ac:spMkLst>
        </pc:spChg>
        <pc:grpChg chg="mod">
          <ac:chgData name="Shira Weinberg Harel" userId="7c74ffd9c54288e5" providerId="LiveId" clId="{AB20FA6A-D8F4-4835-8764-708BB2AA7FF9}" dt="2025-02-28T12:16:07.195" v="262" actId="1076"/>
          <ac:grpSpMkLst>
            <pc:docMk/>
            <pc:sldMk cId="1235963841" sldId="2147480846"/>
            <ac:grpSpMk id="12" creationId="{0B279103-93F2-78F0-0F43-325FD920A6BA}"/>
          </ac:grpSpMkLst>
        </pc:grpChg>
        <pc:grpChg chg="mod">
          <ac:chgData name="Shira Weinberg Harel" userId="7c74ffd9c54288e5" providerId="LiveId" clId="{AB20FA6A-D8F4-4835-8764-708BB2AA7FF9}" dt="2025-02-28T12:16:07.195" v="262" actId="1076"/>
          <ac:grpSpMkLst>
            <pc:docMk/>
            <pc:sldMk cId="1235963841" sldId="2147480846"/>
            <ac:grpSpMk id="15" creationId="{571CE523-2A15-247C-F1F2-DBF248632877}"/>
          </ac:grpSpMkLst>
        </pc:grpChg>
      </pc:sldChg>
      <pc:sldChg chg="addSp delSp modSp mod">
        <pc:chgData name="Shira Weinberg Harel" userId="7c74ffd9c54288e5" providerId="LiveId" clId="{AB20FA6A-D8F4-4835-8764-708BB2AA7FF9}" dt="2025-02-28T12:21:12.778" v="330" actId="20577"/>
        <pc:sldMkLst>
          <pc:docMk/>
          <pc:sldMk cId="1848285957" sldId="2147480848"/>
        </pc:sldMkLst>
        <pc:spChg chg="del">
          <ac:chgData name="Shira Weinberg Harel" userId="7c74ffd9c54288e5" providerId="LiveId" clId="{AB20FA6A-D8F4-4835-8764-708BB2AA7FF9}" dt="2025-02-28T12:20:49.291" v="312" actId="478"/>
          <ac:spMkLst>
            <pc:docMk/>
            <pc:sldMk cId="1848285957" sldId="2147480848"/>
            <ac:spMk id="2" creationId="{48CB7C52-D203-177E-0F90-18AEC0CEF6BB}"/>
          </ac:spMkLst>
        </pc:spChg>
        <pc:spChg chg="mod">
          <ac:chgData name="Shira Weinberg Harel" userId="7c74ffd9c54288e5" providerId="LiveId" clId="{AB20FA6A-D8F4-4835-8764-708BB2AA7FF9}" dt="2025-02-28T12:20:04.246" v="305"/>
          <ac:spMkLst>
            <pc:docMk/>
            <pc:sldMk cId="1848285957" sldId="2147480848"/>
            <ac:spMk id="4" creationId="{63CA6870-53B8-4DFC-37CF-8CF428C60FFD}"/>
          </ac:spMkLst>
        </pc:spChg>
        <pc:spChg chg="mod">
          <ac:chgData name="Shira Weinberg Harel" userId="7c74ffd9c54288e5" providerId="LiveId" clId="{AB20FA6A-D8F4-4835-8764-708BB2AA7FF9}" dt="2025-02-28T12:20:04.246" v="305"/>
          <ac:spMkLst>
            <pc:docMk/>
            <pc:sldMk cId="1848285957" sldId="2147480848"/>
            <ac:spMk id="5" creationId="{D153CA0C-47B3-41CB-27C4-FB4039354065}"/>
          </ac:spMkLst>
        </pc:spChg>
        <pc:spChg chg="add mod">
          <ac:chgData name="Shira Weinberg Harel" userId="7c74ffd9c54288e5" providerId="LiveId" clId="{AB20FA6A-D8F4-4835-8764-708BB2AA7FF9}" dt="2025-02-28T12:20:04.246" v="305"/>
          <ac:spMkLst>
            <pc:docMk/>
            <pc:sldMk cId="1848285957" sldId="2147480848"/>
            <ac:spMk id="6" creationId="{453FA60C-FFAE-C82A-3063-FAAAAE2B6CC1}"/>
          </ac:spMkLst>
        </pc:spChg>
        <pc:spChg chg="del">
          <ac:chgData name="Shira Weinberg Harel" userId="7c74ffd9c54288e5" providerId="LiveId" clId="{AB20FA6A-D8F4-4835-8764-708BB2AA7FF9}" dt="2025-02-28T12:20:07.301" v="306" actId="478"/>
          <ac:spMkLst>
            <pc:docMk/>
            <pc:sldMk cId="1848285957" sldId="2147480848"/>
            <ac:spMk id="10" creationId="{6CDCD4FC-2F10-9A4F-A463-89D77A60768D}"/>
          </ac:spMkLst>
        </pc:spChg>
        <pc:spChg chg="add del mod">
          <ac:chgData name="Shira Weinberg Harel" userId="7c74ffd9c54288e5" providerId="LiveId" clId="{AB20FA6A-D8F4-4835-8764-708BB2AA7FF9}" dt="2025-02-28T12:20:50.832" v="313"/>
          <ac:spMkLst>
            <pc:docMk/>
            <pc:sldMk cId="1848285957" sldId="2147480848"/>
            <ac:spMk id="12" creationId="{A663B0A0-A0B2-5451-A270-E26CB3CB00A0}"/>
          </ac:spMkLst>
        </pc:spChg>
        <pc:spChg chg="add mod">
          <ac:chgData name="Shira Weinberg Harel" userId="7c74ffd9c54288e5" providerId="LiveId" clId="{AB20FA6A-D8F4-4835-8764-708BB2AA7FF9}" dt="2025-02-28T12:20:50.832" v="313"/>
          <ac:spMkLst>
            <pc:docMk/>
            <pc:sldMk cId="1848285957" sldId="2147480848"/>
            <ac:spMk id="13" creationId="{5E839D7A-FE60-C9EF-50EF-E7AE21901F53}"/>
          </ac:spMkLst>
        </pc:spChg>
        <pc:spChg chg="mod">
          <ac:chgData name="Shira Weinberg Harel" userId="7c74ffd9c54288e5" providerId="LiveId" clId="{AB20FA6A-D8F4-4835-8764-708BB2AA7FF9}" dt="2025-02-28T12:21:12.778" v="330" actId="20577"/>
          <ac:spMkLst>
            <pc:docMk/>
            <pc:sldMk cId="1848285957" sldId="2147480848"/>
            <ac:spMk id="21" creationId="{C81E8217-3E15-55D3-58B8-E38C51CEC619}"/>
          </ac:spMkLst>
        </pc:spChg>
        <pc:grpChg chg="add mod">
          <ac:chgData name="Shira Weinberg Harel" userId="7c74ffd9c54288e5" providerId="LiveId" clId="{AB20FA6A-D8F4-4835-8764-708BB2AA7FF9}" dt="2025-02-28T12:20:04.246" v="305"/>
          <ac:grpSpMkLst>
            <pc:docMk/>
            <pc:sldMk cId="1848285957" sldId="2147480848"/>
            <ac:grpSpMk id="3" creationId="{FFDCD608-C9A3-4589-D633-90D05667F4BE}"/>
          </ac:grpSpMkLst>
        </pc:grpChg>
        <pc:grpChg chg="del">
          <ac:chgData name="Shira Weinberg Harel" userId="7c74ffd9c54288e5" providerId="LiveId" clId="{AB20FA6A-D8F4-4835-8764-708BB2AA7FF9}" dt="2025-02-28T12:20:07.301" v="306" actId="478"/>
          <ac:grpSpMkLst>
            <pc:docMk/>
            <pc:sldMk cId="1848285957" sldId="2147480848"/>
            <ac:grpSpMk id="7" creationId="{D0260A83-2E1F-A70F-3D61-9D06DF834AF3}"/>
          </ac:grpSpMkLst>
        </pc:grpChg>
      </pc:sldChg>
      <pc:sldChg chg="del">
        <pc:chgData name="Shira Weinberg Harel" userId="7c74ffd9c54288e5" providerId="LiveId" clId="{AB20FA6A-D8F4-4835-8764-708BB2AA7FF9}" dt="2025-02-28T12:19:23.074" v="299" actId="47"/>
        <pc:sldMkLst>
          <pc:docMk/>
          <pc:sldMk cId="466805863" sldId="2147480850"/>
        </pc:sldMkLst>
      </pc:sldChg>
      <pc:sldChg chg="del">
        <pc:chgData name="Shira Weinberg Harel" userId="7c74ffd9c54288e5" providerId="LiveId" clId="{AB20FA6A-D8F4-4835-8764-708BB2AA7FF9}" dt="2025-02-28T12:23:29.925" v="377" actId="47"/>
        <pc:sldMkLst>
          <pc:docMk/>
          <pc:sldMk cId="2068069013" sldId="2147480851"/>
        </pc:sldMkLst>
      </pc:sldChg>
      <pc:sldChg chg="del">
        <pc:chgData name="Shira Weinberg Harel" userId="7c74ffd9c54288e5" providerId="LiveId" clId="{AB20FA6A-D8F4-4835-8764-708BB2AA7FF9}" dt="2025-02-28T12:23:29.925" v="377" actId="47"/>
        <pc:sldMkLst>
          <pc:docMk/>
          <pc:sldMk cId="381474414" sldId="2147480853"/>
        </pc:sldMkLst>
      </pc:sldChg>
      <pc:sldChg chg="del">
        <pc:chgData name="Shira Weinberg Harel" userId="7c74ffd9c54288e5" providerId="LiveId" clId="{AB20FA6A-D8F4-4835-8764-708BB2AA7FF9}" dt="2025-02-28T12:27:53.503" v="568" actId="47"/>
        <pc:sldMkLst>
          <pc:docMk/>
          <pc:sldMk cId="2804526405" sldId="2147480855"/>
        </pc:sldMkLst>
      </pc:sldChg>
      <pc:sldChg chg="modSp add mod">
        <pc:chgData name="Shira Weinberg Harel" userId="7c74ffd9c54288e5" providerId="LiveId" clId="{AB20FA6A-D8F4-4835-8764-708BB2AA7FF9}" dt="2025-02-28T12:31:05.948" v="671" actId="6549"/>
        <pc:sldMkLst>
          <pc:docMk/>
          <pc:sldMk cId="798391315" sldId="2147480856"/>
        </pc:sldMkLst>
        <pc:spChg chg="mod">
          <ac:chgData name="Shira Weinberg Harel" userId="7c74ffd9c54288e5" providerId="LiveId" clId="{AB20FA6A-D8F4-4835-8764-708BB2AA7FF9}" dt="2025-02-28T12:18:32.089" v="287" actId="404"/>
          <ac:spMkLst>
            <pc:docMk/>
            <pc:sldMk cId="798391315" sldId="2147480856"/>
            <ac:spMk id="2" creationId="{B007BC72-95B8-31FE-B591-FEF7548592CA}"/>
          </ac:spMkLst>
        </pc:spChg>
        <pc:spChg chg="mod">
          <ac:chgData name="Shira Weinberg Harel" userId="7c74ffd9c54288e5" providerId="LiveId" clId="{AB20FA6A-D8F4-4835-8764-708BB2AA7FF9}" dt="2025-02-28T12:19:31.544" v="301" actId="403"/>
          <ac:spMkLst>
            <pc:docMk/>
            <pc:sldMk cId="798391315" sldId="2147480856"/>
            <ac:spMk id="15" creationId="{71C76E5B-231E-2A8C-2C85-0FC63E9C1156}"/>
          </ac:spMkLst>
        </pc:spChg>
        <pc:spChg chg="mod">
          <ac:chgData name="Shira Weinberg Harel" userId="7c74ffd9c54288e5" providerId="LiveId" clId="{AB20FA6A-D8F4-4835-8764-708BB2AA7FF9}" dt="2025-02-28T12:31:05.948" v="671" actId="6549"/>
          <ac:spMkLst>
            <pc:docMk/>
            <pc:sldMk cId="798391315" sldId="2147480856"/>
            <ac:spMk id="16" creationId="{90F23D2E-D17D-6D7F-0FDC-30E2EEB5EFEF}"/>
          </ac:spMkLst>
        </pc:spChg>
      </pc:sldChg>
      <pc:sldChg chg="modSp add mod">
        <pc:chgData name="Shira Weinberg Harel" userId="7c74ffd9c54288e5" providerId="LiveId" clId="{AB20FA6A-D8F4-4835-8764-708BB2AA7FF9}" dt="2025-02-28T12:19:38.100" v="304" actId="404"/>
        <pc:sldMkLst>
          <pc:docMk/>
          <pc:sldMk cId="4033914321" sldId="2147480857"/>
        </pc:sldMkLst>
        <pc:spChg chg="mod">
          <ac:chgData name="Shira Weinberg Harel" userId="7c74ffd9c54288e5" providerId="LiveId" clId="{AB20FA6A-D8F4-4835-8764-708BB2AA7FF9}" dt="2025-02-28T12:18:40.757" v="288" actId="2711"/>
          <ac:spMkLst>
            <pc:docMk/>
            <pc:sldMk cId="4033914321" sldId="2147480857"/>
            <ac:spMk id="2" creationId="{3022CC5E-205C-FF94-A17E-9F7750E1E76B}"/>
          </ac:spMkLst>
        </pc:spChg>
        <pc:spChg chg="mod">
          <ac:chgData name="Shira Weinberg Harel" userId="7c74ffd9c54288e5" providerId="LiveId" clId="{AB20FA6A-D8F4-4835-8764-708BB2AA7FF9}" dt="2025-02-28T12:19:18.478" v="298" actId="20577"/>
          <ac:spMkLst>
            <pc:docMk/>
            <pc:sldMk cId="4033914321" sldId="2147480857"/>
            <ac:spMk id="3" creationId="{683E287D-4ED7-2203-4A1C-FFF8DAECB435}"/>
          </ac:spMkLst>
        </pc:spChg>
        <pc:spChg chg="mod">
          <ac:chgData name="Shira Weinberg Harel" userId="7c74ffd9c54288e5" providerId="LiveId" clId="{AB20FA6A-D8F4-4835-8764-708BB2AA7FF9}" dt="2025-02-28T12:19:38.100" v="304" actId="404"/>
          <ac:spMkLst>
            <pc:docMk/>
            <pc:sldMk cId="4033914321" sldId="2147480857"/>
            <ac:spMk id="8" creationId="{C7C1A2C7-CDF0-3AE6-AF67-D616AD11A0DD}"/>
          </ac:spMkLst>
        </pc:spChg>
      </pc:sldChg>
      <pc:sldChg chg="modSp add mod">
        <pc:chgData name="Shira Weinberg Harel" userId="7c74ffd9c54288e5" providerId="LiveId" clId="{AB20FA6A-D8F4-4835-8764-708BB2AA7FF9}" dt="2025-02-28T12:23:25.077" v="376" actId="113"/>
        <pc:sldMkLst>
          <pc:docMk/>
          <pc:sldMk cId="2309640947" sldId="2147480858"/>
        </pc:sldMkLst>
        <pc:spChg chg="mod">
          <ac:chgData name="Shira Weinberg Harel" userId="7c74ffd9c54288e5" providerId="LiveId" clId="{AB20FA6A-D8F4-4835-8764-708BB2AA7FF9}" dt="2025-02-28T12:23:25.077" v="376" actId="113"/>
          <ac:spMkLst>
            <pc:docMk/>
            <pc:sldMk cId="2309640947" sldId="2147480858"/>
            <ac:spMk id="21" creationId="{10B4B2C5-50AA-71CA-5417-840871E291E9}"/>
          </ac:spMkLst>
        </pc:spChg>
      </pc:sldChg>
      <pc:sldChg chg="modSp add mod">
        <pc:chgData name="Shira Weinberg Harel" userId="7c74ffd9c54288e5" providerId="LiveId" clId="{AB20FA6A-D8F4-4835-8764-708BB2AA7FF9}" dt="2025-02-28T12:23:20.756" v="375" actId="113"/>
        <pc:sldMkLst>
          <pc:docMk/>
          <pc:sldMk cId="3808424375" sldId="2147480859"/>
        </pc:sldMkLst>
        <pc:spChg chg="mod">
          <ac:chgData name="Shira Weinberg Harel" userId="7c74ffd9c54288e5" providerId="LiveId" clId="{AB20FA6A-D8F4-4835-8764-708BB2AA7FF9}" dt="2025-02-28T12:23:20.756" v="375" actId="113"/>
          <ac:spMkLst>
            <pc:docMk/>
            <pc:sldMk cId="3808424375" sldId="2147480859"/>
            <ac:spMk id="21" creationId="{25607D71-2B98-7A42-E64B-BF04C1BFCA3D}"/>
          </ac:spMkLst>
        </pc:spChg>
      </pc:sldChg>
      <pc:sldChg chg="modSp add mod">
        <pc:chgData name="Shira Weinberg Harel" userId="7c74ffd9c54288e5" providerId="LiveId" clId="{AB20FA6A-D8F4-4835-8764-708BB2AA7FF9}" dt="2025-02-28T12:23:16.521" v="374" actId="113"/>
        <pc:sldMkLst>
          <pc:docMk/>
          <pc:sldMk cId="657204040" sldId="2147480860"/>
        </pc:sldMkLst>
        <pc:spChg chg="mod">
          <ac:chgData name="Shira Weinberg Harel" userId="7c74ffd9c54288e5" providerId="LiveId" clId="{AB20FA6A-D8F4-4835-8764-708BB2AA7FF9}" dt="2025-02-28T12:23:16.521" v="374" actId="113"/>
          <ac:spMkLst>
            <pc:docMk/>
            <pc:sldMk cId="657204040" sldId="2147480860"/>
            <ac:spMk id="21" creationId="{D1C0ED82-6EC6-1979-0D20-E13FCA682620}"/>
          </ac:spMkLst>
        </pc:spChg>
      </pc:sldChg>
      <pc:sldChg chg="addSp modSp add mod">
        <pc:chgData name="Shira Weinberg Harel" userId="7c74ffd9c54288e5" providerId="LiveId" clId="{AB20FA6A-D8F4-4835-8764-708BB2AA7FF9}" dt="2025-02-28T12:32:08.272" v="754" actId="20577"/>
        <pc:sldMkLst>
          <pc:docMk/>
          <pc:sldMk cId="4118740642" sldId="2147480861"/>
        </pc:sldMkLst>
        <pc:spChg chg="mod">
          <ac:chgData name="Shira Weinberg Harel" userId="7c74ffd9c54288e5" providerId="LiveId" clId="{AB20FA6A-D8F4-4835-8764-708BB2AA7FF9}" dt="2025-02-28T12:32:08.272" v="754" actId="20577"/>
          <ac:spMkLst>
            <pc:docMk/>
            <pc:sldMk cId="4118740642" sldId="2147480861"/>
            <ac:spMk id="21" creationId="{BF53383C-6A6E-C172-2C8A-CF09F275CFDD}"/>
          </ac:spMkLst>
        </pc:spChg>
        <pc:picChg chg="add mod ord">
          <ac:chgData name="Shira Weinberg Harel" userId="7c74ffd9c54288e5" providerId="LiveId" clId="{AB20FA6A-D8F4-4835-8764-708BB2AA7FF9}" dt="2025-02-28T12:29:37.356" v="587" actId="167"/>
          <ac:picMkLst>
            <pc:docMk/>
            <pc:sldMk cId="4118740642" sldId="2147480861"/>
            <ac:picMk id="2" creationId="{542E3E29-F5C8-C679-4835-B24D617A0A81}"/>
          </ac:picMkLst>
        </pc:picChg>
      </pc:sldChg>
      <pc:sldChg chg="modSp add mod">
        <pc:chgData name="Shira Weinberg Harel" userId="7c74ffd9c54288e5" providerId="LiveId" clId="{AB20FA6A-D8F4-4835-8764-708BB2AA7FF9}" dt="2025-02-28T12:26:39.624" v="543" actId="20577"/>
        <pc:sldMkLst>
          <pc:docMk/>
          <pc:sldMk cId="1530258667" sldId="2147480862"/>
        </pc:sldMkLst>
        <pc:spChg chg="mod">
          <ac:chgData name="Shira Weinberg Harel" userId="7c74ffd9c54288e5" providerId="LiveId" clId="{AB20FA6A-D8F4-4835-8764-708BB2AA7FF9}" dt="2025-02-28T12:26:39.624" v="543" actId="20577"/>
          <ac:spMkLst>
            <pc:docMk/>
            <pc:sldMk cId="1530258667" sldId="2147480862"/>
            <ac:spMk id="2" creationId="{63BB09AF-CAC1-F2C8-F53E-98057F43C517}"/>
          </ac:spMkLst>
        </pc:spChg>
        <pc:spChg chg="mod">
          <ac:chgData name="Shira Weinberg Harel" userId="7c74ffd9c54288e5" providerId="LiveId" clId="{AB20FA6A-D8F4-4835-8764-708BB2AA7FF9}" dt="2025-02-28T12:26:08.659" v="506"/>
          <ac:spMkLst>
            <pc:docMk/>
            <pc:sldMk cId="1530258667" sldId="2147480862"/>
            <ac:spMk id="14" creationId="{A8ACD4DE-D691-9D38-C2B9-39D702DBB4F1}"/>
          </ac:spMkLst>
        </pc:spChg>
      </pc:sldChg>
      <pc:sldChg chg="modSp add mod">
        <pc:chgData name="Shira Weinberg Harel" userId="7c74ffd9c54288e5" providerId="LiveId" clId="{AB20FA6A-D8F4-4835-8764-708BB2AA7FF9}" dt="2025-02-28T12:27:47.229" v="567" actId="2711"/>
        <pc:sldMkLst>
          <pc:docMk/>
          <pc:sldMk cId="3522451294" sldId="2147480863"/>
        </pc:sldMkLst>
        <pc:spChg chg="mod">
          <ac:chgData name="Shira Weinberg Harel" userId="7c74ffd9c54288e5" providerId="LiveId" clId="{AB20FA6A-D8F4-4835-8764-708BB2AA7FF9}" dt="2025-02-28T12:27:47.229" v="567" actId="2711"/>
          <ac:spMkLst>
            <pc:docMk/>
            <pc:sldMk cId="3522451294" sldId="2147480863"/>
            <ac:spMk id="6" creationId="{F7A54C67-6774-47CE-67FC-FD196C08753F}"/>
          </ac:spMkLst>
        </pc:spChg>
        <pc:spChg chg="mod">
          <ac:chgData name="Shira Weinberg Harel" userId="7c74ffd9c54288e5" providerId="LiveId" clId="{AB20FA6A-D8F4-4835-8764-708BB2AA7FF9}" dt="2025-02-28T12:27:47.229" v="567" actId="2711"/>
          <ac:spMkLst>
            <pc:docMk/>
            <pc:sldMk cId="3522451294" sldId="2147480863"/>
            <ac:spMk id="7" creationId="{C774E0DD-6312-3C1D-B7EB-383F1E9D3EA6}"/>
          </ac:spMkLst>
        </pc:spChg>
        <pc:spChg chg="mod">
          <ac:chgData name="Shira Weinberg Harel" userId="7c74ffd9c54288e5" providerId="LiveId" clId="{AB20FA6A-D8F4-4835-8764-708BB2AA7FF9}" dt="2025-02-28T12:27:27.609" v="561" actId="20577"/>
          <ac:spMkLst>
            <pc:docMk/>
            <pc:sldMk cId="3522451294" sldId="2147480863"/>
            <ac:spMk id="11" creationId="{96743E14-35D8-6BEF-7836-E1E51BDF29FC}"/>
          </ac:spMkLst>
        </pc:spChg>
        <pc:spChg chg="mod">
          <ac:chgData name="Shira Weinberg Harel" userId="7c74ffd9c54288e5" providerId="LiveId" clId="{AB20FA6A-D8F4-4835-8764-708BB2AA7FF9}" dt="2025-02-28T12:26:48.375" v="544"/>
          <ac:spMkLst>
            <pc:docMk/>
            <pc:sldMk cId="3522451294" sldId="2147480863"/>
            <ac:spMk id="13" creationId="{6E64292A-D28B-C9BA-C6CC-F9FC1834628D}"/>
          </ac:spMkLst>
        </pc:spChg>
        <pc:spChg chg="mod">
          <ac:chgData name="Shira Weinberg Harel" userId="7c74ffd9c54288e5" providerId="LiveId" clId="{AB20FA6A-D8F4-4835-8764-708BB2AA7FF9}" dt="2025-02-28T12:27:03.699" v="548" actId="2711"/>
          <ac:spMkLst>
            <pc:docMk/>
            <pc:sldMk cId="3522451294" sldId="2147480863"/>
            <ac:spMk id="14" creationId="{71E0B50E-1347-F443-F70E-4CA5D6C41386}"/>
          </ac:spMkLst>
        </pc:spChg>
        <pc:spChg chg="mod">
          <ac:chgData name="Shira Weinberg Harel" userId="7c74ffd9c54288e5" providerId="LiveId" clId="{AB20FA6A-D8F4-4835-8764-708BB2AA7FF9}" dt="2025-02-28T12:26:04.271" v="505" actId="403"/>
          <ac:spMkLst>
            <pc:docMk/>
            <pc:sldMk cId="3522451294" sldId="2147480863"/>
            <ac:spMk id="18" creationId="{5ACE2109-DF30-7387-C7AD-F05D566DB768}"/>
          </ac:spMkLst>
        </pc:spChg>
      </pc:sldChg>
      <pc:sldChg chg="add del">
        <pc:chgData name="Shira Weinberg Harel" userId="7c74ffd9c54288e5" providerId="LiveId" clId="{AB20FA6A-D8F4-4835-8764-708BB2AA7FF9}" dt="2025-02-28T12:29:32.053" v="585" actId="47"/>
        <pc:sldMkLst>
          <pc:docMk/>
          <pc:sldMk cId="3806105484" sldId="21474808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B3D2-F546-43DE-A18F-95FE0ABDD658}" type="datetimeFigureOut">
              <a:rPr lang="en-IL" smtClean="0"/>
              <a:t>28/02/2025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6D97C-169D-4BE2-80AC-14DA8BDED50B}" type="slidenum">
              <a:rPr lang="en-IL" smtClean="0"/>
              <a:t>‹#›</a:t>
            </a:fld>
            <a:endParaRPr lang="en-IL"/>
          </a:p>
        </p:txBody>
      </p:sp>
    </p:spTree>
    <p:extLst>
      <p:ext uri="{BB962C8B-B14F-4D97-AF65-F5344CB8AC3E}">
        <p14:creationId xmlns:p14="http://schemas.microsoft.com/office/powerpoint/2010/main" val="3228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https://copilot.microsoft.com/</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4</a:t>
            </a:fld>
            <a:endParaRPr lang="en-IL"/>
          </a:p>
        </p:txBody>
      </p:sp>
    </p:spTree>
    <p:extLst>
      <p:ext uri="{BB962C8B-B14F-4D97-AF65-F5344CB8AC3E}">
        <p14:creationId xmlns:p14="http://schemas.microsoft.com/office/powerpoint/2010/main" val="80226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2BBE-6EE5-E80B-85D6-9382D6CDB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BED87-AD57-A8CC-F9AA-59A7D398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4DB2-62AF-2159-A3AE-23694143CEEF}"/>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7FCEEE1F-142C-D0B6-2B8E-9760DB8DF05F}"/>
              </a:ext>
            </a:extLst>
          </p:cNvPr>
          <p:cNvSpPr>
            <a:spLocks noGrp="1"/>
          </p:cNvSpPr>
          <p:nvPr>
            <p:ph type="sldNum" sz="quarter" idx="5"/>
          </p:nvPr>
        </p:nvSpPr>
        <p:spPr/>
        <p:txBody>
          <a:bodyPr/>
          <a:lstStyle/>
          <a:p>
            <a:fld id="{7956D97C-169D-4BE2-80AC-14DA8BDED50B}" type="slidenum">
              <a:rPr lang="en-IL" smtClean="0"/>
              <a:t>6</a:t>
            </a:fld>
            <a:endParaRPr lang="en-IL"/>
          </a:p>
        </p:txBody>
      </p:sp>
    </p:spTree>
    <p:extLst>
      <p:ext uri="{BB962C8B-B14F-4D97-AF65-F5344CB8AC3E}">
        <p14:creationId xmlns:p14="http://schemas.microsoft.com/office/powerpoint/2010/main" val="415889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6B5AE-215B-5275-8133-6ABA95E78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D4D46-7E65-3CB8-C6AA-58CEDBF47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74132-47C8-DE44-C830-0A172CA525A4}"/>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56491439-6732-D62D-34D4-205BEF8160F1}"/>
              </a:ext>
            </a:extLst>
          </p:cNvPr>
          <p:cNvSpPr>
            <a:spLocks noGrp="1"/>
          </p:cNvSpPr>
          <p:nvPr>
            <p:ph type="sldNum" sz="quarter" idx="5"/>
          </p:nvPr>
        </p:nvSpPr>
        <p:spPr/>
        <p:txBody>
          <a:bodyPr/>
          <a:lstStyle/>
          <a:p>
            <a:fld id="{7956D97C-169D-4BE2-80AC-14DA8BDED50B}" type="slidenum">
              <a:rPr lang="en-IL" smtClean="0"/>
              <a:t>7</a:t>
            </a:fld>
            <a:endParaRPr lang="en-IL"/>
          </a:p>
        </p:txBody>
      </p:sp>
    </p:spTree>
    <p:extLst>
      <p:ext uri="{BB962C8B-B14F-4D97-AF65-F5344CB8AC3E}">
        <p14:creationId xmlns:p14="http://schemas.microsoft.com/office/powerpoint/2010/main" val="988836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6A2C5-1457-8386-B308-6BBFC6C22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07DAC-8474-2371-AA61-B2F26C72F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47818-CC53-623F-60B2-90C2C06B6B4F}"/>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AF781764-63F4-15DE-F8C0-29CE882FDDCA}"/>
              </a:ext>
            </a:extLst>
          </p:cNvPr>
          <p:cNvSpPr>
            <a:spLocks noGrp="1"/>
          </p:cNvSpPr>
          <p:nvPr>
            <p:ph type="sldNum" sz="quarter" idx="5"/>
          </p:nvPr>
        </p:nvSpPr>
        <p:spPr/>
        <p:txBody>
          <a:bodyPr/>
          <a:lstStyle/>
          <a:p>
            <a:fld id="{7956D97C-169D-4BE2-80AC-14DA8BDED50B}" type="slidenum">
              <a:rPr lang="en-IL" smtClean="0"/>
              <a:t>8</a:t>
            </a:fld>
            <a:endParaRPr lang="en-IL"/>
          </a:p>
        </p:txBody>
      </p:sp>
    </p:spTree>
    <p:extLst>
      <p:ext uri="{BB962C8B-B14F-4D97-AF65-F5344CB8AC3E}">
        <p14:creationId xmlns:p14="http://schemas.microsoft.com/office/powerpoint/2010/main" val="293438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E2611-37E2-801D-D5B8-B47260E0C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F0803-ED21-DBC7-FF31-0A4321042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6FA75-6E90-F3C4-FBD3-39B62E1AEA7F}"/>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0C818C60-777F-FA38-4E06-AFB3524E475F}"/>
              </a:ext>
            </a:extLst>
          </p:cNvPr>
          <p:cNvSpPr>
            <a:spLocks noGrp="1"/>
          </p:cNvSpPr>
          <p:nvPr>
            <p:ph type="sldNum" sz="quarter" idx="5"/>
          </p:nvPr>
        </p:nvSpPr>
        <p:spPr/>
        <p:txBody>
          <a:bodyPr/>
          <a:lstStyle/>
          <a:p>
            <a:fld id="{7956D97C-169D-4BE2-80AC-14DA8BDED50B}" type="slidenum">
              <a:rPr lang="en-IL" smtClean="0"/>
              <a:t>9</a:t>
            </a:fld>
            <a:endParaRPr lang="en-IL"/>
          </a:p>
        </p:txBody>
      </p:sp>
    </p:spTree>
    <p:extLst>
      <p:ext uri="{BB962C8B-B14F-4D97-AF65-F5344CB8AC3E}">
        <p14:creationId xmlns:p14="http://schemas.microsoft.com/office/powerpoint/2010/main" val="422574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7EDCA-AFCA-886F-684C-80ED02B17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D215D-190F-AA4B-17A4-560F3A34C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281A0-939F-68F6-0EE0-292C6A97EAE1}"/>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1832A417-FC6A-4627-841E-84636885808B}"/>
              </a:ext>
            </a:extLst>
          </p:cNvPr>
          <p:cNvSpPr>
            <a:spLocks noGrp="1"/>
          </p:cNvSpPr>
          <p:nvPr>
            <p:ph type="sldNum" sz="quarter" idx="5"/>
          </p:nvPr>
        </p:nvSpPr>
        <p:spPr/>
        <p:txBody>
          <a:bodyPr/>
          <a:lstStyle/>
          <a:p>
            <a:fld id="{7956D97C-169D-4BE2-80AC-14DA8BDED50B}" type="slidenum">
              <a:rPr lang="en-IL" smtClean="0"/>
              <a:t>10</a:t>
            </a:fld>
            <a:endParaRPr lang="en-IL"/>
          </a:p>
        </p:txBody>
      </p:sp>
    </p:spTree>
    <p:extLst>
      <p:ext uri="{BB962C8B-B14F-4D97-AF65-F5344CB8AC3E}">
        <p14:creationId xmlns:p14="http://schemas.microsoft.com/office/powerpoint/2010/main" val="4271301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33622-EAB8-0A82-8B46-ED09DC4A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31B81-3D65-FE4E-85F4-DE527159F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52D00-A64E-E602-F8A0-BE04D3B195C6}"/>
              </a:ext>
            </a:extLst>
          </p:cNvPr>
          <p:cNvSpPr>
            <a:spLocks noGrp="1"/>
          </p:cNvSpPr>
          <p:nvPr>
            <p:ph type="body" idx="1"/>
          </p:nvPr>
        </p:nvSpPr>
        <p:spPr/>
        <p:txBody>
          <a:bodyPr/>
          <a:lstStyle/>
          <a:p>
            <a:r>
              <a:rPr lang="en-US" dirty="0"/>
              <a:t>Credits limitation: You can use </a:t>
            </a:r>
            <a:r>
              <a:rPr lang="en-US" dirty="0" err="1"/>
              <a:t>faceswapper</a:t>
            </a:r>
            <a:r>
              <a:rPr lang="en-US" dirty="0"/>
              <a:t> for free 6 times (6 credits), creating a free account (logging in with your google account) will give you 10 credits.</a:t>
            </a:r>
            <a:endParaRPr lang="en-IL" dirty="0"/>
          </a:p>
        </p:txBody>
      </p:sp>
      <p:sp>
        <p:nvSpPr>
          <p:cNvPr id="4" name="Slide Number Placeholder 3">
            <a:extLst>
              <a:ext uri="{FF2B5EF4-FFF2-40B4-BE49-F238E27FC236}">
                <a16:creationId xmlns:a16="http://schemas.microsoft.com/office/drawing/2014/main" id="{4E290339-51D7-7EAD-67D3-7CBD03375283}"/>
              </a:ext>
            </a:extLst>
          </p:cNvPr>
          <p:cNvSpPr>
            <a:spLocks noGrp="1"/>
          </p:cNvSpPr>
          <p:nvPr>
            <p:ph type="sldNum" sz="quarter" idx="5"/>
          </p:nvPr>
        </p:nvSpPr>
        <p:spPr/>
        <p:txBody>
          <a:bodyPr/>
          <a:lstStyle/>
          <a:p>
            <a:fld id="{7956D97C-169D-4BE2-80AC-14DA8BDED50B}" type="slidenum">
              <a:rPr lang="en-IL" smtClean="0"/>
              <a:t>13</a:t>
            </a:fld>
            <a:endParaRPr lang="en-IL"/>
          </a:p>
        </p:txBody>
      </p:sp>
    </p:spTree>
    <p:extLst>
      <p:ext uri="{BB962C8B-B14F-4D97-AF65-F5344CB8AC3E}">
        <p14:creationId xmlns:p14="http://schemas.microsoft.com/office/powerpoint/2010/main" val="340969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84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B1A9483F-66C6-29EA-E278-132135DC5FA9}"/>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Footer Placeholder 3">
            <a:extLst>
              <a:ext uri="{FF2B5EF4-FFF2-40B4-BE49-F238E27FC236}">
                <a16:creationId xmlns:a16="http://schemas.microsoft.com/office/drawing/2014/main" id="{C30319D8-A7D8-621A-C220-A0A02BAF429A}"/>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29019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8BA3D355-9D93-4FD0-B32B-84FC525FE7D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6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7" name="Footer Placeholder 3">
            <a:extLst>
              <a:ext uri="{FF2B5EF4-FFF2-40B4-BE49-F238E27FC236}">
                <a16:creationId xmlns:a16="http://schemas.microsoft.com/office/drawing/2014/main" id="{FBDE6CDC-E08C-E8F3-2670-08BAAA254237}"/>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8131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7520DA40-146C-DEB6-7F1F-36E93CB9CE1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6" name="Footer Placeholder 3">
            <a:extLst>
              <a:ext uri="{FF2B5EF4-FFF2-40B4-BE49-F238E27FC236}">
                <a16:creationId xmlns:a16="http://schemas.microsoft.com/office/drawing/2014/main" id="{D650A307-B369-95C3-02EC-BFBAB2908ED1}"/>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805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138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28168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6" name="Footer Placeholder 3">
            <a:extLst>
              <a:ext uri="{FF2B5EF4-FFF2-40B4-BE49-F238E27FC236}">
                <a16:creationId xmlns:a16="http://schemas.microsoft.com/office/drawing/2014/main" id="{CFF30AC5-0157-5A41-08E6-893179243AE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a:extLst>
              <a:ext uri="{FF2B5EF4-FFF2-40B4-BE49-F238E27FC236}">
                <a16:creationId xmlns:a16="http://schemas.microsoft.com/office/drawing/2014/main" id="{DAEFB6D6-D6C3-013A-3727-5E20D75284CC}"/>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6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6" name="Footer Placeholder 3">
            <a:extLst>
              <a:ext uri="{FF2B5EF4-FFF2-40B4-BE49-F238E27FC236}">
                <a16:creationId xmlns:a16="http://schemas.microsoft.com/office/drawing/2014/main" id="{564B6EE4-1F48-991B-268A-21E2002C2883}"/>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067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7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1104900" y="6342623"/>
            <a:ext cx="3280647"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7070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44" indent="0" algn="ctr">
              <a:buNone/>
              <a:defRPr sz="1999"/>
            </a:lvl2pPr>
            <a:lvl3pPr marL="914289" indent="0" algn="ctr">
              <a:buNone/>
              <a:defRPr sz="1799"/>
            </a:lvl3pPr>
            <a:lvl4pPr marL="1371433" indent="0" algn="ctr">
              <a:buNone/>
              <a:defRPr sz="1600"/>
            </a:lvl4pPr>
            <a:lvl5pPr marL="1828578" indent="0" algn="ctr">
              <a:buNone/>
              <a:defRPr sz="1600"/>
            </a:lvl5pPr>
            <a:lvl6pPr marL="2285722" indent="0" algn="ctr">
              <a:buNone/>
              <a:defRPr sz="1600"/>
            </a:lvl6pPr>
            <a:lvl7pPr marL="2742866" indent="0" algn="ctr">
              <a:buNone/>
              <a:defRPr sz="1600"/>
            </a:lvl7pPr>
            <a:lvl8pPr marL="3200009" indent="0" algn="ctr">
              <a:buNone/>
              <a:defRPr sz="1600"/>
            </a:lvl8pPr>
            <a:lvl9pPr marL="3657154"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28/02/2025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177190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28/02/2025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14062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44" indent="0">
              <a:buNone/>
              <a:defRPr sz="1999">
                <a:solidFill>
                  <a:schemeClr val="tx1">
                    <a:tint val="82000"/>
                  </a:schemeClr>
                </a:solidFill>
              </a:defRPr>
            </a:lvl2pPr>
            <a:lvl3pPr marL="914289" indent="0">
              <a:buNone/>
              <a:defRPr sz="1799">
                <a:solidFill>
                  <a:schemeClr val="tx1">
                    <a:tint val="82000"/>
                  </a:schemeClr>
                </a:solidFill>
              </a:defRPr>
            </a:lvl3pPr>
            <a:lvl4pPr marL="1371433" indent="0">
              <a:buNone/>
              <a:defRPr sz="1600">
                <a:solidFill>
                  <a:schemeClr val="tx1">
                    <a:tint val="82000"/>
                  </a:schemeClr>
                </a:solidFill>
              </a:defRPr>
            </a:lvl4pPr>
            <a:lvl5pPr marL="1828578" indent="0">
              <a:buNone/>
              <a:defRPr sz="1600">
                <a:solidFill>
                  <a:schemeClr val="tx1">
                    <a:tint val="82000"/>
                  </a:schemeClr>
                </a:solidFill>
              </a:defRPr>
            </a:lvl5pPr>
            <a:lvl6pPr marL="2285722" indent="0">
              <a:buNone/>
              <a:defRPr sz="1600">
                <a:solidFill>
                  <a:schemeClr val="tx1">
                    <a:tint val="82000"/>
                  </a:schemeClr>
                </a:solidFill>
              </a:defRPr>
            </a:lvl6pPr>
            <a:lvl7pPr marL="2742866" indent="0">
              <a:buNone/>
              <a:defRPr sz="1600">
                <a:solidFill>
                  <a:schemeClr val="tx1">
                    <a:tint val="82000"/>
                  </a:schemeClr>
                </a:solidFill>
              </a:defRPr>
            </a:lvl7pPr>
            <a:lvl8pPr marL="3200009" indent="0">
              <a:buNone/>
              <a:defRPr sz="1600">
                <a:solidFill>
                  <a:schemeClr val="tx1">
                    <a:tint val="82000"/>
                  </a:schemeClr>
                </a:solidFill>
              </a:defRPr>
            </a:lvl8pPr>
            <a:lvl9pPr marL="3657154" indent="0">
              <a:buNone/>
              <a:defRPr sz="1600">
                <a:solidFill>
                  <a:schemeClr val="tx1">
                    <a:tint val="82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3EAB211-A809-42AD-9ACF-CEAB565A0C3F}" type="datetimeFigureOut">
              <a:rPr lang="en-IL" smtClean="0"/>
              <a:t>28/02/2025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652855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3EAB211-A809-42AD-9ACF-CEAB565A0C3F}" type="datetimeFigureOut">
              <a:rPr lang="en-IL" smtClean="0"/>
              <a:t>28/02/2025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1470226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839789"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3EAB211-A809-42AD-9ACF-CEAB565A0C3F}" type="datetimeFigureOut">
              <a:rPr lang="en-IL" smtClean="0"/>
              <a:t>28/02/2025</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8785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3EAB211-A809-42AD-9ACF-CEAB565A0C3F}" type="datetimeFigureOut">
              <a:rPr lang="en-IL" smtClean="0"/>
              <a:t>28/02/2025</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6574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AB211-A809-42AD-9ACF-CEAB565A0C3F}" type="datetimeFigureOut">
              <a:rPr lang="en-IL" smtClean="0"/>
              <a:t>28/02/2025</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731093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28/02/2025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26862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44" indent="0">
              <a:buNone/>
              <a:defRPr sz="2800"/>
            </a:lvl2pPr>
            <a:lvl3pPr marL="914289" indent="0">
              <a:buNone/>
              <a:defRPr sz="2400"/>
            </a:lvl3pPr>
            <a:lvl4pPr marL="1371433" indent="0">
              <a:buNone/>
              <a:defRPr sz="1999"/>
            </a:lvl4pPr>
            <a:lvl5pPr marL="1828578" indent="0">
              <a:buNone/>
              <a:defRPr sz="1999"/>
            </a:lvl5pPr>
            <a:lvl6pPr marL="2285722" indent="0">
              <a:buNone/>
              <a:defRPr sz="1999"/>
            </a:lvl6pPr>
            <a:lvl7pPr marL="2742866" indent="0">
              <a:buNone/>
              <a:defRPr sz="1999"/>
            </a:lvl7pPr>
            <a:lvl8pPr marL="3200009" indent="0">
              <a:buNone/>
              <a:defRPr sz="1999"/>
            </a:lvl8pPr>
            <a:lvl9pPr marL="3657154" indent="0">
              <a:buNone/>
              <a:defRPr sz="1999"/>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28/02/2025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614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28/02/2025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49428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969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299"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28/02/2025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82107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663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0990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147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27095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sp>
        <p:nvSpPr>
          <p:cNvPr id="3" name="Rectangle 2">
            <a:extLst>
              <a:ext uri="{FF2B5EF4-FFF2-40B4-BE49-F238E27FC236}">
                <a16:creationId xmlns:a16="http://schemas.microsoft.com/office/drawing/2014/main" id="{BA9E5C6D-FCD5-CB2D-E568-6C014DFC5EEA}"/>
              </a:ext>
            </a:extLst>
          </p:cNvPr>
          <p:cNvSpPr/>
          <p:nvPr userDrawn="1"/>
        </p:nvSpPr>
        <p:spPr>
          <a:xfrm>
            <a:off x="1104900" y="6342623"/>
            <a:ext cx="2007119"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4948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553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Footer Placeholder 3">
            <a:extLst>
              <a:ext uri="{FF2B5EF4-FFF2-40B4-BE49-F238E27FC236}">
                <a16:creationId xmlns:a16="http://schemas.microsoft.com/office/drawing/2014/main" id="{9C597C95-1341-5730-CAD6-AB96532DA718}"/>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5" name="Footer Placeholder 3">
            <a:extLst>
              <a:ext uri="{FF2B5EF4-FFF2-40B4-BE49-F238E27FC236}">
                <a16:creationId xmlns:a16="http://schemas.microsoft.com/office/drawing/2014/main" id="{C394E52E-EEE1-3337-9C9A-C2113CC68CC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58249945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3" r:id="rId3"/>
    <p:sldLayoutId id="2147483716" r:id="rId4"/>
    <p:sldLayoutId id="2147483711" r:id="rId5"/>
    <p:sldLayoutId id="2147483712" r:id="rId6"/>
    <p:sldLayoutId id="2147483717" r:id="rId7"/>
    <p:sldLayoutId id="2147483677" r:id="rId8"/>
    <p:sldLayoutId id="2147483679" r:id="rId9"/>
    <p:sldLayoutId id="2147483682" r:id="rId10"/>
    <p:sldLayoutId id="2147483683" r:id="rId11"/>
    <p:sldLayoutId id="2147483684" r:id="rId12"/>
    <p:sldLayoutId id="2147483685" r:id="rId13"/>
    <p:sldLayoutId id="2147483686" r:id="rId14"/>
    <p:sldLayoutId id="2147483687" r:id="rId15"/>
    <p:sldLayoutId id="2147483688" r:id="rId16"/>
    <p:sldLayoutId id="2147483691" r:id="rId17"/>
    <p:sldLayoutId id="2147483700" r:id="rId18"/>
    <p:sldLayoutId id="214748370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99">
                <a:solidFill>
                  <a:schemeClr val="tx1">
                    <a:tint val="82000"/>
                  </a:schemeClr>
                </a:solidFill>
              </a:defRPr>
            </a:lvl1pPr>
          </a:lstStyle>
          <a:p>
            <a:fld id="{83EAB211-A809-42AD-9ACF-CEAB565A0C3F}" type="datetimeFigureOut">
              <a:rPr lang="en-IL" smtClean="0"/>
              <a:t>28/02/2025</a:t>
            </a:fld>
            <a:endParaRPr lang="en-I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9">
                <a:solidFill>
                  <a:schemeClr val="tx1">
                    <a:tint val="82000"/>
                  </a:schemeClr>
                </a:solidFill>
              </a:defRPr>
            </a:lvl1pPr>
          </a:lstStyle>
          <a:p>
            <a:endParaRPr lang="en-IL"/>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9">
                <a:solidFill>
                  <a:schemeClr val="tx1">
                    <a:tint val="82000"/>
                  </a:schemeClr>
                </a:solidFill>
              </a:defRPr>
            </a:lvl1pPr>
          </a:lstStyle>
          <a:p>
            <a:fld id="{18528891-FDCE-4EE3-B46A-C9341A827A61}" type="slidenum">
              <a:rPr lang="en-IL" smtClean="0"/>
              <a:t>‹#›</a:t>
            </a:fld>
            <a:endParaRPr lang="en-IL"/>
          </a:p>
        </p:txBody>
      </p:sp>
    </p:spTree>
    <p:extLst>
      <p:ext uri="{BB962C8B-B14F-4D97-AF65-F5344CB8AC3E}">
        <p14:creationId xmlns:p14="http://schemas.microsoft.com/office/powerpoint/2010/main" val="16305505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7" indent="-228572" algn="l" defTabSz="914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61" indent="-228572" algn="l" defTabSz="914289"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005"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50"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94"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37"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82"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726"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89" rtl="0" eaLnBrk="1" latinLnBrk="0" hangingPunct="1">
        <a:defRPr sz="1799" kern="1200">
          <a:solidFill>
            <a:schemeClr val="tx1"/>
          </a:solidFill>
          <a:latin typeface="+mn-lt"/>
          <a:ea typeface="+mn-ea"/>
          <a:cs typeface="+mn-cs"/>
        </a:defRPr>
      </a:lvl1pPr>
      <a:lvl2pPr marL="457144" algn="l" defTabSz="914289" rtl="0" eaLnBrk="1" latinLnBrk="0" hangingPunct="1">
        <a:defRPr sz="1799" kern="1200">
          <a:solidFill>
            <a:schemeClr val="tx1"/>
          </a:solidFill>
          <a:latin typeface="+mn-lt"/>
          <a:ea typeface="+mn-ea"/>
          <a:cs typeface="+mn-cs"/>
        </a:defRPr>
      </a:lvl2pPr>
      <a:lvl3pPr marL="914289" algn="l" defTabSz="914289" rtl="0" eaLnBrk="1" latinLnBrk="0" hangingPunct="1">
        <a:defRPr sz="1799" kern="1200">
          <a:solidFill>
            <a:schemeClr val="tx1"/>
          </a:solidFill>
          <a:latin typeface="+mn-lt"/>
          <a:ea typeface="+mn-ea"/>
          <a:cs typeface="+mn-cs"/>
        </a:defRPr>
      </a:lvl3pPr>
      <a:lvl4pPr marL="1371433" algn="l" defTabSz="914289" rtl="0" eaLnBrk="1" latinLnBrk="0" hangingPunct="1">
        <a:defRPr sz="1799" kern="1200">
          <a:solidFill>
            <a:schemeClr val="tx1"/>
          </a:solidFill>
          <a:latin typeface="+mn-lt"/>
          <a:ea typeface="+mn-ea"/>
          <a:cs typeface="+mn-cs"/>
        </a:defRPr>
      </a:lvl4pPr>
      <a:lvl5pPr marL="1828578" algn="l" defTabSz="914289" rtl="0" eaLnBrk="1" latinLnBrk="0" hangingPunct="1">
        <a:defRPr sz="1799" kern="1200">
          <a:solidFill>
            <a:schemeClr val="tx1"/>
          </a:solidFill>
          <a:latin typeface="+mn-lt"/>
          <a:ea typeface="+mn-ea"/>
          <a:cs typeface="+mn-cs"/>
        </a:defRPr>
      </a:lvl5pPr>
      <a:lvl6pPr marL="2285722" algn="l" defTabSz="914289" rtl="0" eaLnBrk="1" latinLnBrk="0" hangingPunct="1">
        <a:defRPr sz="1799" kern="1200">
          <a:solidFill>
            <a:schemeClr val="tx1"/>
          </a:solidFill>
          <a:latin typeface="+mn-lt"/>
          <a:ea typeface="+mn-ea"/>
          <a:cs typeface="+mn-cs"/>
        </a:defRPr>
      </a:lvl6pPr>
      <a:lvl7pPr marL="2742866" algn="l" defTabSz="914289" rtl="0" eaLnBrk="1" latinLnBrk="0" hangingPunct="1">
        <a:defRPr sz="1799" kern="1200">
          <a:solidFill>
            <a:schemeClr val="tx1"/>
          </a:solidFill>
          <a:latin typeface="+mn-lt"/>
          <a:ea typeface="+mn-ea"/>
          <a:cs typeface="+mn-cs"/>
        </a:defRPr>
      </a:lvl7pPr>
      <a:lvl8pPr marL="3200009" algn="l" defTabSz="914289" rtl="0" eaLnBrk="1" latinLnBrk="0" hangingPunct="1">
        <a:defRPr sz="1799" kern="1200">
          <a:solidFill>
            <a:schemeClr val="tx1"/>
          </a:solidFill>
          <a:latin typeface="+mn-lt"/>
          <a:ea typeface="+mn-ea"/>
          <a:cs typeface="+mn-cs"/>
        </a:defRPr>
      </a:lvl8pPr>
      <a:lvl9pPr marL="3657154" algn="l" defTabSz="91428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copilot.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77DD21F-B4DD-CAA0-81BA-287D254F1ACE}"/>
              </a:ext>
            </a:extLst>
          </p:cNvPr>
          <p:cNvPicPr>
            <a:picLocks noChangeAspect="1"/>
          </p:cNvPicPr>
          <p:nvPr/>
        </p:nvPicPr>
        <p:blipFill>
          <a:blip r:embed="rId3"/>
          <a:stretch>
            <a:fillRect/>
          </a:stretch>
        </p:blipFill>
        <p:spPr>
          <a:xfrm>
            <a:off x="287231" y="275165"/>
            <a:ext cx="3057178" cy="224193"/>
          </a:xfrm>
          <a:prstGeom prst="rect">
            <a:avLst/>
          </a:prstGeom>
        </p:spPr>
      </p:pic>
      <p:pic>
        <p:nvPicPr>
          <p:cNvPr id="8" name="תמונה 7" descr="תמונה שמכילה טקסט, גופן, גרפיקה, עיצוב גרפי&#10;&#10;תוכן שנוצר על-ידי בינה מלאכותית עשוי להיות שגוי.">
            <a:extLst>
              <a:ext uri="{FF2B5EF4-FFF2-40B4-BE49-F238E27FC236}">
                <a16:creationId xmlns:a16="http://schemas.microsoft.com/office/drawing/2014/main" id="{D7FDA94F-D92C-10A7-7AA2-87831363B066}"/>
              </a:ext>
            </a:extLst>
          </p:cNvPr>
          <p:cNvPicPr>
            <a:picLocks noChangeAspect="1"/>
          </p:cNvPicPr>
          <p:nvPr/>
        </p:nvPicPr>
        <p:blipFill>
          <a:blip r:embed="rId4"/>
          <a:stretch>
            <a:fillRect/>
          </a:stretch>
        </p:blipFill>
        <p:spPr>
          <a:xfrm>
            <a:off x="10628394" y="197689"/>
            <a:ext cx="1324743" cy="602156"/>
          </a:xfrm>
          <a:prstGeom prst="rect">
            <a:avLst/>
          </a:prstGeom>
        </p:spPr>
      </p:pic>
      <p:pic>
        <p:nvPicPr>
          <p:cNvPr id="11" name="תמונה 10" descr="תמונה שמכילה גופן, גרפיקה, עיצוב גרפי, לוגו&#10;&#10;תוכן שנוצר על-ידי בינה מלאכותית עשוי להיות שגוי.">
            <a:extLst>
              <a:ext uri="{FF2B5EF4-FFF2-40B4-BE49-F238E27FC236}">
                <a16:creationId xmlns:a16="http://schemas.microsoft.com/office/drawing/2014/main" id="{8AF0539D-1934-C0F9-CFA9-E84710E201BD}"/>
              </a:ext>
            </a:extLst>
          </p:cNvPr>
          <p:cNvPicPr>
            <a:picLocks noChangeAspect="1"/>
          </p:cNvPicPr>
          <p:nvPr/>
        </p:nvPicPr>
        <p:blipFill>
          <a:blip r:embed="rId5"/>
          <a:stretch>
            <a:fillRect/>
          </a:stretch>
        </p:blipFill>
        <p:spPr>
          <a:xfrm>
            <a:off x="555522" y="2435634"/>
            <a:ext cx="4988389" cy="1832470"/>
          </a:xfrm>
          <a:prstGeom prst="rect">
            <a:avLst/>
          </a:prstGeom>
        </p:spPr>
      </p:pic>
      <p:pic>
        <p:nvPicPr>
          <p:cNvPr id="13" name="תמונה 12">
            <a:extLst>
              <a:ext uri="{FF2B5EF4-FFF2-40B4-BE49-F238E27FC236}">
                <a16:creationId xmlns:a16="http://schemas.microsoft.com/office/drawing/2014/main" id="{D5010AB6-AAA0-1B3E-49A6-D512600C83B8}"/>
              </a:ext>
            </a:extLst>
          </p:cNvPr>
          <p:cNvPicPr>
            <a:picLocks noChangeAspect="1"/>
          </p:cNvPicPr>
          <p:nvPr/>
        </p:nvPicPr>
        <p:blipFill>
          <a:blip r:embed="rId6"/>
          <a:stretch>
            <a:fillRect/>
          </a:stretch>
        </p:blipFill>
        <p:spPr>
          <a:xfrm>
            <a:off x="453" y="6146854"/>
            <a:ext cx="12191094" cy="711147"/>
          </a:xfrm>
          <a:prstGeom prst="rect">
            <a:avLst/>
          </a:prstGeom>
        </p:spPr>
      </p:pic>
    </p:spTree>
    <p:extLst>
      <p:ext uri="{BB962C8B-B14F-4D97-AF65-F5344CB8AC3E}">
        <p14:creationId xmlns:p14="http://schemas.microsoft.com/office/powerpoint/2010/main" val="26624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74562-86C9-223A-3087-36149C32F9D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42E3E29-F5C8-C679-4835-B24D617A0A81}"/>
              </a:ext>
            </a:extLst>
          </p:cNvPr>
          <p:cNvPicPr>
            <a:picLocks noChangeAspect="1"/>
          </p:cNvPicPr>
          <p:nvPr/>
        </p:nvPicPr>
        <p:blipFill>
          <a:blip r:embed="rId3"/>
          <a:stretch>
            <a:fillRect/>
          </a:stretch>
        </p:blipFill>
        <p:spPr>
          <a:xfrm>
            <a:off x="613559" y="1718806"/>
            <a:ext cx="5685013" cy="4198984"/>
          </a:xfrm>
          <a:prstGeom prst="rect">
            <a:avLst/>
          </a:prstGeom>
        </p:spPr>
      </p:pic>
      <p:sp>
        <p:nvSpPr>
          <p:cNvPr id="21" name="Title 1">
            <a:extLst>
              <a:ext uri="{FF2B5EF4-FFF2-40B4-BE49-F238E27FC236}">
                <a16:creationId xmlns:a16="http://schemas.microsoft.com/office/drawing/2014/main" id="{BF53383C-6A6E-C172-2C8A-CF09F275CFDD}"/>
              </a:ext>
            </a:extLst>
          </p:cNvPr>
          <p:cNvSpPr txBox="1">
            <a:spLocks/>
          </p:cNvSpPr>
          <p:nvPr/>
        </p:nvSpPr>
        <p:spPr>
          <a:xfrm>
            <a:off x="6607529" y="2134324"/>
            <a:ext cx="5030434" cy="160556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he-IL" sz="2400" dirty="0">
                <a:latin typeface="Assistant" pitchFamily="2" charset="-79"/>
                <a:ea typeface="+mn-ea"/>
                <a:cs typeface="Assistant" pitchFamily="2" charset="-79"/>
              </a:rPr>
              <a:t>צריכים עוד רעיונות?</a:t>
            </a:r>
          </a:p>
          <a:p>
            <a:pPr algn="r" rtl="1">
              <a:spcBef>
                <a:spcPts val="1000"/>
              </a:spcBef>
            </a:pPr>
            <a:r>
              <a:rPr lang="he-IL" sz="2400" b="0" dirty="0">
                <a:latin typeface="Assistant" pitchFamily="2" charset="-79"/>
                <a:ea typeface="+mn-ea"/>
                <a:cs typeface="Assistant" pitchFamily="2" charset="-79"/>
              </a:rPr>
              <a:t>אפשר להשתמש בקופיילוט, להעלות תמונת השראה ולבקש ממנו לתאר אותה כשהראה לפרומפט</a:t>
            </a:r>
            <a:endParaRPr lang="en-US" sz="2400" b="0" dirty="0">
              <a:latin typeface="Assistant" pitchFamily="2" charset="-79"/>
              <a:ea typeface="+mn-ea"/>
              <a:cs typeface="Assistant" pitchFamily="2" charset="-79"/>
            </a:endParaRPr>
          </a:p>
        </p:txBody>
      </p:sp>
      <p:grpSp>
        <p:nvGrpSpPr>
          <p:cNvPr id="3" name="Group 2">
            <a:extLst>
              <a:ext uri="{FF2B5EF4-FFF2-40B4-BE49-F238E27FC236}">
                <a16:creationId xmlns:a16="http://schemas.microsoft.com/office/drawing/2014/main" id="{8156B32C-75C4-59AD-F970-91ACBE163EFD}"/>
              </a:ext>
            </a:extLst>
          </p:cNvPr>
          <p:cNvGrpSpPr/>
          <p:nvPr/>
        </p:nvGrpSpPr>
        <p:grpSpPr>
          <a:xfrm>
            <a:off x="129030" y="123881"/>
            <a:ext cx="2084431" cy="2082904"/>
            <a:chOff x="3802654" y="4590383"/>
            <a:chExt cx="1149272" cy="1148430"/>
          </a:xfrm>
        </p:grpSpPr>
        <p:sp>
          <p:nvSpPr>
            <p:cNvPr id="4" name="Rectangle: Top Corners Rounded 3">
              <a:extLst>
                <a:ext uri="{FF2B5EF4-FFF2-40B4-BE49-F238E27FC236}">
                  <a16:creationId xmlns:a16="http://schemas.microsoft.com/office/drawing/2014/main" id="{75E34E96-12B7-5FF4-F4AE-DB1E4358EE3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ontent Placeholder 124">
              <a:extLst>
                <a:ext uri="{FF2B5EF4-FFF2-40B4-BE49-F238E27FC236}">
                  <a16:creationId xmlns:a16="http://schemas.microsoft.com/office/drawing/2014/main" id="{03C89F54-012C-E0CB-5486-7E98721F52E8}"/>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Oval 5">
            <a:extLst>
              <a:ext uri="{FF2B5EF4-FFF2-40B4-BE49-F238E27FC236}">
                <a16:creationId xmlns:a16="http://schemas.microsoft.com/office/drawing/2014/main" id="{149D529A-19C7-EBA7-7F84-B6D54C586047}"/>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dirty="0">
                <a:latin typeface="Assistant" pitchFamily="2" charset="-79"/>
                <a:cs typeface="Assistant" pitchFamily="2" charset="-79"/>
              </a:rPr>
              <a:t>צרי תמונת השראה של העצמי העתידי שלך</a:t>
            </a:r>
            <a:endParaRPr lang="en-IL" dirty="0">
              <a:solidFill>
                <a:schemeClr val="bg1"/>
              </a:solidFill>
              <a:latin typeface="Assistant" pitchFamily="2" charset="-79"/>
              <a:cs typeface="Assistant" pitchFamily="2" charset="-79"/>
            </a:endParaRPr>
          </a:p>
        </p:txBody>
      </p:sp>
      <p:sp>
        <p:nvSpPr>
          <p:cNvPr id="13" name="Title 1">
            <a:extLst>
              <a:ext uri="{FF2B5EF4-FFF2-40B4-BE49-F238E27FC236}">
                <a16:creationId xmlns:a16="http://schemas.microsoft.com/office/drawing/2014/main" id="{DBAF27F5-0157-A72C-91F9-9B2935B0DF1F}"/>
              </a:ext>
            </a:extLst>
          </p:cNvPr>
          <p:cNvSpPr>
            <a:spLocks noGrp="1"/>
          </p:cNvSpPr>
          <p:nvPr>
            <p:ph type="title"/>
          </p:nvPr>
        </p:nvSpPr>
        <p:spPr>
          <a:xfrm>
            <a:off x="546100" y="449263"/>
            <a:ext cx="11091863" cy="554037"/>
          </a:xfrm>
        </p:spPr>
        <p:txBody>
          <a:bodyPr/>
          <a:lstStyle/>
          <a:p>
            <a:pPr algn="r" rtl="1"/>
            <a:r>
              <a:rPr lang="he-IL" dirty="0">
                <a:latin typeface="Assistant" pitchFamily="2" charset="-79"/>
                <a:cs typeface="Assistant" pitchFamily="2" charset="-79"/>
              </a:rPr>
              <a:t>שלב 2: יצירת תמונת ההשראה</a:t>
            </a:r>
            <a:endParaRPr lang="en-US" dirty="0">
              <a:latin typeface="Assistant" pitchFamily="2" charset="-79"/>
              <a:cs typeface="Assistant" pitchFamily="2" charset="-79"/>
            </a:endParaRPr>
          </a:p>
        </p:txBody>
      </p:sp>
    </p:spTree>
    <p:extLst>
      <p:ext uri="{BB962C8B-B14F-4D97-AF65-F5344CB8AC3E}">
        <p14:creationId xmlns:p14="http://schemas.microsoft.com/office/powerpoint/2010/main" val="4118740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0221-2024-50.8987611">
            <a:hlinkClick r:id="" action="ppaction://media"/>
            <a:extLst>
              <a:ext uri="{FF2B5EF4-FFF2-40B4-BE49-F238E27FC236}">
                <a16:creationId xmlns:a16="http://schemas.microsoft.com/office/drawing/2014/main" id="{4CC61CC2-68BA-7861-FAC9-843B96FD5D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1275" y="0"/>
            <a:ext cx="9350375" cy="6858000"/>
          </a:xfrm>
          <a:prstGeom prst="rect">
            <a:avLst/>
          </a:prstGeom>
        </p:spPr>
      </p:pic>
    </p:spTree>
    <p:extLst>
      <p:ext uri="{BB962C8B-B14F-4D97-AF65-F5344CB8AC3E}">
        <p14:creationId xmlns:p14="http://schemas.microsoft.com/office/powerpoint/2010/main" val="306701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2D3-983B-BFED-93DE-729E99402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B09AF-CAC1-F2C8-F53E-98057F43C517}"/>
              </a:ext>
            </a:extLst>
          </p:cNvPr>
          <p:cNvSpPr>
            <a:spLocks noGrp="1"/>
          </p:cNvSpPr>
          <p:nvPr>
            <p:ph type="title"/>
          </p:nvPr>
        </p:nvSpPr>
        <p:spPr>
          <a:xfrm>
            <a:off x="550164" y="560563"/>
            <a:ext cx="11091672" cy="553998"/>
          </a:xfrm>
        </p:spPr>
        <p:txBody>
          <a:bodyPr/>
          <a:lstStyle/>
          <a:p>
            <a:pPr algn="r" rtl="1"/>
            <a:r>
              <a:rPr lang="he-IL" dirty="0">
                <a:latin typeface="Assistant" pitchFamily="2" charset="-79"/>
                <a:cs typeface="Assistant" pitchFamily="2" charset="-79"/>
              </a:rPr>
              <a:t>תרצו לשלב את הפנים שלכם בתמונה?</a:t>
            </a:r>
            <a:endParaRPr lang="en-IL" dirty="0">
              <a:latin typeface="Assistant" pitchFamily="2" charset="-79"/>
              <a:cs typeface="Assistant" pitchFamily="2" charset="-79"/>
            </a:endParaRPr>
          </a:p>
        </p:txBody>
      </p:sp>
      <p:grpSp>
        <p:nvGrpSpPr>
          <p:cNvPr id="11" name="Group 10">
            <a:extLst>
              <a:ext uri="{FF2B5EF4-FFF2-40B4-BE49-F238E27FC236}">
                <a16:creationId xmlns:a16="http://schemas.microsoft.com/office/drawing/2014/main" id="{3726D868-1563-ADDB-D886-1E8D2C958D35}"/>
              </a:ext>
            </a:extLst>
          </p:cNvPr>
          <p:cNvGrpSpPr/>
          <p:nvPr/>
        </p:nvGrpSpPr>
        <p:grpSpPr>
          <a:xfrm>
            <a:off x="182454" y="152551"/>
            <a:ext cx="2084433" cy="2082906"/>
            <a:chOff x="6046344" y="4590383"/>
            <a:chExt cx="1149272" cy="1148430"/>
          </a:xfrm>
        </p:grpSpPr>
        <p:sp>
          <p:nvSpPr>
            <p:cNvPr id="12" name="Rectangle: Top Corners Rounded 11">
              <a:extLst>
                <a:ext uri="{FF2B5EF4-FFF2-40B4-BE49-F238E27FC236}">
                  <a16:creationId xmlns:a16="http://schemas.microsoft.com/office/drawing/2014/main" id="{59706E9C-421A-9BC7-8EFA-083417331C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Content Placeholder 124">
              <a:extLst>
                <a:ext uri="{FF2B5EF4-FFF2-40B4-BE49-F238E27FC236}">
                  <a16:creationId xmlns:a16="http://schemas.microsoft.com/office/drawing/2014/main" id="{58493980-14F1-F20A-8EDE-640C18A1261A}"/>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4" name="Oval 13">
            <a:extLst>
              <a:ext uri="{FF2B5EF4-FFF2-40B4-BE49-F238E27FC236}">
                <a16:creationId xmlns:a16="http://schemas.microsoft.com/office/drawing/2014/main" id="{A8ACD4DE-D691-9D38-C2B9-39D702DBB4F1}"/>
              </a:ext>
            </a:extLst>
          </p:cNvPr>
          <p:cNvSpPr/>
          <p:nvPr/>
        </p:nvSpPr>
        <p:spPr>
          <a:xfrm>
            <a:off x="358027" y="362131"/>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sz="1600" dirty="0">
                <a:latin typeface="Assistant" pitchFamily="2" charset="-79"/>
                <a:cs typeface="Assistant" pitchFamily="2" charset="-79"/>
              </a:rPr>
              <a:t>החלף את הפנים בתמונה כדי שייראו יותר כמוך</a:t>
            </a:r>
            <a:endParaRPr lang="en-IL" sz="1600" dirty="0">
              <a:solidFill>
                <a:schemeClr val="bg1"/>
              </a:solidFill>
              <a:latin typeface="Assistant" pitchFamily="2" charset="-79"/>
              <a:cs typeface="Assistant" pitchFamily="2" charset="-79"/>
            </a:endParaRPr>
          </a:p>
        </p:txBody>
      </p:sp>
      <p:pic>
        <p:nvPicPr>
          <p:cNvPr id="4" name="Picture 3">
            <a:extLst>
              <a:ext uri="{FF2B5EF4-FFF2-40B4-BE49-F238E27FC236}">
                <a16:creationId xmlns:a16="http://schemas.microsoft.com/office/drawing/2014/main" id="{D7B3DC06-B87D-7587-6253-BDCABE1D1BCC}"/>
              </a:ext>
            </a:extLst>
          </p:cNvPr>
          <p:cNvPicPr>
            <a:picLocks noChangeAspect="1"/>
          </p:cNvPicPr>
          <p:nvPr/>
        </p:nvPicPr>
        <p:blipFill>
          <a:blip r:embed="rId2"/>
          <a:stretch>
            <a:fillRect/>
          </a:stretch>
        </p:blipFill>
        <p:spPr>
          <a:xfrm>
            <a:off x="2496190" y="1837335"/>
            <a:ext cx="6795294" cy="4343635"/>
          </a:xfrm>
          <a:prstGeom prst="rect">
            <a:avLst/>
          </a:prstGeom>
        </p:spPr>
      </p:pic>
    </p:spTree>
    <p:extLst>
      <p:ext uri="{BB962C8B-B14F-4D97-AF65-F5344CB8AC3E}">
        <p14:creationId xmlns:p14="http://schemas.microsoft.com/office/powerpoint/2010/main" val="153025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5CE9-7085-1982-0A2E-224BF293D8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5EC8AAA-6679-1750-05D9-A5F0A8843B94}"/>
              </a:ext>
            </a:extLst>
          </p:cNvPr>
          <p:cNvPicPr>
            <a:picLocks noChangeAspect="1"/>
          </p:cNvPicPr>
          <p:nvPr/>
        </p:nvPicPr>
        <p:blipFill>
          <a:blip r:embed="rId3"/>
          <a:srcRect l="15402" t="9374" r="12513"/>
          <a:stretch/>
        </p:blipFill>
        <p:spPr>
          <a:xfrm>
            <a:off x="628651" y="1844828"/>
            <a:ext cx="5667375" cy="4118118"/>
          </a:xfrm>
          <a:prstGeom prst="rect">
            <a:avLst/>
          </a:prstGeom>
        </p:spPr>
      </p:pic>
      <p:sp>
        <p:nvSpPr>
          <p:cNvPr id="6" name="Title 1">
            <a:extLst>
              <a:ext uri="{FF2B5EF4-FFF2-40B4-BE49-F238E27FC236}">
                <a16:creationId xmlns:a16="http://schemas.microsoft.com/office/drawing/2014/main" id="{F7A54C67-6774-47CE-67FC-FD196C08753F}"/>
              </a:ext>
            </a:extLst>
          </p:cNvPr>
          <p:cNvSpPr txBox="1">
            <a:spLocks/>
          </p:cNvSpPr>
          <p:nvPr/>
        </p:nvSpPr>
        <p:spPr>
          <a:xfrm>
            <a:off x="6206602" y="3626888"/>
            <a:ext cx="1714359"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he-IL" sz="1800" dirty="0">
                <a:latin typeface="Assistant" pitchFamily="2" charset="-79"/>
                <a:ea typeface="+mn-ea"/>
                <a:cs typeface="Assistant" pitchFamily="2" charset="-79"/>
              </a:rPr>
              <a:t>העלי את התמונה שלך כאן</a:t>
            </a:r>
            <a:endParaRPr lang="en-US" sz="1800" b="0" dirty="0">
              <a:latin typeface="Assistant" pitchFamily="2" charset="-79"/>
              <a:ea typeface="+mn-ea"/>
              <a:cs typeface="Assistant" pitchFamily="2" charset="-79"/>
            </a:endParaRPr>
          </a:p>
        </p:txBody>
      </p:sp>
      <p:sp>
        <p:nvSpPr>
          <p:cNvPr id="7" name="Title 1">
            <a:extLst>
              <a:ext uri="{FF2B5EF4-FFF2-40B4-BE49-F238E27FC236}">
                <a16:creationId xmlns:a16="http://schemas.microsoft.com/office/drawing/2014/main" id="{C774E0DD-6312-3C1D-B7EB-383F1E9D3EA6}"/>
              </a:ext>
            </a:extLst>
          </p:cNvPr>
          <p:cNvSpPr txBox="1">
            <a:spLocks/>
          </p:cNvSpPr>
          <p:nvPr/>
        </p:nvSpPr>
        <p:spPr>
          <a:xfrm>
            <a:off x="6204299" y="5109416"/>
            <a:ext cx="1714359"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he-IL" sz="1800" dirty="0">
                <a:latin typeface="Assistant" pitchFamily="2" charset="-79"/>
                <a:ea typeface="+mn-ea"/>
                <a:cs typeface="Assistant" pitchFamily="2" charset="-79"/>
              </a:rPr>
              <a:t>העלי את תמונת ההשראה כאן</a:t>
            </a:r>
            <a:endParaRPr lang="en-US" sz="1800" b="0" dirty="0">
              <a:latin typeface="Assistant" pitchFamily="2" charset="-79"/>
              <a:ea typeface="+mn-ea"/>
              <a:cs typeface="Assistant" pitchFamily="2" charset="-79"/>
            </a:endParaRPr>
          </a:p>
        </p:txBody>
      </p:sp>
      <p:sp>
        <p:nvSpPr>
          <p:cNvPr id="11" name="Title 1">
            <a:extLst>
              <a:ext uri="{FF2B5EF4-FFF2-40B4-BE49-F238E27FC236}">
                <a16:creationId xmlns:a16="http://schemas.microsoft.com/office/drawing/2014/main" id="{96743E14-35D8-6BEF-7836-E1E51BDF29FC}"/>
              </a:ext>
            </a:extLst>
          </p:cNvPr>
          <p:cNvSpPr txBox="1">
            <a:spLocks/>
          </p:cNvSpPr>
          <p:nvPr/>
        </p:nvSpPr>
        <p:spPr>
          <a:xfrm>
            <a:off x="7993777" y="5186360"/>
            <a:ext cx="3493373"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he-IL" sz="1800" b="0" dirty="0">
                <a:latin typeface="Assistant" pitchFamily="2" charset="-79"/>
                <a:ea typeface="+mn-ea"/>
                <a:cs typeface="Assistant" pitchFamily="2" charset="-79"/>
              </a:rPr>
              <a:t>שימו לב: כלים להחלפת פנים פועלים תחת תנאי השימוש שלהם</a:t>
            </a:r>
            <a:endParaRPr lang="en-US" sz="1800" b="0" dirty="0">
              <a:latin typeface="Assistant" pitchFamily="2" charset="-79"/>
              <a:ea typeface="+mn-ea"/>
              <a:cs typeface="Assistant" pitchFamily="2" charset="-79"/>
            </a:endParaRPr>
          </a:p>
        </p:txBody>
      </p:sp>
      <p:sp>
        <p:nvSpPr>
          <p:cNvPr id="14" name="TextBox 13">
            <a:extLst>
              <a:ext uri="{FF2B5EF4-FFF2-40B4-BE49-F238E27FC236}">
                <a16:creationId xmlns:a16="http://schemas.microsoft.com/office/drawing/2014/main" id="{71E0B50E-1347-F443-F70E-4CA5D6C41386}"/>
              </a:ext>
            </a:extLst>
          </p:cNvPr>
          <p:cNvSpPr txBox="1"/>
          <p:nvPr/>
        </p:nvSpPr>
        <p:spPr>
          <a:xfrm>
            <a:off x="7208848" y="2122196"/>
            <a:ext cx="4354501" cy="1200329"/>
          </a:xfrm>
          <a:prstGeom prst="rect">
            <a:avLst/>
          </a:prstGeom>
          <a:noFill/>
        </p:spPr>
        <p:txBody>
          <a:bodyPr wrap="square">
            <a:spAutoFit/>
          </a:bodyPr>
          <a:lstStyle/>
          <a:p>
            <a:pPr algn="r" rtl="1">
              <a:spcBef>
                <a:spcPts val="1000"/>
              </a:spcBef>
            </a:pPr>
            <a:r>
              <a:rPr lang="he-IL" sz="2400" dirty="0">
                <a:solidFill>
                  <a:schemeClr val="bg1"/>
                </a:solidFill>
                <a:latin typeface="Assistant" pitchFamily="2" charset="-79"/>
                <a:cs typeface="Assistant" pitchFamily="2" charset="-79"/>
              </a:rPr>
              <a:t>להחלפת הפנים נשתמש בכלי להחלפת פנים, לדוגמה: </a:t>
            </a:r>
            <a:r>
              <a:rPr lang="en-US" sz="2400" dirty="0">
                <a:solidFill>
                  <a:schemeClr val="bg1"/>
                </a:solidFill>
                <a:latin typeface="+mn-lt"/>
                <a:ea typeface="+mn-ea"/>
                <a:cs typeface="+mn-cs"/>
              </a:rPr>
              <a:t>Faceswapper.ai</a:t>
            </a:r>
          </a:p>
        </p:txBody>
      </p:sp>
      <p:sp>
        <p:nvSpPr>
          <p:cNvPr id="13" name="Title 1">
            <a:extLst>
              <a:ext uri="{FF2B5EF4-FFF2-40B4-BE49-F238E27FC236}">
                <a16:creationId xmlns:a16="http://schemas.microsoft.com/office/drawing/2014/main" id="{6E64292A-D28B-C9BA-C6CC-F9FC1834628D}"/>
              </a:ext>
            </a:extLst>
          </p:cNvPr>
          <p:cNvSpPr>
            <a:spLocks noGrp="1"/>
          </p:cNvSpPr>
          <p:nvPr>
            <p:ph type="title"/>
          </p:nvPr>
        </p:nvSpPr>
        <p:spPr>
          <a:xfrm>
            <a:off x="550164" y="560563"/>
            <a:ext cx="11091672" cy="553998"/>
          </a:xfrm>
        </p:spPr>
        <p:txBody>
          <a:bodyPr/>
          <a:lstStyle/>
          <a:p>
            <a:pPr algn="r" rtl="1"/>
            <a:r>
              <a:rPr lang="he-IL" dirty="0">
                <a:latin typeface="Assistant" pitchFamily="2" charset="-79"/>
                <a:cs typeface="Assistant" pitchFamily="2" charset="-79"/>
              </a:rPr>
              <a:t>תרצו לשלב את הפנים שלכם בתמונה?</a:t>
            </a:r>
            <a:endParaRPr lang="en-IL" dirty="0"/>
          </a:p>
        </p:txBody>
      </p:sp>
      <p:grpSp>
        <p:nvGrpSpPr>
          <p:cNvPr id="15" name="Group 14">
            <a:extLst>
              <a:ext uri="{FF2B5EF4-FFF2-40B4-BE49-F238E27FC236}">
                <a16:creationId xmlns:a16="http://schemas.microsoft.com/office/drawing/2014/main" id="{4B4179C4-1A47-E692-C304-EE296BDE23A2}"/>
              </a:ext>
            </a:extLst>
          </p:cNvPr>
          <p:cNvGrpSpPr/>
          <p:nvPr/>
        </p:nvGrpSpPr>
        <p:grpSpPr>
          <a:xfrm>
            <a:off x="182454" y="152551"/>
            <a:ext cx="2084433" cy="2082906"/>
            <a:chOff x="6046344" y="4590383"/>
            <a:chExt cx="1149272" cy="1148430"/>
          </a:xfrm>
        </p:grpSpPr>
        <p:sp>
          <p:nvSpPr>
            <p:cNvPr id="16" name="Rectangle: Top Corners Rounded 15">
              <a:extLst>
                <a:ext uri="{FF2B5EF4-FFF2-40B4-BE49-F238E27FC236}">
                  <a16:creationId xmlns:a16="http://schemas.microsoft.com/office/drawing/2014/main" id="{4A1B37AC-AAC1-010C-4A17-8437D620E527}"/>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C34B82D6-07EC-CC11-B910-625CD4D43DB4}"/>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5ACE2109-DF30-7387-C7AD-F05D566DB768}"/>
              </a:ext>
            </a:extLst>
          </p:cNvPr>
          <p:cNvSpPr/>
          <p:nvPr/>
        </p:nvSpPr>
        <p:spPr>
          <a:xfrm>
            <a:off x="358027" y="362131"/>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dirty="0">
                <a:latin typeface="Assistant" pitchFamily="2" charset="-79"/>
                <a:cs typeface="Assistant" pitchFamily="2" charset="-79"/>
              </a:rPr>
              <a:t>החלף את הפנים בתמונה כדי שייראו יותר כמוך</a:t>
            </a:r>
            <a:endParaRPr lang="en-IL" dirty="0">
              <a:solidFill>
                <a:schemeClr val="bg1"/>
              </a:solidFill>
              <a:latin typeface="Assistant" pitchFamily="2" charset="-79"/>
              <a:cs typeface="Assistant" pitchFamily="2" charset="-79"/>
            </a:endParaRPr>
          </a:p>
        </p:txBody>
      </p:sp>
    </p:spTree>
    <p:extLst>
      <p:ext uri="{BB962C8B-B14F-4D97-AF65-F5344CB8AC3E}">
        <p14:creationId xmlns:p14="http://schemas.microsoft.com/office/powerpoint/2010/main" val="352245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6539-AFAB-CB7F-E1C5-96115484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2E9C2-4055-0E51-6C3B-F1155B279404}"/>
              </a:ext>
            </a:extLst>
          </p:cNvPr>
          <p:cNvSpPr>
            <a:spLocks noGrp="1"/>
          </p:cNvSpPr>
          <p:nvPr>
            <p:ph type="title"/>
          </p:nvPr>
        </p:nvSpPr>
        <p:spPr>
          <a:xfrm>
            <a:off x="290286" y="2260476"/>
            <a:ext cx="11656549" cy="923330"/>
          </a:xfrm>
        </p:spPr>
        <p:txBody>
          <a:bodyPr/>
          <a:lstStyle/>
          <a:p>
            <a:pPr algn="ctr"/>
            <a:r>
              <a:rPr lang="he-IL" dirty="0">
                <a:latin typeface="Assistant" pitchFamily="2" charset="-79"/>
                <a:cs typeface="Assistant" pitchFamily="2" charset="-79"/>
              </a:rPr>
              <a:t>תודה</a:t>
            </a:r>
            <a:endParaRPr lang="en-US" dirty="0">
              <a:solidFill>
                <a:schemeClr val="bg1"/>
              </a:solidFill>
              <a:latin typeface="Assistant" pitchFamily="2" charset="-79"/>
              <a:cs typeface="Assistant" pitchFamily="2" charset="-79"/>
            </a:endParaRPr>
          </a:p>
        </p:txBody>
      </p:sp>
    </p:spTree>
    <p:extLst>
      <p:ext uri="{BB962C8B-B14F-4D97-AF65-F5344CB8AC3E}">
        <p14:creationId xmlns:p14="http://schemas.microsoft.com/office/powerpoint/2010/main" val="9884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10DA2-57FB-505C-DE53-AFE4C7F2D6C9}"/>
              </a:ext>
            </a:extLst>
          </p:cNvPr>
          <p:cNvSpPr>
            <a:spLocks noGrp="1"/>
          </p:cNvSpPr>
          <p:nvPr>
            <p:ph type="body" sz="quarter" idx="11"/>
          </p:nvPr>
        </p:nvSpPr>
        <p:spPr>
          <a:xfrm>
            <a:off x="546100" y="1656784"/>
            <a:ext cx="11091863" cy="3347017"/>
          </a:xfrm>
        </p:spPr>
        <p:txBody>
          <a:bodyPr/>
          <a:lstStyle/>
          <a:p>
            <a:pPr algn="r" rtl="1"/>
            <a:r>
              <a:rPr lang="he-IL" b="0" i="0" u="none" strike="noStrike" baseline="0" dirty="0">
                <a:solidFill>
                  <a:srgbClr val="FFFFFF"/>
                </a:solidFill>
                <a:latin typeface="Assistant" pitchFamily="2" charset="-79"/>
                <a:cs typeface="Assistant" pitchFamily="2" charset="-79"/>
              </a:rPr>
              <a:t>מחקרים מראים שדמיון העתיד הופך אותו ליותר בר-השגה. בינה מלאכותית יוצרת מאפשרת לנו לדמיין את עצמנו במגוון מצבים ותפקידים וכך יכולה לעזור לנשים לממש את הפוטנציאל שלהן ולעשות שינוי משמעותי. </a:t>
            </a:r>
          </a:p>
          <a:p>
            <a:pPr algn="r" rtl="1"/>
            <a:r>
              <a:rPr lang="he-IL" b="0" i="0" u="none" strike="noStrike" baseline="0" dirty="0">
                <a:solidFill>
                  <a:srgbClr val="FFFFFF"/>
                </a:solidFill>
                <a:latin typeface="Assistant" pitchFamily="2" charset="-79"/>
                <a:cs typeface="Assistant" pitchFamily="2" charset="-79"/>
              </a:rPr>
              <a:t>דמיינו עולם שבו לכל אישה יש את הכלים להפוך את החלום שלה למציאות: היכולת לראות את עצמן כמובילות מחזקת את הביטחון של נשים לרדוף אחר חלומותיהן. בינה מלאכותית יכולה להעצים נשים ולעזור להן להוביל בקריירה ובחיים האישיים באופן הוליסטי.</a:t>
            </a:r>
          </a:p>
          <a:p>
            <a:pPr algn="r" rtl="1"/>
            <a:r>
              <a:rPr lang="he-IL" b="0" i="0" u="none" strike="noStrike" baseline="0" dirty="0">
                <a:solidFill>
                  <a:srgbClr val="FFFFFF"/>
                </a:solidFill>
                <a:latin typeface="Assistant" pitchFamily="2" charset="-79"/>
                <a:cs typeface="Assistant" pitchFamily="2" charset="-79"/>
              </a:rPr>
              <a:t> נשים יכולות להשיג הכל – כי מה שהן מדמיינות היום מהווה תוכנית למה שהן יכולות להיות מחר.</a:t>
            </a:r>
            <a:endParaRPr lang="en-US" b="0" i="0" u="none" strike="noStrike" baseline="0" dirty="0">
              <a:solidFill>
                <a:srgbClr val="FFFFFF"/>
              </a:solidFill>
              <a:latin typeface="Assistant" pitchFamily="2" charset="-79"/>
              <a:cs typeface="Assistant" pitchFamily="2" charset="-79"/>
            </a:endParaRPr>
          </a:p>
        </p:txBody>
      </p:sp>
      <p:sp>
        <p:nvSpPr>
          <p:cNvPr id="6" name="Title 1">
            <a:extLst>
              <a:ext uri="{FF2B5EF4-FFF2-40B4-BE49-F238E27FC236}">
                <a16:creationId xmlns:a16="http://schemas.microsoft.com/office/drawing/2014/main" id="{BD2B3B59-7A82-B308-5817-2E2B5011580C}"/>
              </a:ext>
            </a:extLst>
          </p:cNvPr>
          <p:cNvSpPr txBox="1">
            <a:spLocks/>
          </p:cNvSpPr>
          <p:nvPr/>
        </p:nvSpPr>
        <p:spPr>
          <a:xfrm>
            <a:off x="698921" y="602425"/>
            <a:ext cx="11091672"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r>
              <a:rPr lang="he-IL" sz="3200" dirty="0">
                <a:latin typeface="Assistant" pitchFamily="2" charset="-79"/>
                <a:cs typeface="Assistant" pitchFamily="2" charset="-79"/>
              </a:rPr>
              <a:t>מה שאת רואה, את יכולה להיות  - </a:t>
            </a:r>
            <a:r>
              <a:rPr lang="en-US" sz="2800" dirty="0"/>
              <a:t>YOU</a:t>
            </a:r>
            <a:r>
              <a:rPr lang="en-US" dirty="0"/>
              <a:t> </a:t>
            </a:r>
            <a:r>
              <a:rPr lang="en-US" dirty="0">
                <a:solidFill>
                  <a:srgbClr val="FDB421"/>
                </a:solidFill>
              </a:rPr>
              <a:t>CAN</a:t>
            </a:r>
            <a:r>
              <a:rPr lang="en-US" dirty="0"/>
              <a:t> </a:t>
            </a:r>
            <a:r>
              <a:rPr lang="en-US" sz="2800" dirty="0"/>
              <a:t>BE WHAT YOU </a:t>
            </a:r>
            <a:r>
              <a:rPr lang="en-US" dirty="0">
                <a:solidFill>
                  <a:srgbClr val="F13A87"/>
                </a:solidFill>
              </a:rPr>
              <a:t>SEE</a:t>
            </a:r>
            <a:endParaRPr lang="en-IL" dirty="0">
              <a:solidFill>
                <a:srgbClr val="F13A87"/>
              </a:solidFill>
            </a:endParaRPr>
          </a:p>
        </p:txBody>
      </p:sp>
    </p:spTree>
    <p:extLst>
      <p:ext uri="{BB962C8B-B14F-4D97-AF65-F5344CB8AC3E}">
        <p14:creationId xmlns:p14="http://schemas.microsoft.com/office/powerpoint/2010/main" val="15310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A343-AD8F-CCEB-4493-D438614D69B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B279103-93F2-78F0-0F43-325FD920A6BA}"/>
              </a:ext>
            </a:extLst>
          </p:cNvPr>
          <p:cNvGrpSpPr/>
          <p:nvPr/>
        </p:nvGrpSpPr>
        <p:grpSpPr>
          <a:xfrm>
            <a:off x="2240546" y="2504555"/>
            <a:ext cx="3183960" cy="3181627"/>
            <a:chOff x="3802654" y="4590383"/>
            <a:chExt cx="1149272" cy="1148430"/>
          </a:xfrm>
        </p:grpSpPr>
        <p:sp>
          <p:nvSpPr>
            <p:cNvPr id="13" name="Rectangle: Top Corners Rounded 12">
              <a:extLst>
                <a:ext uri="{FF2B5EF4-FFF2-40B4-BE49-F238E27FC236}">
                  <a16:creationId xmlns:a16="http://schemas.microsoft.com/office/drawing/2014/main" id="{28B9C236-DD98-E862-8D6F-1C17BD352A5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C76329B6-F5BB-F052-5A6D-50A8F6B6E0A2}"/>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571CE523-2A15-247C-F1F2-DBF248632877}"/>
              </a:ext>
            </a:extLst>
          </p:cNvPr>
          <p:cNvGrpSpPr/>
          <p:nvPr/>
        </p:nvGrpSpPr>
        <p:grpSpPr>
          <a:xfrm>
            <a:off x="6776881" y="2504554"/>
            <a:ext cx="3183960" cy="3181627"/>
            <a:chOff x="1561092" y="4590383"/>
            <a:chExt cx="1149272" cy="1148430"/>
          </a:xfrm>
        </p:grpSpPr>
        <p:sp>
          <p:nvSpPr>
            <p:cNvPr id="16" name="Rectangle: Top Corners Rounded 15">
              <a:extLst>
                <a:ext uri="{FF2B5EF4-FFF2-40B4-BE49-F238E27FC236}">
                  <a16:creationId xmlns:a16="http://schemas.microsoft.com/office/drawing/2014/main" id="{4BCDBD77-17B3-BD4D-6367-2BD4F92A085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893802C8-B46B-F9DE-F15D-F9D6139CE25D}"/>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4A70BD03-7463-517D-103B-9256AD57B8F7}"/>
              </a:ext>
            </a:extLst>
          </p:cNvPr>
          <p:cNvSpPr/>
          <p:nvPr/>
        </p:nvSpPr>
        <p:spPr>
          <a:xfrm>
            <a:off x="2508732" y="2837699"/>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sz="2400" dirty="0">
                <a:latin typeface="Assistant" pitchFamily="2" charset="-79"/>
                <a:cs typeface="Assistant" pitchFamily="2" charset="-79"/>
              </a:rPr>
              <a:t>צרי תמונת השראה של העצמי העתידי שלך</a:t>
            </a:r>
            <a:endParaRPr lang="en-IL" dirty="0">
              <a:solidFill>
                <a:schemeClr val="bg1"/>
              </a:solidFill>
              <a:latin typeface="Assistant" pitchFamily="2" charset="-79"/>
              <a:cs typeface="Assistant" pitchFamily="2" charset="-79"/>
            </a:endParaRPr>
          </a:p>
        </p:txBody>
      </p:sp>
      <p:sp>
        <p:nvSpPr>
          <p:cNvPr id="19" name="Oval 18">
            <a:extLst>
              <a:ext uri="{FF2B5EF4-FFF2-40B4-BE49-F238E27FC236}">
                <a16:creationId xmlns:a16="http://schemas.microsoft.com/office/drawing/2014/main" id="{9B0E2133-4F49-FB29-D77D-7415C9ECAC8D}"/>
              </a:ext>
            </a:extLst>
          </p:cNvPr>
          <p:cNvSpPr/>
          <p:nvPr/>
        </p:nvSpPr>
        <p:spPr>
          <a:xfrm>
            <a:off x="7045066" y="2771573"/>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sz="2400" dirty="0">
                <a:latin typeface="Assistant" pitchFamily="2" charset="-79"/>
                <a:cs typeface="Assistant" pitchFamily="2" charset="-79"/>
              </a:rPr>
              <a:t>דמייני: מה את יכולה להיות כשתגדלי?</a:t>
            </a:r>
            <a:endParaRPr lang="en-US" sz="2400" dirty="0">
              <a:solidFill>
                <a:schemeClr val="bg1"/>
              </a:solidFill>
              <a:latin typeface="Assistant" pitchFamily="2" charset="-79"/>
              <a:cs typeface="Assistant" pitchFamily="2" charset="-79"/>
            </a:endParaRPr>
          </a:p>
        </p:txBody>
      </p:sp>
      <p:sp>
        <p:nvSpPr>
          <p:cNvPr id="23" name="TextBox 22">
            <a:extLst>
              <a:ext uri="{FF2B5EF4-FFF2-40B4-BE49-F238E27FC236}">
                <a16:creationId xmlns:a16="http://schemas.microsoft.com/office/drawing/2014/main" id="{975784F5-6F2D-1963-6026-D147E89C31B0}"/>
              </a:ext>
            </a:extLst>
          </p:cNvPr>
          <p:cNvSpPr txBox="1"/>
          <p:nvPr/>
        </p:nvSpPr>
        <p:spPr>
          <a:xfrm>
            <a:off x="5135888" y="1443065"/>
            <a:ext cx="6097508" cy="461665"/>
          </a:xfrm>
          <a:prstGeom prst="rect">
            <a:avLst/>
          </a:prstGeom>
          <a:noFill/>
        </p:spPr>
        <p:txBody>
          <a:bodyPr wrap="square">
            <a:spAutoFit/>
          </a:bodyPr>
          <a:lstStyle/>
          <a:p>
            <a:pPr algn="r" rtl="1"/>
            <a:r>
              <a:rPr lang="he-IL" sz="2400" dirty="0">
                <a:solidFill>
                  <a:schemeClr val="bg1"/>
                </a:solidFill>
                <a:latin typeface="Assistant" pitchFamily="2" charset="-79"/>
                <a:cs typeface="Assistant" pitchFamily="2" charset="-79"/>
              </a:rPr>
              <a:t>מה מתוכנן בערכת הכלים?</a:t>
            </a:r>
            <a:endParaRPr lang="en-US" sz="2400" dirty="0">
              <a:solidFill>
                <a:schemeClr val="bg1"/>
              </a:solidFill>
              <a:latin typeface="Assistant" pitchFamily="2" charset="-79"/>
              <a:cs typeface="Assistant" pitchFamily="2" charset="-79"/>
            </a:endParaRPr>
          </a:p>
        </p:txBody>
      </p:sp>
      <p:sp>
        <p:nvSpPr>
          <p:cNvPr id="2" name="Title 1">
            <a:extLst>
              <a:ext uri="{FF2B5EF4-FFF2-40B4-BE49-F238E27FC236}">
                <a16:creationId xmlns:a16="http://schemas.microsoft.com/office/drawing/2014/main" id="{278B604D-6B22-B317-D8B6-6E6DFC4FE410}"/>
              </a:ext>
            </a:extLst>
          </p:cNvPr>
          <p:cNvSpPr txBox="1">
            <a:spLocks/>
          </p:cNvSpPr>
          <p:nvPr/>
        </p:nvSpPr>
        <p:spPr>
          <a:xfrm>
            <a:off x="698921" y="602425"/>
            <a:ext cx="10534475"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r>
              <a:rPr lang="he-IL" sz="3200" dirty="0">
                <a:latin typeface="Assistant" pitchFamily="2" charset="-79"/>
                <a:cs typeface="Assistant" pitchFamily="2" charset="-79"/>
              </a:rPr>
              <a:t>מה שאת רואה, את יכולה להיות  - </a:t>
            </a:r>
            <a:r>
              <a:rPr lang="en-US" sz="2800" dirty="0"/>
              <a:t>YOU</a:t>
            </a:r>
            <a:r>
              <a:rPr lang="en-US" dirty="0"/>
              <a:t> </a:t>
            </a:r>
            <a:r>
              <a:rPr lang="en-US" dirty="0">
                <a:solidFill>
                  <a:srgbClr val="FDB421"/>
                </a:solidFill>
              </a:rPr>
              <a:t>CAN</a:t>
            </a:r>
            <a:r>
              <a:rPr lang="en-US" dirty="0"/>
              <a:t> </a:t>
            </a:r>
            <a:r>
              <a:rPr lang="en-US" sz="2800" dirty="0"/>
              <a:t>BE WHAT YOU </a:t>
            </a:r>
            <a:r>
              <a:rPr lang="en-US" dirty="0">
                <a:solidFill>
                  <a:srgbClr val="F13A87"/>
                </a:solidFill>
              </a:rPr>
              <a:t>SEE</a:t>
            </a:r>
            <a:endParaRPr lang="en-IL" dirty="0">
              <a:solidFill>
                <a:srgbClr val="F13A87"/>
              </a:solidFill>
            </a:endParaRPr>
          </a:p>
        </p:txBody>
      </p:sp>
    </p:spTree>
    <p:extLst>
      <p:ext uri="{BB962C8B-B14F-4D97-AF65-F5344CB8AC3E}">
        <p14:creationId xmlns:p14="http://schemas.microsoft.com/office/powerpoint/2010/main" val="12359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64DF-88C3-0316-FA1C-013C817BC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7BC72-95B8-31FE-B591-FEF7548592CA}"/>
              </a:ext>
            </a:extLst>
          </p:cNvPr>
          <p:cNvSpPr>
            <a:spLocks noGrp="1"/>
          </p:cNvSpPr>
          <p:nvPr>
            <p:ph type="title"/>
          </p:nvPr>
        </p:nvSpPr>
        <p:spPr>
          <a:xfrm>
            <a:off x="546521" y="511581"/>
            <a:ext cx="11091672" cy="492443"/>
          </a:xfrm>
        </p:spPr>
        <p:txBody>
          <a:bodyPr/>
          <a:lstStyle/>
          <a:p>
            <a:pPr algn="r" rtl="1"/>
            <a:r>
              <a:rPr lang="he-IL" sz="3200" dirty="0">
                <a:latin typeface="Assistant" pitchFamily="2" charset="-79"/>
                <a:cs typeface="Assistant" pitchFamily="2" charset="-79"/>
              </a:rPr>
              <a:t>שלב 1: סיעור מוחות והשראה באמצעות בינה מלאכותית</a:t>
            </a:r>
            <a:endParaRPr lang="en-US" sz="3200" dirty="0">
              <a:latin typeface="Assistant" pitchFamily="2" charset="-79"/>
              <a:cs typeface="Assistant" pitchFamily="2" charset="-79"/>
            </a:endParaRPr>
          </a:p>
        </p:txBody>
      </p:sp>
      <p:pic>
        <p:nvPicPr>
          <p:cNvPr id="7" name="Picture 6">
            <a:extLst>
              <a:ext uri="{FF2B5EF4-FFF2-40B4-BE49-F238E27FC236}">
                <a16:creationId xmlns:a16="http://schemas.microsoft.com/office/drawing/2014/main" id="{39D47043-CC7D-A9D9-998F-D99965989329}"/>
              </a:ext>
            </a:extLst>
          </p:cNvPr>
          <p:cNvPicPr>
            <a:picLocks noChangeAspect="1"/>
          </p:cNvPicPr>
          <p:nvPr/>
        </p:nvPicPr>
        <p:blipFill>
          <a:blip r:embed="rId3"/>
          <a:stretch>
            <a:fillRect/>
          </a:stretch>
        </p:blipFill>
        <p:spPr>
          <a:xfrm>
            <a:off x="1478556" y="1216271"/>
            <a:ext cx="4998926" cy="5191704"/>
          </a:xfrm>
          <a:prstGeom prst="rect">
            <a:avLst/>
          </a:prstGeom>
        </p:spPr>
      </p:pic>
      <p:grpSp>
        <p:nvGrpSpPr>
          <p:cNvPr id="12" name="Group 11">
            <a:extLst>
              <a:ext uri="{FF2B5EF4-FFF2-40B4-BE49-F238E27FC236}">
                <a16:creationId xmlns:a16="http://schemas.microsoft.com/office/drawing/2014/main" id="{0796331E-5DF5-7840-5379-D8216889B797}"/>
              </a:ext>
            </a:extLst>
          </p:cNvPr>
          <p:cNvGrpSpPr/>
          <p:nvPr/>
        </p:nvGrpSpPr>
        <p:grpSpPr>
          <a:xfrm>
            <a:off x="182505" y="174820"/>
            <a:ext cx="2084429" cy="2082902"/>
            <a:chOff x="1561092" y="4590383"/>
            <a:chExt cx="1149272" cy="1148430"/>
          </a:xfrm>
        </p:grpSpPr>
        <p:sp>
          <p:nvSpPr>
            <p:cNvPr id="13" name="Rectangle: Top Corners Rounded 12">
              <a:extLst>
                <a:ext uri="{FF2B5EF4-FFF2-40B4-BE49-F238E27FC236}">
                  <a16:creationId xmlns:a16="http://schemas.microsoft.com/office/drawing/2014/main" id="{2A8B452D-5E17-075E-25D8-70F8953AB4C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19D2A118-ED33-1A33-B8C9-63F02A7EF8C3}"/>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5" name="Oval 14">
            <a:extLst>
              <a:ext uri="{FF2B5EF4-FFF2-40B4-BE49-F238E27FC236}">
                <a16:creationId xmlns:a16="http://schemas.microsoft.com/office/drawing/2014/main" id="{71C76E5B-231E-2A8C-2C85-0FC63E9C1156}"/>
              </a:ext>
            </a:extLst>
          </p:cNvPr>
          <p:cNvSpPr/>
          <p:nvPr/>
        </p:nvSpPr>
        <p:spPr>
          <a:xfrm>
            <a:off x="358077" y="349629"/>
            <a:ext cx="1733284" cy="173328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sz="2000" dirty="0">
                <a:latin typeface="Assistant" pitchFamily="2" charset="-79"/>
                <a:cs typeface="Assistant" pitchFamily="2" charset="-79"/>
              </a:rPr>
              <a:t>דמייני: מה את יכולה להיות כשתגדלי?</a:t>
            </a:r>
            <a:endParaRPr lang="en-US" sz="2000" dirty="0">
              <a:solidFill>
                <a:schemeClr val="bg1"/>
              </a:solidFill>
              <a:latin typeface="Assistant" pitchFamily="2" charset="-79"/>
              <a:cs typeface="Assistant" pitchFamily="2" charset="-79"/>
            </a:endParaRPr>
          </a:p>
        </p:txBody>
      </p:sp>
      <p:sp>
        <p:nvSpPr>
          <p:cNvPr id="16" name="Title 1">
            <a:extLst>
              <a:ext uri="{FF2B5EF4-FFF2-40B4-BE49-F238E27FC236}">
                <a16:creationId xmlns:a16="http://schemas.microsoft.com/office/drawing/2014/main" id="{90F23D2E-D17D-6D7F-0FDC-30E2EEB5EFEF}"/>
              </a:ext>
            </a:extLst>
          </p:cNvPr>
          <p:cNvSpPr txBox="1">
            <a:spLocks/>
          </p:cNvSpPr>
          <p:nvPr/>
        </p:nvSpPr>
        <p:spPr>
          <a:xfrm>
            <a:off x="6979667" y="2045493"/>
            <a:ext cx="4658526" cy="333937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he-IL" sz="2400" b="0" dirty="0">
                <a:latin typeface="Assistant" pitchFamily="2" charset="-79"/>
                <a:cs typeface="Assistant" pitchFamily="2" charset="-79"/>
              </a:rPr>
              <a:t>אם כבר יש רעיון - אפשר לעבור לשלב הבא.</a:t>
            </a:r>
          </a:p>
          <a:p>
            <a:pPr algn="r" rtl="1">
              <a:spcBef>
                <a:spcPts val="1000"/>
              </a:spcBef>
            </a:pPr>
            <a:endParaRPr lang="en-US" sz="2400" b="0" dirty="0">
              <a:latin typeface="Assistant" pitchFamily="2" charset="-79"/>
              <a:ea typeface="+mn-ea"/>
              <a:cs typeface="Assistant" pitchFamily="2" charset="-79"/>
            </a:endParaRPr>
          </a:p>
          <a:p>
            <a:pPr algn="r" rtl="1">
              <a:spcBef>
                <a:spcPts val="1000"/>
              </a:spcBef>
            </a:pPr>
            <a:r>
              <a:rPr lang="he-IL" sz="2400" b="0" dirty="0">
                <a:latin typeface="Assistant" pitchFamily="2" charset="-79"/>
                <a:cs typeface="Assistant" pitchFamily="2" charset="-79"/>
              </a:rPr>
              <a:t>מחפשים השראה? אפשר להשתמש בקופיילוט ולבקש רעיונות - "תן לי כמה רעיונות מעניינים למה אני יכולה לעשות כשאגדל"</a:t>
            </a:r>
          </a:p>
          <a:p>
            <a:pPr algn="r" rtl="1">
              <a:spcBef>
                <a:spcPts val="1000"/>
              </a:spcBef>
            </a:pPr>
            <a:r>
              <a:rPr lang="en-US" sz="2400" b="0" dirty="0">
                <a:solidFill>
                  <a:schemeClr val="bg2"/>
                </a:solidFill>
                <a:latin typeface="+mn-lt"/>
                <a:ea typeface="+mn-ea"/>
                <a:cs typeface="+mn-cs"/>
                <a:hlinkClick r:id="rId4">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p:txBody>
      </p:sp>
    </p:spTree>
    <p:extLst>
      <p:ext uri="{BB962C8B-B14F-4D97-AF65-F5344CB8AC3E}">
        <p14:creationId xmlns:p14="http://schemas.microsoft.com/office/powerpoint/2010/main" val="79839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23FCC-B2BA-1138-23B0-9E4136098A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64CF6F-842D-E2C7-9D53-E43255902DDE}"/>
              </a:ext>
            </a:extLst>
          </p:cNvPr>
          <p:cNvPicPr>
            <a:picLocks noChangeAspect="1"/>
          </p:cNvPicPr>
          <p:nvPr/>
        </p:nvPicPr>
        <p:blipFill>
          <a:blip r:embed="rId2"/>
          <a:stretch>
            <a:fillRect/>
          </a:stretch>
        </p:blipFill>
        <p:spPr>
          <a:xfrm>
            <a:off x="653084" y="1504334"/>
            <a:ext cx="6089259" cy="4601869"/>
          </a:xfrm>
          <a:prstGeom prst="rect">
            <a:avLst/>
          </a:prstGeom>
        </p:spPr>
      </p:pic>
      <p:sp>
        <p:nvSpPr>
          <p:cNvPr id="2" name="Title 1">
            <a:extLst>
              <a:ext uri="{FF2B5EF4-FFF2-40B4-BE49-F238E27FC236}">
                <a16:creationId xmlns:a16="http://schemas.microsoft.com/office/drawing/2014/main" id="{3022CC5E-205C-FF94-A17E-9F7750E1E76B}"/>
              </a:ext>
            </a:extLst>
          </p:cNvPr>
          <p:cNvSpPr>
            <a:spLocks noGrp="1"/>
          </p:cNvSpPr>
          <p:nvPr>
            <p:ph type="title"/>
          </p:nvPr>
        </p:nvSpPr>
        <p:spPr>
          <a:xfrm>
            <a:off x="546521" y="450025"/>
            <a:ext cx="11091672" cy="553998"/>
          </a:xfrm>
        </p:spPr>
        <p:txBody>
          <a:bodyPr/>
          <a:lstStyle/>
          <a:p>
            <a:pPr algn="r" rtl="1"/>
            <a:r>
              <a:rPr lang="he-IL" dirty="0">
                <a:latin typeface="Assistant" pitchFamily="2" charset="-79"/>
                <a:cs typeface="Assistant" pitchFamily="2" charset="-79"/>
              </a:rPr>
              <a:t>שלב 2: יצירת תמונת ההשראה</a:t>
            </a:r>
            <a:endParaRPr lang="en-US" dirty="0">
              <a:latin typeface="Assistant" pitchFamily="2" charset="-79"/>
              <a:cs typeface="Assistant" pitchFamily="2" charset="-79"/>
            </a:endParaRPr>
          </a:p>
        </p:txBody>
      </p:sp>
      <p:sp>
        <p:nvSpPr>
          <p:cNvPr id="3" name="Title 1">
            <a:extLst>
              <a:ext uri="{FF2B5EF4-FFF2-40B4-BE49-F238E27FC236}">
                <a16:creationId xmlns:a16="http://schemas.microsoft.com/office/drawing/2014/main" id="{683E287D-4ED7-2203-4A1C-FFF8DAECB435}"/>
              </a:ext>
            </a:extLst>
          </p:cNvPr>
          <p:cNvSpPr txBox="1">
            <a:spLocks/>
          </p:cNvSpPr>
          <p:nvPr/>
        </p:nvSpPr>
        <p:spPr>
          <a:xfrm>
            <a:off x="7030324" y="2242998"/>
            <a:ext cx="4658526" cy="309828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he-IL" sz="2400" dirty="0">
                <a:latin typeface="Assistant" pitchFamily="2" charset="-79"/>
                <a:ea typeface="+mn-ea"/>
                <a:cs typeface="Assistant" pitchFamily="2" charset="-79"/>
              </a:rPr>
              <a:t>ליצירת תמונת ההשראה נשתמש במיקרוסופט קופיילוט:</a:t>
            </a:r>
            <a:endParaRPr lang="en-US" sz="2400" dirty="0">
              <a:latin typeface="Assistant" pitchFamily="2" charset="-79"/>
              <a:ea typeface="+mn-ea"/>
              <a:cs typeface="Assistant" pitchFamily="2" charset="-79"/>
            </a:endParaRPr>
          </a:p>
          <a:p>
            <a:pPr algn="r" rtl="1">
              <a:spcBef>
                <a:spcPts val="1000"/>
              </a:spcBef>
            </a:pPr>
            <a:r>
              <a:rPr lang="en-US" sz="2400" b="0" dirty="0">
                <a:solidFill>
                  <a:schemeClr val="bg2"/>
                </a:solidFill>
                <a:latin typeface="+mn-lt"/>
                <a:ea typeface="+mn-ea"/>
                <a:cs typeface="+mn-cs"/>
                <a:hlinkClick r:id="rId3">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a:p>
            <a:pPr algn="r" rtl="1">
              <a:spcBef>
                <a:spcPts val="1000"/>
              </a:spcBef>
            </a:pPr>
            <a:endParaRPr lang="en-US" sz="2400" dirty="0">
              <a:latin typeface="+mn-lt"/>
              <a:ea typeface="+mn-ea"/>
              <a:cs typeface="+mn-cs"/>
            </a:endParaRPr>
          </a:p>
          <a:p>
            <a:pPr algn="r" rtl="1">
              <a:spcBef>
                <a:spcPts val="1000"/>
              </a:spcBef>
            </a:pPr>
            <a:endParaRPr lang="en-US" sz="2400" b="0" dirty="0">
              <a:latin typeface="Assistant" pitchFamily="2" charset="-79"/>
              <a:ea typeface="+mn-ea"/>
              <a:cs typeface="Assistant" pitchFamily="2" charset="-79"/>
            </a:endParaRPr>
          </a:p>
          <a:p>
            <a:pPr algn="r" rtl="1">
              <a:spcBef>
                <a:spcPts val="1000"/>
              </a:spcBef>
            </a:pPr>
            <a:r>
              <a:rPr lang="he-IL" sz="2400" b="0" dirty="0">
                <a:latin typeface="Assistant" pitchFamily="2" charset="-79"/>
                <a:ea typeface="+mn-ea"/>
                <a:cs typeface="Assistant" pitchFamily="2" charset="-79"/>
              </a:rPr>
              <a:t>השקופיות הבאות כוללות את ההוראות וכמה טיפים לתוצאה מוצלחת</a:t>
            </a:r>
            <a:endParaRPr lang="en-US" sz="2400" b="0" dirty="0">
              <a:latin typeface="Assistant" pitchFamily="2" charset="-79"/>
              <a:ea typeface="+mn-ea"/>
              <a:cs typeface="Assistant" pitchFamily="2" charset="-79"/>
            </a:endParaRPr>
          </a:p>
        </p:txBody>
      </p:sp>
      <p:grpSp>
        <p:nvGrpSpPr>
          <p:cNvPr id="4" name="Group 3">
            <a:extLst>
              <a:ext uri="{FF2B5EF4-FFF2-40B4-BE49-F238E27FC236}">
                <a16:creationId xmlns:a16="http://schemas.microsoft.com/office/drawing/2014/main" id="{D17B3382-02CD-BA6F-3D8B-C63C6DF55C86}"/>
              </a:ext>
            </a:extLst>
          </p:cNvPr>
          <p:cNvGrpSpPr/>
          <p:nvPr/>
        </p:nvGrpSpPr>
        <p:grpSpPr>
          <a:xfrm>
            <a:off x="129030" y="123881"/>
            <a:ext cx="2084431" cy="2082904"/>
            <a:chOff x="3802654" y="4590383"/>
            <a:chExt cx="1149272" cy="1148430"/>
          </a:xfrm>
        </p:grpSpPr>
        <p:sp>
          <p:nvSpPr>
            <p:cNvPr id="6" name="Rectangle: Top Corners Rounded 5">
              <a:extLst>
                <a:ext uri="{FF2B5EF4-FFF2-40B4-BE49-F238E27FC236}">
                  <a16:creationId xmlns:a16="http://schemas.microsoft.com/office/drawing/2014/main" id="{CF39047D-5F55-6F96-FE34-8A0A8F494B6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Content Placeholder 124">
              <a:extLst>
                <a:ext uri="{FF2B5EF4-FFF2-40B4-BE49-F238E27FC236}">
                  <a16:creationId xmlns:a16="http://schemas.microsoft.com/office/drawing/2014/main" id="{16DED59A-6E91-7B0F-745C-F57400A1D277}"/>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 name="Oval 7">
            <a:extLst>
              <a:ext uri="{FF2B5EF4-FFF2-40B4-BE49-F238E27FC236}">
                <a16:creationId xmlns:a16="http://schemas.microsoft.com/office/drawing/2014/main" id="{C7C1A2C7-CDF0-3AE6-AF67-D616AD11A0DD}"/>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dirty="0">
                <a:latin typeface="Assistant" pitchFamily="2" charset="-79"/>
                <a:cs typeface="Assistant" pitchFamily="2" charset="-79"/>
              </a:rPr>
              <a:t>צרי תמונת השראה של העצמי העתידי שלך</a:t>
            </a:r>
            <a:endParaRPr lang="en-IL" dirty="0">
              <a:solidFill>
                <a:schemeClr val="bg1"/>
              </a:solidFill>
              <a:latin typeface="Assistant" pitchFamily="2" charset="-79"/>
              <a:cs typeface="Assistant" pitchFamily="2" charset="-79"/>
            </a:endParaRPr>
          </a:p>
        </p:txBody>
      </p:sp>
    </p:spTree>
    <p:extLst>
      <p:ext uri="{BB962C8B-B14F-4D97-AF65-F5344CB8AC3E}">
        <p14:creationId xmlns:p14="http://schemas.microsoft.com/office/powerpoint/2010/main" val="403391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2AD6-5D00-7D16-79E6-91302612C63F}"/>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C81E8217-3E15-55D3-58B8-E38C51CEC619}"/>
              </a:ext>
            </a:extLst>
          </p:cNvPr>
          <p:cNvSpPr txBox="1">
            <a:spLocks/>
          </p:cNvSpPr>
          <p:nvPr/>
        </p:nvSpPr>
        <p:spPr>
          <a:xfrm>
            <a:off x="546521" y="2034667"/>
            <a:ext cx="11091672" cy="123623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he-IL" sz="2400" dirty="0">
                <a:latin typeface="Assistant" pitchFamily="2" charset="-79"/>
                <a:ea typeface="+mn-ea"/>
                <a:cs typeface="Assistant" pitchFamily="2" charset="-79"/>
              </a:rPr>
              <a:t>דוגמה לפרומפט אפשרי: </a:t>
            </a:r>
            <a:endParaRPr lang="en-US" sz="2400" dirty="0">
              <a:latin typeface="Assistant" pitchFamily="2" charset="-79"/>
              <a:ea typeface="+mn-ea"/>
              <a:cs typeface="Assistant" pitchFamily="2" charset="-79"/>
            </a:endParaRPr>
          </a:p>
          <a:p>
            <a:pPr algn="r" rtl="1">
              <a:spcBef>
                <a:spcPts val="1000"/>
              </a:spcBef>
            </a:pPr>
            <a:r>
              <a:rPr lang="he-IL" sz="2400" dirty="0">
                <a:latin typeface="Assistant" pitchFamily="2" charset="-79"/>
                <a:ea typeface="+mn-ea"/>
                <a:cs typeface="Assistant" pitchFamily="2" charset="-79"/>
              </a:rPr>
              <a:t>צור תמונה ריאליסטית של ילדה בת 6 עם עיניים חומות גדולות ושיער שחור באורך בינוני, כטייסת בתוך תא הטייס של מטוס, לובשת מדי טיסה מקצועיים, פונה למצלמה</a:t>
            </a:r>
            <a:endParaRPr lang="en-US" sz="2400" b="0" dirty="0">
              <a:latin typeface="Assistant" pitchFamily="2" charset="-79"/>
              <a:ea typeface="+mn-ea"/>
              <a:cs typeface="Assistant" pitchFamily="2" charset="-79"/>
            </a:endParaRPr>
          </a:p>
        </p:txBody>
      </p:sp>
      <p:grpSp>
        <p:nvGrpSpPr>
          <p:cNvPr id="3" name="Group 2">
            <a:extLst>
              <a:ext uri="{FF2B5EF4-FFF2-40B4-BE49-F238E27FC236}">
                <a16:creationId xmlns:a16="http://schemas.microsoft.com/office/drawing/2014/main" id="{FFDCD608-C9A3-4589-D633-90D05667F4BE}"/>
              </a:ext>
            </a:extLst>
          </p:cNvPr>
          <p:cNvGrpSpPr/>
          <p:nvPr/>
        </p:nvGrpSpPr>
        <p:grpSpPr>
          <a:xfrm>
            <a:off x="129030" y="123881"/>
            <a:ext cx="2084431" cy="2082904"/>
            <a:chOff x="3802654" y="4590383"/>
            <a:chExt cx="1149272" cy="1148430"/>
          </a:xfrm>
        </p:grpSpPr>
        <p:sp>
          <p:nvSpPr>
            <p:cNvPr id="4" name="Rectangle: Top Corners Rounded 3">
              <a:extLst>
                <a:ext uri="{FF2B5EF4-FFF2-40B4-BE49-F238E27FC236}">
                  <a16:creationId xmlns:a16="http://schemas.microsoft.com/office/drawing/2014/main" id="{63CA6870-53B8-4DFC-37CF-8CF428C60FFD}"/>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ontent Placeholder 124">
              <a:extLst>
                <a:ext uri="{FF2B5EF4-FFF2-40B4-BE49-F238E27FC236}">
                  <a16:creationId xmlns:a16="http://schemas.microsoft.com/office/drawing/2014/main" id="{D153CA0C-47B3-41CB-27C4-FB4039354065}"/>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Oval 5">
            <a:extLst>
              <a:ext uri="{FF2B5EF4-FFF2-40B4-BE49-F238E27FC236}">
                <a16:creationId xmlns:a16="http://schemas.microsoft.com/office/drawing/2014/main" id="{453FA60C-FFAE-C82A-3063-FAAAAE2B6CC1}"/>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dirty="0">
                <a:latin typeface="Assistant" pitchFamily="2" charset="-79"/>
                <a:cs typeface="Assistant" pitchFamily="2" charset="-79"/>
              </a:rPr>
              <a:t>צרי תמונת השראה של העצמי העתידי שלך</a:t>
            </a:r>
            <a:endParaRPr lang="en-IL" dirty="0">
              <a:solidFill>
                <a:schemeClr val="bg1"/>
              </a:solidFill>
              <a:latin typeface="Assistant" pitchFamily="2" charset="-79"/>
              <a:cs typeface="Assistant" pitchFamily="2" charset="-79"/>
            </a:endParaRPr>
          </a:p>
        </p:txBody>
      </p:sp>
      <p:sp>
        <p:nvSpPr>
          <p:cNvPr id="13" name="Title 1">
            <a:extLst>
              <a:ext uri="{FF2B5EF4-FFF2-40B4-BE49-F238E27FC236}">
                <a16:creationId xmlns:a16="http://schemas.microsoft.com/office/drawing/2014/main" id="{5E839D7A-FE60-C9EF-50EF-E7AE21901F53}"/>
              </a:ext>
            </a:extLst>
          </p:cNvPr>
          <p:cNvSpPr>
            <a:spLocks noGrp="1"/>
          </p:cNvSpPr>
          <p:nvPr>
            <p:ph type="title"/>
          </p:nvPr>
        </p:nvSpPr>
        <p:spPr>
          <a:xfrm>
            <a:off x="546100" y="449263"/>
            <a:ext cx="11091863" cy="554037"/>
          </a:xfrm>
        </p:spPr>
        <p:txBody>
          <a:bodyPr/>
          <a:lstStyle/>
          <a:p>
            <a:pPr algn="r" rtl="1"/>
            <a:r>
              <a:rPr lang="he-IL" dirty="0">
                <a:latin typeface="Assistant" pitchFamily="2" charset="-79"/>
                <a:cs typeface="Assistant" pitchFamily="2" charset="-79"/>
              </a:rPr>
              <a:t>שלב 2: יצירת תמונת ההשראה</a:t>
            </a:r>
            <a:endParaRPr lang="en-US" dirty="0">
              <a:latin typeface="Assistant" pitchFamily="2" charset="-79"/>
              <a:cs typeface="Assistant" pitchFamily="2" charset="-79"/>
            </a:endParaRPr>
          </a:p>
        </p:txBody>
      </p:sp>
    </p:spTree>
    <p:extLst>
      <p:ext uri="{BB962C8B-B14F-4D97-AF65-F5344CB8AC3E}">
        <p14:creationId xmlns:p14="http://schemas.microsoft.com/office/powerpoint/2010/main" val="184828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FEBA-E93B-1DEC-9499-6F31B3CDFFF2}"/>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10B4B2C5-50AA-71CA-5417-840871E291E9}"/>
              </a:ext>
            </a:extLst>
          </p:cNvPr>
          <p:cNvSpPr txBox="1">
            <a:spLocks/>
          </p:cNvSpPr>
          <p:nvPr/>
        </p:nvSpPr>
        <p:spPr>
          <a:xfrm>
            <a:off x="546291" y="1879858"/>
            <a:ext cx="11091672" cy="309828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he-IL" sz="2400" dirty="0">
                <a:latin typeface="Assistant" pitchFamily="2" charset="-79"/>
                <a:ea typeface="+mn-ea"/>
                <a:cs typeface="Assistant" pitchFamily="2" charset="-79"/>
              </a:rPr>
              <a:t>דוגמה לפרומפט אפשרי: </a:t>
            </a:r>
            <a:endParaRPr lang="en-US" sz="2400" dirty="0">
              <a:latin typeface="Assistant" pitchFamily="2" charset="-79"/>
              <a:ea typeface="+mn-ea"/>
              <a:cs typeface="Assistant" pitchFamily="2" charset="-79"/>
            </a:endParaRPr>
          </a:p>
          <a:p>
            <a:pPr algn="r" rtl="1">
              <a:spcBef>
                <a:spcPts val="1000"/>
              </a:spcBef>
            </a:pPr>
            <a:r>
              <a:rPr lang="he-IL" sz="2400" b="0" dirty="0">
                <a:latin typeface="Assistant" pitchFamily="2" charset="-79"/>
                <a:ea typeface="+mn-ea"/>
                <a:cs typeface="Assistant" pitchFamily="2" charset="-79"/>
              </a:rPr>
              <a:t>צור תמונה ריאליסטית של </a:t>
            </a:r>
            <a:r>
              <a:rPr lang="he-IL" sz="2400" dirty="0">
                <a:latin typeface="Assistant" pitchFamily="2" charset="-79"/>
                <a:ea typeface="+mn-ea"/>
                <a:cs typeface="Assistant" pitchFamily="2" charset="-79"/>
              </a:rPr>
              <a:t>ילדה בת 6 עם עיניים חומות גדולות ושיער שחור באורך בינוני</a:t>
            </a:r>
            <a:r>
              <a:rPr lang="he-IL" sz="2400" b="0" dirty="0">
                <a:latin typeface="Assistant" pitchFamily="2" charset="-79"/>
                <a:ea typeface="+mn-ea"/>
                <a:cs typeface="Assistant" pitchFamily="2" charset="-79"/>
              </a:rPr>
              <a:t>, כטייסת בתוך תא הטייס של מטוס, לובשת מדי טיסה מקצועיים, פונה למצלמה</a:t>
            </a:r>
          </a:p>
          <a:p>
            <a:pPr algn="r" rtl="1">
              <a:spcBef>
                <a:spcPts val="1000"/>
              </a:spcBef>
            </a:pPr>
            <a:endParaRPr lang="he-IL" sz="2400" b="0" dirty="0">
              <a:latin typeface="Assistant" pitchFamily="2" charset="-79"/>
              <a:ea typeface="+mn-ea"/>
              <a:cs typeface="Assistant" pitchFamily="2" charset="-79"/>
            </a:endParaRPr>
          </a:p>
          <a:p>
            <a:pPr algn="r" rtl="1">
              <a:spcBef>
                <a:spcPts val="1000"/>
              </a:spcBef>
            </a:pPr>
            <a:r>
              <a:rPr lang="he-IL" sz="2400" dirty="0">
                <a:latin typeface="Assistant" pitchFamily="2" charset="-79"/>
                <a:ea typeface="+mn-ea"/>
                <a:cs typeface="Assistant" pitchFamily="2" charset="-79"/>
              </a:rPr>
              <a:t>טיפ מס' 1: </a:t>
            </a:r>
          </a:p>
          <a:p>
            <a:pPr algn="r" rtl="1">
              <a:spcBef>
                <a:spcPts val="1000"/>
              </a:spcBef>
            </a:pPr>
            <a:r>
              <a:rPr lang="he-IL" sz="2400" b="0" dirty="0">
                <a:latin typeface="Assistant" pitchFamily="2" charset="-79"/>
                <a:ea typeface="+mn-ea"/>
                <a:cs typeface="Assistant" pitchFamily="2" charset="-79"/>
              </a:rPr>
              <a:t>תארו את האדם/הילד: גיל, מגדר, צבע שיער, עיניים וכו'. כמה רעיונות להעשרת התיאור: שיער מתולתל/ישר, שיער קצר, נמשים, עור בהיר/כהה, עיניים חומות גדולות, משקפיים</a:t>
            </a:r>
            <a:endParaRPr lang="en-US" sz="2400" b="0" dirty="0">
              <a:latin typeface="Assistant" pitchFamily="2" charset="-79"/>
              <a:ea typeface="+mn-ea"/>
              <a:cs typeface="Assistant" pitchFamily="2" charset="-79"/>
            </a:endParaRPr>
          </a:p>
        </p:txBody>
      </p:sp>
      <p:grpSp>
        <p:nvGrpSpPr>
          <p:cNvPr id="3" name="Group 2">
            <a:extLst>
              <a:ext uri="{FF2B5EF4-FFF2-40B4-BE49-F238E27FC236}">
                <a16:creationId xmlns:a16="http://schemas.microsoft.com/office/drawing/2014/main" id="{85A50283-CAF2-709E-D231-108C38C1E256}"/>
              </a:ext>
            </a:extLst>
          </p:cNvPr>
          <p:cNvGrpSpPr/>
          <p:nvPr/>
        </p:nvGrpSpPr>
        <p:grpSpPr>
          <a:xfrm>
            <a:off x="129030" y="123881"/>
            <a:ext cx="2084431" cy="2082904"/>
            <a:chOff x="3802654" y="4590383"/>
            <a:chExt cx="1149272" cy="1148430"/>
          </a:xfrm>
        </p:grpSpPr>
        <p:sp>
          <p:nvSpPr>
            <p:cNvPr id="4" name="Rectangle: Top Corners Rounded 3">
              <a:extLst>
                <a:ext uri="{FF2B5EF4-FFF2-40B4-BE49-F238E27FC236}">
                  <a16:creationId xmlns:a16="http://schemas.microsoft.com/office/drawing/2014/main" id="{31C9F616-374C-DFC3-BB1B-D35F4ADA7EA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ontent Placeholder 124">
              <a:extLst>
                <a:ext uri="{FF2B5EF4-FFF2-40B4-BE49-F238E27FC236}">
                  <a16:creationId xmlns:a16="http://schemas.microsoft.com/office/drawing/2014/main" id="{4F707803-8E25-BD83-1473-96CA2026C76E}"/>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Oval 5">
            <a:extLst>
              <a:ext uri="{FF2B5EF4-FFF2-40B4-BE49-F238E27FC236}">
                <a16:creationId xmlns:a16="http://schemas.microsoft.com/office/drawing/2014/main" id="{87613621-69A0-541A-7B28-7D5B5F6C27C0}"/>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dirty="0">
                <a:latin typeface="Assistant" pitchFamily="2" charset="-79"/>
                <a:cs typeface="Assistant" pitchFamily="2" charset="-79"/>
              </a:rPr>
              <a:t>צרי תמונת השראה של העצמי העתידי שלך</a:t>
            </a:r>
            <a:endParaRPr lang="en-IL" dirty="0">
              <a:solidFill>
                <a:schemeClr val="bg1"/>
              </a:solidFill>
              <a:latin typeface="Assistant" pitchFamily="2" charset="-79"/>
              <a:cs typeface="Assistant" pitchFamily="2" charset="-79"/>
            </a:endParaRPr>
          </a:p>
        </p:txBody>
      </p:sp>
      <p:sp>
        <p:nvSpPr>
          <p:cNvPr id="13" name="Title 1">
            <a:extLst>
              <a:ext uri="{FF2B5EF4-FFF2-40B4-BE49-F238E27FC236}">
                <a16:creationId xmlns:a16="http://schemas.microsoft.com/office/drawing/2014/main" id="{56E7E4F1-B6EF-645F-5069-C53333388C3F}"/>
              </a:ext>
            </a:extLst>
          </p:cNvPr>
          <p:cNvSpPr>
            <a:spLocks noGrp="1"/>
          </p:cNvSpPr>
          <p:nvPr>
            <p:ph type="title"/>
          </p:nvPr>
        </p:nvSpPr>
        <p:spPr>
          <a:xfrm>
            <a:off x="546100" y="449263"/>
            <a:ext cx="11091863" cy="554037"/>
          </a:xfrm>
        </p:spPr>
        <p:txBody>
          <a:bodyPr/>
          <a:lstStyle/>
          <a:p>
            <a:pPr algn="r" rtl="1"/>
            <a:r>
              <a:rPr lang="he-IL" dirty="0">
                <a:latin typeface="Assistant" pitchFamily="2" charset="-79"/>
                <a:cs typeface="Assistant" pitchFamily="2" charset="-79"/>
              </a:rPr>
              <a:t>שלב 2: יצירת תמונת ההשראה</a:t>
            </a:r>
            <a:endParaRPr lang="en-US" dirty="0">
              <a:latin typeface="Assistant" pitchFamily="2" charset="-79"/>
              <a:cs typeface="Assistant" pitchFamily="2" charset="-79"/>
            </a:endParaRPr>
          </a:p>
        </p:txBody>
      </p:sp>
    </p:spTree>
    <p:extLst>
      <p:ext uri="{BB962C8B-B14F-4D97-AF65-F5344CB8AC3E}">
        <p14:creationId xmlns:p14="http://schemas.microsoft.com/office/powerpoint/2010/main" val="2309640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1222C-788D-F27E-E603-695D0093CF7D}"/>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25607D71-2B98-7A42-E64B-BF04C1BFCA3D}"/>
              </a:ext>
            </a:extLst>
          </p:cNvPr>
          <p:cNvSpPr txBox="1">
            <a:spLocks/>
          </p:cNvSpPr>
          <p:nvPr/>
        </p:nvSpPr>
        <p:spPr>
          <a:xfrm>
            <a:off x="546291" y="2249190"/>
            <a:ext cx="11091672" cy="272895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he-IL" sz="2400" dirty="0">
                <a:latin typeface="Assistant" pitchFamily="2" charset="-79"/>
                <a:ea typeface="+mn-ea"/>
                <a:cs typeface="Assistant" pitchFamily="2" charset="-79"/>
              </a:rPr>
              <a:t>דוגמה לפרומפט אפשרי: </a:t>
            </a:r>
            <a:endParaRPr lang="en-US" sz="2400" dirty="0">
              <a:latin typeface="Assistant" pitchFamily="2" charset="-79"/>
              <a:ea typeface="+mn-ea"/>
              <a:cs typeface="Assistant" pitchFamily="2" charset="-79"/>
            </a:endParaRPr>
          </a:p>
          <a:p>
            <a:pPr algn="r" rtl="1">
              <a:spcBef>
                <a:spcPts val="1000"/>
              </a:spcBef>
            </a:pPr>
            <a:r>
              <a:rPr lang="he-IL" sz="2400" b="0" dirty="0">
                <a:latin typeface="Assistant" pitchFamily="2" charset="-79"/>
                <a:ea typeface="+mn-ea"/>
                <a:cs typeface="Assistant" pitchFamily="2" charset="-79"/>
              </a:rPr>
              <a:t>צור תמונה ריאליסטית של ילדה בת 6 עם עיניים חומות גדולות ושיער שחור באורך בינוני, כטייסת בתוך תא הטייס של מטוס, לובשת מדי טיסה מקצועיים, </a:t>
            </a:r>
            <a:r>
              <a:rPr lang="he-IL" sz="2400" dirty="0">
                <a:latin typeface="Assistant" pitchFamily="2" charset="-79"/>
                <a:ea typeface="+mn-ea"/>
                <a:cs typeface="Assistant" pitchFamily="2" charset="-79"/>
              </a:rPr>
              <a:t>פונה למצלמה</a:t>
            </a:r>
          </a:p>
          <a:p>
            <a:pPr algn="r" rtl="1">
              <a:spcBef>
                <a:spcPts val="1000"/>
              </a:spcBef>
            </a:pPr>
            <a:endParaRPr lang="he-IL" sz="2400" b="0" dirty="0">
              <a:latin typeface="Assistant" pitchFamily="2" charset="-79"/>
              <a:ea typeface="+mn-ea"/>
              <a:cs typeface="Assistant" pitchFamily="2" charset="-79"/>
            </a:endParaRPr>
          </a:p>
          <a:p>
            <a:pPr algn="r" rtl="1">
              <a:spcBef>
                <a:spcPts val="1000"/>
              </a:spcBef>
            </a:pPr>
            <a:r>
              <a:rPr lang="he-IL" sz="2400" dirty="0">
                <a:latin typeface="Assistant" pitchFamily="2" charset="-79"/>
                <a:ea typeface="+mn-ea"/>
                <a:cs typeface="Assistant" pitchFamily="2" charset="-79"/>
              </a:rPr>
              <a:t>טיפ מס' 2: </a:t>
            </a:r>
          </a:p>
          <a:p>
            <a:pPr algn="r" rtl="1">
              <a:spcBef>
                <a:spcPts val="1000"/>
              </a:spcBef>
            </a:pPr>
            <a:r>
              <a:rPr lang="he-IL" sz="2400" b="0" dirty="0">
                <a:latin typeface="Assistant" pitchFamily="2" charset="-79"/>
                <a:ea typeface="+mn-ea"/>
                <a:cs typeface="Assistant" pitchFamily="2" charset="-79"/>
              </a:rPr>
              <a:t>ציינו "פונה למצלמה"</a:t>
            </a:r>
            <a:endParaRPr lang="en-US" sz="2400" b="0" dirty="0">
              <a:latin typeface="Assistant" pitchFamily="2" charset="-79"/>
              <a:ea typeface="+mn-ea"/>
              <a:cs typeface="Assistant" pitchFamily="2" charset="-79"/>
            </a:endParaRPr>
          </a:p>
        </p:txBody>
      </p:sp>
      <p:grpSp>
        <p:nvGrpSpPr>
          <p:cNvPr id="3" name="Group 2">
            <a:extLst>
              <a:ext uri="{FF2B5EF4-FFF2-40B4-BE49-F238E27FC236}">
                <a16:creationId xmlns:a16="http://schemas.microsoft.com/office/drawing/2014/main" id="{F0B91B02-0260-DADF-2433-E6D5E708E647}"/>
              </a:ext>
            </a:extLst>
          </p:cNvPr>
          <p:cNvGrpSpPr/>
          <p:nvPr/>
        </p:nvGrpSpPr>
        <p:grpSpPr>
          <a:xfrm>
            <a:off x="129030" y="123881"/>
            <a:ext cx="2084431" cy="2082904"/>
            <a:chOff x="3802654" y="4590383"/>
            <a:chExt cx="1149272" cy="1148430"/>
          </a:xfrm>
        </p:grpSpPr>
        <p:sp>
          <p:nvSpPr>
            <p:cNvPr id="4" name="Rectangle: Top Corners Rounded 3">
              <a:extLst>
                <a:ext uri="{FF2B5EF4-FFF2-40B4-BE49-F238E27FC236}">
                  <a16:creationId xmlns:a16="http://schemas.microsoft.com/office/drawing/2014/main" id="{80A4DA10-05BB-CE4A-5DDB-F9C006804502}"/>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ontent Placeholder 124">
              <a:extLst>
                <a:ext uri="{FF2B5EF4-FFF2-40B4-BE49-F238E27FC236}">
                  <a16:creationId xmlns:a16="http://schemas.microsoft.com/office/drawing/2014/main" id="{941DEF73-3DCC-A73A-660D-D3C877F528B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Oval 5">
            <a:extLst>
              <a:ext uri="{FF2B5EF4-FFF2-40B4-BE49-F238E27FC236}">
                <a16:creationId xmlns:a16="http://schemas.microsoft.com/office/drawing/2014/main" id="{F61C33E9-4DF1-BF38-8458-1983FA2FF451}"/>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dirty="0">
                <a:latin typeface="Assistant" pitchFamily="2" charset="-79"/>
                <a:cs typeface="Assistant" pitchFamily="2" charset="-79"/>
              </a:rPr>
              <a:t>צרי תמונת השראה של העצמי העתידי שלך</a:t>
            </a:r>
            <a:endParaRPr lang="en-IL" dirty="0">
              <a:solidFill>
                <a:schemeClr val="bg1"/>
              </a:solidFill>
              <a:latin typeface="Assistant" pitchFamily="2" charset="-79"/>
              <a:cs typeface="Assistant" pitchFamily="2" charset="-79"/>
            </a:endParaRPr>
          </a:p>
        </p:txBody>
      </p:sp>
      <p:sp>
        <p:nvSpPr>
          <p:cNvPr id="13" name="Title 1">
            <a:extLst>
              <a:ext uri="{FF2B5EF4-FFF2-40B4-BE49-F238E27FC236}">
                <a16:creationId xmlns:a16="http://schemas.microsoft.com/office/drawing/2014/main" id="{C8E6B030-45D9-E084-F461-32D475267AF3}"/>
              </a:ext>
            </a:extLst>
          </p:cNvPr>
          <p:cNvSpPr>
            <a:spLocks noGrp="1"/>
          </p:cNvSpPr>
          <p:nvPr>
            <p:ph type="title"/>
          </p:nvPr>
        </p:nvSpPr>
        <p:spPr>
          <a:xfrm>
            <a:off x="546100" y="449263"/>
            <a:ext cx="11091863" cy="554037"/>
          </a:xfrm>
        </p:spPr>
        <p:txBody>
          <a:bodyPr/>
          <a:lstStyle/>
          <a:p>
            <a:pPr algn="r" rtl="1"/>
            <a:r>
              <a:rPr lang="he-IL" dirty="0">
                <a:latin typeface="Assistant" pitchFamily="2" charset="-79"/>
                <a:cs typeface="Assistant" pitchFamily="2" charset="-79"/>
              </a:rPr>
              <a:t>שלב 2: יצירת תמונת ההשראה</a:t>
            </a:r>
            <a:endParaRPr lang="en-US" dirty="0">
              <a:latin typeface="Assistant" pitchFamily="2" charset="-79"/>
              <a:cs typeface="Assistant" pitchFamily="2" charset="-79"/>
            </a:endParaRPr>
          </a:p>
        </p:txBody>
      </p:sp>
    </p:spTree>
    <p:extLst>
      <p:ext uri="{BB962C8B-B14F-4D97-AF65-F5344CB8AC3E}">
        <p14:creationId xmlns:p14="http://schemas.microsoft.com/office/powerpoint/2010/main" val="3808424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9EB3D-CE36-081F-A21F-039D8E74088D}"/>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D1C0ED82-6EC6-1979-0D20-E13FCA682620}"/>
              </a:ext>
            </a:extLst>
          </p:cNvPr>
          <p:cNvSpPr txBox="1">
            <a:spLocks/>
          </p:cNvSpPr>
          <p:nvPr/>
        </p:nvSpPr>
        <p:spPr>
          <a:xfrm>
            <a:off x="546291" y="2249190"/>
            <a:ext cx="11091672" cy="272895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he-IL" sz="2400" dirty="0">
                <a:latin typeface="Assistant" pitchFamily="2" charset="-79"/>
                <a:ea typeface="+mn-ea"/>
                <a:cs typeface="Assistant" pitchFamily="2" charset="-79"/>
              </a:rPr>
              <a:t>דוגמה לפרומפט אפשרי: </a:t>
            </a:r>
            <a:endParaRPr lang="en-US" sz="2400" dirty="0">
              <a:latin typeface="Assistant" pitchFamily="2" charset="-79"/>
              <a:ea typeface="+mn-ea"/>
              <a:cs typeface="Assistant" pitchFamily="2" charset="-79"/>
            </a:endParaRPr>
          </a:p>
          <a:p>
            <a:pPr algn="r" rtl="1">
              <a:spcBef>
                <a:spcPts val="1000"/>
              </a:spcBef>
            </a:pPr>
            <a:r>
              <a:rPr lang="he-IL" sz="2400" b="0" dirty="0">
                <a:latin typeface="Assistant" pitchFamily="2" charset="-79"/>
                <a:ea typeface="+mn-ea"/>
                <a:cs typeface="Assistant" pitchFamily="2" charset="-79"/>
              </a:rPr>
              <a:t>צור תמונה ריאליסטית של ילדה בת 6 עם עיניים חומות גדולות ושיער שחור באורך בינוני, </a:t>
            </a:r>
            <a:r>
              <a:rPr lang="he-IL" sz="2400" dirty="0">
                <a:latin typeface="Assistant" pitchFamily="2" charset="-79"/>
                <a:ea typeface="+mn-ea"/>
                <a:cs typeface="Assistant" pitchFamily="2" charset="-79"/>
              </a:rPr>
              <a:t>כטייסת בתוך תא הטייס של מטוס, לובשת מדי טיסה מקצועיים</a:t>
            </a:r>
            <a:r>
              <a:rPr lang="he-IL" sz="2400" b="0" dirty="0">
                <a:latin typeface="Assistant" pitchFamily="2" charset="-79"/>
                <a:ea typeface="+mn-ea"/>
                <a:cs typeface="Assistant" pitchFamily="2" charset="-79"/>
              </a:rPr>
              <a:t>, פונה למצלמה</a:t>
            </a:r>
          </a:p>
          <a:p>
            <a:pPr algn="r" rtl="1">
              <a:spcBef>
                <a:spcPts val="1000"/>
              </a:spcBef>
            </a:pPr>
            <a:endParaRPr lang="he-IL" sz="2400" b="0" dirty="0">
              <a:latin typeface="Assistant" pitchFamily="2" charset="-79"/>
              <a:ea typeface="+mn-ea"/>
              <a:cs typeface="Assistant" pitchFamily="2" charset="-79"/>
            </a:endParaRPr>
          </a:p>
          <a:p>
            <a:pPr algn="r" rtl="1">
              <a:spcBef>
                <a:spcPts val="1000"/>
              </a:spcBef>
            </a:pPr>
            <a:r>
              <a:rPr lang="he-IL" sz="2400" dirty="0">
                <a:latin typeface="Assistant" pitchFamily="2" charset="-79"/>
                <a:ea typeface="+mn-ea"/>
                <a:cs typeface="Assistant" pitchFamily="2" charset="-79"/>
              </a:rPr>
              <a:t>טיפ מס' 3: </a:t>
            </a:r>
          </a:p>
          <a:p>
            <a:pPr algn="r" rtl="1">
              <a:spcBef>
                <a:spcPts val="1000"/>
              </a:spcBef>
            </a:pPr>
            <a:r>
              <a:rPr lang="he-IL" sz="2400" b="0" dirty="0">
                <a:latin typeface="Assistant" pitchFamily="2" charset="-79"/>
                <a:ea typeface="+mn-ea"/>
                <a:cs typeface="Assistant" pitchFamily="2" charset="-79"/>
              </a:rPr>
              <a:t>תארו את המאפיינים/בגדים של האדם שתרצי שיהיו בתמונה</a:t>
            </a:r>
            <a:endParaRPr lang="en-US" sz="2400" b="0" dirty="0">
              <a:latin typeface="Assistant" pitchFamily="2" charset="-79"/>
              <a:ea typeface="+mn-ea"/>
              <a:cs typeface="Assistant" pitchFamily="2" charset="-79"/>
            </a:endParaRPr>
          </a:p>
        </p:txBody>
      </p:sp>
      <p:grpSp>
        <p:nvGrpSpPr>
          <p:cNvPr id="3" name="Group 2">
            <a:extLst>
              <a:ext uri="{FF2B5EF4-FFF2-40B4-BE49-F238E27FC236}">
                <a16:creationId xmlns:a16="http://schemas.microsoft.com/office/drawing/2014/main" id="{99E82592-FC3C-2BC2-F3FD-A703F37C4EA4}"/>
              </a:ext>
            </a:extLst>
          </p:cNvPr>
          <p:cNvGrpSpPr/>
          <p:nvPr/>
        </p:nvGrpSpPr>
        <p:grpSpPr>
          <a:xfrm>
            <a:off x="129030" y="123881"/>
            <a:ext cx="2084431" cy="2082904"/>
            <a:chOff x="3802654" y="4590383"/>
            <a:chExt cx="1149272" cy="1148430"/>
          </a:xfrm>
        </p:grpSpPr>
        <p:sp>
          <p:nvSpPr>
            <p:cNvPr id="4" name="Rectangle: Top Corners Rounded 3">
              <a:extLst>
                <a:ext uri="{FF2B5EF4-FFF2-40B4-BE49-F238E27FC236}">
                  <a16:creationId xmlns:a16="http://schemas.microsoft.com/office/drawing/2014/main" id="{6D5FD294-C6C4-C758-7108-9BCF6C8491D2}"/>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ontent Placeholder 124">
              <a:extLst>
                <a:ext uri="{FF2B5EF4-FFF2-40B4-BE49-F238E27FC236}">
                  <a16:creationId xmlns:a16="http://schemas.microsoft.com/office/drawing/2014/main" id="{5727B04D-E53C-8B7E-2E10-B80B7CC5F09F}"/>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Oval 5">
            <a:extLst>
              <a:ext uri="{FF2B5EF4-FFF2-40B4-BE49-F238E27FC236}">
                <a16:creationId xmlns:a16="http://schemas.microsoft.com/office/drawing/2014/main" id="{463BC373-5825-F333-5B3C-8F1B44717ABF}"/>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he-IL" dirty="0">
                <a:latin typeface="Assistant" pitchFamily="2" charset="-79"/>
                <a:cs typeface="Assistant" pitchFamily="2" charset="-79"/>
              </a:rPr>
              <a:t>צרי תמונת השראה של העצמי העתידי שלך</a:t>
            </a:r>
            <a:endParaRPr lang="en-IL" dirty="0">
              <a:solidFill>
                <a:schemeClr val="bg1"/>
              </a:solidFill>
              <a:latin typeface="Assistant" pitchFamily="2" charset="-79"/>
              <a:cs typeface="Assistant" pitchFamily="2" charset="-79"/>
            </a:endParaRPr>
          </a:p>
        </p:txBody>
      </p:sp>
      <p:sp>
        <p:nvSpPr>
          <p:cNvPr id="13" name="Title 1">
            <a:extLst>
              <a:ext uri="{FF2B5EF4-FFF2-40B4-BE49-F238E27FC236}">
                <a16:creationId xmlns:a16="http://schemas.microsoft.com/office/drawing/2014/main" id="{3263FF4C-ACA8-85BF-578A-A978BFAFB8D8}"/>
              </a:ext>
            </a:extLst>
          </p:cNvPr>
          <p:cNvSpPr>
            <a:spLocks noGrp="1"/>
          </p:cNvSpPr>
          <p:nvPr>
            <p:ph type="title"/>
          </p:nvPr>
        </p:nvSpPr>
        <p:spPr>
          <a:xfrm>
            <a:off x="546100" y="449263"/>
            <a:ext cx="11091863" cy="554037"/>
          </a:xfrm>
        </p:spPr>
        <p:txBody>
          <a:bodyPr/>
          <a:lstStyle/>
          <a:p>
            <a:pPr algn="r" rtl="1"/>
            <a:r>
              <a:rPr lang="he-IL" dirty="0">
                <a:latin typeface="Assistant" pitchFamily="2" charset="-79"/>
                <a:cs typeface="Assistant" pitchFamily="2" charset="-79"/>
              </a:rPr>
              <a:t>שלב 2: יצירת תמונת ההשראה</a:t>
            </a:r>
            <a:endParaRPr lang="en-US" dirty="0">
              <a:latin typeface="Assistant" pitchFamily="2" charset="-79"/>
              <a:cs typeface="Assistant" pitchFamily="2" charset="-79"/>
            </a:endParaRPr>
          </a:p>
        </p:txBody>
      </p:sp>
    </p:spTree>
    <p:extLst>
      <p:ext uri="{BB962C8B-B14F-4D97-AF65-F5344CB8AC3E}">
        <p14:creationId xmlns:p14="http://schemas.microsoft.com/office/powerpoint/2010/main" val="657204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ערכת נושא Office">
  <a:themeElements>
    <a:clrScheme name="ערכת נושא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ערכת נושא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25436</TotalTime>
  <Words>1383</Words>
  <Application>Microsoft Office PowerPoint</Application>
  <PresentationFormat>Widescreen</PresentationFormat>
  <Paragraphs>88</Paragraphs>
  <Slides>14</Slides>
  <Notes>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Aptos</vt:lpstr>
      <vt:lpstr>Aptos Display</vt:lpstr>
      <vt:lpstr>Arial</vt:lpstr>
      <vt:lpstr>Assistant</vt:lpstr>
      <vt:lpstr>Century Gothic</vt:lpstr>
      <vt:lpstr>1_Amdocs 2020 Light PPT Template</vt:lpstr>
      <vt:lpstr>ערכת נושא Office</vt:lpstr>
      <vt:lpstr>PowerPoint Presentation</vt:lpstr>
      <vt:lpstr>PowerPoint Presentation</vt:lpstr>
      <vt:lpstr>PowerPoint Presentation</vt:lpstr>
      <vt:lpstr>שלב 1: סיעור מוחות והשראה באמצעות בינה מלאכותית</vt:lpstr>
      <vt:lpstr>שלב 2: יצירת תמונת ההשראה</vt:lpstr>
      <vt:lpstr>שלב 2: יצירת תמונת ההשראה</vt:lpstr>
      <vt:lpstr>שלב 2: יצירת תמונת ההשראה</vt:lpstr>
      <vt:lpstr>שלב 2: יצירת תמונת ההשראה</vt:lpstr>
      <vt:lpstr>שלב 2: יצירת תמונת ההשראה</vt:lpstr>
      <vt:lpstr>שלב 2: יצירת תמונת ההשראה</vt:lpstr>
      <vt:lpstr>PowerPoint Presentation</vt:lpstr>
      <vt:lpstr>תרצו לשלב את הפנים שלכם בתמונה?</vt:lpstr>
      <vt:lpstr>תרצו לשלב את הפנים שלכם בתמונה?</vt:lpstr>
      <vt:lpstr>תודה</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lesson for kids International Women’s Day</dc:title>
  <dc:creator>Shira Weinberg Harel</dc:creator>
  <cp:lastModifiedBy>Shira Weinberg Harel</cp:lastModifiedBy>
  <cp:revision>54</cp:revision>
  <dcterms:created xsi:type="dcterms:W3CDTF">2024-02-03T11:12:37Z</dcterms:created>
  <dcterms:modified xsi:type="dcterms:W3CDTF">2025-02-28T12:32:10Z</dcterms:modified>
</cp:coreProperties>
</file>