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1069" autoAdjust="0"/>
  </p:normalViewPr>
  <p:slideViewPr>
    <p:cSldViewPr snapToGrid="0">
      <p:cViewPr varScale="1">
        <p:scale>
          <a:sx n="101" d="100"/>
          <a:sy n="101" d="100"/>
        </p:scale>
        <p:origin x="264" y="96"/>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02/28/2025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02/28/2025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02/28/2025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02/28/2025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02/28/2025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p:txBody>
          <a:bodyPr/>
          <a:lstStyle/>
          <a:p>
            <a:r>
              <a:rPr lang="el-GR" dirty="0"/>
              <a:t>Βήμα 2: Δημιουργία της εικόνας έμπνευσης</a:t>
            </a:r>
            <a:endParaRPr lang="en-US" dirty="0"/>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546521" y="1951673"/>
            <a:ext cx="5012307" cy="147732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Χρειάζεσαι περισσότερες ιδέες; </a:t>
            </a:r>
            <a:r>
              <a:rPr lang="el-GR" sz="2400" b="0" dirty="0">
                <a:latin typeface="+mn-lt"/>
                <a:ea typeface="+mn-ea"/>
                <a:cs typeface="+mn-cs"/>
              </a:rPr>
              <a:t>Μπορείς να ανεβάσεις μια εικόνα στο Copilot και να ζητήσεις την περιγραφή</a:t>
            </a:r>
            <a:endParaRPr lang="en-US" sz="2400" b="0" dirty="0">
              <a:latin typeface="+mn-lt"/>
              <a:ea typeface="+mn-ea"/>
              <a:cs typeface="+mn-cs"/>
            </a:endParaRPr>
          </a:p>
        </p:txBody>
      </p:sp>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5842784" y="1718806"/>
            <a:ext cx="5685013" cy="4198984"/>
          </a:xfrm>
          <a:prstGeom prst="rect">
            <a:avLst/>
          </a:prstGeom>
        </p:spPr>
      </p:pic>
      <p:grpSp>
        <p:nvGrpSpPr>
          <p:cNvPr id="9" name="Group 8">
            <a:extLst>
              <a:ext uri="{FF2B5EF4-FFF2-40B4-BE49-F238E27FC236}">
                <a16:creationId xmlns:a16="http://schemas.microsoft.com/office/drawing/2014/main" id="{7081E008-D74E-C4A8-992D-AB990CA80332}"/>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 </a:t>
            </a:r>
            <a:r>
              <a:rPr lang="el-GR" sz="1200" dirty="0"/>
              <a:t>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457043"/>
            <a:ext cx="11091672" cy="1107996"/>
          </a:xfrm>
        </p:spPr>
        <p:txBody>
          <a:bodyPr/>
          <a:lstStyle/>
          <a:p>
            <a:r>
              <a:rPr lang="el-GR" dirty="0"/>
              <a:t>Θα ήθελες να συμπεριλάβεις το δικό σου πρόσωπο στην εικόνα;</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9821754" y="12193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9997327" y="14289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Αντικατέστησε το πρόσωπο στην εικόνα ώστε να μοιάζει περισσότερο με εσένα</a:t>
            </a:r>
            <a:endParaRPr lang="en-IL" sz="12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8C50-7558-537A-0B11-A5C6E3281694}"/>
              </a:ext>
            </a:extLst>
          </p:cNvPr>
          <p:cNvSpPr>
            <a:spLocks noGrp="1"/>
          </p:cNvSpPr>
          <p:nvPr>
            <p:ph type="title"/>
          </p:nvPr>
        </p:nvSpPr>
        <p:spPr>
          <a:xfrm>
            <a:off x="546521" y="270929"/>
            <a:ext cx="8796655" cy="1107996"/>
          </a:xfrm>
        </p:spPr>
        <p:txBody>
          <a:bodyPr/>
          <a:lstStyle/>
          <a:p>
            <a:r>
              <a:rPr lang="el-GR" dirty="0"/>
              <a:t>Βήμα 3: Αντικαθιστώντας το πρόσωπο στην εικόνα για να σου μοιάζει</a:t>
            </a:r>
            <a:endParaRPr lang="en-IL" dirty="0"/>
          </a:p>
        </p:txBody>
      </p:sp>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500638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10720034" y="3517222"/>
            <a:ext cx="1339963"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1600" dirty="0">
                <a:latin typeface="+mn-lt"/>
                <a:ea typeface="+mn-ea"/>
                <a:cs typeface="+mn-cs"/>
              </a:rPr>
              <a:t>Ανέβασε την εικόνα σου εδώ </a:t>
            </a:r>
            <a:endParaRPr lang="en-US" sz="16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10720034" y="4632363"/>
            <a:ext cx="1524246" cy="110799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1600" dirty="0">
                <a:latin typeface="+mn-lt"/>
                <a:ea typeface="+mn-ea"/>
                <a:cs typeface="+mn-cs"/>
              </a:rPr>
              <a:t>Ανέβασε</a:t>
            </a:r>
            <a:r>
              <a:rPr lang="el-GR" sz="1800" dirty="0">
                <a:latin typeface="+mn-lt"/>
                <a:ea typeface="+mn-ea"/>
                <a:cs typeface="+mn-cs"/>
              </a:rPr>
              <a:t> την εικόνα έμπνευσης εδώ</a:t>
            </a:r>
            <a:endParaRPr lang="en-US" sz="18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669053" y="5094028"/>
            <a:ext cx="3569572" cy="64633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1400" b="0" dirty="0">
                <a:latin typeface="+mn-lt"/>
                <a:ea typeface="+mn-ea"/>
                <a:cs typeface="+mn-cs"/>
              </a:rPr>
              <a:t>Σημείωση: Τα εργαλεία αντικατάστασης προσώπου λειτουργούν σύμφωνα με τους δικούς τους όρους χρήσης</a:t>
            </a:r>
            <a:endParaRPr lang="en-US" sz="1400" b="0" dirty="0">
              <a:latin typeface="+mn-lt"/>
              <a:ea typeface="+mn-ea"/>
              <a:cs typeface="+mn-cs"/>
            </a:endParaRPr>
          </a:p>
        </p:txBody>
      </p:sp>
      <p:grpSp>
        <p:nvGrpSpPr>
          <p:cNvPr id="3" name="Group 2">
            <a:extLst>
              <a:ext uri="{FF2B5EF4-FFF2-40B4-BE49-F238E27FC236}">
                <a16:creationId xmlns:a16="http://schemas.microsoft.com/office/drawing/2014/main" id="{4A7C0A94-49D8-7A0A-BBD9-26204510CED5}"/>
              </a:ext>
            </a:extLst>
          </p:cNvPr>
          <p:cNvGrpSpPr/>
          <p:nvPr/>
        </p:nvGrpSpPr>
        <p:grpSpPr>
          <a:xfrm>
            <a:off x="9839861" y="160096"/>
            <a:ext cx="2084433" cy="2082906"/>
            <a:chOff x="6046344" y="4590383"/>
            <a:chExt cx="1149272" cy="1148430"/>
          </a:xfrm>
        </p:grpSpPr>
        <p:sp>
          <p:nvSpPr>
            <p:cNvPr id="4" name="Rectangle: Top Corners Rounded 3">
              <a:extLst>
                <a:ext uri="{FF2B5EF4-FFF2-40B4-BE49-F238E27FC236}">
                  <a16:creationId xmlns:a16="http://schemas.microsoft.com/office/drawing/2014/main" id="{DE4B46BB-08B5-1F55-5049-8C090C4E4996}"/>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Content Placeholder 124">
              <a:extLst>
                <a:ext uri="{FF2B5EF4-FFF2-40B4-BE49-F238E27FC236}">
                  <a16:creationId xmlns:a16="http://schemas.microsoft.com/office/drawing/2014/main" id="{CF5AEED2-5653-646D-04FE-F24AF1581D2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F3B0FD5B-00C5-CFDB-DAC4-C843ACA5AD19}"/>
              </a:ext>
            </a:extLst>
          </p:cNvPr>
          <p:cNvSpPr/>
          <p:nvPr/>
        </p:nvSpPr>
        <p:spPr>
          <a:xfrm>
            <a:off x="10015434" y="369676"/>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Αντικατέστησε το πρόσωπο στην εικόνα ώστε να μοιάζει περισσότερο με εσένα</a:t>
            </a:r>
            <a:endParaRPr lang="en-IL" sz="1200" dirty="0">
              <a:solidFill>
                <a:schemeClr val="bg1"/>
              </a:solidFill>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541348" y="2122196"/>
            <a:ext cx="4354501" cy="2677656"/>
          </a:xfrm>
          <a:prstGeom prst="rect">
            <a:avLst/>
          </a:prstGeom>
          <a:noFill/>
        </p:spPr>
        <p:txBody>
          <a:bodyPr wrap="square">
            <a:spAutoFit/>
          </a:bodyPr>
          <a:lstStyle/>
          <a:p>
            <a:pPr>
              <a:spcBef>
                <a:spcPts val="1000"/>
              </a:spcBef>
            </a:pPr>
            <a:r>
              <a:rPr lang="el-GR" sz="2400" dirty="0">
                <a:solidFill>
                  <a:schemeClr val="bg1"/>
                </a:solidFill>
                <a:latin typeface="+mn-lt"/>
                <a:ea typeface="+mn-ea"/>
                <a:cs typeface="+mn-cs"/>
              </a:rPr>
              <a:t>Για την αντικατάσταση του προσώπου θα χρησιμοποιήσουμε ένα εργαλείο αντικατάστασης προσώπου, για παράδειγμα: Faceswapper.ai</a:t>
            </a:r>
            <a:endParaRPr lang="en-US" sz="2400" dirty="0">
              <a:solidFill>
                <a:schemeClr val="bg1"/>
              </a:solidFill>
              <a:latin typeface="+mn-lt"/>
              <a:ea typeface="+mn-ea"/>
              <a:cs typeface="+mn-cs"/>
            </a:endParaRP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l-GR" dirty="0"/>
              <a:t>Ευχαριστώ</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50068" y="1295116"/>
            <a:ext cx="11091863" cy="5181883"/>
          </a:xfrm>
        </p:spPr>
        <p:txBody>
          <a:bodyPr/>
          <a:lstStyle/>
          <a:p>
            <a:r>
              <a:rPr lang="el-GR" dirty="0"/>
              <a:t>Έρευνες δείχνουν ότι η οπτικοποίηση του μέλλοντος το καθιστά πιο εφικτό. Η </a:t>
            </a:r>
            <a:r>
              <a:rPr lang="en-US" dirty="0" err="1"/>
              <a:t>GenAI</a:t>
            </a:r>
            <a:r>
              <a:rPr lang="en-US" dirty="0"/>
              <a:t> </a:t>
            </a:r>
            <a:r>
              <a:rPr lang="el-GR" dirty="0"/>
              <a:t>βοηθά τις γυναίκες να συνειδητοποιήσουν τις δυνατότητές τους για ουσιαστική αλλαγή. </a:t>
            </a:r>
            <a:endParaRPr lang="en-US" dirty="0"/>
          </a:p>
          <a:p>
            <a:r>
              <a:rPr lang="el-GR" dirty="0"/>
              <a:t>Φανταστείτε έναν κόσμο όπου κάθε γυναίκα έχει τα εργαλεία για να μετατρέψει το όραμά της σε πραγματικότητα. Το να βλέπουν τον εαυτό τους ως ηγέτιδες ενισχύει την αυτοπεποίθηση τους να επιδιώξουν τα όνειρά τους. Η </a:t>
            </a:r>
            <a:r>
              <a:rPr lang="en-US" dirty="0" err="1"/>
              <a:t>GenAI</a:t>
            </a:r>
            <a:r>
              <a:rPr lang="en-US" dirty="0"/>
              <a:t> </a:t>
            </a:r>
            <a:r>
              <a:rPr lang="el-GR" dirty="0"/>
              <a:t>δίνει τη δυνατότητα στις γυναίκες να ηγηθούν στην καριέρα και την προσωπική τους ζωή. </a:t>
            </a:r>
            <a:endParaRPr lang="en-US" dirty="0"/>
          </a:p>
          <a:p>
            <a:r>
              <a:rPr lang="el-GR" dirty="0"/>
              <a:t>Οραματιστείτε το μέλλον σας ολιστικά—προοδεύοντας επαγγελματικά και ευδοκιμώντας προσωπικά. </a:t>
            </a:r>
            <a:endParaRPr lang="en-US" dirty="0"/>
          </a:p>
          <a:p>
            <a:r>
              <a:rPr lang="el-GR" dirty="0"/>
              <a:t>Τιμούμε την πολύπλευρη φύση της επιτυχίας. Οι γυναίκες μπορούν να τα καταφέρουν όλα—επειδή αυτό που βλέπουν είναι ένα προσχέδιο για το τι μπορούν να γίνουν.</a:t>
            </a:r>
            <a:endParaRPr lang="en-US" b="0" i="0" u="none" strike="noStrike" baseline="0"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294649"/>
            <a:ext cx="11091672"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l-GR" sz="2800" dirty="0"/>
              <a:t>Ένα Όραμα για το Μέλλον – ΜΠΟΡΕΙΣ ΝΑ ΓΙΝΕΙΣ ΑΥΤΟ ΠΟΥ ΒΛΕΠΕΙΣ</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6246347"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22810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6514533"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000" dirty="0"/>
              <a:t>Δημιούργησε μια </a:t>
            </a:r>
            <a:r>
              <a:rPr lang="el-GR" sz="2000" b="1" dirty="0"/>
              <a:t>εμπνευσμένη εικόνα </a:t>
            </a:r>
            <a:r>
              <a:rPr lang="el-GR" sz="2000" dirty="0"/>
              <a:t>του μελλοντικού σου εαυτού</a:t>
            </a:r>
            <a:endParaRPr lang="en-IL" sz="1600"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25492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2000" b="1" dirty="0"/>
              <a:t>Φαντάσου</a:t>
            </a:r>
            <a:r>
              <a:rPr lang="el-GR" sz="2000" dirty="0"/>
              <a:t>: Τι μπορείς να γίνεις όταν μεγαλώσεις;</a:t>
            </a:r>
            <a:endParaRPr lang="en-US" sz="2000" dirty="0">
              <a:solidFill>
                <a:schemeClr val="bg1"/>
              </a:solidFill>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46521" y="1506795"/>
            <a:ext cx="6097508" cy="461665"/>
          </a:xfrm>
          <a:prstGeom prst="rect">
            <a:avLst/>
          </a:prstGeom>
          <a:noFill/>
        </p:spPr>
        <p:txBody>
          <a:bodyPr wrap="square">
            <a:spAutoFit/>
          </a:bodyPr>
          <a:lstStyle/>
          <a:p>
            <a:r>
              <a:rPr lang="el-GR" sz="2400" dirty="0">
                <a:solidFill>
                  <a:schemeClr val="bg1"/>
                </a:solidFill>
              </a:rPr>
              <a:t>Τι σχεδιάζεται σε αυτό το εργαλείο;</a:t>
            </a:r>
            <a:endParaRPr lang="en-US" sz="2400" dirty="0">
              <a:solidFill>
                <a:schemeClr val="bg1"/>
              </a:solidFill>
            </a:endParaRPr>
          </a:p>
        </p:txBody>
      </p:sp>
      <p:sp>
        <p:nvSpPr>
          <p:cNvPr id="5" name="Title 1">
            <a:extLst>
              <a:ext uri="{FF2B5EF4-FFF2-40B4-BE49-F238E27FC236}">
                <a16:creationId xmlns:a16="http://schemas.microsoft.com/office/drawing/2014/main" id="{2F6B87F2-22FF-9213-B8A6-3E33874F50BF}"/>
              </a:ext>
            </a:extLst>
          </p:cNvPr>
          <p:cNvSpPr txBox="1">
            <a:spLocks/>
          </p:cNvSpPr>
          <p:nvPr/>
        </p:nvSpPr>
        <p:spPr>
          <a:xfrm>
            <a:off x="698921" y="294649"/>
            <a:ext cx="11091672"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l-GR" sz="2800" dirty="0"/>
              <a:t>Ένα Όραμα για το Μέλλον – </a:t>
            </a:r>
            <a:r>
              <a:rPr lang="el-GR" sz="2800" dirty="0">
                <a:solidFill>
                  <a:srgbClr val="FFC000"/>
                </a:solidFill>
              </a:rPr>
              <a:t>ΜΠΟΡΕΙΣ</a:t>
            </a:r>
            <a:r>
              <a:rPr lang="el-GR" sz="2800" dirty="0"/>
              <a:t> ΝΑ ΓΙΝΕΙΣ ΑΥΤΟ ΠΟΥ </a:t>
            </a:r>
            <a:r>
              <a:rPr lang="el-GR" sz="2800" dirty="0">
                <a:solidFill>
                  <a:srgbClr val="F13A87"/>
                </a:solidFill>
              </a:rPr>
              <a:t>ΒΛΕΠΕΙΣ</a:t>
            </a:r>
            <a:endParaRPr lang="en-IL"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a:xfrm>
            <a:off x="550164" y="123879"/>
            <a:ext cx="11091672" cy="1107996"/>
          </a:xfrm>
        </p:spPr>
        <p:txBody>
          <a:bodyPr/>
          <a:lstStyle/>
          <a:p>
            <a:r>
              <a:rPr lang="el-GR" dirty="0"/>
              <a:t>Βήμα 1: Καταιγισμός ιδεών και έμπνευση χρησιμοποιώντας την Τεχνητή Νοημοσύνη</a:t>
            </a:r>
            <a:endParaRPr lang="en-US" dirty="0"/>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5511247"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9850380" y="12388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10025952" y="29868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400" b="1" dirty="0"/>
              <a:t>Φαντάσου</a:t>
            </a:r>
            <a:r>
              <a:rPr lang="el-GR" sz="1400" dirty="0"/>
              <a:t>: Τι μπορείς να γίνεις όταν μεγαλώσεις;</a:t>
            </a:r>
            <a:endParaRPr lang="en-US" sz="1400" dirty="0">
              <a:solidFill>
                <a:schemeClr val="bg1"/>
              </a:solidFill>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77147" y="1279380"/>
            <a:ext cx="4658526" cy="444737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b="0" dirty="0">
                <a:latin typeface="+mn-lt"/>
                <a:ea typeface="+mn-ea"/>
                <a:cs typeface="+mn-cs"/>
              </a:rPr>
              <a:t>Εάν έχεις ήδη την ιδέα σου – μπορείς να προχωρήσεις στην επόμενη φάση.</a:t>
            </a:r>
            <a:endParaRPr lang="en-US" sz="2400" b="0" dirty="0">
              <a:latin typeface="+mn-lt"/>
              <a:ea typeface="+mn-ea"/>
              <a:cs typeface="+mn-cs"/>
            </a:endParaRPr>
          </a:p>
          <a:p>
            <a:pPr>
              <a:spcBef>
                <a:spcPts val="1000"/>
              </a:spcBef>
            </a:pPr>
            <a:endParaRPr lang="en-US" sz="2400" dirty="0">
              <a:latin typeface="+mn-lt"/>
              <a:ea typeface="+mn-ea"/>
              <a:cs typeface="+mn-cs"/>
            </a:endParaRPr>
          </a:p>
          <a:p>
            <a:pPr>
              <a:spcBef>
                <a:spcPts val="1000"/>
              </a:spcBef>
            </a:pPr>
            <a:r>
              <a:rPr lang="el-GR" sz="2400" b="0" dirty="0">
                <a:latin typeface="+mn-lt"/>
                <a:ea typeface="+mn-ea"/>
                <a:cs typeface="+mn-cs"/>
              </a:rPr>
              <a:t>Αν ψάχνεις για έμπνευση, μπορείς να χρησιμοποιήσεις το copilot και να ζητήσεις ιδέες – "δώσε μου μερικές ωραίες ιδέες για το τι μπορώ να κάνω όταν μεγαλώσω"</a:t>
            </a:r>
            <a:endParaRPr lang="en-US" sz="2400" b="0" dirty="0">
              <a:latin typeface="+mn-lt"/>
              <a:ea typeface="+mn-ea"/>
              <a:cs typeface="+mn-cs"/>
            </a:endParaRPr>
          </a:p>
          <a:p>
            <a:pPr>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554893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450025"/>
            <a:ext cx="11091672" cy="553998"/>
          </a:xfrm>
        </p:spPr>
        <p:txBody>
          <a:bodyPr/>
          <a:lstStyle/>
          <a:p>
            <a:r>
              <a:rPr lang="el-GR" dirty="0"/>
              <a:t>Βήμα 2: Δημιουργία της εικόνας έμπνευσης</a:t>
            </a:r>
            <a:endParaRPr lang="en-US" dirty="0"/>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699013" y="1504334"/>
            <a:ext cx="4658526" cy="457561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Για τη δημιουργία της εικόνας έμπνευσης θα χρησιμοποιήσουμε το Microsoft copilot:</a:t>
            </a:r>
            <a:endParaRPr lang="en-US" sz="2400" dirty="0">
              <a:latin typeface="+mn-lt"/>
              <a:ea typeface="+mn-ea"/>
              <a:cs typeface="+mn-cs"/>
            </a:endParaRPr>
          </a:p>
          <a:p>
            <a:pPr>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spcBef>
                <a:spcPts val="1000"/>
              </a:spcBef>
            </a:pP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l-GR" sz="2400" b="0" dirty="0">
                <a:latin typeface="+mn-lt"/>
                <a:ea typeface="+mn-ea"/>
                <a:cs typeface="+mn-cs"/>
              </a:rPr>
              <a:t>Οι επόμενες διαφάνειες περιλαμβάνουν τις οδηγίες και μερικές συμβουλές για ένα επιτυχημένο αποτέλεσμα</a:t>
            </a:r>
            <a:endParaRPr lang="en-US" sz="2400" b="0" dirty="0">
              <a:latin typeface="+mn-lt"/>
              <a:ea typeface="+mn-ea"/>
              <a:cs typeface="+mn-cs"/>
            </a:endParaRPr>
          </a:p>
        </p:txBody>
      </p:sp>
      <p:grpSp>
        <p:nvGrpSpPr>
          <p:cNvPr id="9" name="Group 8">
            <a:extLst>
              <a:ext uri="{FF2B5EF4-FFF2-40B4-BE49-F238E27FC236}">
                <a16:creationId xmlns:a16="http://schemas.microsoft.com/office/drawing/2014/main" id="{72081D03-C869-40C7-A89B-FE1DA1A0910A}"/>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F3055C22-F581-B292-A04E-C0214803788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F913483A-537A-822E-D43F-8870E6F57CB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48EA7AAE-C2B0-8988-C921-5D1929FB94C0}"/>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 </a:t>
            </a:r>
            <a:r>
              <a:rPr lang="el-GR" sz="1200" dirty="0"/>
              <a:t>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B7C52-D203-177E-0F90-18AEC0CEF6BB}"/>
              </a:ext>
            </a:extLst>
          </p:cNvPr>
          <p:cNvSpPr>
            <a:spLocks noGrp="1"/>
          </p:cNvSpPr>
          <p:nvPr>
            <p:ph type="title"/>
          </p:nvPr>
        </p:nvSpPr>
        <p:spPr/>
        <p:txBody>
          <a:bodyPr/>
          <a:lstStyle/>
          <a:p>
            <a:r>
              <a:rPr lang="el-GR" dirty="0"/>
              <a:t>Βήμα 2: Δημιουργία της εικόνας έμπνευσης</a:t>
            </a:r>
            <a:endParaRPr lang="en-US" dirty="0"/>
          </a:p>
        </p:txBody>
      </p:sp>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2277078"/>
            <a:ext cx="11091672" cy="197490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Παράδειγμα της προτροπής που χρησιμοποιήθηκε:</a:t>
            </a:r>
            <a:endParaRPr lang="en-US" sz="2400" dirty="0">
              <a:latin typeface="+mn-lt"/>
              <a:ea typeface="+mn-ea"/>
              <a:cs typeface="+mn-cs"/>
            </a:endParaRPr>
          </a:p>
          <a:p>
            <a:pPr>
              <a:spcBef>
                <a:spcPts val="1000"/>
              </a:spcBef>
            </a:pPr>
            <a:r>
              <a:rPr lang="el-GR" sz="2400" b="0" dirty="0">
                <a:latin typeface="+mn-lt"/>
                <a:ea typeface="+mn-ea"/>
                <a:cs typeface="+mn-cs"/>
              </a:rPr>
              <a:t>Δημιούργησε μια ρεαλιστική φωτογραφία ενός κοριτσιού 6 ετών με μεγάλα καστανά μάτια και μαύρα μαλλιά μεσαίου μήκους, ως πιλότος μέσα στο πιλοτήριο ενός αεροπλάνου, φορώντας επαγγελματική στολή πτήσης, κοιτάζοντας την κάμερα</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D0260A83-2E1F-A70F-3D61-9D06DF834AF3}"/>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2225FE8-7563-D15E-1181-1D316A41017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17E26769-005F-96B5-ED90-C958C670135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6CDCD4FC-2F10-9A4F-A463-89D77A60768D}"/>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a:t>
            </a:r>
            <a:r>
              <a:rPr lang="el-GR" sz="1200" dirty="0"/>
              <a:t> 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B5CD-B3C7-2E06-7621-4F38AF0BB37B}"/>
              </a:ext>
            </a:extLst>
          </p:cNvPr>
          <p:cNvSpPr>
            <a:spLocks noGrp="1"/>
          </p:cNvSpPr>
          <p:nvPr>
            <p:ph type="title"/>
          </p:nvPr>
        </p:nvSpPr>
        <p:spPr/>
        <p:txBody>
          <a:bodyPr/>
          <a:lstStyle/>
          <a:p>
            <a:r>
              <a:rPr lang="el-GR" dirty="0"/>
              <a:t>Βήμα 2: Δημιουργία της εικόνας έμπνευσης</a:t>
            </a:r>
            <a:endParaRPr lang="en-US" dirty="0"/>
          </a:p>
        </p:txBody>
      </p:sp>
      <p:sp>
        <p:nvSpPr>
          <p:cNvPr id="21" name="Title 1">
            <a:extLst>
              <a:ext uri="{FF2B5EF4-FFF2-40B4-BE49-F238E27FC236}">
                <a16:creationId xmlns:a16="http://schemas.microsoft.com/office/drawing/2014/main" id="{580E4A3D-D62C-F9E6-EF03-DFA4D80E04E4}"/>
              </a:ext>
            </a:extLst>
          </p:cNvPr>
          <p:cNvSpPr txBox="1">
            <a:spLocks/>
          </p:cNvSpPr>
          <p:nvPr/>
        </p:nvSpPr>
        <p:spPr>
          <a:xfrm>
            <a:off x="546521" y="1178985"/>
            <a:ext cx="9928338" cy="507318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Παράδειγμα της προτροπής που χρησιμοποιήθηκε:</a:t>
            </a:r>
            <a:endParaRPr lang="en-US" sz="2400" dirty="0">
              <a:latin typeface="+mn-lt"/>
              <a:ea typeface="+mn-ea"/>
              <a:cs typeface="+mn-cs"/>
            </a:endParaRPr>
          </a:p>
          <a:p>
            <a:pPr>
              <a:spcBef>
                <a:spcPts val="1000"/>
              </a:spcBef>
            </a:pPr>
            <a:r>
              <a:rPr lang="el-GR" sz="2400" b="0" dirty="0">
                <a:latin typeface="+mn-lt"/>
                <a:ea typeface="+mn-ea"/>
                <a:cs typeface="+mn-cs"/>
              </a:rPr>
              <a:t>Δημιούργησε μια ρεαλιστική φωτογραφία ενός κοριτσιού 6 ετών με μεγάλα καστανά μάτια και μαύρα μαλλιά μεσαίου μήκους, ως πιλότος μέσα στο πιλοτήριο ενός αεροπλάνου, φορώντας επαγγελματική στολή πτήσης, κοιτάζοντας την κάμερα</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l-GR" sz="2400" dirty="0">
                <a:latin typeface="+mn-lt"/>
                <a:ea typeface="+mn-ea"/>
                <a:cs typeface="+mn-cs"/>
              </a:rPr>
              <a:t>Συμβουλή #1: </a:t>
            </a:r>
            <a:endParaRPr lang="en-US" sz="2400" dirty="0">
              <a:latin typeface="+mn-lt"/>
              <a:ea typeface="+mn-ea"/>
              <a:cs typeface="+mn-cs"/>
            </a:endParaRPr>
          </a:p>
          <a:p>
            <a:pPr>
              <a:spcBef>
                <a:spcPts val="1000"/>
              </a:spcBef>
            </a:pPr>
            <a:r>
              <a:rPr lang="el-GR" sz="2400" b="0" dirty="0">
                <a:latin typeface="+mn-lt"/>
                <a:ea typeface="+mn-ea"/>
                <a:cs typeface="+mn-cs"/>
              </a:rPr>
              <a:t>Περιέγραψε το άτομο/παιδί: ηλικία, φύλο, χρώμα μαλλιών, μάτια κλπ. </a:t>
            </a:r>
            <a:endParaRPr lang="en-US" sz="2400" b="0" dirty="0">
              <a:latin typeface="+mn-lt"/>
              <a:ea typeface="+mn-ea"/>
              <a:cs typeface="+mn-cs"/>
            </a:endParaRPr>
          </a:p>
          <a:p>
            <a:pPr>
              <a:spcBef>
                <a:spcPts val="1000"/>
              </a:spcBef>
            </a:pPr>
            <a:r>
              <a:rPr lang="el-GR" sz="2400" b="0" dirty="0">
                <a:latin typeface="+mn-lt"/>
                <a:ea typeface="+mn-ea"/>
                <a:cs typeface="+mn-cs"/>
              </a:rPr>
              <a:t>Μερικές ιδέες για να εμπλουτίσεις την περιγραφή σου: Σγουρά/ίσια μαλλιά, κοντά μαλλιά, φακίδες, ανοιχτό/σκούρο δέρμα, μεγάλα καστανά μάτια, γυαλιά</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EF629D-3EE3-6080-29BD-E80C219E3B4D}"/>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C2632B9-0CBB-792E-B04A-39639EEE7057}"/>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8E03771-86C4-28AF-7485-1A5BDB6E744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B7911772-3CA5-44CF-70C4-4CFEDC13C8D6}"/>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 </a:t>
            </a:r>
            <a:r>
              <a:rPr lang="el-GR" sz="1200" dirty="0"/>
              <a:t>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p:txBody>
          <a:bodyPr/>
          <a:lstStyle/>
          <a:p>
            <a:r>
              <a:rPr lang="el-GR" dirty="0"/>
              <a:t>Βήμα 2: Δημιουργία της εικόνας έμπνευσης</a:t>
            </a:r>
            <a:endParaRPr lang="en-US" dirty="0"/>
          </a:p>
        </p:txBody>
      </p:sp>
      <p:sp>
        <p:nvSpPr>
          <p:cNvPr id="21" name="Title 1">
            <a:extLst>
              <a:ext uri="{FF2B5EF4-FFF2-40B4-BE49-F238E27FC236}">
                <a16:creationId xmlns:a16="http://schemas.microsoft.com/office/drawing/2014/main" id="{C5C94E80-DCFA-08E0-DE62-704F2DFAF970}"/>
              </a:ext>
            </a:extLst>
          </p:cNvPr>
          <p:cNvSpPr txBox="1">
            <a:spLocks/>
          </p:cNvSpPr>
          <p:nvPr/>
        </p:nvSpPr>
        <p:spPr>
          <a:xfrm>
            <a:off x="546521" y="1792860"/>
            <a:ext cx="11091672" cy="346761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Παράδειγμα της προτροπής που χρησιμοποιήθηκε:</a:t>
            </a:r>
            <a:endParaRPr lang="en-US" sz="2400" dirty="0">
              <a:latin typeface="+mn-lt"/>
              <a:ea typeface="+mn-ea"/>
              <a:cs typeface="+mn-cs"/>
            </a:endParaRPr>
          </a:p>
          <a:p>
            <a:pPr>
              <a:spcBef>
                <a:spcPts val="1000"/>
              </a:spcBef>
            </a:pPr>
            <a:r>
              <a:rPr lang="el-GR" sz="2400" b="0" dirty="0">
                <a:latin typeface="+mn-lt"/>
                <a:ea typeface="+mn-ea"/>
                <a:cs typeface="+mn-cs"/>
              </a:rPr>
              <a:t>Δημιούργησε μια ρεαλιστική φωτογραφία ενός κοριτσιού 6 ετών με μεγάλα καστανά μάτια και μαύρα μαλλιά μεσαίου μήκους, ως πιλότος μέσα στο πιλοτήριο ενός αεροπλάνου, φορώντας επαγγελματική στολή πτήσης, </a:t>
            </a:r>
            <a:r>
              <a:rPr lang="el-GR" sz="2400" dirty="0">
                <a:latin typeface="+mn-lt"/>
                <a:ea typeface="+mn-ea"/>
                <a:cs typeface="+mn-cs"/>
              </a:rPr>
              <a:t>κοιτάζοντας την κάμερα</a:t>
            </a: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l-GR" sz="2400" dirty="0">
                <a:latin typeface="+mn-lt"/>
                <a:ea typeface="+mn-ea"/>
                <a:cs typeface="+mn-cs"/>
              </a:rPr>
              <a:t>Συμβουλή #2: </a:t>
            </a:r>
            <a:endParaRPr lang="en-US" sz="2400" dirty="0">
              <a:latin typeface="+mn-lt"/>
              <a:ea typeface="+mn-ea"/>
              <a:cs typeface="+mn-cs"/>
            </a:endParaRPr>
          </a:p>
          <a:p>
            <a:pPr>
              <a:spcBef>
                <a:spcPts val="1000"/>
              </a:spcBef>
            </a:pPr>
            <a:r>
              <a:rPr lang="el-GR" sz="2400" b="0" dirty="0">
                <a:latin typeface="+mn-lt"/>
                <a:ea typeface="+mn-ea"/>
                <a:cs typeface="+mn-cs"/>
              </a:rPr>
              <a:t>Συμπεριέλαβε "κοιτάζοντας την κάμερα"</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B35E3E-79BE-626F-09A5-9F127222A2CB}"/>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D209B7A-5B04-70AA-E5C9-07ED169193F6}"/>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3FD1F2C6-34FA-7795-F483-808CF93F367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AE25C43E-2B77-8F2A-A172-BCE5B16F4122}"/>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 </a:t>
            </a:r>
            <a:r>
              <a:rPr lang="el-GR" sz="1200" dirty="0"/>
              <a:t>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p:txBody>
          <a:bodyPr/>
          <a:lstStyle/>
          <a:p>
            <a:r>
              <a:rPr lang="el-GR" dirty="0"/>
              <a:t>Βήμα 2: Δημιουργία της εικόνας έμπνευσης</a:t>
            </a:r>
            <a:endParaRPr lang="en-US" dirty="0"/>
          </a:p>
        </p:txBody>
      </p:sp>
      <p:sp>
        <p:nvSpPr>
          <p:cNvPr id="21" name="Title 1">
            <a:extLst>
              <a:ext uri="{FF2B5EF4-FFF2-40B4-BE49-F238E27FC236}">
                <a16:creationId xmlns:a16="http://schemas.microsoft.com/office/drawing/2014/main" id="{27C5495F-7277-86E6-D00A-18BFA9A5E456}"/>
              </a:ext>
            </a:extLst>
          </p:cNvPr>
          <p:cNvSpPr txBox="1">
            <a:spLocks/>
          </p:cNvSpPr>
          <p:nvPr/>
        </p:nvSpPr>
        <p:spPr>
          <a:xfrm>
            <a:off x="546521" y="1423528"/>
            <a:ext cx="11091672" cy="383694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l-GR" sz="2400" dirty="0">
                <a:latin typeface="+mn-lt"/>
                <a:ea typeface="+mn-ea"/>
                <a:cs typeface="+mn-cs"/>
              </a:rPr>
              <a:t>Παράδειγμα της προτροπής που χρησιμοποιήθηκε:</a:t>
            </a:r>
            <a:endParaRPr lang="en-US" sz="2400" dirty="0">
              <a:latin typeface="+mn-lt"/>
              <a:ea typeface="+mn-ea"/>
              <a:cs typeface="+mn-cs"/>
            </a:endParaRPr>
          </a:p>
          <a:p>
            <a:pPr>
              <a:spcBef>
                <a:spcPts val="1000"/>
              </a:spcBef>
            </a:pPr>
            <a:r>
              <a:rPr lang="el-GR" sz="2400" b="0" dirty="0">
                <a:latin typeface="+mn-lt"/>
                <a:ea typeface="+mn-ea"/>
                <a:cs typeface="+mn-cs"/>
              </a:rPr>
              <a:t>Δημιούργησε μια ρεαλιστική φωτογραφία ενός κοριτσιού 6 ετών με μεγάλα καστανά μάτια και μαύρα μαλλιά μεσαίου μήκους, ως πιλότος μέσα στο πιλοτήριο ενός αεροπλάνου, </a:t>
            </a:r>
            <a:r>
              <a:rPr lang="el-GR" sz="2400" dirty="0">
                <a:latin typeface="+mn-lt"/>
                <a:ea typeface="+mn-ea"/>
                <a:cs typeface="+mn-cs"/>
              </a:rPr>
              <a:t>φορώντας επαγγελματική στολή πτήσης</a:t>
            </a:r>
            <a:r>
              <a:rPr lang="el-GR" sz="2400" b="0" dirty="0">
                <a:latin typeface="+mn-lt"/>
                <a:ea typeface="+mn-ea"/>
                <a:cs typeface="+mn-cs"/>
              </a:rPr>
              <a:t>, κοιτάζοντας την κάμερα</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l-GR" sz="2400" dirty="0">
                <a:latin typeface="+mn-lt"/>
                <a:ea typeface="+mn-ea"/>
                <a:cs typeface="+mn-cs"/>
              </a:rPr>
              <a:t>Συμβουλή #3:</a:t>
            </a:r>
            <a:endParaRPr lang="en-US" sz="2400" dirty="0">
              <a:latin typeface="+mn-lt"/>
              <a:ea typeface="+mn-ea"/>
              <a:cs typeface="+mn-cs"/>
            </a:endParaRPr>
          </a:p>
          <a:p>
            <a:pPr>
              <a:spcBef>
                <a:spcPts val="1000"/>
              </a:spcBef>
            </a:pPr>
            <a:r>
              <a:rPr lang="el-GR" sz="2400" b="0" dirty="0">
                <a:latin typeface="+mn-lt"/>
                <a:ea typeface="+mn-ea"/>
                <a:cs typeface="+mn-cs"/>
              </a:rPr>
              <a:t>Περίγραψε τα χαρακτηριστικά/ρούχα του ατόμου που θα ήθελες να έχεις στην εικόνα</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463C859F-7B6C-0855-248D-719CBD96301F}"/>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2ED8B15A-6F8F-D5C2-2B75-22A423AE62AB}"/>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C27D271-3F2E-0EF1-228D-2D34E0C56B19}"/>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F565AC45-E97A-97C8-B059-2D2748FA886E}"/>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l-GR" sz="1200" dirty="0"/>
              <a:t>Δημιούργησε μια </a:t>
            </a:r>
            <a:r>
              <a:rPr lang="el-GR" sz="1200" b="1" dirty="0"/>
              <a:t>εικόνα έμπνευσης</a:t>
            </a:r>
            <a:r>
              <a:rPr lang="el-GR" sz="1200" dirty="0"/>
              <a:t> του μελλοντικού σου εαυτού</a:t>
            </a:r>
            <a:endParaRPr lang="en-IL" sz="1200" dirty="0">
              <a:solidFill>
                <a:schemeClr val="bg1"/>
              </a:solidFill>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25440</TotalTime>
  <Words>1050</Words>
  <Application>Microsoft Office PowerPoint</Application>
  <PresentationFormat>Widescreen</PresentationFormat>
  <Paragraphs>77</Paragraphs>
  <Slides>14</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Aptos</vt:lpstr>
      <vt:lpstr>Aptos Display</vt:lpstr>
      <vt:lpstr>Arial</vt:lpstr>
      <vt:lpstr>Century Gothic</vt:lpstr>
      <vt:lpstr>1_Amdocs 2020 Light PPT Template</vt:lpstr>
      <vt:lpstr>ערכת נושא Office</vt:lpstr>
      <vt:lpstr>PowerPoint Presentation</vt:lpstr>
      <vt:lpstr>PowerPoint Presentation</vt:lpstr>
      <vt:lpstr>PowerPoint Presentation</vt:lpstr>
      <vt:lpstr>Βήμα 1: Καταιγισμός ιδεών και έμπνευση χρησιμοποιώντας την Τεχνητή Νοημοσύνη</vt:lpstr>
      <vt:lpstr>Βήμα 2: Δημιουργία της εικόνας έμπνευσης</vt:lpstr>
      <vt:lpstr>Βήμα 2: Δημιουργία της εικόνας έμπνευσης</vt:lpstr>
      <vt:lpstr>Βήμα 2: Δημιουργία της εικόνας έμπνευσης</vt:lpstr>
      <vt:lpstr>Βήμα 2: Δημιουργία της εικόνας έμπνευσης</vt:lpstr>
      <vt:lpstr>Βήμα 2: Δημιουργία της εικόνας έμπνευσης</vt:lpstr>
      <vt:lpstr>Βήμα 2: Δημιουργία της εικόνας έμπνευσης</vt:lpstr>
      <vt:lpstr>PowerPoint Presentation</vt:lpstr>
      <vt:lpstr>Θα ήθελες να συμπεριλάβεις το δικό σου πρόσωπο στην εικόνα;</vt:lpstr>
      <vt:lpstr>Βήμα 3: Αντικαθιστώντας το πρόσωπο στην εικόνα για να σου μοιάζει</vt:lpstr>
      <vt:lpstr>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Niki Matthaiou</cp:lastModifiedBy>
  <cp:revision>56</cp:revision>
  <dcterms:created xsi:type="dcterms:W3CDTF">2024-02-03T11:12:37Z</dcterms:created>
  <dcterms:modified xsi:type="dcterms:W3CDTF">2025-02-28T07:57:02Z</dcterms:modified>
</cp:coreProperties>
</file>