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1069" autoAdjust="0"/>
  </p:normalViewPr>
  <p:slideViewPr>
    <p:cSldViewPr snapToGrid="0">
      <p:cViewPr varScale="1">
        <p:scale>
          <a:sx n="101" d="100"/>
          <a:sy n="101" d="100"/>
        </p:scale>
        <p:origin x="654" y="96"/>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02/28/2025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02/28/2025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02/28/2025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02/28/2025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02/28/2025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a:xfrm>
            <a:off x="546521" y="573137"/>
            <a:ext cx="11091672" cy="430887"/>
          </a:xfrm>
        </p:spPr>
        <p:txBody>
          <a:body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546521" y="1718806"/>
            <a:ext cx="5012307" cy="197490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Kailangan</a:t>
            </a:r>
            <a:r>
              <a:rPr lang="en-US" sz="2400" dirty="0">
                <a:latin typeface="+mn-lt"/>
                <a:ea typeface="+mn-ea"/>
                <a:cs typeface="+mn-cs"/>
              </a:rPr>
              <a:t> </a:t>
            </a:r>
            <a:r>
              <a:rPr lang="en-US" sz="2400" dirty="0" err="1">
                <a:latin typeface="+mn-lt"/>
                <a:ea typeface="+mn-ea"/>
                <a:cs typeface="+mn-cs"/>
              </a:rPr>
              <a:t>mo</a:t>
            </a:r>
            <a:r>
              <a:rPr lang="en-US" sz="2400" dirty="0">
                <a:latin typeface="+mn-lt"/>
                <a:ea typeface="+mn-ea"/>
                <a:cs typeface="+mn-cs"/>
              </a:rPr>
              <a:t> pa </a:t>
            </a:r>
            <a:r>
              <a:rPr lang="en-US" sz="2400" dirty="0" err="1">
                <a:latin typeface="+mn-lt"/>
                <a:ea typeface="+mn-ea"/>
                <a:cs typeface="+mn-cs"/>
              </a:rPr>
              <a:t>ba</a:t>
            </a:r>
            <a:r>
              <a:rPr lang="en-US" sz="2400" dirty="0">
                <a:latin typeface="+mn-lt"/>
                <a:ea typeface="+mn-ea"/>
                <a:cs typeface="+mn-cs"/>
              </a:rPr>
              <a:t> ng </a:t>
            </a:r>
            <a:r>
              <a:rPr lang="en-US" sz="2400" dirty="0" err="1">
                <a:latin typeface="+mn-lt"/>
                <a:ea typeface="+mn-ea"/>
                <a:cs typeface="+mn-cs"/>
              </a:rPr>
              <a:t>mga</a:t>
            </a:r>
            <a:r>
              <a:rPr lang="en-US" sz="2400" dirty="0">
                <a:latin typeface="+mn-lt"/>
                <a:ea typeface="+mn-ea"/>
                <a:cs typeface="+mn-cs"/>
              </a:rPr>
              <a:t> </a:t>
            </a:r>
            <a:r>
              <a:rPr lang="en-US" sz="2400" dirty="0" err="1">
                <a:latin typeface="+mn-lt"/>
                <a:ea typeface="+mn-ea"/>
                <a:cs typeface="+mn-cs"/>
              </a:rPr>
              <a:t>ideya</a:t>
            </a:r>
            <a:r>
              <a:rPr lang="en-US" sz="2400" dirty="0">
                <a:latin typeface="+mn-lt"/>
                <a:ea typeface="+mn-ea"/>
                <a:cs typeface="+mn-cs"/>
              </a:rPr>
              <a:t>? </a:t>
            </a:r>
          </a:p>
          <a:p>
            <a:pPr>
              <a:spcBef>
                <a:spcPts val="1000"/>
              </a:spcBef>
            </a:pPr>
            <a:r>
              <a:rPr lang="en-US" sz="2400" b="0" dirty="0" err="1">
                <a:latin typeface="+mn-lt"/>
                <a:ea typeface="+mn-ea"/>
                <a:cs typeface="+mn-cs"/>
              </a:rPr>
              <a:t>Maaari</a:t>
            </a:r>
            <a:r>
              <a:rPr lang="en-US" sz="2400" b="0" dirty="0">
                <a:latin typeface="+mn-lt"/>
                <a:ea typeface="+mn-ea"/>
                <a:cs typeface="+mn-cs"/>
              </a:rPr>
              <a:t> kang mag-upload ng </a:t>
            </a:r>
            <a:r>
              <a:rPr lang="en-US" sz="2400" b="0" dirty="0" err="1">
                <a:latin typeface="+mn-lt"/>
                <a:ea typeface="+mn-ea"/>
                <a:cs typeface="+mn-cs"/>
              </a:rPr>
              <a:t>larawan</a:t>
            </a:r>
            <a:r>
              <a:rPr lang="en-US" sz="2400" b="0" dirty="0">
                <a:latin typeface="+mn-lt"/>
                <a:ea typeface="+mn-ea"/>
                <a:cs typeface="+mn-cs"/>
              </a:rPr>
              <a:t> sa Copilot at </a:t>
            </a:r>
            <a:r>
              <a:rPr lang="en-US" sz="2400" b="0" dirty="0" err="1">
                <a:latin typeface="+mn-lt"/>
                <a:ea typeface="+mn-ea"/>
                <a:cs typeface="+mn-cs"/>
              </a:rPr>
              <a:t>humingi</a:t>
            </a:r>
            <a:r>
              <a:rPr lang="en-US" sz="2400" b="0" dirty="0">
                <a:latin typeface="+mn-lt"/>
                <a:ea typeface="+mn-ea"/>
                <a:cs typeface="+mn-cs"/>
              </a:rPr>
              <a:t> ng </a:t>
            </a:r>
            <a:r>
              <a:rPr lang="en-US" sz="2400" b="0" dirty="0" err="1">
                <a:latin typeface="+mn-lt"/>
                <a:ea typeface="+mn-ea"/>
                <a:cs typeface="+mn-cs"/>
              </a:rPr>
              <a:t>paglalarawan</a:t>
            </a:r>
            <a:endParaRPr lang="en-US" sz="2400" b="0" dirty="0">
              <a:latin typeface="+mn-lt"/>
              <a:ea typeface="+mn-ea"/>
              <a:cs typeface="+mn-cs"/>
            </a:endParaRPr>
          </a:p>
        </p:txBody>
      </p:sp>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5842784" y="1718806"/>
            <a:ext cx="5685013" cy="4198984"/>
          </a:xfrm>
          <a:prstGeom prst="rect">
            <a:avLst/>
          </a:prstGeom>
        </p:spPr>
      </p:pic>
      <p:grpSp>
        <p:nvGrpSpPr>
          <p:cNvPr id="9" name="Group 8">
            <a:extLst>
              <a:ext uri="{FF2B5EF4-FFF2-40B4-BE49-F238E27FC236}">
                <a16:creationId xmlns:a16="http://schemas.microsoft.com/office/drawing/2014/main" id="{7081E008-D74E-C4A8-992D-AB990CA80332}"/>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457043"/>
            <a:ext cx="11091672" cy="1107996"/>
          </a:xfrm>
        </p:spPr>
        <p:txBody>
          <a:bodyPr/>
          <a:lstStyle/>
          <a:p>
            <a:r>
              <a:rPr lang="en-US" dirty="0"/>
              <a:t>Gusto </a:t>
            </a:r>
            <a:r>
              <a:rPr lang="en-US" dirty="0" err="1"/>
              <a:t>mo</a:t>
            </a:r>
            <a:r>
              <a:rPr lang="en-US" dirty="0"/>
              <a:t> bang </a:t>
            </a:r>
            <a:r>
              <a:rPr lang="en-US" dirty="0" err="1"/>
              <a:t>isama</a:t>
            </a:r>
            <a:r>
              <a:rPr lang="en-US" dirty="0"/>
              <a:t> ang </a:t>
            </a:r>
            <a:r>
              <a:rPr lang="en-US" dirty="0" err="1"/>
              <a:t>iyong</a:t>
            </a:r>
            <a:r>
              <a:rPr lang="en-US" dirty="0"/>
              <a:t> </a:t>
            </a:r>
            <a:r>
              <a:rPr lang="en-US" dirty="0" err="1"/>
              <a:t>sariling</a:t>
            </a:r>
            <a:r>
              <a:rPr lang="en-US" dirty="0"/>
              <a:t> </a:t>
            </a:r>
            <a:r>
              <a:rPr lang="en-US" dirty="0" err="1"/>
              <a:t>mukha</a:t>
            </a:r>
            <a:r>
              <a:rPr lang="en-US" dirty="0"/>
              <a:t> sa </a:t>
            </a:r>
            <a:r>
              <a:rPr lang="en-US" dirty="0" err="1"/>
              <a:t>larawan</a:t>
            </a:r>
            <a:r>
              <a:rPr lang="en-US" dirty="0"/>
              <a:t>?</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9821754" y="12193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9997327" y="14289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400" dirty="0" err="1"/>
              <a:t>Palitan</a:t>
            </a:r>
            <a:r>
              <a:rPr lang="en-US" sz="1400" dirty="0"/>
              <a:t> ang </a:t>
            </a:r>
            <a:r>
              <a:rPr lang="en-US" sz="1400" dirty="0" err="1"/>
              <a:t>mukha</a:t>
            </a:r>
            <a:r>
              <a:rPr lang="en-US" sz="1400" dirty="0"/>
              <a:t> sa </a:t>
            </a:r>
            <a:r>
              <a:rPr lang="en-US" sz="1400" dirty="0" err="1"/>
              <a:t>larawan</a:t>
            </a:r>
            <a:r>
              <a:rPr lang="en-US" sz="1400" dirty="0"/>
              <a:t> para mas </a:t>
            </a:r>
            <a:r>
              <a:rPr lang="en-US" sz="1400" dirty="0" err="1"/>
              <a:t>kamukha</a:t>
            </a:r>
            <a:r>
              <a:rPr lang="en-US" sz="1400" dirty="0"/>
              <a:t> </a:t>
            </a:r>
            <a:r>
              <a:rPr lang="en-US" sz="1400" dirty="0" err="1"/>
              <a:t>mo</a:t>
            </a:r>
            <a:endParaRPr lang="en-IL" sz="14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8C50-7558-537A-0B11-A5C6E3281694}"/>
              </a:ext>
            </a:extLst>
          </p:cNvPr>
          <p:cNvSpPr>
            <a:spLocks noGrp="1"/>
          </p:cNvSpPr>
          <p:nvPr>
            <p:ph type="title"/>
          </p:nvPr>
        </p:nvSpPr>
        <p:spPr>
          <a:xfrm>
            <a:off x="546521" y="270929"/>
            <a:ext cx="8796655" cy="1107996"/>
          </a:xfrm>
        </p:spPr>
        <p:txBody>
          <a:bodyPr/>
          <a:lstStyle/>
          <a:p>
            <a:r>
              <a:rPr lang="en-US" dirty="0" err="1"/>
              <a:t>Hakbang</a:t>
            </a:r>
            <a:r>
              <a:rPr lang="en-US" dirty="0"/>
              <a:t> 3: </a:t>
            </a:r>
            <a:r>
              <a:rPr lang="en-US" dirty="0" err="1"/>
              <a:t>Palitan</a:t>
            </a:r>
            <a:r>
              <a:rPr lang="en-US" dirty="0"/>
              <a:t> ang </a:t>
            </a:r>
            <a:r>
              <a:rPr lang="en-US" dirty="0" err="1"/>
              <a:t>mukha</a:t>
            </a:r>
            <a:r>
              <a:rPr lang="en-US" dirty="0"/>
              <a:t> sa </a:t>
            </a:r>
            <a:r>
              <a:rPr lang="en-US" dirty="0" err="1"/>
              <a:t>larawan</a:t>
            </a:r>
            <a:r>
              <a:rPr lang="en-US" dirty="0"/>
              <a:t> </a:t>
            </a:r>
            <a:r>
              <a:rPr lang="en-US" dirty="0" err="1"/>
              <a:t>upang</a:t>
            </a:r>
            <a:r>
              <a:rPr lang="en-US" dirty="0"/>
              <a:t> </a:t>
            </a:r>
            <a:r>
              <a:rPr lang="en-US" dirty="0" err="1"/>
              <a:t>maging</a:t>
            </a:r>
            <a:r>
              <a:rPr lang="en-US" dirty="0"/>
              <a:t> </a:t>
            </a:r>
            <a:r>
              <a:rPr lang="en-US" dirty="0" err="1"/>
              <a:t>kamukha</a:t>
            </a:r>
            <a:r>
              <a:rPr lang="en-US" dirty="0"/>
              <a:t> </a:t>
            </a:r>
            <a:r>
              <a:rPr lang="en-US" dirty="0" err="1"/>
              <a:t>mo</a:t>
            </a:r>
            <a:r>
              <a:rPr lang="en-US" dirty="0"/>
              <a:t>!</a:t>
            </a:r>
            <a:endParaRPr lang="en-IL" dirty="0"/>
          </a:p>
        </p:txBody>
      </p:sp>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500638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10584332" y="3349889"/>
            <a:ext cx="1714359" cy="83099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I-upload ang  </a:t>
            </a:r>
            <a:r>
              <a:rPr lang="en-US" sz="1800" dirty="0" err="1">
                <a:latin typeface="+mn-lt"/>
                <a:ea typeface="+mn-ea"/>
                <a:cs typeface="+mn-cs"/>
              </a:rPr>
              <a:t>iyong</a:t>
            </a:r>
            <a:r>
              <a:rPr lang="en-US" sz="1800" dirty="0">
                <a:latin typeface="+mn-lt"/>
                <a:ea typeface="+mn-ea"/>
                <a:cs typeface="+mn-cs"/>
              </a:rPr>
              <a:t> </a:t>
            </a:r>
            <a:r>
              <a:rPr lang="en-US" sz="1800" dirty="0" err="1">
                <a:latin typeface="+mn-lt"/>
                <a:ea typeface="+mn-ea"/>
                <a:cs typeface="+mn-cs"/>
              </a:rPr>
              <a:t>larawan</a:t>
            </a:r>
            <a:r>
              <a:rPr lang="en-US" sz="1800" dirty="0">
                <a:latin typeface="+mn-lt"/>
                <a:ea typeface="+mn-ea"/>
                <a:cs typeface="+mn-cs"/>
              </a:rPr>
              <a:t> </a:t>
            </a:r>
            <a:r>
              <a:rPr lang="en-US" sz="1800" dirty="0" err="1">
                <a:latin typeface="+mn-lt"/>
                <a:ea typeface="+mn-ea"/>
                <a:cs typeface="+mn-cs"/>
              </a:rPr>
              <a:t>dito</a:t>
            </a:r>
            <a:endParaRPr lang="en-US" sz="18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10584332" y="4632363"/>
            <a:ext cx="1609971" cy="110799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I-upload ang </a:t>
            </a:r>
            <a:r>
              <a:rPr lang="en-US" sz="1800" dirty="0" err="1">
                <a:latin typeface="+mn-lt"/>
                <a:ea typeface="+mn-ea"/>
                <a:cs typeface="+mn-cs"/>
              </a:rPr>
              <a:t>inspirasyonal</a:t>
            </a:r>
            <a:r>
              <a:rPr lang="en-US" sz="1800" dirty="0">
                <a:latin typeface="+mn-lt"/>
                <a:ea typeface="+mn-ea"/>
                <a:cs typeface="+mn-cs"/>
              </a:rPr>
              <a:t> </a:t>
            </a:r>
            <a:r>
              <a:rPr lang="en-US" sz="1800" dirty="0" err="1">
                <a:latin typeface="+mn-lt"/>
                <a:ea typeface="+mn-ea"/>
                <a:cs typeface="+mn-cs"/>
              </a:rPr>
              <a:t>na</a:t>
            </a:r>
            <a:r>
              <a:rPr lang="en-US" sz="1800" dirty="0">
                <a:latin typeface="+mn-lt"/>
                <a:ea typeface="+mn-ea"/>
                <a:cs typeface="+mn-cs"/>
              </a:rPr>
              <a:t> </a:t>
            </a:r>
            <a:r>
              <a:rPr lang="en-US" sz="1800" dirty="0" err="1">
                <a:latin typeface="+mn-lt"/>
                <a:ea typeface="+mn-ea"/>
                <a:cs typeface="+mn-cs"/>
              </a:rPr>
              <a:t>larawan</a:t>
            </a:r>
            <a:r>
              <a:rPr lang="en-US" sz="1800" dirty="0">
                <a:latin typeface="+mn-lt"/>
                <a:ea typeface="+mn-ea"/>
                <a:cs typeface="+mn-cs"/>
              </a:rPr>
              <a:t> </a:t>
            </a:r>
            <a:r>
              <a:rPr lang="en-US" sz="1800" dirty="0" err="1">
                <a:latin typeface="+mn-lt"/>
                <a:ea typeface="+mn-ea"/>
                <a:cs typeface="+mn-cs"/>
              </a:rPr>
              <a:t>dito</a:t>
            </a:r>
            <a:endParaRPr lang="en-US" sz="18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630952" y="4817029"/>
            <a:ext cx="38267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600" b="0" dirty="0" err="1">
                <a:latin typeface="+mn-lt"/>
                <a:ea typeface="+mn-ea"/>
                <a:cs typeface="+mn-cs"/>
              </a:rPr>
              <a:t>Paalala</a:t>
            </a:r>
            <a:r>
              <a:rPr lang="en-US" sz="1600" b="0" dirty="0">
                <a:latin typeface="+mn-lt"/>
                <a:ea typeface="+mn-ea"/>
                <a:cs typeface="+mn-cs"/>
              </a:rPr>
              <a:t>: </a:t>
            </a:r>
            <a:r>
              <a:rPr lang="sv-SE" sz="1600" b="0" dirty="0"/>
              <a:t>Ang mga tool na ginagamit sa pagpapalit ng mukha ay may kani-kaniyang tuntunin sa paggamit</a:t>
            </a:r>
            <a:r>
              <a:rPr lang="sv-SE" sz="1000" dirty="0"/>
              <a:t>.</a:t>
            </a:r>
            <a:endParaRPr lang="en-US" sz="1600" b="0" dirty="0">
              <a:latin typeface="+mn-lt"/>
              <a:ea typeface="+mn-ea"/>
              <a:cs typeface="+mn-cs"/>
            </a:endParaRPr>
          </a:p>
        </p:txBody>
      </p:sp>
      <p:grpSp>
        <p:nvGrpSpPr>
          <p:cNvPr id="3" name="Group 2">
            <a:extLst>
              <a:ext uri="{FF2B5EF4-FFF2-40B4-BE49-F238E27FC236}">
                <a16:creationId xmlns:a16="http://schemas.microsoft.com/office/drawing/2014/main" id="{4A7C0A94-49D8-7A0A-BBD9-26204510CED5}"/>
              </a:ext>
            </a:extLst>
          </p:cNvPr>
          <p:cNvGrpSpPr/>
          <p:nvPr/>
        </p:nvGrpSpPr>
        <p:grpSpPr>
          <a:xfrm>
            <a:off x="9839861" y="160096"/>
            <a:ext cx="2084433" cy="2082906"/>
            <a:chOff x="6046344" y="4590383"/>
            <a:chExt cx="1149272" cy="1148430"/>
          </a:xfrm>
        </p:grpSpPr>
        <p:sp>
          <p:nvSpPr>
            <p:cNvPr id="4" name="Rectangle: Top Corners Rounded 3">
              <a:extLst>
                <a:ext uri="{FF2B5EF4-FFF2-40B4-BE49-F238E27FC236}">
                  <a16:creationId xmlns:a16="http://schemas.microsoft.com/office/drawing/2014/main" id="{DE4B46BB-08B5-1F55-5049-8C090C4E4996}"/>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Content Placeholder 124">
              <a:extLst>
                <a:ext uri="{FF2B5EF4-FFF2-40B4-BE49-F238E27FC236}">
                  <a16:creationId xmlns:a16="http://schemas.microsoft.com/office/drawing/2014/main" id="{CF5AEED2-5653-646D-04FE-F24AF1581D2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F3B0FD5B-00C5-CFDB-DAC4-C843ACA5AD19}"/>
              </a:ext>
            </a:extLst>
          </p:cNvPr>
          <p:cNvSpPr/>
          <p:nvPr/>
        </p:nvSpPr>
        <p:spPr>
          <a:xfrm>
            <a:off x="9793795" y="321895"/>
            <a:ext cx="2176566"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400" dirty="0" err="1"/>
              <a:t>Palitan</a:t>
            </a:r>
            <a:r>
              <a:rPr lang="en-US" sz="1400" dirty="0"/>
              <a:t> ang </a:t>
            </a:r>
            <a:r>
              <a:rPr lang="en-US" sz="1400" dirty="0" err="1"/>
              <a:t>mukha</a:t>
            </a:r>
            <a:r>
              <a:rPr lang="en-US" sz="1400" dirty="0"/>
              <a:t> sa </a:t>
            </a:r>
            <a:r>
              <a:rPr lang="en-US" sz="1400" dirty="0" err="1"/>
              <a:t>larawan</a:t>
            </a:r>
            <a:r>
              <a:rPr lang="en-US" sz="1400" dirty="0"/>
              <a:t> para mas </a:t>
            </a:r>
            <a:r>
              <a:rPr lang="en-US" sz="1400" dirty="0" err="1"/>
              <a:t>magmukhang</a:t>
            </a:r>
            <a:r>
              <a:rPr lang="en-US" sz="1400" dirty="0"/>
              <a:t> </a:t>
            </a:r>
            <a:r>
              <a:rPr lang="en-US" sz="1400" dirty="0" err="1"/>
              <a:t>ikaw</a:t>
            </a:r>
            <a:endParaRPr lang="en-IL" sz="1400" dirty="0">
              <a:solidFill>
                <a:schemeClr val="bg1"/>
              </a:solidFill>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541348" y="2122196"/>
            <a:ext cx="4354501" cy="1938992"/>
          </a:xfrm>
          <a:prstGeom prst="rect">
            <a:avLst/>
          </a:prstGeom>
          <a:noFill/>
        </p:spPr>
        <p:txBody>
          <a:bodyPr wrap="square">
            <a:spAutoFit/>
          </a:bodyPr>
          <a:lstStyle/>
          <a:p>
            <a:pPr>
              <a:spcBef>
                <a:spcPts val="1000"/>
              </a:spcBef>
            </a:pPr>
            <a:r>
              <a:rPr lang="en-US" sz="2400" dirty="0">
                <a:solidFill>
                  <a:schemeClr val="bg1"/>
                </a:solidFill>
                <a:latin typeface="+mn-lt"/>
                <a:ea typeface="+mn-ea"/>
                <a:cs typeface="+mn-cs"/>
              </a:rPr>
              <a:t>Para sa </a:t>
            </a:r>
            <a:r>
              <a:rPr lang="en-US" sz="2400" dirty="0" err="1">
                <a:solidFill>
                  <a:schemeClr val="bg1"/>
                </a:solidFill>
                <a:latin typeface="+mn-lt"/>
                <a:ea typeface="+mn-ea"/>
                <a:cs typeface="+mn-cs"/>
              </a:rPr>
              <a:t>pagpapalit</a:t>
            </a:r>
            <a:r>
              <a:rPr lang="en-US" sz="2400" dirty="0">
                <a:solidFill>
                  <a:schemeClr val="bg1"/>
                </a:solidFill>
                <a:latin typeface="+mn-lt"/>
                <a:ea typeface="+mn-ea"/>
                <a:cs typeface="+mn-cs"/>
              </a:rPr>
              <a:t> ng </a:t>
            </a:r>
            <a:r>
              <a:rPr lang="en-US" sz="2400" dirty="0" err="1">
                <a:solidFill>
                  <a:schemeClr val="bg1"/>
                </a:solidFill>
                <a:latin typeface="+mn-lt"/>
                <a:ea typeface="+mn-ea"/>
                <a:cs typeface="+mn-cs"/>
              </a:rPr>
              <a:t>mukha</a:t>
            </a:r>
            <a:r>
              <a:rPr lang="en-US" sz="2400" dirty="0" err="1">
                <a:solidFill>
                  <a:schemeClr val="bg1"/>
                </a:solidFill>
              </a:rPr>
              <a:t>,</a:t>
            </a:r>
            <a:r>
              <a:rPr lang="en-US" sz="2400" dirty="0" err="1">
                <a:solidFill>
                  <a:schemeClr val="bg1"/>
                </a:solidFill>
                <a:latin typeface="+mn-lt"/>
                <a:ea typeface="+mn-ea"/>
                <a:cs typeface="+mn-cs"/>
              </a:rPr>
              <a:t>gagamit</a:t>
            </a:r>
            <a:r>
              <a:rPr lang="en-US" sz="2400" dirty="0">
                <a:solidFill>
                  <a:schemeClr val="bg1"/>
                </a:solidFill>
                <a:latin typeface="+mn-lt"/>
                <a:ea typeface="+mn-ea"/>
                <a:cs typeface="+mn-cs"/>
              </a:rPr>
              <a:t> tayo ng face swapping tool, </a:t>
            </a:r>
            <a:r>
              <a:rPr lang="en-US" sz="2400" dirty="0" err="1">
                <a:solidFill>
                  <a:schemeClr val="bg1"/>
                </a:solidFill>
                <a:latin typeface="+mn-lt"/>
                <a:ea typeface="+mn-ea"/>
                <a:cs typeface="+mn-cs"/>
              </a:rPr>
              <a:t>halimbawa</a:t>
            </a:r>
            <a:r>
              <a:rPr lang="en-US" sz="2400" dirty="0">
                <a:solidFill>
                  <a:schemeClr val="bg1"/>
                </a:solidFill>
                <a:latin typeface="+mn-lt"/>
                <a:ea typeface="+mn-ea"/>
                <a:cs typeface="+mn-cs"/>
              </a:rPr>
              <a:t>: Faceswapper.ai</a:t>
            </a: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n-US"/>
              <a:t>Salamat</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50068" y="1277405"/>
            <a:ext cx="11453864" cy="3347017"/>
          </a:xfrm>
        </p:spPr>
        <p:txBody>
          <a:bodyPr/>
          <a:lstStyle/>
          <a:p>
            <a:r>
              <a:rPr lang="en-US" dirty="0"/>
              <a:t>Ayon sa </a:t>
            </a:r>
            <a:r>
              <a:rPr lang="en-US" dirty="0" err="1"/>
              <a:t>pananaliksik</a:t>
            </a:r>
            <a:r>
              <a:rPr lang="en-US" dirty="0"/>
              <a:t>, ang </a:t>
            </a:r>
            <a:r>
              <a:rPr lang="en-US" dirty="0" err="1"/>
              <a:t>malinaw</a:t>
            </a:r>
            <a:r>
              <a:rPr lang="en-US" dirty="0"/>
              <a:t> </a:t>
            </a:r>
            <a:r>
              <a:rPr lang="en-US" dirty="0" err="1"/>
              <a:t>na</a:t>
            </a:r>
            <a:r>
              <a:rPr lang="en-US" dirty="0"/>
              <a:t> </a:t>
            </a:r>
            <a:r>
              <a:rPr lang="en-US" dirty="0" err="1"/>
              <a:t>pananaw</a:t>
            </a:r>
            <a:r>
              <a:rPr lang="en-US" dirty="0"/>
              <a:t> sa </a:t>
            </a:r>
            <a:r>
              <a:rPr lang="en-US" dirty="0" err="1"/>
              <a:t>hinaharap</a:t>
            </a:r>
            <a:r>
              <a:rPr lang="en-US" dirty="0"/>
              <a:t> ay </a:t>
            </a:r>
            <a:r>
              <a:rPr lang="en-US" dirty="0" err="1"/>
              <a:t>nagpapadali</a:t>
            </a:r>
            <a:r>
              <a:rPr lang="en-US" dirty="0"/>
              <a:t> sa </a:t>
            </a:r>
            <a:r>
              <a:rPr lang="en-US" dirty="0" err="1"/>
              <a:t>katuparan</a:t>
            </a:r>
            <a:r>
              <a:rPr lang="en-US" dirty="0"/>
              <a:t> </a:t>
            </a:r>
            <a:r>
              <a:rPr lang="en-US" dirty="0" err="1"/>
              <a:t>nito</a:t>
            </a:r>
            <a:r>
              <a:rPr lang="en-US" dirty="0"/>
              <a:t>. </a:t>
            </a:r>
            <a:r>
              <a:rPr lang="en-US" dirty="0" err="1"/>
              <a:t>Ginagabayan</a:t>
            </a:r>
            <a:r>
              <a:rPr lang="en-US" dirty="0"/>
              <a:t> ng </a:t>
            </a:r>
            <a:r>
              <a:rPr lang="en-US" dirty="0" err="1"/>
              <a:t>GenAI</a:t>
            </a:r>
            <a:r>
              <a:rPr lang="en-US" dirty="0"/>
              <a:t> ang </a:t>
            </a:r>
            <a:r>
              <a:rPr lang="en-US" dirty="0" err="1"/>
              <a:t>kababaihan</a:t>
            </a:r>
            <a:r>
              <a:rPr lang="en-US" dirty="0"/>
              <a:t> </a:t>
            </a:r>
            <a:r>
              <a:rPr lang="en-US" dirty="0" err="1"/>
              <a:t>na</a:t>
            </a:r>
            <a:r>
              <a:rPr lang="en-US" dirty="0"/>
              <a:t> </a:t>
            </a:r>
            <a:r>
              <a:rPr lang="en-US" dirty="0" err="1"/>
              <a:t>matuklasan</a:t>
            </a:r>
            <a:r>
              <a:rPr lang="en-US" dirty="0"/>
              <a:t> ang </a:t>
            </a:r>
            <a:r>
              <a:rPr lang="en-US" dirty="0" err="1"/>
              <a:t>kanilang</a:t>
            </a:r>
            <a:r>
              <a:rPr lang="en-US" dirty="0"/>
              <a:t> </a:t>
            </a:r>
            <a:r>
              <a:rPr lang="en-US" dirty="0" err="1"/>
              <a:t>potensyal</a:t>
            </a:r>
            <a:r>
              <a:rPr lang="en-US" dirty="0"/>
              <a:t>  </a:t>
            </a:r>
            <a:r>
              <a:rPr lang="en-US" dirty="0" err="1"/>
              <a:t>tungo</a:t>
            </a:r>
            <a:r>
              <a:rPr lang="en-US" dirty="0"/>
              <a:t> sa </a:t>
            </a:r>
            <a:r>
              <a:rPr lang="en-US" dirty="0" err="1"/>
              <a:t>tunay</a:t>
            </a:r>
            <a:r>
              <a:rPr lang="en-US" dirty="0"/>
              <a:t> </a:t>
            </a:r>
            <a:r>
              <a:rPr lang="en-US" dirty="0" err="1"/>
              <a:t>na</a:t>
            </a:r>
            <a:r>
              <a:rPr lang="en-US" dirty="0"/>
              <a:t> </a:t>
            </a:r>
            <a:r>
              <a:rPr lang="en-US" dirty="0" err="1"/>
              <a:t>pagbabago</a:t>
            </a:r>
            <a:r>
              <a:rPr lang="en-US" dirty="0"/>
              <a:t>.</a:t>
            </a:r>
          </a:p>
          <a:p>
            <a:r>
              <a:rPr lang="en-US" dirty="0" err="1"/>
              <a:t>Isipin</a:t>
            </a:r>
            <a:r>
              <a:rPr lang="en-US" dirty="0"/>
              <a:t> ang </a:t>
            </a:r>
            <a:r>
              <a:rPr lang="en-US" dirty="0" err="1"/>
              <a:t>isang</a:t>
            </a:r>
            <a:r>
              <a:rPr lang="en-US" dirty="0"/>
              <a:t> </a:t>
            </a:r>
            <a:r>
              <a:rPr lang="en-US" dirty="0" err="1"/>
              <a:t>mundo</a:t>
            </a:r>
            <a:r>
              <a:rPr lang="en-US" dirty="0"/>
              <a:t> kung </a:t>
            </a:r>
            <a:r>
              <a:rPr lang="en-US" dirty="0" err="1"/>
              <a:t>saan</a:t>
            </a:r>
            <a:r>
              <a:rPr lang="en-US" dirty="0"/>
              <a:t> </a:t>
            </a:r>
            <a:r>
              <a:rPr lang="en-US" dirty="0" err="1"/>
              <a:t>kayang</a:t>
            </a:r>
            <a:r>
              <a:rPr lang="en-US" dirty="0"/>
              <a:t> </a:t>
            </a:r>
            <a:r>
              <a:rPr lang="en-US" dirty="0" err="1"/>
              <a:t>tuparin</a:t>
            </a:r>
            <a:r>
              <a:rPr lang="en-US" dirty="0"/>
              <a:t> ng </a:t>
            </a:r>
            <a:r>
              <a:rPr lang="en-US" dirty="0" err="1"/>
              <a:t>bawat</a:t>
            </a:r>
            <a:r>
              <a:rPr lang="en-US" dirty="0"/>
              <a:t> </a:t>
            </a:r>
            <a:r>
              <a:rPr lang="en-US" dirty="0" err="1"/>
              <a:t>babae</a:t>
            </a:r>
            <a:r>
              <a:rPr lang="en-US" dirty="0"/>
              <a:t> ang </a:t>
            </a:r>
            <a:r>
              <a:rPr lang="en-US" dirty="0" err="1"/>
              <a:t>kanyang</a:t>
            </a:r>
            <a:r>
              <a:rPr lang="en-US" dirty="0"/>
              <a:t> </a:t>
            </a:r>
            <a:r>
              <a:rPr lang="en-US" dirty="0" err="1"/>
              <a:t>pangarap</a:t>
            </a:r>
            <a:r>
              <a:rPr lang="en-US" dirty="0"/>
              <a:t>. Ang </a:t>
            </a:r>
            <a:r>
              <a:rPr lang="en-US" dirty="0" err="1"/>
              <a:t>makita</a:t>
            </a:r>
            <a:r>
              <a:rPr lang="en-US" dirty="0"/>
              <a:t> ang </a:t>
            </a:r>
            <a:r>
              <a:rPr lang="en-US" dirty="0" err="1"/>
              <a:t>sarili</a:t>
            </a:r>
            <a:r>
              <a:rPr lang="en-US" dirty="0"/>
              <a:t> </a:t>
            </a:r>
            <a:r>
              <a:rPr lang="en-US" dirty="0" err="1"/>
              <a:t>bilang</a:t>
            </a:r>
            <a:r>
              <a:rPr lang="en-US" dirty="0"/>
              <a:t> </a:t>
            </a:r>
            <a:r>
              <a:rPr lang="en-US" dirty="0" err="1"/>
              <a:t>pinuno</a:t>
            </a:r>
            <a:r>
              <a:rPr lang="en-US" dirty="0"/>
              <a:t> ay </a:t>
            </a:r>
            <a:r>
              <a:rPr lang="en-US" dirty="0" err="1"/>
              <a:t>nagbibigay</a:t>
            </a:r>
            <a:r>
              <a:rPr lang="en-US" dirty="0"/>
              <a:t> </a:t>
            </a:r>
            <a:r>
              <a:rPr lang="en-US" dirty="0" err="1"/>
              <a:t>kumpiyansang</a:t>
            </a:r>
            <a:r>
              <a:rPr lang="en-US" dirty="0"/>
              <a:t> </a:t>
            </a:r>
            <a:r>
              <a:rPr lang="en-US" dirty="0" err="1"/>
              <a:t>ipaglaban</a:t>
            </a:r>
            <a:r>
              <a:rPr lang="en-US" dirty="0"/>
              <a:t> ang </a:t>
            </a:r>
            <a:r>
              <a:rPr lang="en-US" dirty="0" err="1"/>
              <a:t>kanilang</a:t>
            </a:r>
            <a:r>
              <a:rPr lang="en-US" dirty="0"/>
              <a:t> </a:t>
            </a:r>
            <a:r>
              <a:rPr lang="en-US" dirty="0" err="1"/>
              <a:t>mga</a:t>
            </a:r>
            <a:r>
              <a:rPr lang="en-US" dirty="0"/>
              <a:t> </a:t>
            </a:r>
            <a:r>
              <a:rPr lang="en-US" dirty="0" err="1"/>
              <a:t>pangarap</a:t>
            </a:r>
            <a:r>
              <a:rPr lang="en-US" dirty="0"/>
              <a:t>. </a:t>
            </a:r>
            <a:r>
              <a:rPr lang="en-US" dirty="0" err="1"/>
              <a:t>Pinalalakas</a:t>
            </a:r>
            <a:r>
              <a:rPr lang="en-US" dirty="0"/>
              <a:t> ng </a:t>
            </a:r>
            <a:r>
              <a:rPr lang="en-US" dirty="0" err="1"/>
              <a:t>GenAI</a:t>
            </a:r>
            <a:r>
              <a:rPr lang="en-US" dirty="0"/>
              <a:t> ang </a:t>
            </a:r>
            <a:r>
              <a:rPr lang="en-US" dirty="0" err="1"/>
              <a:t>kababaihan</a:t>
            </a:r>
            <a:r>
              <a:rPr lang="en-US" dirty="0"/>
              <a:t> </a:t>
            </a:r>
            <a:r>
              <a:rPr lang="en-US" dirty="0" err="1"/>
              <a:t>upang</a:t>
            </a:r>
            <a:r>
              <a:rPr lang="en-US" dirty="0"/>
              <a:t> </a:t>
            </a:r>
            <a:r>
              <a:rPr lang="en-US" dirty="0" err="1"/>
              <a:t>pamunuan</a:t>
            </a:r>
            <a:r>
              <a:rPr lang="en-US" dirty="0"/>
              <a:t> ang </a:t>
            </a:r>
            <a:r>
              <a:rPr lang="en-US" dirty="0" err="1"/>
              <a:t>kanilang</a:t>
            </a:r>
            <a:r>
              <a:rPr lang="en-US" dirty="0"/>
              <a:t> </a:t>
            </a:r>
            <a:r>
              <a:rPr lang="en-US" dirty="0" err="1"/>
              <a:t>mga</a:t>
            </a:r>
            <a:r>
              <a:rPr lang="en-US" dirty="0"/>
              <a:t> </a:t>
            </a:r>
            <a:r>
              <a:rPr lang="en-US" dirty="0" err="1"/>
              <a:t>karera</a:t>
            </a:r>
            <a:r>
              <a:rPr lang="en-US" dirty="0"/>
              <a:t> at personal </a:t>
            </a:r>
            <a:r>
              <a:rPr lang="en-US" dirty="0" err="1"/>
              <a:t>na</a:t>
            </a:r>
            <a:r>
              <a:rPr lang="en-US" dirty="0"/>
              <a:t> </a:t>
            </a:r>
            <a:r>
              <a:rPr lang="en-US" dirty="0" err="1"/>
              <a:t>buhay</a:t>
            </a:r>
            <a:r>
              <a:rPr lang="en-US" dirty="0"/>
              <a:t>.</a:t>
            </a:r>
          </a:p>
          <a:p>
            <a:r>
              <a:rPr lang="en-US" dirty="0" err="1"/>
              <a:t>Isalarawan</a:t>
            </a:r>
            <a:r>
              <a:rPr lang="en-US" dirty="0"/>
              <a:t> ang </a:t>
            </a:r>
            <a:r>
              <a:rPr lang="en-US" dirty="0" err="1"/>
              <a:t>iyong</a:t>
            </a:r>
            <a:r>
              <a:rPr lang="en-US" dirty="0"/>
              <a:t> </a:t>
            </a:r>
            <a:r>
              <a:rPr lang="en-US" dirty="0" err="1"/>
              <a:t>hinaharap</a:t>
            </a:r>
            <a:r>
              <a:rPr lang="en-US" dirty="0"/>
              <a:t> </a:t>
            </a:r>
            <a:r>
              <a:rPr lang="en-US" dirty="0" err="1"/>
              <a:t>nang</a:t>
            </a:r>
            <a:r>
              <a:rPr lang="en-US" dirty="0"/>
              <a:t> </a:t>
            </a:r>
            <a:r>
              <a:rPr lang="en-US" dirty="0" err="1"/>
              <a:t>buo</a:t>
            </a:r>
            <a:r>
              <a:rPr lang="en-US" dirty="0"/>
              <a:t>—</a:t>
            </a:r>
            <a:r>
              <a:rPr lang="en-US" dirty="0" err="1"/>
              <a:t>umunlad</a:t>
            </a:r>
            <a:r>
              <a:rPr lang="en-US" dirty="0"/>
              <a:t> sa </a:t>
            </a:r>
            <a:r>
              <a:rPr lang="en-US" dirty="0" err="1"/>
              <a:t>propesyon</a:t>
            </a:r>
            <a:r>
              <a:rPr lang="en-US" dirty="0"/>
              <a:t> at personal </a:t>
            </a:r>
            <a:r>
              <a:rPr lang="en-US" dirty="0" err="1"/>
              <a:t>na</a:t>
            </a:r>
            <a:r>
              <a:rPr lang="en-US" dirty="0"/>
              <a:t> </a:t>
            </a:r>
            <a:r>
              <a:rPr lang="en-US" dirty="0" err="1"/>
              <a:t>buhay</a:t>
            </a:r>
            <a:r>
              <a:rPr lang="en-US" dirty="0"/>
              <a:t>.</a:t>
            </a:r>
          </a:p>
          <a:p>
            <a:r>
              <a:rPr lang="en-US" dirty="0"/>
              <a:t>Ang </a:t>
            </a:r>
            <a:r>
              <a:rPr lang="en-US" dirty="0" err="1"/>
              <a:t>tagumpay</a:t>
            </a:r>
            <a:r>
              <a:rPr lang="en-US" dirty="0"/>
              <a:t> ay may maraming </a:t>
            </a:r>
            <a:r>
              <a:rPr lang="en-US" dirty="0" err="1"/>
              <a:t>anyo</a:t>
            </a:r>
            <a:r>
              <a:rPr lang="en-US" dirty="0"/>
              <a:t>. </a:t>
            </a:r>
            <a:r>
              <a:rPr lang="en-US" dirty="0" err="1"/>
              <a:t>Kayang</a:t>
            </a:r>
            <a:r>
              <a:rPr lang="en-US" dirty="0"/>
              <a:t> </a:t>
            </a:r>
            <a:r>
              <a:rPr lang="en-US" dirty="0" err="1"/>
              <a:t>makamit</a:t>
            </a:r>
            <a:r>
              <a:rPr lang="en-US" dirty="0"/>
              <a:t> ng </a:t>
            </a:r>
            <a:r>
              <a:rPr lang="en-US" dirty="0" err="1"/>
              <a:t>kababaihan</a:t>
            </a:r>
            <a:r>
              <a:rPr lang="en-US" dirty="0"/>
              <a:t> ang lahat—</a:t>
            </a:r>
            <a:r>
              <a:rPr lang="en-US" dirty="0" err="1"/>
              <a:t>dahil</a:t>
            </a:r>
            <a:r>
              <a:rPr lang="en-US" dirty="0"/>
              <a:t> ang </a:t>
            </a:r>
            <a:r>
              <a:rPr lang="en-US" dirty="0" err="1"/>
              <a:t>kanilang</a:t>
            </a:r>
            <a:r>
              <a:rPr lang="en-US" dirty="0"/>
              <a:t> </a:t>
            </a:r>
            <a:r>
              <a:rPr lang="en-US" dirty="0" err="1"/>
              <a:t>nakikita</a:t>
            </a:r>
            <a:r>
              <a:rPr lang="en-US" dirty="0"/>
              <a:t> ay </a:t>
            </a:r>
            <a:r>
              <a:rPr lang="en-US" dirty="0" err="1"/>
              <a:t>kanilang</a:t>
            </a:r>
            <a:r>
              <a:rPr lang="en-US" dirty="0"/>
              <a:t> </a:t>
            </a:r>
            <a:r>
              <a:rPr lang="en-US" dirty="0" err="1"/>
              <a:t>magiging</a:t>
            </a:r>
            <a:r>
              <a:rPr lang="en-US" dirty="0"/>
              <a:t> </a:t>
            </a:r>
            <a:r>
              <a:rPr lang="en-US" dirty="0" err="1"/>
              <a:t>realidad</a:t>
            </a:r>
            <a:r>
              <a:rPr lang="en-US" dirty="0"/>
              <a:t>.</a:t>
            </a:r>
            <a:endParaRPr lang="en-US" b="0" i="0" u="none" strike="noStrike" baseline="0"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294649"/>
            <a:ext cx="11091672"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2800" dirty="0"/>
              <a:t>Isang Pananaw para sa Hinaharap – KAYA MONG MAGING KUNG ANO ANG IYONG NAKIKITA</a:t>
            </a:r>
            <a:endParaRPr lang="en-IL" sz="2800"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6246347"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22810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6514533"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2000" dirty="0"/>
              <a:t>Ilarawan ang isang nakaka-inspire na bersyon ng sarili sa hinaharap</a:t>
            </a:r>
            <a:endParaRPr lang="en-IL" sz="1600"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25492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000" b="1" dirty="0" err="1"/>
              <a:t>Isipin</a:t>
            </a:r>
            <a:r>
              <a:rPr lang="en-US" sz="2000" dirty="0"/>
              <a:t>: Ano ang kaya </a:t>
            </a:r>
            <a:r>
              <a:rPr lang="en-US" sz="2000" dirty="0" err="1"/>
              <a:t>mong</a:t>
            </a:r>
            <a:r>
              <a:rPr lang="en-US" sz="2000" dirty="0"/>
              <a:t> </a:t>
            </a:r>
            <a:r>
              <a:rPr lang="en-US" sz="2000" dirty="0" err="1"/>
              <a:t>marating</a:t>
            </a:r>
            <a:r>
              <a:rPr lang="en-US" sz="2000" dirty="0"/>
              <a:t> </a:t>
            </a:r>
            <a:r>
              <a:rPr lang="en-US" sz="2000" dirty="0" err="1"/>
              <a:t>paglaki</a:t>
            </a:r>
            <a:r>
              <a:rPr lang="en-US" sz="2000" dirty="0"/>
              <a:t> </a:t>
            </a:r>
            <a:r>
              <a:rPr lang="en-US" sz="2000" dirty="0" err="1"/>
              <a:t>mo</a:t>
            </a:r>
            <a:r>
              <a:rPr lang="en-US" sz="2000" dirty="0"/>
              <a:t>?</a:t>
            </a:r>
            <a:endParaRPr lang="en-US" sz="2000" dirty="0">
              <a:solidFill>
                <a:schemeClr val="bg1"/>
              </a:solidFill>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46520" y="1506795"/>
            <a:ext cx="6806779" cy="461665"/>
          </a:xfrm>
          <a:prstGeom prst="rect">
            <a:avLst/>
          </a:prstGeom>
          <a:noFill/>
        </p:spPr>
        <p:txBody>
          <a:bodyPr wrap="square">
            <a:spAutoFit/>
          </a:bodyPr>
          <a:lstStyle/>
          <a:p>
            <a:r>
              <a:rPr lang="pt-BR" sz="2400" dirty="0">
                <a:solidFill>
                  <a:schemeClr val="bg1"/>
                </a:solidFill>
              </a:rPr>
              <a:t>Ano ang nilalaman ng toolkit na ito?</a:t>
            </a:r>
            <a:endParaRPr lang="en-US" sz="2400" dirty="0">
              <a:solidFill>
                <a:schemeClr val="bg1"/>
              </a:solidFill>
            </a:endParaRPr>
          </a:p>
        </p:txBody>
      </p:sp>
      <p:sp>
        <p:nvSpPr>
          <p:cNvPr id="2" name="Title 1">
            <a:extLst>
              <a:ext uri="{FF2B5EF4-FFF2-40B4-BE49-F238E27FC236}">
                <a16:creationId xmlns:a16="http://schemas.microsoft.com/office/drawing/2014/main" id="{09F70E30-A56C-3EF4-AA02-BC5943FFF772}"/>
              </a:ext>
            </a:extLst>
          </p:cNvPr>
          <p:cNvSpPr txBox="1">
            <a:spLocks/>
          </p:cNvSpPr>
          <p:nvPr/>
        </p:nvSpPr>
        <p:spPr>
          <a:xfrm>
            <a:off x="546520" y="310043"/>
            <a:ext cx="11091672"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2800" dirty="0"/>
              <a:t>Isang Pananaw para sa Hinaharap – KAYA MONG MAGING KUNG ANO ANG IYONG NAKIKITA</a:t>
            </a:r>
            <a:endParaRPr lang="en-IL"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a:xfrm>
            <a:off x="285143" y="158773"/>
            <a:ext cx="9858982" cy="984885"/>
          </a:xfrm>
        </p:spPr>
        <p:txBody>
          <a:bodyPr/>
          <a:lstStyle/>
          <a:p>
            <a:r>
              <a:rPr lang="en-US" sz="3200" dirty="0" err="1"/>
              <a:t>Hakbang</a:t>
            </a:r>
            <a:r>
              <a:rPr lang="en-US" sz="3200" dirty="0"/>
              <a:t> 1: Pag-</a:t>
            </a:r>
            <a:r>
              <a:rPr lang="en-US" sz="3200" dirty="0" err="1"/>
              <a:t>iisip</a:t>
            </a:r>
            <a:r>
              <a:rPr lang="en-US" sz="3200" dirty="0"/>
              <a:t> ng </a:t>
            </a:r>
            <a:r>
              <a:rPr lang="en-US" sz="3200" dirty="0" err="1"/>
              <a:t>mga</a:t>
            </a:r>
            <a:r>
              <a:rPr lang="en-US" sz="3200" dirty="0"/>
              <a:t> </a:t>
            </a:r>
            <a:r>
              <a:rPr lang="en-US" sz="3200" dirty="0" err="1"/>
              <a:t>ideya</a:t>
            </a:r>
            <a:r>
              <a:rPr lang="en-US" sz="3200" dirty="0"/>
              <a:t> at </a:t>
            </a:r>
            <a:r>
              <a:rPr lang="en-US" sz="3200" dirty="0" err="1"/>
              <a:t>inspirasyon</a:t>
            </a:r>
            <a:r>
              <a:rPr lang="en-US" sz="3200" dirty="0"/>
              <a:t> </a:t>
            </a:r>
            <a:r>
              <a:rPr lang="en-US" sz="3200" dirty="0" err="1"/>
              <a:t>gamit</a:t>
            </a:r>
            <a:r>
              <a:rPr lang="en-US" sz="3200" dirty="0"/>
              <a:t> ang AI</a:t>
            </a:r>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5511247"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10510173" y="298688"/>
            <a:ext cx="1752551" cy="1878509"/>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10510173" y="443913"/>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400" b="1" dirty="0" err="1"/>
              <a:t>Isipin</a:t>
            </a:r>
            <a:r>
              <a:rPr lang="en-US" sz="1400" dirty="0"/>
              <a:t>: Ano ang kaya </a:t>
            </a:r>
            <a:r>
              <a:rPr lang="en-US" sz="1400" dirty="0" err="1"/>
              <a:t>mong</a:t>
            </a:r>
            <a:r>
              <a:rPr lang="en-US" sz="1400" dirty="0"/>
              <a:t> </a:t>
            </a:r>
            <a:r>
              <a:rPr lang="en-US" sz="1400" dirty="0" err="1"/>
              <a:t>marating</a:t>
            </a:r>
            <a:r>
              <a:rPr lang="en-US" sz="1400" dirty="0"/>
              <a:t> </a:t>
            </a:r>
            <a:r>
              <a:rPr lang="en-US" sz="1400" dirty="0" err="1"/>
              <a:t>paglaki</a:t>
            </a:r>
            <a:r>
              <a:rPr lang="en-US" sz="1400" dirty="0"/>
              <a:t> </a:t>
            </a:r>
            <a:r>
              <a:rPr lang="en-US" sz="1400" dirty="0" err="1"/>
              <a:t>mo</a:t>
            </a:r>
            <a:r>
              <a:rPr lang="en-US" sz="1400" dirty="0"/>
              <a:t>?</a:t>
            </a:r>
            <a:endParaRPr lang="en-US" sz="1400" dirty="0">
              <a:solidFill>
                <a:schemeClr val="bg1"/>
              </a:solidFill>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546521" y="1543868"/>
            <a:ext cx="4658526" cy="377026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000" b="0" dirty="0">
                <a:latin typeface="+mn-lt"/>
                <a:ea typeface="+mn-ea"/>
                <a:cs typeface="+mn-cs"/>
              </a:rPr>
              <a:t>Kung </a:t>
            </a:r>
            <a:r>
              <a:rPr lang="en-US" sz="2000" b="0" dirty="0" err="1">
                <a:latin typeface="+mn-lt"/>
                <a:ea typeface="+mn-ea"/>
                <a:cs typeface="+mn-cs"/>
              </a:rPr>
              <a:t>mayroon</a:t>
            </a:r>
            <a:r>
              <a:rPr lang="en-US" sz="2000" b="0" dirty="0">
                <a:latin typeface="+mn-lt"/>
                <a:ea typeface="+mn-ea"/>
                <a:cs typeface="+mn-cs"/>
              </a:rPr>
              <a:t> ka </a:t>
            </a:r>
            <a:r>
              <a:rPr lang="en-US" sz="2000" b="0" dirty="0" err="1">
                <a:latin typeface="+mn-lt"/>
                <a:ea typeface="+mn-ea"/>
                <a:cs typeface="+mn-cs"/>
              </a:rPr>
              <a:t>nang</a:t>
            </a:r>
            <a:r>
              <a:rPr lang="en-US" sz="2000" b="0" dirty="0">
                <a:latin typeface="+mn-lt"/>
                <a:ea typeface="+mn-ea"/>
                <a:cs typeface="+mn-cs"/>
              </a:rPr>
              <a:t> </a:t>
            </a:r>
            <a:r>
              <a:rPr lang="en-US" sz="2000" b="0" dirty="0" err="1">
                <a:latin typeface="+mn-lt"/>
                <a:ea typeface="+mn-ea"/>
                <a:cs typeface="+mn-cs"/>
              </a:rPr>
              <a:t>ideya</a:t>
            </a:r>
            <a:r>
              <a:rPr lang="en-US" sz="2000" b="0" dirty="0">
                <a:latin typeface="+mn-lt"/>
                <a:ea typeface="+mn-ea"/>
                <a:cs typeface="+mn-cs"/>
              </a:rPr>
              <a:t> – </a:t>
            </a:r>
            <a:r>
              <a:rPr lang="en-US" sz="2000" dirty="0" err="1">
                <a:latin typeface="+mn-lt"/>
              </a:rPr>
              <a:t>maaari</a:t>
            </a:r>
            <a:r>
              <a:rPr lang="en-US" sz="2000" dirty="0">
                <a:latin typeface="+mn-lt"/>
              </a:rPr>
              <a:t> ka </a:t>
            </a:r>
            <a:r>
              <a:rPr lang="en-US" sz="2000" dirty="0" err="1">
                <a:latin typeface="+mn-lt"/>
              </a:rPr>
              <a:t>nang</a:t>
            </a:r>
            <a:r>
              <a:rPr lang="en-US" sz="2000" dirty="0">
                <a:latin typeface="+mn-lt"/>
              </a:rPr>
              <a:t> </a:t>
            </a:r>
            <a:r>
              <a:rPr lang="en-US" sz="2000" dirty="0" err="1">
                <a:latin typeface="+mn-lt"/>
              </a:rPr>
              <a:t>magpatuloy</a:t>
            </a:r>
            <a:r>
              <a:rPr lang="en-US" sz="2000" dirty="0">
                <a:latin typeface="+mn-lt"/>
              </a:rPr>
              <a:t> sa </a:t>
            </a:r>
            <a:r>
              <a:rPr lang="en-US" sz="2000" dirty="0" err="1">
                <a:latin typeface="+mn-lt"/>
              </a:rPr>
              <a:t>kasunod</a:t>
            </a:r>
            <a:r>
              <a:rPr lang="en-US" sz="2000" dirty="0">
                <a:latin typeface="+mn-lt"/>
              </a:rPr>
              <a:t> </a:t>
            </a:r>
            <a:r>
              <a:rPr lang="en-US" sz="2000" dirty="0" err="1">
                <a:latin typeface="+mn-lt"/>
              </a:rPr>
              <a:t>na</a:t>
            </a:r>
            <a:r>
              <a:rPr lang="en-US" sz="2000" dirty="0">
                <a:latin typeface="+mn-lt"/>
              </a:rPr>
              <a:t> </a:t>
            </a:r>
            <a:r>
              <a:rPr lang="en-US" sz="2000" dirty="0" err="1">
                <a:latin typeface="+mn-lt"/>
              </a:rPr>
              <a:t>hakbang</a:t>
            </a:r>
            <a:r>
              <a:rPr lang="en-US" sz="2000" b="0" dirty="0">
                <a:latin typeface="+mn-lt"/>
                <a:ea typeface="+mn-ea"/>
                <a:cs typeface="+mn-cs"/>
              </a:rPr>
              <a:t>.</a:t>
            </a:r>
          </a:p>
          <a:p>
            <a:pPr>
              <a:spcBef>
                <a:spcPts val="1000"/>
              </a:spcBef>
            </a:pPr>
            <a:endParaRPr lang="en-US" sz="2000" dirty="0">
              <a:latin typeface="+mn-lt"/>
              <a:ea typeface="+mn-ea"/>
              <a:cs typeface="+mn-cs"/>
            </a:endParaRPr>
          </a:p>
          <a:p>
            <a:pPr>
              <a:spcBef>
                <a:spcPts val="1000"/>
              </a:spcBef>
            </a:pPr>
            <a:r>
              <a:rPr lang="en-US" sz="2000" b="0" dirty="0"/>
              <a:t>Kung </a:t>
            </a:r>
            <a:r>
              <a:rPr lang="en-US" sz="2000" b="0" dirty="0" err="1"/>
              <a:t>kailangan</a:t>
            </a:r>
            <a:r>
              <a:rPr lang="en-US" sz="2000" b="0" dirty="0"/>
              <a:t> </a:t>
            </a:r>
            <a:r>
              <a:rPr lang="en-US" sz="2000" b="0" dirty="0" err="1"/>
              <a:t>mo</a:t>
            </a:r>
            <a:r>
              <a:rPr lang="en-US" sz="2000" b="0" dirty="0"/>
              <a:t> ng </a:t>
            </a:r>
            <a:r>
              <a:rPr lang="en-US" sz="2000" b="0" dirty="0" err="1"/>
              <a:t>inspirasyon</a:t>
            </a:r>
            <a:r>
              <a:rPr lang="en-US" sz="2000" b="0" dirty="0"/>
              <a:t>, </a:t>
            </a:r>
            <a:r>
              <a:rPr lang="en-US" sz="2000" b="0" dirty="0" err="1"/>
              <a:t>subukan</a:t>
            </a:r>
            <a:r>
              <a:rPr lang="en-US" sz="2000" b="0" dirty="0"/>
              <a:t> </a:t>
            </a:r>
            <a:r>
              <a:rPr lang="en-US" sz="2000" b="0" dirty="0" err="1"/>
              <a:t>mong</a:t>
            </a:r>
            <a:r>
              <a:rPr lang="en-US" sz="2000" b="0" dirty="0"/>
              <a:t> </a:t>
            </a:r>
            <a:r>
              <a:rPr lang="en-US" sz="2000" b="0" dirty="0" err="1"/>
              <a:t>gamitin</a:t>
            </a:r>
            <a:r>
              <a:rPr lang="en-US" sz="2000" b="0" dirty="0"/>
              <a:t> ang Microsoft Copilot at </a:t>
            </a:r>
            <a:r>
              <a:rPr lang="en-US" sz="2000" b="0" dirty="0" err="1"/>
              <a:t>magtanong</a:t>
            </a:r>
            <a:r>
              <a:rPr lang="en-US" sz="2000" b="0" dirty="0"/>
              <a:t> ng </a:t>
            </a:r>
            <a:r>
              <a:rPr lang="en-US" sz="2000" b="0" dirty="0" err="1"/>
              <a:t>mga</a:t>
            </a:r>
            <a:r>
              <a:rPr lang="en-US" sz="2000" b="0" dirty="0"/>
              <a:t> </a:t>
            </a:r>
            <a:r>
              <a:rPr lang="en-US" sz="2000" b="0" dirty="0" err="1"/>
              <a:t>ediya</a:t>
            </a:r>
            <a:r>
              <a:rPr lang="en-US" sz="2000" b="0" dirty="0"/>
              <a:t> </a:t>
            </a:r>
            <a:r>
              <a:rPr lang="en-US" sz="2000" b="0" dirty="0">
                <a:latin typeface="+mn-lt"/>
                <a:ea typeface="+mn-ea"/>
                <a:cs typeface="+mn-cs"/>
              </a:rPr>
              <a:t>– "</a:t>
            </a:r>
            <a:r>
              <a:rPr lang="en-US" sz="2000" b="0" dirty="0" err="1">
                <a:latin typeface="+mn-lt"/>
                <a:ea typeface="+mn-ea"/>
                <a:cs typeface="+mn-cs"/>
              </a:rPr>
              <a:t>bigyan</a:t>
            </a:r>
            <a:r>
              <a:rPr lang="en-US" sz="2000" b="0" dirty="0">
                <a:latin typeface="+mn-lt"/>
                <a:ea typeface="+mn-ea"/>
                <a:cs typeface="+mn-cs"/>
              </a:rPr>
              <a:t> </a:t>
            </a:r>
            <a:r>
              <a:rPr lang="en-US" sz="2000" b="0" dirty="0" err="1">
                <a:latin typeface="+mn-lt"/>
                <a:ea typeface="+mn-ea"/>
                <a:cs typeface="+mn-cs"/>
              </a:rPr>
              <a:t>mo</a:t>
            </a:r>
            <a:r>
              <a:rPr lang="en-US" sz="2000" b="0" dirty="0">
                <a:latin typeface="+mn-lt"/>
                <a:ea typeface="+mn-ea"/>
                <a:cs typeface="+mn-cs"/>
              </a:rPr>
              <a:t> ako ng </a:t>
            </a:r>
            <a:r>
              <a:rPr lang="en-US" sz="2000" b="0" dirty="0" err="1">
                <a:latin typeface="+mn-lt"/>
                <a:ea typeface="+mn-ea"/>
                <a:cs typeface="+mn-cs"/>
              </a:rPr>
              <a:t>magagandang</a:t>
            </a:r>
            <a:r>
              <a:rPr lang="en-US" sz="2000" b="0" dirty="0">
                <a:latin typeface="+mn-lt"/>
                <a:ea typeface="+mn-ea"/>
                <a:cs typeface="+mn-cs"/>
              </a:rPr>
              <a:t> </a:t>
            </a:r>
            <a:r>
              <a:rPr lang="en-US" sz="2000" b="0" dirty="0" err="1">
                <a:latin typeface="+mn-lt"/>
                <a:ea typeface="+mn-ea"/>
                <a:cs typeface="+mn-cs"/>
              </a:rPr>
              <a:t>ideya</a:t>
            </a:r>
            <a:r>
              <a:rPr lang="en-US" sz="2000" b="0" dirty="0">
                <a:latin typeface="+mn-lt"/>
                <a:ea typeface="+mn-ea"/>
                <a:cs typeface="+mn-cs"/>
              </a:rPr>
              <a:t> kung </a:t>
            </a:r>
            <a:r>
              <a:rPr lang="en-US" sz="2000" b="0" dirty="0" err="1">
                <a:latin typeface="+mn-lt"/>
                <a:ea typeface="+mn-ea"/>
                <a:cs typeface="+mn-cs"/>
              </a:rPr>
              <a:t>ano</a:t>
            </a:r>
            <a:r>
              <a:rPr lang="en-US" sz="2000" b="0" dirty="0">
                <a:latin typeface="+mn-lt"/>
                <a:ea typeface="+mn-ea"/>
                <a:cs typeface="+mn-cs"/>
              </a:rPr>
              <a:t> ang </a:t>
            </a:r>
            <a:r>
              <a:rPr lang="en-US" sz="2000" b="0" dirty="0" err="1">
                <a:latin typeface="+mn-lt"/>
                <a:ea typeface="+mn-ea"/>
                <a:cs typeface="+mn-cs"/>
              </a:rPr>
              <a:t>maari</a:t>
            </a:r>
            <a:r>
              <a:rPr lang="en-US" sz="2000" b="0" dirty="0">
                <a:latin typeface="+mn-lt"/>
                <a:ea typeface="+mn-ea"/>
                <a:cs typeface="+mn-cs"/>
              </a:rPr>
              <a:t> </a:t>
            </a:r>
            <a:r>
              <a:rPr lang="en-US" sz="2000" b="0" dirty="0" err="1">
                <a:latin typeface="+mn-lt"/>
                <a:ea typeface="+mn-ea"/>
                <a:cs typeface="+mn-cs"/>
              </a:rPr>
              <a:t>kong</a:t>
            </a:r>
            <a:r>
              <a:rPr lang="en-US" sz="2000" b="0" dirty="0">
                <a:latin typeface="+mn-lt"/>
                <a:ea typeface="+mn-ea"/>
                <a:cs typeface="+mn-cs"/>
              </a:rPr>
              <a:t> </a:t>
            </a:r>
            <a:r>
              <a:rPr lang="en-US" sz="2000" b="0" dirty="0" err="1">
                <a:latin typeface="+mn-lt"/>
                <a:ea typeface="+mn-ea"/>
                <a:cs typeface="+mn-cs"/>
              </a:rPr>
              <a:t>gawin</a:t>
            </a:r>
            <a:r>
              <a:rPr lang="en-US" sz="2000" b="0" dirty="0">
                <a:latin typeface="+mn-lt"/>
                <a:ea typeface="+mn-ea"/>
                <a:cs typeface="+mn-cs"/>
              </a:rPr>
              <a:t> </a:t>
            </a:r>
            <a:r>
              <a:rPr lang="en-US" sz="2000" b="0" dirty="0" err="1">
                <a:latin typeface="+mn-lt"/>
                <a:ea typeface="+mn-ea"/>
                <a:cs typeface="+mn-cs"/>
              </a:rPr>
              <a:t>pag</a:t>
            </a:r>
            <a:r>
              <a:rPr lang="en-US" sz="2000" b="0" dirty="0">
                <a:latin typeface="+mn-lt"/>
                <a:ea typeface="+mn-ea"/>
                <a:cs typeface="+mn-cs"/>
              </a:rPr>
              <a:t> </a:t>
            </a:r>
            <a:r>
              <a:rPr lang="en-US" sz="2000" b="0" dirty="0" err="1">
                <a:latin typeface="+mn-lt"/>
                <a:ea typeface="+mn-ea"/>
                <a:cs typeface="+mn-cs"/>
              </a:rPr>
              <a:t>laki</a:t>
            </a:r>
            <a:r>
              <a:rPr lang="en-US" sz="2000" b="0" dirty="0">
                <a:latin typeface="+mn-lt"/>
                <a:ea typeface="+mn-ea"/>
                <a:cs typeface="+mn-cs"/>
              </a:rPr>
              <a:t> ko"</a:t>
            </a:r>
          </a:p>
          <a:p>
            <a:pPr>
              <a:spcBef>
                <a:spcPts val="1000"/>
              </a:spcBef>
            </a:pPr>
            <a:r>
              <a:rPr lang="en-US" sz="20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0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554893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573137"/>
            <a:ext cx="11091672" cy="430887"/>
          </a:xfrm>
        </p:spPr>
        <p:txBody>
          <a:body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714834" y="1453280"/>
            <a:ext cx="4658526" cy="457561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t>Upang</a:t>
            </a:r>
            <a:r>
              <a:rPr lang="en-US" sz="2400" dirty="0"/>
              <a:t> </a:t>
            </a:r>
            <a:r>
              <a:rPr lang="en-US" sz="2400" dirty="0" err="1"/>
              <a:t>makabuo</a:t>
            </a:r>
            <a:r>
              <a:rPr lang="en-US" sz="2400" dirty="0"/>
              <a:t> ng </a:t>
            </a:r>
            <a:r>
              <a:rPr lang="en-US" sz="2400" dirty="0" err="1"/>
              <a:t>nakaka</a:t>
            </a:r>
            <a:r>
              <a:rPr lang="en-US" sz="2400" dirty="0"/>
              <a:t>-inspire </a:t>
            </a:r>
            <a:r>
              <a:rPr lang="en-US" sz="2400" dirty="0" err="1"/>
              <a:t>na</a:t>
            </a:r>
            <a:r>
              <a:rPr lang="en-US" sz="2400" dirty="0"/>
              <a:t> </a:t>
            </a:r>
            <a:r>
              <a:rPr lang="en-US" sz="2400" dirty="0" err="1"/>
              <a:t>larawan</a:t>
            </a:r>
            <a:r>
              <a:rPr lang="en-US" sz="2400" dirty="0"/>
              <a:t>, </a:t>
            </a:r>
            <a:r>
              <a:rPr lang="en-US" sz="2400" dirty="0" err="1"/>
              <a:t>gagamitin</a:t>
            </a:r>
            <a:r>
              <a:rPr lang="en-US" sz="2400" dirty="0"/>
              <a:t> natin ang Microsoft Copilot</a:t>
            </a:r>
            <a:r>
              <a:rPr lang="en-US" sz="2400" dirty="0">
                <a:latin typeface="+mn-lt"/>
                <a:ea typeface="+mn-ea"/>
                <a:cs typeface="+mn-cs"/>
              </a:rPr>
              <a:t>:</a:t>
            </a:r>
          </a:p>
          <a:p>
            <a:pPr>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spcBef>
                <a:spcPts val="1000"/>
              </a:spcBef>
            </a:pP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n-US" sz="2400" b="0" dirty="0"/>
              <a:t>Sa </a:t>
            </a:r>
            <a:r>
              <a:rPr lang="en-US" sz="2400" b="0" dirty="0" err="1"/>
              <a:t>mga</a:t>
            </a:r>
            <a:r>
              <a:rPr lang="en-US" sz="2400" b="0" dirty="0"/>
              <a:t> </a:t>
            </a:r>
            <a:r>
              <a:rPr lang="en-US" sz="2400" b="0" dirty="0" err="1"/>
              <a:t>susunod</a:t>
            </a:r>
            <a:r>
              <a:rPr lang="en-US" sz="2400" b="0" dirty="0"/>
              <a:t> </a:t>
            </a:r>
            <a:r>
              <a:rPr lang="en-US" sz="2400" b="0" dirty="0" err="1"/>
              <a:t>na</a:t>
            </a:r>
            <a:r>
              <a:rPr lang="en-US" sz="2400" b="0" dirty="0"/>
              <a:t> slide, </a:t>
            </a:r>
            <a:r>
              <a:rPr lang="en-US" sz="2400" b="0" dirty="0" err="1"/>
              <a:t>mayroong</a:t>
            </a:r>
            <a:r>
              <a:rPr lang="en-US" sz="2400" b="0" dirty="0"/>
              <a:t> </a:t>
            </a:r>
            <a:r>
              <a:rPr lang="en-US" sz="2400" b="0" dirty="0" err="1"/>
              <a:t>mga</a:t>
            </a:r>
            <a:r>
              <a:rPr lang="en-US" sz="2400" b="0" dirty="0"/>
              <a:t> </a:t>
            </a:r>
            <a:r>
              <a:rPr lang="en-US" sz="2400" b="0" dirty="0" err="1"/>
              <a:t>gabay</a:t>
            </a:r>
            <a:r>
              <a:rPr lang="en-US" sz="2400" b="0" dirty="0"/>
              <a:t> at </a:t>
            </a:r>
            <a:r>
              <a:rPr lang="en-US" sz="2400" b="0" dirty="0" err="1"/>
              <a:t>ilang</a:t>
            </a:r>
            <a:r>
              <a:rPr lang="en-US" sz="2400" b="0" dirty="0"/>
              <a:t> </a:t>
            </a:r>
            <a:r>
              <a:rPr lang="en-US" sz="2400" b="0" dirty="0" err="1"/>
              <a:t>mahahalagang</a:t>
            </a:r>
            <a:r>
              <a:rPr lang="en-US" sz="2400" b="0" dirty="0"/>
              <a:t> tip para </a:t>
            </a:r>
            <a:r>
              <a:rPr lang="en-US" sz="2400" b="0" dirty="0" err="1"/>
              <a:t>makuha</a:t>
            </a:r>
            <a:r>
              <a:rPr lang="en-US" sz="2400" b="0" dirty="0"/>
              <a:t> ang </a:t>
            </a:r>
            <a:r>
              <a:rPr lang="en-US" sz="2400" b="0" dirty="0" err="1"/>
              <a:t>pinakamahusay</a:t>
            </a:r>
            <a:r>
              <a:rPr lang="en-US" sz="2400" b="0" dirty="0"/>
              <a:t> </a:t>
            </a:r>
            <a:r>
              <a:rPr lang="en-US" sz="2400" b="0" dirty="0" err="1"/>
              <a:t>na</a:t>
            </a:r>
            <a:r>
              <a:rPr lang="en-US" sz="2400" b="0" dirty="0"/>
              <a:t> </a:t>
            </a:r>
            <a:r>
              <a:rPr lang="en-US" sz="2400" b="0" dirty="0" err="1"/>
              <a:t>resulta</a:t>
            </a:r>
            <a:endParaRPr lang="en-US" sz="2400" b="0" dirty="0">
              <a:latin typeface="+mn-lt"/>
              <a:ea typeface="+mn-ea"/>
              <a:cs typeface="+mn-cs"/>
            </a:endParaRPr>
          </a:p>
        </p:txBody>
      </p:sp>
      <p:grpSp>
        <p:nvGrpSpPr>
          <p:cNvPr id="9" name="Group 8">
            <a:extLst>
              <a:ext uri="{FF2B5EF4-FFF2-40B4-BE49-F238E27FC236}">
                <a16:creationId xmlns:a16="http://schemas.microsoft.com/office/drawing/2014/main" id="{72081D03-C869-40C7-A89B-FE1DA1A0910A}"/>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F3055C22-F581-B292-A04E-C0214803788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F913483A-537A-822E-D43F-8870E6F57CB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48EA7AAE-C2B0-8988-C921-5D1929FB94C0}"/>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B7C52-D203-177E-0F90-18AEC0CEF6BB}"/>
              </a:ext>
            </a:extLst>
          </p:cNvPr>
          <p:cNvSpPr>
            <a:spLocks noGrp="1"/>
          </p:cNvSpPr>
          <p:nvPr>
            <p:ph type="title"/>
          </p:nvPr>
        </p:nvSpPr>
        <p:spPr>
          <a:xfrm>
            <a:off x="479846" y="553870"/>
            <a:ext cx="11091672" cy="430887"/>
          </a:xfrm>
        </p:spPr>
        <p:txBody>
          <a:body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
        <p:nvSpPr>
          <p:cNvPr id="21" name="Title 1">
            <a:extLst>
              <a:ext uri="{FF2B5EF4-FFF2-40B4-BE49-F238E27FC236}">
                <a16:creationId xmlns:a16="http://schemas.microsoft.com/office/drawing/2014/main" id="{C81E8217-3E15-55D3-58B8-E38C51CEC619}"/>
              </a:ext>
            </a:extLst>
          </p:cNvPr>
          <p:cNvSpPr txBox="1">
            <a:spLocks/>
          </p:cNvSpPr>
          <p:nvPr/>
        </p:nvSpPr>
        <p:spPr>
          <a:xfrm>
            <a:off x="479846" y="1636052"/>
            <a:ext cx="11091672" cy="234423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Halimbawa</a:t>
            </a:r>
            <a:r>
              <a:rPr lang="en-US" sz="2400" dirty="0">
                <a:latin typeface="+mn-lt"/>
                <a:ea typeface="+mn-ea"/>
                <a:cs typeface="+mn-cs"/>
              </a:rPr>
              <a:t> ng prompt </a:t>
            </a:r>
            <a:r>
              <a:rPr lang="en-US" sz="2400" dirty="0" err="1">
                <a:latin typeface="+mn-lt"/>
                <a:ea typeface="+mn-ea"/>
                <a:cs typeface="+mn-cs"/>
              </a:rPr>
              <a:t>na</a:t>
            </a:r>
            <a:r>
              <a:rPr lang="en-US" sz="2400" dirty="0">
                <a:latin typeface="+mn-lt"/>
                <a:ea typeface="+mn-ea"/>
                <a:cs typeface="+mn-cs"/>
              </a:rPr>
              <a:t> </a:t>
            </a:r>
            <a:r>
              <a:rPr lang="en-US" sz="2400" dirty="0" err="1">
                <a:latin typeface="+mn-lt"/>
                <a:ea typeface="+mn-ea"/>
                <a:cs typeface="+mn-cs"/>
              </a:rPr>
              <a:t>ginamit</a:t>
            </a:r>
            <a:r>
              <a:rPr lang="en-US" sz="2400" dirty="0">
                <a:latin typeface="+mn-lt"/>
                <a:ea typeface="+mn-ea"/>
                <a:cs typeface="+mn-cs"/>
              </a:rPr>
              <a:t>: </a:t>
            </a:r>
          </a:p>
          <a:p>
            <a:pPr>
              <a:spcBef>
                <a:spcPts val="1000"/>
              </a:spcBef>
            </a:pPr>
            <a:r>
              <a:rPr lang="en-US" sz="2400" b="0" dirty="0" err="1"/>
              <a:t>Gumawa</a:t>
            </a:r>
            <a:r>
              <a:rPr lang="en-US" sz="2400" b="0" dirty="0"/>
              <a:t> ng </a:t>
            </a:r>
            <a:r>
              <a:rPr lang="en-US" sz="2400" b="0" dirty="0" err="1"/>
              <a:t>makatotohanang</a:t>
            </a:r>
            <a:r>
              <a:rPr lang="en-US" sz="2400" b="0" dirty="0"/>
              <a:t> </a:t>
            </a:r>
            <a:r>
              <a:rPr lang="en-US" sz="2400" b="0" dirty="0" err="1"/>
              <a:t>larawan</a:t>
            </a:r>
            <a:r>
              <a:rPr lang="en-US" sz="2400" b="0" dirty="0"/>
              <a:t> ng </a:t>
            </a:r>
            <a:r>
              <a:rPr lang="en-US" sz="2400" b="0" dirty="0" err="1"/>
              <a:t>isang</a:t>
            </a:r>
            <a:r>
              <a:rPr lang="en-US" sz="2400" b="0" dirty="0"/>
              <a:t> 6 </a:t>
            </a:r>
            <a:r>
              <a:rPr lang="en-US" sz="2400" b="0" dirty="0" err="1"/>
              <a:t>na</a:t>
            </a:r>
            <a:r>
              <a:rPr lang="en-US" sz="2400" b="0" dirty="0"/>
              <a:t> </a:t>
            </a:r>
            <a:r>
              <a:rPr lang="en-US" sz="2400" b="0" dirty="0" err="1"/>
              <a:t>taong</a:t>
            </a:r>
            <a:r>
              <a:rPr lang="en-US" sz="2400" b="0" dirty="0"/>
              <a:t> </a:t>
            </a:r>
            <a:r>
              <a:rPr lang="en-US" sz="2400" b="0" dirty="0" err="1"/>
              <a:t>gulang</a:t>
            </a:r>
            <a:r>
              <a:rPr lang="en-US" sz="2400" b="0" dirty="0"/>
              <a:t> </a:t>
            </a:r>
            <a:r>
              <a:rPr lang="en-US" sz="2400" b="0" dirty="0" err="1"/>
              <a:t>na</a:t>
            </a:r>
            <a:r>
              <a:rPr lang="en-US" sz="2400" b="0" dirty="0"/>
              <a:t> </a:t>
            </a:r>
            <a:r>
              <a:rPr lang="en-US" sz="2400" b="0" dirty="0" err="1"/>
              <a:t>batang</a:t>
            </a:r>
            <a:r>
              <a:rPr lang="en-US" sz="2400" b="0" dirty="0"/>
              <a:t> </a:t>
            </a:r>
            <a:r>
              <a:rPr lang="en-US" sz="2400" b="0" dirty="0" err="1"/>
              <a:t>babae</a:t>
            </a:r>
            <a:r>
              <a:rPr lang="en-US" sz="2400" b="0" dirty="0"/>
              <a:t> </a:t>
            </a:r>
            <a:r>
              <a:rPr lang="en-US" sz="2400" b="0" dirty="0" err="1"/>
              <a:t>na</a:t>
            </a:r>
            <a:r>
              <a:rPr lang="en-US" sz="2400" b="0" dirty="0"/>
              <a:t> may </a:t>
            </a:r>
            <a:r>
              <a:rPr lang="en-US" sz="2400" b="0" dirty="0" err="1"/>
              <a:t>malalaking</a:t>
            </a:r>
            <a:r>
              <a:rPr lang="en-US" sz="2400" b="0" dirty="0"/>
              <a:t> </a:t>
            </a:r>
            <a:r>
              <a:rPr lang="en-US" sz="2400" b="0" dirty="0" err="1"/>
              <a:t>kayumangging</a:t>
            </a:r>
            <a:r>
              <a:rPr lang="en-US" sz="2400" b="0" dirty="0"/>
              <a:t> </a:t>
            </a:r>
            <a:r>
              <a:rPr lang="en-US" sz="2400" b="0" dirty="0" err="1"/>
              <a:t>mata</a:t>
            </a:r>
            <a:r>
              <a:rPr lang="en-US" sz="2400" b="0" dirty="0"/>
              <a:t> at </a:t>
            </a:r>
            <a:r>
              <a:rPr lang="en-US" sz="2400" b="0" dirty="0" err="1"/>
              <a:t>katamtamang</a:t>
            </a:r>
            <a:r>
              <a:rPr lang="en-US" sz="2400" b="0" dirty="0"/>
              <a:t> </a:t>
            </a:r>
            <a:r>
              <a:rPr lang="en-US" sz="2400" b="0" dirty="0" err="1"/>
              <a:t>haba</a:t>
            </a:r>
            <a:r>
              <a:rPr lang="en-US" sz="2400" b="0" dirty="0"/>
              <a:t> ng </a:t>
            </a:r>
            <a:r>
              <a:rPr lang="en-US" sz="2400" b="0" dirty="0" err="1"/>
              <a:t>itim</a:t>
            </a:r>
            <a:r>
              <a:rPr lang="en-US" sz="2400" b="0" dirty="0"/>
              <a:t> </a:t>
            </a:r>
            <a:r>
              <a:rPr lang="en-US" sz="2400" b="0" dirty="0" err="1"/>
              <a:t>na</a:t>
            </a:r>
            <a:r>
              <a:rPr lang="en-US" sz="2400" b="0" dirty="0"/>
              <a:t> </a:t>
            </a:r>
            <a:r>
              <a:rPr lang="en-US" sz="2400" b="0" dirty="0" err="1"/>
              <a:t>buhok</a:t>
            </a:r>
            <a:r>
              <a:rPr lang="en-US" sz="2400" b="0" dirty="0"/>
              <a:t>, </a:t>
            </a:r>
            <a:r>
              <a:rPr lang="en-US" sz="2400" b="0" dirty="0" err="1"/>
              <a:t>bilang</a:t>
            </a:r>
            <a:r>
              <a:rPr lang="en-US" sz="2400" b="0" dirty="0"/>
              <a:t> </a:t>
            </a:r>
            <a:r>
              <a:rPr lang="en-US" sz="2400" b="0" dirty="0" err="1"/>
              <a:t>isang</a:t>
            </a:r>
            <a:r>
              <a:rPr lang="en-US" sz="2400" b="0" dirty="0"/>
              <a:t> </a:t>
            </a:r>
            <a:r>
              <a:rPr lang="en-US" sz="2400" b="0" dirty="0" err="1"/>
              <a:t>piloto</a:t>
            </a:r>
            <a:r>
              <a:rPr lang="en-US" sz="2400" b="0" dirty="0"/>
              <a:t> sa </a:t>
            </a:r>
            <a:r>
              <a:rPr lang="en-US" sz="2400" b="0" dirty="0" err="1"/>
              <a:t>loob</a:t>
            </a:r>
            <a:r>
              <a:rPr lang="en-US" sz="2400" b="0" dirty="0"/>
              <a:t> ng cockpit ng </a:t>
            </a:r>
            <a:r>
              <a:rPr lang="en-US" sz="2400" b="0" dirty="0" err="1"/>
              <a:t>isang</a:t>
            </a:r>
            <a:r>
              <a:rPr lang="en-US" sz="2400" b="0" dirty="0"/>
              <a:t> </a:t>
            </a:r>
            <a:r>
              <a:rPr lang="en-US" sz="2400" b="0" dirty="0" err="1"/>
              <a:t>eroplano</a:t>
            </a:r>
            <a:r>
              <a:rPr lang="en-US" sz="2400" b="0" dirty="0"/>
              <a:t>, </a:t>
            </a:r>
            <a:r>
              <a:rPr lang="en-US" sz="2400" b="0" dirty="0" err="1"/>
              <a:t>suot</a:t>
            </a:r>
            <a:r>
              <a:rPr lang="en-US" sz="2400" b="0" dirty="0"/>
              <a:t> ang </a:t>
            </a:r>
            <a:r>
              <a:rPr lang="en-US" sz="2400" b="0" dirty="0" err="1"/>
              <a:t>isang</a:t>
            </a:r>
            <a:r>
              <a:rPr lang="en-US" sz="2400" b="0" dirty="0"/>
              <a:t> </a:t>
            </a:r>
            <a:r>
              <a:rPr lang="en-US" sz="2400" b="0" dirty="0" err="1"/>
              <a:t>propesyonal</a:t>
            </a:r>
            <a:r>
              <a:rPr lang="en-US" sz="2400" b="0" dirty="0"/>
              <a:t> </a:t>
            </a:r>
            <a:r>
              <a:rPr lang="en-US" sz="2400" b="0" dirty="0" err="1"/>
              <a:t>na</a:t>
            </a:r>
            <a:r>
              <a:rPr lang="en-US" sz="2400" b="0" dirty="0"/>
              <a:t> </a:t>
            </a:r>
            <a:r>
              <a:rPr lang="en-US" sz="2400" b="0" dirty="0" err="1"/>
              <a:t>uniporme</a:t>
            </a:r>
            <a:r>
              <a:rPr lang="en-US" sz="2400" b="0" dirty="0"/>
              <a:t> ng </a:t>
            </a:r>
            <a:r>
              <a:rPr lang="en-US" sz="2400" b="0" dirty="0" err="1"/>
              <a:t>piloto</a:t>
            </a:r>
            <a:r>
              <a:rPr lang="en-US" sz="2400" b="0" dirty="0"/>
              <a:t>, at </a:t>
            </a:r>
            <a:r>
              <a:rPr lang="en-US" sz="2400" b="0" dirty="0" err="1"/>
              <a:t>nakatingin</a:t>
            </a:r>
            <a:r>
              <a:rPr lang="en-US" sz="2400" b="0" dirty="0"/>
              <a:t> o </a:t>
            </a:r>
            <a:r>
              <a:rPr lang="en-US" sz="2400" b="0" dirty="0" err="1"/>
              <a:t>nakaharap</a:t>
            </a:r>
            <a:r>
              <a:rPr lang="en-US" sz="2400" b="0" dirty="0"/>
              <a:t> sa </a:t>
            </a:r>
            <a:r>
              <a:rPr lang="en-US" sz="2400" b="0" dirty="0" err="1"/>
              <a:t>kamera</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D0260A83-2E1F-A70F-3D61-9D06DF834AF3}"/>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2225FE8-7563-D15E-1181-1D316A41017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17E26769-005F-96B5-ED90-C958C670135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6CDCD4FC-2F10-9A4F-A463-89D77A60768D}"/>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580E4A3D-D62C-F9E6-EF03-DFA4D80E04E4}"/>
              </a:ext>
            </a:extLst>
          </p:cNvPr>
          <p:cNvSpPr txBox="1">
            <a:spLocks/>
          </p:cNvSpPr>
          <p:nvPr/>
        </p:nvSpPr>
        <p:spPr>
          <a:xfrm>
            <a:off x="546521" y="1225304"/>
            <a:ext cx="9928338" cy="446276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000" dirty="0" err="1">
                <a:latin typeface="+mn-lt"/>
                <a:ea typeface="+mn-ea"/>
                <a:cs typeface="+mn-cs"/>
              </a:rPr>
              <a:t>Halimbawa</a:t>
            </a:r>
            <a:r>
              <a:rPr lang="en-US" sz="2000" dirty="0">
                <a:latin typeface="+mn-lt"/>
                <a:ea typeface="+mn-ea"/>
                <a:cs typeface="+mn-cs"/>
              </a:rPr>
              <a:t> ng prompt </a:t>
            </a:r>
            <a:r>
              <a:rPr lang="en-US" sz="2000" dirty="0" err="1">
                <a:latin typeface="+mn-lt"/>
                <a:ea typeface="+mn-ea"/>
                <a:cs typeface="+mn-cs"/>
              </a:rPr>
              <a:t>na</a:t>
            </a:r>
            <a:r>
              <a:rPr lang="en-US" sz="2000" dirty="0">
                <a:latin typeface="+mn-lt"/>
                <a:ea typeface="+mn-ea"/>
                <a:cs typeface="+mn-cs"/>
              </a:rPr>
              <a:t> ginamit: </a:t>
            </a:r>
          </a:p>
          <a:p>
            <a:pPr>
              <a:spcBef>
                <a:spcPts val="1000"/>
              </a:spcBef>
            </a:pPr>
            <a:r>
              <a:rPr lang="en-US" sz="2000" b="0" dirty="0" err="1"/>
              <a:t>Gumawa</a:t>
            </a:r>
            <a:r>
              <a:rPr lang="en-US" sz="2000" b="0" dirty="0"/>
              <a:t> ng </a:t>
            </a:r>
            <a:r>
              <a:rPr lang="en-US" sz="2000" b="0" dirty="0" err="1"/>
              <a:t>makatotohanang</a:t>
            </a:r>
            <a:r>
              <a:rPr lang="en-US" sz="2000" b="0" dirty="0"/>
              <a:t> </a:t>
            </a:r>
            <a:r>
              <a:rPr lang="en-US" sz="2000" b="0" dirty="0" err="1"/>
              <a:t>larawan</a:t>
            </a:r>
            <a:r>
              <a:rPr lang="en-US" sz="2000" b="0" dirty="0"/>
              <a:t> ng </a:t>
            </a:r>
            <a:r>
              <a:rPr lang="en-US" sz="2000" b="0" dirty="0" err="1"/>
              <a:t>isang</a:t>
            </a:r>
            <a:r>
              <a:rPr lang="en-US" sz="2000" b="0" dirty="0"/>
              <a:t> 6 </a:t>
            </a:r>
            <a:r>
              <a:rPr lang="en-US" sz="2000" b="0" dirty="0" err="1"/>
              <a:t>na</a:t>
            </a:r>
            <a:r>
              <a:rPr lang="en-US" sz="2000" b="0" dirty="0"/>
              <a:t> </a:t>
            </a:r>
            <a:r>
              <a:rPr lang="en-US" sz="2000" b="0" dirty="0" err="1"/>
              <a:t>taong</a:t>
            </a:r>
            <a:r>
              <a:rPr lang="en-US" sz="2000" b="0" dirty="0"/>
              <a:t> </a:t>
            </a:r>
            <a:r>
              <a:rPr lang="en-US" sz="2000" b="0" dirty="0" err="1"/>
              <a:t>gulang</a:t>
            </a:r>
            <a:r>
              <a:rPr lang="en-US" sz="2000" b="0" dirty="0"/>
              <a:t> </a:t>
            </a:r>
            <a:r>
              <a:rPr lang="en-US" sz="2000" b="0" dirty="0" err="1"/>
              <a:t>na</a:t>
            </a:r>
            <a:r>
              <a:rPr lang="en-US" sz="2000" b="0" dirty="0"/>
              <a:t> </a:t>
            </a:r>
            <a:r>
              <a:rPr lang="en-US" sz="2000" b="0" dirty="0" err="1"/>
              <a:t>batang</a:t>
            </a:r>
            <a:r>
              <a:rPr lang="en-US" sz="2000" b="0" dirty="0"/>
              <a:t> </a:t>
            </a:r>
            <a:r>
              <a:rPr lang="en-US" sz="2000" b="0" dirty="0" err="1"/>
              <a:t>babae</a:t>
            </a:r>
            <a:r>
              <a:rPr lang="en-US" sz="2000" b="0" dirty="0"/>
              <a:t> </a:t>
            </a:r>
            <a:r>
              <a:rPr lang="en-US" sz="2000" b="0" dirty="0" err="1"/>
              <a:t>na</a:t>
            </a:r>
            <a:r>
              <a:rPr lang="en-US" sz="2000" b="0" dirty="0"/>
              <a:t> may </a:t>
            </a:r>
            <a:r>
              <a:rPr lang="en-US" sz="2000" b="0" dirty="0" err="1"/>
              <a:t>malalaking</a:t>
            </a:r>
            <a:r>
              <a:rPr lang="en-US" sz="2000" b="0" dirty="0"/>
              <a:t> </a:t>
            </a:r>
            <a:r>
              <a:rPr lang="en-US" sz="2000" b="0" dirty="0" err="1"/>
              <a:t>kayumangging</a:t>
            </a:r>
            <a:r>
              <a:rPr lang="en-US" sz="2000" b="0" dirty="0"/>
              <a:t> </a:t>
            </a:r>
            <a:r>
              <a:rPr lang="en-US" sz="2000" b="0" dirty="0" err="1"/>
              <a:t>mata</a:t>
            </a:r>
            <a:r>
              <a:rPr lang="en-US" sz="2000" b="0" dirty="0"/>
              <a:t> at </a:t>
            </a:r>
            <a:r>
              <a:rPr lang="en-US" sz="2000" b="0" dirty="0" err="1"/>
              <a:t>katamtamang</a:t>
            </a:r>
            <a:r>
              <a:rPr lang="en-US" sz="2000" b="0" dirty="0"/>
              <a:t> </a:t>
            </a:r>
            <a:r>
              <a:rPr lang="en-US" sz="2000" b="0" dirty="0" err="1"/>
              <a:t>haba</a:t>
            </a:r>
            <a:r>
              <a:rPr lang="en-US" sz="2000" b="0" dirty="0"/>
              <a:t> ng </a:t>
            </a:r>
            <a:r>
              <a:rPr lang="en-US" sz="2000" b="0" dirty="0" err="1"/>
              <a:t>itim</a:t>
            </a:r>
            <a:r>
              <a:rPr lang="en-US" sz="2000" b="0" dirty="0"/>
              <a:t> </a:t>
            </a:r>
            <a:r>
              <a:rPr lang="en-US" sz="2000" b="0" dirty="0" err="1"/>
              <a:t>na</a:t>
            </a:r>
            <a:r>
              <a:rPr lang="en-US" sz="2000" b="0" dirty="0"/>
              <a:t> </a:t>
            </a:r>
            <a:r>
              <a:rPr lang="en-US" sz="2000" b="0" dirty="0" err="1"/>
              <a:t>buhok</a:t>
            </a:r>
            <a:r>
              <a:rPr lang="en-US" sz="2000" b="0" dirty="0"/>
              <a:t>, </a:t>
            </a:r>
            <a:r>
              <a:rPr lang="en-US" sz="2000" b="0" dirty="0" err="1"/>
              <a:t>bilang</a:t>
            </a:r>
            <a:r>
              <a:rPr lang="en-US" sz="2000" b="0" dirty="0"/>
              <a:t> </a:t>
            </a:r>
            <a:r>
              <a:rPr lang="en-US" sz="2000" b="0" dirty="0" err="1"/>
              <a:t>isang</a:t>
            </a:r>
            <a:r>
              <a:rPr lang="en-US" sz="2000" b="0" dirty="0"/>
              <a:t> </a:t>
            </a:r>
            <a:r>
              <a:rPr lang="en-US" sz="2000" b="0" dirty="0" err="1"/>
              <a:t>piloto</a:t>
            </a:r>
            <a:r>
              <a:rPr lang="en-US" sz="2000" b="0" dirty="0"/>
              <a:t> sa </a:t>
            </a:r>
            <a:r>
              <a:rPr lang="en-US" sz="2000" b="0" dirty="0" err="1"/>
              <a:t>loob</a:t>
            </a:r>
            <a:r>
              <a:rPr lang="en-US" sz="2000" b="0" dirty="0"/>
              <a:t> ng cockpit ng </a:t>
            </a:r>
            <a:r>
              <a:rPr lang="en-US" sz="2000" b="0" dirty="0" err="1"/>
              <a:t>isang</a:t>
            </a:r>
            <a:r>
              <a:rPr lang="en-US" sz="2000" b="0" dirty="0"/>
              <a:t> </a:t>
            </a:r>
            <a:r>
              <a:rPr lang="en-US" sz="2000" b="0" dirty="0" err="1"/>
              <a:t>eroplano</a:t>
            </a:r>
            <a:r>
              <a:rPr lang="en-US" sz="2000" b="0" dirty="0"/>
              <a:t>, </a:t>
            </a:r>
            <a:r>
              <a:rPr lang="en-US" sz="2000" b="0" dirty="0" err="1"/>
              <a:t>suot</a:t>
            </a:r>
            <a:r>
              <a:rPr lang="en-US" sz="2000" b="0" dirty="0"/>
              <a:t> ang </a:t>
            </a:r>
            <a:r>
              <a:rPr lang="en-US" sz="2000" b="0" dirty="0" err="1"/>
              <a:t>isang</a:t>
            </a:r>
            <a:r>
              <a:rPr lang="en-US" sz="2000" b="0" dirty="0"/>
              <a:t> </a:t>
            </a:r>
            <a:r>
              <a:rPr lang="en-US" sz="2000" b="0" dirty="0" err="1"/>
              <a:t>propesyonal</a:t>
            </a:r>
            <a:r>
              <a:rPr lang="en-US" sz="2000" b="0" dirty="0"/>
              <a:t> </a:t>
            </a:r>
            <a:r>
              <a:rPr lang="en-US" sz="2000" b="0" dirty="0" err="1"/>
              <a:t>na</a:t>
            </a:r>
            <a:r>
              <a:rPr lang="en-US" sz="2000" b="0" dirty="0"/>
              <a:t> </a:t>
            </a:r>
            <a:r>
              <a:rPr lang="en-US" sz="2000" b="0" dirty="0" err="1"/>
              <a:t>uniporme</a:t>
            </a:r>
            <a:r>
              <a:rPr lang="en-US" sz="2000" b="0" dirty="0"/>
              <a:t> ng </a:t>
            </a:r>
            <a:r>
              <a:rPr lang="en-US" sz="2000" b="0" dirty="0" err="1"/>
              <a:t>piloto</a:t>
            </a:r>
            <a:r>
              <a:rPr lang="en-US" sz="2000" b="0" dirty="0"/>
              <a:t>, at </a:t>
            </a:r>
            <a:r>
              <a:rPr lang="en-US" sz="2000" b="0" dirty="0" err="1"/>
              <a:t>nakatingin</a:t>
            </a:r>
            <a:r>
              <a:rPr lang="en-US" sz="2000" b="0" dirty="0"/>
              <a:t> o </a:t>
            </a:r>
            <a:r>
              <a:rPr lang="en-US" sz="2000" b="0" dirty="0" err="1"/>
              <a:t>nakaharap</a:t>
            </a:r>
            <a:r>
              <a:rPr lang="en-US" sz="2000" b="0" dirty="0"/>
              <a:t> sa </a:t>
            </a:r>
            <a:r>
              <a:rPr lang="en-US" sz="2000" b="0" dirty="0" err="1"/>
              <a:t>kamera</a:t>
            </a:r>
            <a:endParaRPr lang="en-US" sz="2000" b="0" dirty="0">
              <a:latin typeface="+mn-lt"/>
              <a:ea typeface="+mn-ea"/>
              <a:cs typeface="+mn-cs"/>
            </a:endParaRPr>
          </a:p>
          <a:p>
            <a:pPr>
              <a:spcBef>
                <a:spcPts val="1000"/>
              </a:spcBef>
            </a:pPr>
            <a:endParaRPr lang="en-US" sz="2000" b="0" dirty="0">
              <a:latin typeface="+mn-lt"/>
              <a:ea typeface="+mn-ea"/>
              <a:cs typeface="+mn-cs"/>
            </a:endParaRPr>
          </a:p>
          <a:p>
            <a:pPr>
              <a:spcBef>
                <a:spcPts val="1000"/>
              </a:spcBef>
            </a:pPr>
            <a:r>
              <a:rPr lang="en-US" sz="2000" dirty="0">
                <a:latin typeface="+mn-lt"/>
                <a:ea typeface="+mn-ea"/>
                <a:cs typeface="+mn-cs"/>
              </a:rPr>
              <a:t>Tip #1: </a:t>
            </a:r>
          </a:p>
          <a:p>
            <a:pPr>
              <a:spcBef>
                <a:spcPts val="1000"/>
              </a:spcBef>
            </a:pPr>
            <a:r>
              <a:rPr lang="en-US" sz="2000" b="0" dirty="0" err="1">
                <a:latin typeface="+mn-lt"/>
                <a:ea typeface="+mn-ea"/>
                <a:cs typeface="+mn-cs"/>
              </a:rPr>
              <a:t>Ilarawan</a:t>
            </a:r>
            <a:r>
              <a:rPr lang="en-US" sz="2000" b="0" dirty="0">
                <a:latin typeface="+mn-lt"/>
                <a:ea typeface="+mn-ea"/>
                <a:cs typeface="+mn-cs"/>
              </a:rPr>
              <a:t> ang </a:t>
            </a:r>
            <a:r>
              <a:rPr lang="en-US" sz="2000" b="0" dirty="0" err="1">
                <a:latin typeface="+mn-lt"/>
                <a:ea typeface="+mn-ea"/>
                <a:cs typeface="+mn-cs"/>
              </a:rPr>
              <a:t>tao</a:t>
            </a:r>
            <a:r>
              <a:rPr lang="en-US" sz="2000" b="0" dirty="0">
                <a:latin typeface="+mn-lt"/>
                <a:ea typeface="+mn-ea"/>
                <a:cs typeface="+mn-cs"/>
              </a:rPr>
              <a:t>/bata: </a:t>
            </a:r>
            <a:r>
              <a:rPr lang="en-US" sz="2000" b="0" dirty="0" err="1">
                <a:latin typeface="+mn-lt"/>
                <a:ea typeface="+mn-ea"/>
                <a:cs typeface="+mn-cs"/>
              </a:rPr>
              <a:t>edad</a:t>
            </a:r>
            <a:r>
              <a:rPr lang="en-US" sz="2000" b="0" dirty="0">
                <a:latin typeface="+mn-lt"/>
                <a:ea typeface="+mn-ea"/>
                <a:cs typeface="+mn-cs"/>
              </a:rPr>
              <a:t>, </a:t>
            </a:r>
            <a:r>
              <a:rPr lang="en-US" sz="2000" b="0" dirty="0" err="1">
                <a:latin typeface="+mn-lt"/>
                <a:ea typeface="+mn-ea"/>
                <a:cs typeface="+mn-cs"/>
              </a:rPr>
              <a:t>kasarian</a:t>
            </a:r>
            <a:r>
              <a:rPr lang="en-US" sz="2000" b="0" dirty="0">
                <a:latin typeface="+mn-lt"/>
                <a:ea typeface="+mn-ea"/>
                <a:cs typeface="+mn-cs"/>
              </a:rPr>
              <a:t>, </a:t>
            </a:r>
            <a:r>
              <a:rPr lang="en-US" sz="2000" b="0" dirty="0" err="1">
                <a:latin typeface="+mn-lt"/>
                <a:ea typeface="+mn-ea"/>
                <a:cs typeface="+mn-cs"/>
              </a:rPr>
              <a:t>kulay</a:t>
            </a:r>
            <a:r>
              <a:rPr lang="en-US" sz="2000" b="0" dirty="0">
                <a:latin typeface="+mn-lt"/>
                <a:ea typeface="+mn-ea"/>
                <a:cs typeface="+mn-cs"/>
              </a:rPr>
              <a:t> ng </a:t>
            </a:r>
            <a:r>
              <a:rPr lang="en-US" sz="2000" b="0" dirty="0" err="1">
                <a:latin typeface="+mn-lt"/>
                <a:ea typeface="+mn-ea"/>
                <a:cs typeface="+mn-cs"/>
              </a:rPr>
              <a:t>buhok</a:t>
            </a:r>
            <a:r>
              <a:rPr lang="en-US" sz="2000" b="0" dirty="0">
                <a:latin typeface="+mn-lt"/>
                <a:ea typeface="+mn-ea"/>
                <a:cs typeface="+mn-cs"/>
              </a:rPr>
              <a:t>, </a:t>
            </a:r>
            <a:r>
              <a:rPr lang="en-US" sz="2000" b="0" dirty="0" err="1">
                <a:latin typeface="+mn-lt"/>
                <a:ea typeface="+mn-ea"/>
                <a:cs typeface="+mn-cs"/>
              </a:rPr>
              <a:t>mata</a:t>
            </a:r>
            <a:r>
              <a:rPr lang="en-US" sz="2000" b="0" dirty="0">
                <a:latin typeface="+mn-lt"/>
                <a:ea typeface="+mn-ea"/>
                <a:cs typeface="+mn-cs"/>
              </a:rPr>
              <a:t> </a:t>
            </a:r>
            <a:r>
              <a:rPr lang="en-US" sz="2000" b="0" dirty="0" err="1">
                <a:latin typeface="+mn-lt"/>
                <a:ea typeface="+mn-ea"/>
                <a:cs typeface="+mn-cs"/>
              </a:rPr>
              <a:t>atbp</a:t>
            </a:r>
            <a:r>
              <a:rPr lang="en-US" sz="2000" b="0" dirty="0">
                <a:latin typeface="+mn-lt"/>
                <a:ea typeface="+mn-ea"/>
                <a:cs typeface="+mn-cs"/>
              </a:rPr>
              <a:t>. </a:t>
            </a:r>
          </a:p>
          <a:p>
            <a:pPr>
              <a:spcBef>
                <a:spcPts val="1000"/>
              </a:spcBef>
            </a:pPr>
            <a:r>
              <a:rPr lang="en-US" sz="2000" b="0" dirty="0">
                <a:latin typeface="+mn-lt"/>
                <a:ea typeface="+mn-ea"/>
                <a:cs typeface="+mn-cs"/>
              </a:rPr>
              <a:t>Mga </a:t>
            </a:r>
            <a:r>
              <a:rPr lang="en-US" sz="2000" b="0" dirty="0" err="1">
                <a:latin typeface="+mn-lt"/>
                <a:ea typeface="+mn-ea"/>
                <a:cs typeface="+mn-cs"/>
              </a:rPr>
              <a:t>ideya</a:t>
            </a:r>
            <a:r>
              <a:rPr lang="en-US" sz="2000" b="0" dirty="0">
                <a:latin typeface="+mn-lt"/>
                <a:ea typeface="+mn-ea"/>
                <a:cs typeface="+mn-cs"/>
              </a:rPr>
              <a:t> </a:t>
            </a:r>
            <a:r>
              <a:rPr lang="en-US" sz="2000" b="0" dirty="0" err="1">
                <a:latin typeface="+mn-lt"/>
                <a:ea typeface="+mn-ea"/>
                <a:cs typeface="+mn-cs"/>
              </a:rPr>
              <a:t>upang</a:t>
            </a:r>
            <a:r>
              <a:rPr lang="en-US" sz="2000" b="0" dirty="0">
                <a:latin typeface="+mn-lt"/>
                <a:ea typeface="+mn-ea"/>
                <a:cs typeface="+mn-cs"/>
              </a:rPr>
              <a:t> </a:t>
            </a:r>
            <a:r>
              <a:rPr lang="en-US" sz="2000" b="0" dirty="0" err="1">
                <a:latin typeface="+mn-lt"/>
                <a:ea typeface="+mn-ea"/>
                <a:cs typeface="+mn-cs"/>
              </a:rPr>
              <a:t>gawing</a:t>
            </a:r>
            <a:r>
              <a:rPr lang="en-US" sz="2000" b="0" dirty="0">
                <a:latin typeface="+mn-lt"/>
                <a:ea typeface="+mn-ea"/>
                <a:cs typeface="+mn-cs"/>
              </a:rPr>
              <a:t> mas </a:t>
            </a:r>
            <a:r>
              <a:rPr lang="en-US" sz="2000" b="0" dirty="0" err="1">
                <a:latin typeface="+mn-lt"/>
                <a:ea typeface="+mn-ea"/>
                <a:cs typeface="+mn-cs"/>
              </a:rPr>
              <a:t>detalyado</a:t>
            </a:r>
            <a:r>
              <a:rPr lang="en-US" sz="2000" b="0" dirty="0">
                <a:latin typeface="+mn-lt"/>
                <a:ea typeface="+mn-ea"/>
                <a:cs typeface="+mn-cs"/>
              </a:rPr>
              <a:t>: </a:t>
            </a:r>
          </a:p>
          <a:p>
            <a:pPr>
              <a:spcBef>
                <a:spcPts val="1000"/>
              </a:spcBef>
            </a:pPr>
            <a:r>
              <a:rPr lang="en-US" sz="2000" b="0" dirty="0" err="1">
                <a:latin typeface="+mn-lt"/>
                <a:ea typeface="+mn-ea"/>
                <a:cs typeface="+mn-cs"/>
              </a:rPr>
              <a:t>Kulot</a:t>
            </a:r>
            <a:r>
              <a:rPr lang="en-US" sz="2000" b="0" dirty="0">
                <a:latin typeface="+mn-lt"/>
                <a:ea typeface="+mn-ea"/>
                <a:cs typeface="+mn-cs"/>
              </a:rPr>
              <a:t>/</a:t>
            </a:r>
            <a:r>
              <a:rPr lang="en-US" sz="2000" b="0" dirty="0" err="1">
                <a:latin typeface="+mn-lt"/>
                <a:ea typeface="+mn-ea"/>
                <a:cs typeface="+mn-cs"/>
              </a:rPr>
              <a:t>tuwid</a:t>
            </a:r>
            <a:r>
              <a:rPr lang="en-US" sz="2000" b="0" dirty="0">
                <a:latin typeface="+mn-lt"/>
                <a:ea typeface="+mn-ea"/>
                <a:cs typeface="+mn-cs"/>
              </a:rPr>
              <a:t> </a:t>
            </a:r>
            <a:r>
              <a:rPr lang="en-US" sz="2000" b="0" dirty="0" err="1">
                <a:latin typeface="+mn-lt"/>
                <a:ea typeface="+mn-ea"/>
                <a:cs typeface="+mn-cs"/>
              </a:rPr>
              <a:t>na</a:t>
            </a:r>
            <a:r>
              <a:rPr lang="en-US" sz="2000" b="0" dirty="0">
                <a:latin typeface="+mn-lt"/>
                <a:ea typeface="+mn-ea"/>
                <a:cs typeface="+mn-cs"/>
              </a:rPr>
              <a:t> </a:t>
            </a:r>
            <a:r>
              <a:rPr lang="en-US" sz="2000" b="0" dirty="0" err="1">
                <a:latin typeface="+mn-lt"/>
                <a:ea typeface="+mn-ea"/>
                <a:cs typeface="+mn-cs"/>
              </a:rPr>
              <a:t>buhok</a:t>
            </a:r>
            <a:r>
              <a:rPr lang="en-US" sz="2000" b="0" dirty="0">
                <a:latin typeface="+mn-lt"/>
                <a:ea typeface="+mn-ea"/>
                <a:cs typeface="+mn-cs"/>
              </a:rPr>
              <a:t>, </a:t>
            </a:r>
            <a:r>
              <a:rPr lang="en-US" sz="2000" b="0" dirty="0" err="1">
                <a:latin typeface="+mn-lt"/>
                <a:ea typeface="+mn-ea"/>
                <a:cs typeface="+mn-cs"/>
              </a:rPr>
              <a:t>maigsi</a:t>
            </a:r>
            <a:r>
              <a:rPr lang="en-US" sz="2000" b="0" dirty="0">
                <a:latin typeface="+mn-lt"/>
                <a:ea typeface="+mn-ea"/>
                <a:cs typeface="+mn-cs"/>
              </a:rPr>
              <a:t>/</a:t>
            </a:r>
            <a:r>
              <a:rPr lang="en-US" sz="2000" b="0" dirty="0" err="1">
                <a:latin typeface="+mn-lt"/>
                <a:ea typeface="+mn-ea"/>
                <a:cs typeface="+mn-cs"/>
              </a:rPr>
              <a:t>mahabang</a:t>
            </a:r>
            <a:r>
              <a:rPr lang="en-US" sz="2000" b="0" dirty="0">
                <a:latin typeface="+mn-lt"/>
                <a:ea typeface="+mn-ea"/>
                <a:cs typeface="+mn-cs"/>
              </a:rPr>
              <a:t> </a:t>
            </a:r>
            <a:r>
              <a:rPr lang="en-US" sz="2000" b="0" dirty="0" err="1">
                <a:latin typeface="+mn-lt"/>
                <a:ea typeface="+mn-ea"/>
                <a:cs typeface="+mn-cs"/>
              </a:rPr>
              <a:t>buhok</a:t>
            </a:r>
            <a:r>
              <a:rPr lang="en-US" sz="2000" b="0" dirty="0">
                <a:latin typeface="+mn-lt"/>
                <a:ea typeface="+mn-ea"/>
                <a:cs typeface="+mn-cs"/>
              </a:rPr>
              <a:t>, may </a:t>
            </a:r>
            <a:r>
              <a:rPr lang="en-US" sz="2000" b="0" dirty="0" err="1">
                <a:latin typeface="+mn-lt"/>
                <a:ea typeface="+mn-ea"/>
                <a:cs typeface="+mn-cs"/>
              </a:rPr>
              <a:t>mga</a:t>
            </a:r>
            <a:r>
              <a:rPr lang="en-US" sz="2000" b="0" dirty="0">
                <a:latin typeface="+mn-lt"/>
                <a:ea typeface="+mn-ea"/>
                <a:cs typeface="+mn-cs"/>
              </a:rPr>
              <a:t> </a:t>
            </a:r>
            <a:r>
              <a:rPr lang="en-US" sz="2000" b="0" dirty="0" err="1">
                <a:latin typeface="+mn-lt"/>
                <a:ea typeface="+mn-ea"/>
                <a:cs typeface="+mn-cs"/>
              </a:rPr>
              <a:t>pekas</a:t>
            </a:r>
            <a:r>
              <a:rPr lang="en-US" sz="2000" b="0" dirty="0">
                <a:latin typeface="+mn-lt"/>
                <a:ea typeface="+mn-ea"/>
                <a:cs typeface="+mn-cs"/>
              </a:rPr>
              <a:t>, </a:t>
            </a:r>
            <a:r>
              <a:rPr lang="en-US" sz="2000" b="0" dirty="0" err="1">
                <a:latin typeface="+mn-lt"/>
                <a:ea typeface="+mn-ea"/>
                <a:cs typeface="+mn-cs"/>
              </a:rPr>
              <a:t>maputi</a:t>
            </a:r>
            <a:r>
              <a:rPr lang="en-US" sz="2000" b="0" dirty="0">
                <a:latin typeface="+mn-lt"/>
                <a:ea typeface="+mn-ea"/>
                <a:cs typeface="+mn-cs"/>
              </a:rPr>
              <a:t>/</a:t>
            </a:r>
            <a:r>
              <a:rPr lang="en-US" sz="2000" b="0" dirty="0" err="1">
                <a:latin typeface="+mn-lt"/>
                <a:ea typeface="+mn-ea"/>
                <a:cs typeface="+mn-cs"/>
              </a:rPr>
              <a:t>kayumangging</a:t>
            </a:r>
            <a:r>
              <a:rPr lang="en-US" sz="2000" b="0" dirty="0">
                <a:latin typeface="+mn-lt"/>
                <a:ea typeface="+mn-ea"/>
                <a:cs typeface="+mn-cs"/>
              </a:rPr>
              <a:t> </a:t>
            </a:r>
            <a:r>
              <a:rPr lang="en-US" sz="2000" b="0" dirty="0" err="1">
                <a:latin typeface="+mn-lt"/>
                <a:ea typeface="+mn-ea"/>
                <a:cs typeface="+mn-cs"/>
              </a:rPr>
              <a:t>balat</a:t>
            </a:r>
            <a:r>
              <a:rPr lang="en-US" sz="2000" b="0" dirty="0">
                <a:latin typeface="+mn-lt"/>
                <a:ea typeface="+mn-ea"/>
                <a:cs typeface="+mn-cs"/>
              </a:rPr>
              <a:t>, </a:t>
            </a:r>
            <a:r>
              <a:rPr lang="en-US" sz="2000" b="0" dirty="0" err="1">
                <a:latin typeface="+mn-lt"/>
                <a:ea typeface="+mn-ea"/>
                <a:cs typeface="+mn-cs"/>
              </a:rPr>
              <a:t>malalaking</a:t>
            </a:r>
            <a:r>
              <a:rPr lang="en-US" sz="2000" b="0" dirty="0">
                <a:latin typeface="+mn-lt"/>
                <a:ea typeface="+mn-ea"/>
                <a:cs typeface="+mn-cs"/>
              </a:rPr>
              <a:t> </a:t>
            </a:r>
            <a:r>
              <a:rPr lang="en-US" sz="2000" b="0" dirty="0" err="1">
                <a:latin typeface="+mn-lt"/>
                <a:ea typeface="+mn-ea"/>
                <a:cs typeface="+mn-cs"/>
              </a:rPr>
              <a:t>kayumangging</a:t>
            </a:r>
            <a:r>
              <a:rPr lang="en-US" sz="2000" b="0" dirty="0">
                <a:latin typeface="+mn-lt"/>
                <a:ea typeface="+mn-ea"/>
                <a:cs typeface="+mn-cs"/>
              </a:rPr>
              <a:t> </a:t>
            </a:r>
            <a:r>
              <a:rPr lang="en-US" sz="2000" b="0" dirty="0" err="1">
                <a:latin typeface="+mn-lt"/>
                <a:ea typeface="+mn-ea"/>
                <a:cs typeface="+mn-cs"/>
              </a:rPr>
              <a:t>mata</a:t>
            </a:r>
            <a:r>
              <a:rPr lang="en-US" sz="2000" b="0" dirty="0">
                <a:latin typeface="+mn-lt"/>
                <a:ea typeface="+mn-ea"/>
                <a:cs typeface="+mn-cs"/>
              </a:rPr>
              <a:t>, </a:t>
            </a:r>
            <a:r>
              <a:rPr lang="en-US" sz="2000" b="0" dirty="0" err="1">
                <a:latin typeface="+mn-lt"/>
                <a:ea typeface="+mn-ea"/>
                <a:cs typeface="+mn-cs"/>
              </a:rPr>
              <a:t>salamin</a:t>
            </a:r>
            <a:r>
              <a:rPr lang="en-US" sz="2000" b="0" dirty="0">
                <a:latin typeface="+mn-lt"/>
                <a:ea typeface="+mn-ea"/>
                <a:cs typeface="+mn-cs"/>
              </a:rPr>
              <a:t> sa </a:t>
            </a:r>
            <a:r>
              <a:rPr lang="en-US" sz="2000" b="0" dirty="0" err="1">
                <a:latin typeface="+mn-lt"/>
                <a:ea typeface="+mn-ea"/>
                <a:cs typeface="+mn-cs"/>
              </a:rPr>
              <a:t>mata</a:t>
            </a:r>
            <a:endParaRPr lang="en-US" sz="2000" b="0" dirty="0">
              <a:latin typeface="+mn-lt"/>
              <a:ea typeface="+mn-ea"/>
              <a:cs typeface="+mn-cs"/>
            </a:endParaRPr>
          </a:p>
        </p:txBody>
      </p:sp>
      <p:grpSp>
        <p:nvGrpSpPr>
          <p:cNvPr id="7" name="Group 6">
            <a:extLst>
              <a:ext uri="{FF2B5EF4-FFF2-40B4-BE49-F238E27FC236}">
                <a16:creationId xmlns:a16="http://schemas.microsoft.com/office/drawing/2014/main" id="{1CEF629D-3EE3-6080-29BD-E80C219E3B4D}"/>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C2632B9-0CBB-792E-B04A-39639EEE7057}"/>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8E03771-86C4-28AF-7485-1A5BDB6E744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B7911772-3CA5-44CF-70C4-4CFEDC13C8D6}"/>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
        <p:nvSpPr>
          <p:cNvPr id="5" name="Title 1">
            <a:extLst>
              <a:ext uri="{FF2B5EF4-FFF2-40B4-BE49-F238E27FC236}">
                <a16:creationId xmlns:a16="http://schemas.microsoft.com/office/drawing/2014/main" id="{14BE13C4-B4C9-84D8-55A4-D29AE0940657}"/>
              </a:ext>
            </a:extLst>
          </p:cNvPr>
          <p:cNvSpPr txBox="1">
            <a:spLocks/>
          </p:cNvSpPr>
          <p:nvPr/>
        </p:nvSpPr>
        <p:spPr>
          <a:xfrm>
            <a:off x="476033" y="437514"/>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a:xfrm>
            <a:off x="546521" y="573137"/>
            <a:ext cx="11091672" cy="430887"/>
          </a:xfrm>
        </p:spPr>
        <p:txBody>
          <a:body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
        <p:nvSpPr>
          <p:cNvPr id="21" name="Title 1">
            <a:extLst>
              <a:ext uri="{FF2B5EF4-FFF2-40B4-BE49-F238E27FC236}">
                <a16:creationId xmlns:a16="http://schemas.microsoft.com/office/drawing/2014/main" id="{C5C94E80-DCFA-08E0-DE62-704F2DFAF970}"/>
              </a:ext>
            </a:extLst>
          </p:cNvPr>
          <p:cNvSpPr txBox="1">
            <a:spLocks/>
          </p:cNvSpPr>
          <p:nvPr/>
        </p:nvSpPr>
        <p:spPr>
          <a:xfrm>
            <a:off x="546521" y="1849286"/>
            <a:ext cx="11091672" cy="341119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000" dirty="0" err="1">
                <a:latin typeface="+mn-lt"/>
                <a:ea typeface="+mn-ea"/>
                <a:cs typeface="+mn-cs"/>
              </a:rPr>
              <a:t>Halimbawa</a:t>
            </a:r>
            <a:r>
              <a:rPr lang="en-US" sz="2000" dirty="0">
                <a:latin typeface="+mn-lt"/>
                <a:ea typeface="+mn-ea"/>
                <a:cs typeface="+mn-cs"/>
              </a:rPr>
              <a:t> ng prompt </a:t>
            </a:r>
            <a:r>
              <a:rPr lang="en-US" sz="2000" dirty="0" err="1">
                <a:latin typeface="+mn-lt"/>
                <a:ea typeface="+mn-ea"/>
                <a:cs typeface="+mn-cs"/>
              </a:rPr>
              <a:t>na</a:t>
            </a:r>
            <a:r>
              <a:rPr lang="en-US" sz="2000" dirty="0">
                <a:latin typeface="+mn-lt"/>
                <a:ea typeface="+mn-ea"/>
                <a:cs typeface="+mn-cs"/>
              </a:rPr>
              <a:t> </a:t>
            </a:r>
            <a:r>
              <a:rPr lang="en-US" sz="2000" dirty="0" err="1">
                <a:latin typeface="+mn-lt"/>
                <a:ea typeface="+mn-ea"/>
                <a:cs typeface="+mn-cs"/>
              </a:rPr>
              <a:t>ginamit</a:t>
            </a:r>
            <a:r>
              <a:rPr lang="en-US" sz="2000" dirty="0">
                <a:latin typeface="+mn-lt"/>
                <a:ea typeface="+mn-ea"/>
                <a:cs typeface="+mn-cs"/>
              </a:rPr>
              <a:t>: </a:t>
            </a:r>
          </a:p>
          <a:p>
            <a:pPr>
              <a:spcBef>
                <a:spcPts val="1000"/>
              </a:spcBef>
            </a:pPr>
            <a:r>
              <a:rPr lang="en-US" sz="2000" b="0" dirty="0" err="1"/>
              <a:t>Gumawa</a:t>
            </a:r>
            <a:r>
              <a:rPr lang="en-US" sz="2000" b="0" dirty="0"/>
              <a:t> ng </a:t>
            </a:r>
            <a:r>
              <a:rPr lang="en-US" sz="2000" b="0" dirty="0" err="1"/>
              <a:t>makatotohanang</a:t>
            </a:r>
            <a:r>
              <a:rPr lang="en-US" sz="2000" b="0" dirty="0"/>
              <a:t> </a:t>
            </a:r>
            <a:r>
              <a:rPr lang="en-US" sz="2000" b="0" dirty="0" err="1"/>
              <a:t>larawan</a:t>
            </a:r>
            <a:r>
              <a:rPr lang="en-US" sz="2000" b="0" dirty="0"/>
              <a:t> ng </a:t>
            </a:r>
            <a:r>
              <a:rPr lang="en-US" sz="2000" b="0" dirty="0" err="1"/>
              <a:t>isang</a:t>
            </a:r>
            <a:r>
              <a:rPr lang="en-US" sz="2000" b="0" dirty="0"/>
              <a:t> 6 </a:t>
            </a:r>
            <a:r>
              <a:rPr lang="en-US" sz="2000" b="0" dirty="0" err="1"/>
              <a:t>na</a:t>
            </a:r>
            <a:r>
              <a:rPr lang="en-US" sz="2000" b="0" dirty="0"/>
              <a:t> </a:t>
            </a:r>
            <a:r>
              <a:rPr lang="en-US" sz="2000" b="0" dirty="0" err="1"/>
              <a:t>taong</a:t>
            </a:r>
            <a:r>
              <a:rPr lang="en-US" sz="2000" b="0" dirty="0"/>
              <a:t> </a:t>
            </a:r>
            <a:r>
              <a:rPr lang="en-US" sz="2000" b="0" dirty="0" err="1"/>
              <a:t>gulang</a:t>
            </a:r>
            <a:r>
              <a:rPr lang="en-US" sz="2000" b="0" dirty="0"/>
              <a:t> </a:t>
            </a:r>
            <a:r>
              <a:rPr lang="en-US" sz="2000" b="0" dirty="0" err="1"/>
              <a:t>na</a:t>
            </a:r>
            <a:r>
              <a:rPr lang="en-US" sz="2000" b="0" dirty="0"/>
              <a:t> </a:t>
            </a:r>
            <a:r>
              <a:rPr lang="en-US" sz="2000" b="0" dirty="0" err="1"/>
              <a:t>batang</a:t>
            </a:r>
            <a:r>
              <a:rPr lang="en-US" sz="2000" b="0" dirty="0"/>
              <a:t> </a:t>
            </a:r>
            <a:r>
              <a:rPr lang="en-US" sz="2000" b="0" dirty="0" err="1"/>
              <a:t>babae</a:t>
            </a:r>
            <a:r>
              <a:rPr lang="en-US" sz="2000" b="0" dirty="0"/>
              <a:t> </a:t>
            </a:r>
            <a:r>
              <a:rPr lang="en-US" sz="2000" b="0" dirty="0" err="1"/>
              <a:t>na</a:t>
            </a:r>
            <a:r>
              <a:rPr lang="en-US" sz="2000" b="0" dirty="0"/>
              <a:t> may </a:t>
            </a:r>
            <a:r>
              <a:rPr lang="en-US" sz="2000" b="0" dirty="0" err="1"/>
              <a:t>malalaking</a:t>
            </a:r>
            <a:r>
              <a:rPr lang="en-US" sz="2000" b="0" dirty="0"/>
              <a:t> </a:t>
            </a:r>
            <a:r>
              <a:rPr lang="en-US" sz="2000" b="0" dirty="0" err="1"/>
              <a:t>kayumangging</a:t>
            </a:r>
            <a:r>
              <a:rPr lang="en-US" sz="2000" b="0" dirty="0"/>
              <a:t> </a:t>
            </a:r>
            <a:r>
              <a:rPr lang="en-US" sz="2000" b="0" dirty="0" err="1"/>
              <a:t>mata</a:t>
            </a:r>
            <a:r>
              <a:rPr lang="en-US" sz="2000" b="0" dirty="0"/>
              <a:t> at </a:t>
            </a:r>
            <a:r>
              <a:rPr lang="en-US" sz="2000" b="0" dirty="0" err="1"/>
              <a:t>katamtamang</a:t>
            </a:r>
            <a:r>
              <a:rPr lang="en-US" sz="2000" b="0" dirty="0"/>
              <a:t> </a:t>
            </a:r>
            <a:r>
              <a:rPr lang="en-US" sz="2000" b="0" dirty="0" err="1"/>
              <a:t>haba</a:t>
            </a:r>
            <a:r>
              <a:rPr lang="en-US" sz="2000" b="0" dirty="0"/>
              <a:t> ng </a:t>
            </a:r>
            <a:r>
              <a:rPr lang="en-US" sz="2000" b="0" dirty="0" err="1"/>
              <a:t>itim</a:t>
            </a:r>
            <a:r>
              <a:rPr lang="en-US" sz="2000" b="0" dirty="0"/>
              <a:t> </a:t>
            </a:r>
            <a:r>
              <a:rPr lang="en-US" sz="2000" b="0" dirty="0" err="1"/>
              <a:t>na</a:t>
            </a:r>
            <a:r>
              <a:rPr lang="en-US" sz="2000" b="0" dirty="0"/>
              <a:t> </a:t>
            </a:r>
            <a:r>
              <a:rPr lang="en-US" sz="2000" b="0" dirty="0" err="1"/>
              <a:t>buhok</a:t>
            </a:r>
            <a:r>
              <a:rPr lang="en-US" sz="2000" b="0" dirty="0"/>
              <a:t>, </a:t>
            </a:r>
            <a:r>
              <a:rPr lang="en-US" sz="2000" b="0" dirty="0" err="1"/>
              <a:t>bilang</a:t>
            </a:r>
            <a:r>
              <a:rPr lang="en-US" sz="2000" b="0" dirty="0"/>
              <a:t> </a:t>
            </a:r>
            <a:r>
              <a:rPr lang="en-US" sz="2000" b="0" dirty="0" err="1"/>
              <a:t>isang</a:t>
            </a:r>
            <a:r>
              <a:rPr lang="en-US" sz="2000" b="0" dirty="0"/>
              <a:t> </a:t>
            </a:r>
            <a:r>
              <a:rPr lang="en-US" sz="2000" b="0" dirty="0" err="1"/>
              <a:t>piloto</a:t>
            </a:r>
            <a:r>
              <a:rPr lang="en-US" sz="2000" b="0" dirty="0"/>
              <a:t> sa </a:t>
            </a:r>
            <a:r>
              <a:rPr lang="en-US" sz="2000" b="0" dirty="0" err="1"/>
              <a:t>loob</a:t>
            </a:r>
            <a:r>
              <a:rPr lang="en-US" sz="2000" b="0" dirty="0"/>
              <a:t> ng cockpit ng </a:t>
            </a:r>
            <a:r>
              <a:rPr lang="en-US" sz="2000" b="0" dirty="0" err="1"/>
              <a:t>isang</a:t>
            </a:r>
            <a:r>
              <a:rPr lang="en-US" sz="2000" b="0" dirty="0"/>
              <a:t> </a:t>
            </a:r>
            <a:r>
              <a:rPr lang="en-US" sz="2000" b="0" dirty="0" err="1"/>
              <a:t>eroplano</a:t>
            </a:r>
            <a:r>
              <a:rPr lang="en-US" sz="2000" b="0" dirty="0"/>
              <a:t>, </a:t>
            </a:r>
            <a:r>
              <a:rPr lang="en-US" sz="2000" b="0" dirty="0" err="1"/>
              <a:t>suot</a:t>
            </a:r>
            <a:r>
              <a:rPr lang="en-US" sz="2000" b="0" dirty="0"/>
              <a:t> ang </a:t>
            </a:r>
            <a:r>
              <a:rPr lang="en-US" sz="2000" b="0" dirty="0" err="1"/>
              <a:t>isang</a:t>
            </a:r>
            <a:r>
              <a:rPr lang="en-US" sz="2000" b="0" dirty="0"/>
              <a:t> </a:t>
            </a:r>
            <a:r>
              <a:rPr lang="en-US" sz="2000" b="0" dirty="0" err="1"/>
              <a:t>propesyonal</a:t>
            </a:r>
            <a:r>
              <a:rPr lang="en-US" sz="2000" b="0" dirty="0"/>
              <a:t> </a:t>
            </a:r>
            <a:r>
              <a:rPr lang="en-US" sz="2000" b="0" dirty="0" err="1"/>
              <a:t>na</a:t>
            </a:r>
            <a:r>
              <a:rPr lang="en-US" sz="2000" b="0" dirty="0"/>
              <a:t> </a:t>
            </a:r>
            <a:r>
              <a:rPr lang="en-US" sz="2000" b="0" dirty="0" err="1"/>
              <a:t>uniporme</a:t>
            </a:r>
            <a:r>
              <a:rPr lang="en-US" sz="2000" b="0" dirty="0"/>
              <a:t> ng </a:t>
            </a:r>
            <a:r>
              <a:rPr lang="en-US" sz="2000" b="0" dirty="0" err="1"/>
              <a:t>piloto</a:t>
            </a:r>
            <a:r>
              <a:rPr lang="en-US" sz="2000" b="0" dirty="0"/>
              <a:t>, at </a:t>
            </a:r>
            <a:r>
              <a:rPr lang="en-US" sz="2000" b="0" dirty="0" err="1"/>
              <a:t>nakatingin</a:t>
            </a:r>
            <a:r>
              <a:rPr lang="en-US" sz="2000" b="0" dirty="0"/>
              <a:t> o </a:t>
            </a:r>
            <a:r>
              <a:rPr lang="en-US" sz="2000" b="0" dirty="0" err="1"/>
              <a:t>nakaharap</a:t>
            </a:r>
            <a:r>
              <a:rPr lang="en-US" sz="2000" b="0" dirty="0"/>
              <a:t> sa </a:t>
            </a:r>
            <a:r>
              <a:rPr lang="en-US" sz="2000" b="0" dirty="0" err="1"/>
              <a:t>kamera</a:t>
            </a:r>
            <a:endParaRPr lang="en-US" sz="2000" b="0" dirty="0">
              <a:latin typeface="+mn-lt"/>
              <a:ea typeface="+mn-ea"/>
              <a:cs typeface="+mn-cs"/>
            </a:endParaRPr>
          </a:p>
          <a:p>
            <a:pPr>
              <a:spcBef>
                <a:spcPts val="1000"/>
              </a:spcBef>
            </a:pPr>
            <a:endParaRPr lang="en-US" sz="2000" b="0" dirty="0">
              <a:latin typeface="+mn-lt"/>
              <a:ea typeface="+mn-ea"/>
              <a:cs typeface="+mn-cs"/>
            </a:endParaRPr>
          </a:p>
          <a:p>
            <a:pPr>
              <a:spcBef>
                <a:spcPts val="1000"/>
              </a:spcBef>
            </a:pPr>
            <a:endParaRPr lang="en-US" sz="2000" b="0" dirty="0">
              <a:latin typeface="+mn-lt"/>
              <a:ea typeface="+mn-ea"/>
              <a:cs typeface="+mn-cs"/>
            </a:endParaRPr>
          </a:p>
          <a:p>
            <a:pPr>
              <a:spcBef>
                <a:spcPts val="1000"/>
              </a:spcBef>
            </a:pPr>
            <a:r>
              <a:rPr lang="en-US" sz="2000" dirty="0">
                <a:latin typeface="+mn-lt"/>
                <a:ea typeface="+mn-ea"/>
                <a:cs typeface="+mn-cs"/>
              </a:rPr>
              <a:t>Tip #2: </a:t>
            </a:r>
          </a:p>
          <a:p>
            <a:pPr>
              <a:spcBef>
                <a:spcPts val="1000"/>
              </a:spcBef>
            </a:pPr>
            <a:r>
              <a:rPr lang="en-US" sz="2000" b="0" dirty="0" err="1">
                <a:latin typeface="+mn-lt"/>
                <a:ea typeface="+mn-ea"/>
                <a:cs typeface="+mn-cs"/>
              </a:rPr>
              <a:t>Isama</a:t>
            </a:r>
            <a:r>
              <a:rPr lang="en-US" sz="2000" b="0" dirty="0">
                <a:latin typeface="+mn-lt"/>
                <a:ea typeface="+mn-ea"/>
                <a:cs typeface="+mn-cs"/>
              </a:rPr>
              <a:t> ang "</a:t>
            </a:r>
            <a:r>
              <a:rPr lang="en-US" sz="2000" b="0" dirty="0" err="1">
                <a:latin typeface="+mn-lt"/>
                <a:ea typeface="+mn-ea"/>
                <a:cs typeface="+mn-cs"/>
              </a:rPr>
              <a:t>nakatingin</a:t>
            </a:r>
            <a:r>
              <a:rPr lang="en-US" sz="2000" b="0" dirty="0">
                <a:latin typeface="+mn-lt"/>
                <a:ea typeface="+mn-ea"/>
                <a:cs typeface="+mn-cs"/>
              </a:rPr>
              <a:t> o </a:t>
            </a:r>
            <a:r>
              <a:rPr lang="en-US" sz="2000" b="0" dirty="0" err="1">
                <a:latin typeface="+mn-lt"/>
                <a:ea typeface="+mn-ea"/>
                <a:cs typeface="+mn-cs"/>
              </a:rPr>
              <a:t>nakaharap</a:t>
            </a:r>
            <a:r>
              <a:rPr lang="en-US" sz="2000" b="0" dirty="0">
                <a:latin typeface="+mn-lt"/>
                <a:ea typeface="+mn-ea"/>
                <a:cs typeface="+mn-cs"/>
              </a:rPr>
              <a:t> sa </a:t>
            </a:r>
            <a:r>
              <a:rPr lang="en-US" sz="2000" b="0" dirty="0" err="1">
                <a:latin typeface="+mn-lt"/>
                <a:ea typeface="+mn-ea"/>
                <a:cs typeface="+mn-cs"/>
              </a:rPr>
              <a:t>kamera</a:t>
            </a:r>
            <a:r>
              <a:rPr lang="en-US" sz="2000" b="0" dirty="0">
                <a:latin typeface="+mn-lt"/>
                <a:ea typeface="+mn-ea"/>
                <a:cs typeface="+mn-cs"/>
              </a:rPr>
              <a:t>"</a:t>
            </a:r>
          </a:p>
        </p:txBody>
      </p:sp>
      <p:grpSp>
        <p:nvGrpSpPr>
          <p:cNvPr id="7" name="Group 6">
            <a:extLst>
              <a:ext uri="{FF2B5EF4-FFF2-40B4-BE49-F238E27FC236}">
                <a16:creationId xmlns:a16="http://schemas.microsoft.com/office/drawing/2014/main" id="{1CB35E3E-79BE-626F-09A5-9F127222A2CB}"/>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D209B7A-5B04-70AA-E5C9-07ED169193F6}"/>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3FD1F2C6-34FA-7795-F483-808CF93F367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AE25C43E-2B77-8F2A-A172-BCE5B16F4122}"/>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a:xfrm>
            <a:off x="546521" y="573137"/>
            <a:ext cx="11091672" cy="430887"/>
          </a:xfrm>
        </p:spPr>
        <p:txBody>
          <a:bodyPr/>
          <a:lstStyle/>
          <a:p>
            <a:r>
              <a:rPr lang="en-US" sz="2800" dirty="0" err="1"/>
              <a:t>Hakbang</a:t>
            </a:r>
            <a:r>
              <a:rPr lang="en-US" sz="2800" dirty="0"/>
              <a:t> 2: </a:t>
            </a:r>
            <a:r>
              <a:rPr lang="en-US" sz="2800" dirty="0" err="1"/>
              <a:t>Pagbuo</a:t>
            </a:r>
            <a:r>
              <a:rPr lang="en-US" sz="2800" dirty="0"/>
              <a:t> ng </a:t>
            </a:r>
            <a:r>
              <a:rPr lang="en-US" sz="2800" dirty="0" err="1"/>
              <a:t>nakaka</a:t>
            </a:r>
            <a:r>
              <a:rPr lang="en-US" sz="2800" dirty="0"/>
              <a:t>-inspire </a:t>
            </a:r>
            <a:r>
              <a:rPr lang="en-US" sz="2800" dirty="0" err="1"/>
              <a:t>na</a:t>
            </a:r>
            <a:r>
              <a:rPr lang="en-US" sz="2800" dirty="0"/>
              <a:t> </a:t>
            </a:r>
            <a:r>
              <a:rPr lang="en-US" sz="2800" dirty="0" err="1"/>
              <a:t>larawan</a:t>
            </a:r>
            <a:endParaRPr lang="en-US" sz="2800" dirty="0"/>
          </a:p>
        </p:txBody>
      </p:sp>
      <p:sp>
        <p:nvSpPr>
          <p:cNvPr id="21" name="Title 1">
            <a:extLst>
              <a:ext uri="{FF2B5EF4-FFF2-40B4-BE49-F238E27FC236}">
                <a16:creationId xmlns:a16="http://schemas.microsoft.com/office/drawing/2014/main" id="{27C5495F-7277-86E6-D00A-18BFA9A5E456}"/>
              </a:ext>
            </a:extLst>
          </p:cNvPr>
          <p:cNvSpPr txBox="1">
            <a:spLocks/>
          </p:cNvSpPr>
          <p:nvPr/>
        </p:nvSpPr>
        <p:spPr>
          <a:xfrm>
            <a:off x="546521" y="2285303"/>
            <a:ext cx="11091672" cy="297517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000" dirty="0" err="1">
                <a:latin typeface="+mn-lt"/>
                <a:ea typeface="+mn-ea"/>
                <a:cs typeface="+mn-cs"/>
              </a:rPr>
              <a:t>Halimbawa</a:t>
            </a:r>
            <a:r>
              <a:rPr lang="en-US" sz="2000" dirty="0">
                <a:latin typeface="+mn-lt"/>
                <a:ea typeface="+mn-ea"/>
                <a:cs typeface="+mn-cs"/>
              </a:rPr>
              <a:t> ng prompt </a:t>
            </a:r>
            <a:r>
              <a:rPr lang="en-US" sz="2000" dirty="0" err="1">
                <a:latin typeface="+mn-lt"/>
                <a:ea typeface="+mn-ea"/>
                <a:cs typeface="+mn-cs"/>
              </a:rPr>
              <a:t>na</a:t>
            </a:r>
            <a:r>
              <a:rPr lang="en-US" sz="2000" dirty="0">
                <a:latin typeface="+mn-lt"/>
                <a:ea typeface="+mn-ea"/>
                <a:cs typeface="+mn-cs"/>
              </a:rPr>
              <a:t> </a:t>
            </a:r>
            <a:r>
              <a:rPr lang="en-US" sz="2000" dirty="0" err="1">
                <a:latin typeface="+mn-lt"/>
                <a:ea typeface="+mn-ea"/>
                <a:cs typeface="+mn-cs"/>
              </a:rPr>
              <a:t>ginamit</a:t>
            </a:r>
            <a:r>
              <a:rPr lang="en-US" sz="2000" dirty="0">
                <a:latin typeface="+mn-lt"/>
                <a:ea typeface="+mn-ea"/>
                <a:cs typeface="+mn-cs"/>
              </a:rPr>
              <a:t>: </a:t>
            </a:r>
          </a:p>
          <a:p>
            <a:pPr>
              <a:spcBef>
                <a:spcPts val="1000"/>
              </a:spcBef>
            </a:pPr>
            <a:r>
              <a:rPr lang="en-US" sz="2000" b="0" dirty="0" err="1"/>
              <a:t>Gumawa</a:t>
            </a:r>
            <a:r>
              <a:rPr lang="en-US" sz="2000" b="0" dirty="0"/>
              <a:t> ng </a:t>
            </a:r>
            <a:r>
              <a:rPr lang="en-US" sz="2000" b="0" dirty="0" err="1"/>
              <a:t>makatotohanang</a:t>
            </a:r>
            <a:r>
              <a:rPr lang="en-US" sz="2000" b="0" dirty="0"/>
              <a:t> </a:t>
            </a:r>
            <a:r>
              <a:rPr lang="en-US" sz="2000" b="0" dirty="0" err="1"/>
              <a:t>larawan</a:t>
            </a:r>
            <a:r>
              <a:rPr lang="en-US" sz="2000" b="0" dirty="0"/>
              <a:t> ng </a:t>
            </a:r>
            <a:r>
              <a:rPr lang="en-US" sz="2000" b="0" dirty="0" err="1"/>
              <a:t>isang</a:t>
            </a:r>
            <a:r>
              <a:rPr lang="en-US" sz="2000" b="0" dirty="0"/>
              <a:t> 6 </a:t>
            </a:r>
            <a:r>
              <a:rPr lang="en-US" sz="2000" b="0" dirty="0" err="1"/>
              <a:t>na</a:t>
            </a:r>
            <a:r>
              <a:rPr lang="en-US" sz="2000" b="0" dirty="0"/>
              <a:t> </a:t>
            </a:r>
            <a:r>
              <a:rPr lang="en-US" sz="2000" b="0" dirty="0" err="1"/>
              <a:t>taong</a:t>
            </a:r>
            <a:r>
              <a:rPr lang="en-US" sz="2000" b="0" dirty="0"/>
              <a:t> </a:t>
            </a:r>
            <a:r>
              <a:rPr lang="en-US" sz="2000" b="0" dirty="0" err="1"/>
              <a:t>gulang</a:t>
            </a:r>
            <a:r>
              <a:rPr lang="en-US" sz="2000" b="0" dirty="0"/>
              <a:t> </a:t>
            </a:r>
            <a:r>
              <a:rPr lang="en-US" sz="2000" b="0" dirty="0" err="1"/>
              <a:t>na</a:t>
            </a:r>
            <a:r>
              <a:rPr lang="en-US" sz="2000" b="0" dirty="0"/>
              <a:t> </a:t>
            </a:r>
            <a:r>
              <a:rPr lang="en-US" sz="2000" b="0" dirty="0" err="1"/>
              <a:t>batang</a:t>
            </a:r>
            <a:r>
              <a:rPr lang="en-US" sz="2000" b="0" dirty="0"/>
              <a:t> </a:t>
            </a:r>
            <a:r>
              <a:rPr lang="en-US" sz="2000" b="0" dirty="0" err="1"/>
              <a:t>babae</a:t>
            </a:r>
            <a:r>
              <a:rPr lang="en-US" sz="2000" b="0" dirty="0"/>
              <a:t> </a:t>
            </a:r>
            <a:r>
              <a:rPr lang="en-US" sz="2000" b="0" dirty="0" err="1"/>
              <a:t>na</a:t>
            </a:r>
            <a:r>
              <a:rPr lang="en-US" sz="2000" b="0" dirty="0"/>
              <a:t> may </a:t>
            </a:r>
            <a:r>
              <a:rPr lang="en-US" sz="2000" b="0" dirty="0" err="1"/>
              <a:t>malalaking</a:t>
            </a:r>
            <a:r>
              <a:rPr lang="en-US" sz="2000" b="0" dirty="0"/>
              <a:t> </a:t>
            </a:r>
            <a:r>
              <a:rPr lang="en-US" sz="2000" b="0" dirty="0" err="1"/>
              <a:t>kayumangging</a:t>
            </a:r>
            <a:r>
              <a:rPr lang="en-US" sz="2000" b="0" dirty="0"/>
              <a:t> </a:t>
            </a:r>
            <a:r>
              <a:rPr lang="en-US" sz="2000" b="0" dirty="0" err="1"/>
              <a:t>mata</a:t>
            </a:r>
            <a:r>
              <a:rPr lang="en-US" sz="2000" b="0" dirty="0"/>
              <a:t> at </a:t>
            </a:r>
            <a:r>
              <a:rPr lang="en-US" sz="2000" b="0" dirty="0" err="1"/>
              <a:t>katamtamang</a:t>
            </a:r>
            <a:r>
              <a:rPr lang="en-US" sz="2000" b="0" dirty="0"/>
              <a:t> </a:t>
            </a:r>
            <a:r>
              <a:rPr lang="en-US" sz="2000" b="0" dirty="0" err="1"/>
              <a:t>haba</a:t>
            </a:r>
            <a:r>
              <a:rPr lang="en-US" sz="2000" b="0" dirty="0"/>
              <a:t> ng </a:t>
            </a:r>
            <a:r>
              <a:rPr lang="en-US" sz="2000" b="0" dirty="0" err="1"/>
              <a:t>itim</a:t>
            </a:r>
            <a:r>
              <a:rPr lang="en-US" sz="2000" b="0" dirty="0"/>
              <a:t> </a:t>
            </a:r>
            <a:r>
              <a:rPr lang="en-US" sz="2000" b="0" dirty="0" err="1"/>
              <a:t>na</a:t>
            </a:r>
            <a:r>
              <a:rPr lang="en-US" sz="2000" b="0" dirty="0"/>
              <a:t> </a:t>
            </a:r>
            <a:r>
              <a:rPr lang="en-US" sz="2000" b="0" dirty="0" err="1"/>
              <a:t>buhok</a:t>
            </a:r>
            <a:r>
              <a:rPr lang="en-US" sz="2000" b="0" dirty="0"/>
              <a:t>, </a:t>
            </a:r>
            <a:r>
              <a:rPr lang="en-US" sz="2000" b="0" dirty="0" err="1"/>
              <a:t>bilang</a:t>
            </a:r>
            <a:r>
              <a:rPr lang="en-US" sz="2000" b="0" dirty="0"/>
              <a:t> </a:t>
            </a:r>
            <a:r>
              <a:rPr lang="en-US" sz="2000" b="0" dirty="0" err="1"/>
              <a:t>isang</a:t>
            </a:r>
            <a:r>
              <a:rPr lang="en-US" sz="2000" b="0" dirty="0"/>
              <a:t> </a:t>
            </a:r>
            <a:r>
              <a:rPr lang="en-US" sz="2000" b="0" dirty="0" err="1"/>
              <a:t>piloto</a:t>
            </a:r>
            <a:r>
              <a:rPr lang="en-US" sz="2000" b="0" dirty="0"/>
              <a:t> sa </a:t>
            </a:r>
            <a:r>
              <a:rPr lang="en-US" sz="2000" b="0" dirty="0" err="1"/>
              <a:t>loob</a:t>
            </a:r>
            <a:r>
              <a:rPr lang="en-US" sz="2000" b="0" dirty="0"/>
              <a:t> ng cockpit ng </a:t>
            </a:r>
            <a:r>
              <a:rPr lang="en-US" sz="2000" b="0" dirty="0" err="1"/>
              <a:t>isang</a:t>
            </a:r>
            <a:r>
              <a:rPr lang="en-US" sz="2000" b="0" dirty="0"/>
              <a:t> </a:t>
            </a:r>
            <a:r>
              <a:rPr lang="en-US" sz="2000" b="0" dirty="0" err="1"/>
              <a:t>eroplano</a:t>
            </a:r>
            <a:r>
              <a:rPr lang="en-US" sz="2000" b="0" dirty="0"/>
              <a:t>, </a:t>
            </a:r>
            <a:r>
              <a:rPr lang="en-US" sz="2000" b="0" dirty="0" err="1"/>
              <a:t>suot</a:t>
            </a:r>
            <a:r>
              <a:rPr lang="en-US" sz="2000" b="0" dirty="0"/>
              <a:t> ang </a:t>
            </a:r>
            <a:r>
              <a:rPr lang="en-US" sz="2000" b="0" dirty="0" err="1"/>
              <a:t>isang</a:t>
            </a:r>
            <a:r>
              <a:rPr lang="en-US" sz="2000" b="0" dirty="0"/>
              <a:t> </a:t>
            </a:r>
            <a:r>
              <a:rPr lang="en-US" sz="2000" b="0" dirty="0" err="1"/>
              <a:t>propesyonal</a:t>
            </a:r>
            <a:r>
              <a:rPr lang="en-US" sz="2000" b="0" dirty="0"/>
              <a:t> </a:t>
            </a:r>
            <a:r>
              <a:rPr lang="en-US" sz="2000" b="0" dirty="0" err="1"/>
              <a:t>na</a:t>
            </a:r>
            <a:r>
              <a:rPr lang="en-US" sz="2000" b="0" dirty="0"/>
              <a:t> </a:t>
            </a:r>
            <a:r>
              <a:rPr lang="en-US" sz="2000" b="0" dirty="0" err="1"/>
              <a:t>uniporme</a:t>
            </a:r>
            <a:r>
              <a:rPr lang="en-US" sz="2000" b="0" dirty="0"/>
              <a:t> ng </a:t>
            </a:r>
            <a:r>
              <a:rPr lang="en-US" sz="2000" b="0" dirty="0" err="1"/>
              <a:t>piloto</a:t>
            </a:r>
            <a:r>
              <a:rPr lang="en-US" sz="2000" b="0" dirty="0"/>
              <a:t>, at </a:t>
            </a:r>
            <a:r>
              <a:rPr lang="en-US" sz="2000" b="0" dirty="0" err="1"/>
              <a:t>nakatingin</a:t>
            </a:r>
            <a:r>
              <a:rPr lang="en-US" sz="2000" b="0" dirty="0"/>
              <a:t> o </a:t>
            </a:r>
            <a:r>
              <a:rPr lang="en-US" sz="2000" b="0" dirty="0" err="1"/>
              <a:t>nakaharap</a:t>
            </a:r>
            <a:r>
              <a:rPr lang="en-US" sz="2000" b="0" dirty="0"/>
              <a:t> sa </a:t>
            </a:r>
            <a:r>
              <a:rPr lang="en-US" sz="2000" b="0" dirty="0" err="1"/>
              <a:t>kamera</a:t>
            </a:r>
            <a:endParaRPr lang="en-US" sz="2000" b="0" dirty="0">
              <a:latin typeface="+mn-lt"/>
              <a:ea typeface="+mn-ea"/>
              <a:cs typeface="+mn-cs"/>
            </a:endParaRPr>
          </a:p>
          <a:p>
            <a:pPr>
              <a:spcBef>
                <a:spcPts val="1000"/>
              </a:spcBef>
            </a:pPr>
            <a:endParaRPr lang="en-US" sz="2000" b="0" dirty="0">
              <a:latin typeface="+mn-lt"/>
              <a:ea typeface="+mn-ea"/>
              <a:cs typeface="+mn-cs"/>
            </a:endParaRPr>
          </a:p>
          <a:p>
            <a:pPr>
              <a:spcBef>
                <a:spcPts val="1000"/>
              </a:spcBef>
            </a:pPr>
            <a:r>
              <a:rPr lang="sv-SE" sz="2000" dirty="0">
                <a:latin typeface="+mn-lt"/>
                <a:ea typeface="+mn-ea"/>
                <a:cs typeface="+mn-cs"/>
              </a:rPr>
              <a:t>Tip #3: </a:t>
            </a:r>
          </a:p>
          <a:p>
            <a:pPr>
              <a:spcBef>
                <a:spcPts val="1000"/>
              </a:spcBef>
            </a:pPr>
            <a:r>
              <a:rPr lang="sv-SE" sz="2000" b="0" dirty="0">
                <a:latin typeface="+mn-lt"/>
                <a:ea typeface="+mn-ea"/>
                <a:cs typeface="+mn-cs"/>
              </a:rPr>
              <a:t>Ilarawan ang mga katangian/kasuotan ng tao na gusto mong makita sa larawan</a:t>
            </a:r>
            <a:endParaRPr lang="en-US" sz="2000" b="0" dirty="0">
              <a:latin typeface="+mn-lt"/>
              <a:ea typeface="+mn-ea"/>
              <a:cs typeface="+mn-cs"/>
            </a:endParaRPr>
          </a:p>
        </p:txBody>
      </p:sp>
      <p:grpSp>
        <p:nvGrpSpPr>
          <p:cNvPr id="7" name="Group 6">
            <a:extLst>
              <a:ext uri="{FF2B5EF4-FFF2-40B4-BE49-F238E27FC236}">
                <a16:creationId xmlns:a16="http://schemas.microsoft.com/office/drawing/2014/main" id="{463C859F-7B6C-0855-248D-719CBD96301F}"/>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2ED8B15A-6F8F-D5C2-2B75-22A423AE62AB}"/>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C27D271-3F2E-0EF1-228D-2D34E0C56B19}"/>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F565AC45-E97A-97C8-B059-2D2748FA886E}"/>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sv-SE" sz="1400" dirty="0"/>
              <a:t>Ilarawan ang isang nakaka-inspire na bersyon ng sarili sa hinaharap</a:t>
            </a:r>
            <a:endParaRPr lang="en-IL" sz="1100" dirty="0">
              <a:solidFill>
                <a:schemeClr val="bg1"/>
              </a:solidFill>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25555</TotalTime>
  <Words>1173</Words>
  <Application>Microsoft Office PowerPoint</Application>
  <PresentationFormat>Widescreen</PresentationFormat>
  <Paragraphs>80</Paragraphs>
  <Slides>14</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Aptos</vt:lpstr>
      <vt:lpstr>Aptos Display</vt:lpstr>
      <vt:lpstr>Arial</vt:lpstr>
      <vt:lpstr>Century Gothic</vt:lpstr>
      <vt:lpstr>1_Amdocs 2020 Light PPT Template</vt:lpstr>
      <vt:lpstr>ערכת נושא Office</vt:lpstr>
      <vt:lpstr>PowerPoint Presentation</vt:lpstr>
      <vt:lpstr>PowerPoint Presentation</vt:lpstr>
      <vt:lpstr>PowerPoint Presentation</vt:lpstr>
      <vt:lpstr>Hakbang 1: Pag-iisip ng mga ideya at inspirasyon gamit ang AI</vt:lpstr>
      <vt:lpstr>Hakbang 2: Pagbuo ng nakaka-inspire na larawan</vt:lpstr>
      <vt:lpstr>Hakbang 2: Pagbuo ng nakaka-inspire na larawan</vt:lpstr>
      <vt:lpstr>PowerPoint Presentation</vt:lpstr>
      <vt:lpstr>Hakbang 2: Pagbuo ng nakaka-inspire na larawan</vt:lpstr>
      <vt:lpstr>Hakbang 2: Pagbuo ng nakaka-inspire na larawan</vt:lpstr>
      <vt:lpstr>Hakbang 2: Pagbuo ng nakaka-inspire na larawan</vt:lpstr>
      <vt:lpstr>PowerPoint Presentation</vt:lpstr>
      <vt:lpstr>Gusto mo bang isama ang iyong sariling mukha sa larawan?</vt:lpstr>
      <vt:lpstr>Hakbang 3: Palitan ang mukha sa larawan upang maging kamukha mo!</vt:lpstr>
      <vt:lpstr>Salamat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Jonathan Ramos</cp:lastModifiedBy>
  <cp:revision>56</cp:revision>
  <dcterms:created xsi:type="dcterms:W3CDTF">2024-02-03T11:12:37Z</dcterms:created>
  <dcterms:modified xsi:type="dcterms:W3CDTF">2025-02-28T08:25:04Z</dcterms:modified>
</cp:coreProperties>
</file>