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Lst>
  <p:notesMasterIdLst>
    <p:notesMasterId r:id="rId17"/>
  </p:notesMasterIdLst>
  <p:sldIdLst>
    <p:sldId id="256" r:id="rId3"/>
    <p:sldId id="2147480823" r:id="rId4"/>
    <p:sldId id="2147480846" r:id="rId5"/>
    <p:sldId id="2147480831" r:id="rId6"/>
    <p:sldId id="2147480850" r:id="rId7"/>
    <p:sldId id="2147480848" r:id="rId8"/>
    <p:sldId id="2147480851" r:id="rId9"/>
    <p:sldId id="2147480837" r:id="rId10"/>
    <p:sldId id="2147480853" r:id="rId11"/>
    <p:sldId id="2147480839" r:id="rId12"/>
    <p:sldId id="2147480849" r:id="rId13"/>
    <p:sldId id="2147480855" r:id="rId14"/>
    <p:sldId id="2147480842" r:id="rId15"/>
    <p:sldId id="2147480797" r:id="rId16"/>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49DC671-9252-44EA-AC5F-0F9300F14527}">
          <p14:sldIdLst>
            <p14:sldId id="256"/>
            <p14:sldId id="2147480823"/>
            <p14:sldId id="2147480846"/>
            <p14:sldId id="2147480831"/>
            <p14:sldId id="2147480850"/>
            <p14:sldId id="2147480848"/>
            <p14:sldId id="2147480851"/>
            <p14:sldId id="2147480837"/>
            <p14:sldId id="2147480853"/>
            <p14:sldId id="2147480839"/>
            <p14:sldId id="2147480849"/>
            <p14:sldId id="2147480855"/>
            <p14:sldId id="2147480842"/>
            <p14:sldId id="21474807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3A87"/>
    <a:srgbClr val="FDB421"/>
    <a:srgbClr val="F7F7F7"/>
    <a:srgbClr val="FAFAFC"/>
    <a:srgbClr val="FFFFFF"/>
    <a:srgbClr val="FFFEDD"/>
    <a:srgbClr val="FFFD91"/>
    <a:srgbClr val="D8F3FC"/>
    <a:srgbClr val="426A5B"/>
    <a:srgbClr val="548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C543AF-216E-4ACC-9AFC-1335B81572F5}" v="9" dt="2025-02-27T11:32:38.5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1069" autoAdjust="0"/>
  </p:normalViewPr>
  <p:slideViewPr>
    <p:cSldViewPr snapToGrid="0">
      <p:cViewPr varScale="1">
        <p:scale>
          <a:sx n="57" d="100"/>
          <a:sy n="57" d="100"/>
        </p:scale>
        <p:origin x="792" y="48"/>
      </p:cViewPr>
      <p:guideLst/>
    </p:cSldViewPr>
  </p:slideViewPr>
  <p:notesTextViewPr>
    <p:cViewPr>
      <p:scale>
        <a:sx n="3" d="2"/>
        <a:sy n="3" d="2"/>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9B3D2-F546-43DE-A18F-95FE0ABDD658}" type="datetimeFigureOut">
              <a:rPr lang="en-IL" smtClean="0"/>
              <a:t>02/28/2025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6D97C-169D-4BE2-80AC-14DA8BDED50B}" type="slidenum">
              <a:rPr lang="en-IL" smtClean="0"/>
              <a:t>‹#›</a:t>
            </a:fld>
            <a:endParaRPr lang="en-IL"/>
          </a:p>
        </p:txBody>
      </p:sp>
    </p:spTree>
    <p:extLst>
      <p:ext uri="{BB962C8B-B14F-4D97-AF65-F5344CB8AC3E}">
        <p14:creationId xmlns:p14="http://schemas.microsoft.com/office/powerpoint/2010/main" val="322854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https://copilot.microsoft.com/</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4</a:t>
            </a:fld>
            <a:endParaRPr lang="en-IL"/>
          </a:p>
        </p:txBody>
      </p:sp>
    </p:spTree>
    <p:extLst>
      <p:ext uri="{BB962C8B-B14F-4D97-AF65-F5344CB8AC3E}">
        <p14:creationId xmlns:p14="http://schemas.microsoft.com/office/powerpoint/2010/main" val="80226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2BBE-6EE5-E80B-85D6-9382D6CDB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BED87-AD57-A8CC-F9AA-59A7D3984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34DB2-62AF-2159-A3AE-23694143CEEF}"/>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7FCEEE1F-142C-D0B6-2B8E-9760DB8DF05F}"/>
              </a:ext>
            </a:extLst>
          </p:cNvPr>
          <p:cNvSpPr>
            <a:spLocks noGrp="1"/>
          </p:cNvSpPr>
          <p:nvPr>
            <p:ph type="sldNum" sz="quarter" idx="5"/>
          </p:nvPr>
        </p:nvSpPr>
        <p:spPr/>
        <p:txBody>
          <a:bodyPr/>
          <a:lstStyle/>
          <a:p>
            <a:fld id="{7956D97C-169D-4BE2-80AC-14DA8BDED50B}" type="slidenum">
              <a:rPr lang="en-IL" smtClean="0"/>
              <a:t>6</a:t>
            </a:fld>
            <a:endParaRPr lang="en-IL"/>
          </a:p>
        </p:txBody>
      </p:sp>
    </p:spTree>
    <p:extLst>
      <p:ext uri="{BB962C8B-B14F-4D97-AF65-F5344CB8AC3E}">
        <p14:creationId xmlns:p14="http://schemas.microsoft.com/office/powerpoint/2010/main" val="415889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1508-D363-D8B3-325A-301FC997E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5283B-5118-F03A-C723-B56BD55F4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B15DF-F1DC-292F-B321-DA6E71DF3C7C}"/>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C158914A-17C0-E93E-F966-4A680628F6BD}"/>
              </a:ext>
            </a:extLst>
          </p:cNvPr>
          <p:cNvSpPr>
            <a:spLocks noGrp="1"/>
          </p:cNvSpPr>
          <p:nvPr>
            <p:ph type="sldNum" sz="quarter" idx="5"/>
          </p:nvPr>
        </p:nvSpPr>
        <p:spPr/>
        <p:txBody>
          <a:bodyPr/>
          <a:lstStyle/>
          <a:p>
            <a:fld id="{7956D97C-169D-4BE2-80AC-14DA8BDED50B}" type="slidenum">
              <a:rPr lang="en-IL" smtClean="0"/>
              <a:t>7</a:t>
            </a:fld>
            <a:endParaRPr lang="en-IL"/>
          </a:p>
        </p:txBody>
      </p:sp>
    </p:spTree>
    <p:extLst>
      <p:ext uri="{BB962C8B-B14F-4D97-AF65-F5344CB8AC3E}">
        <p14:creationId xmlns:p14="http://schemas.microsoft.com/office/powerpoint/2010/main" val="249839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3D30C-7FBA-1ED1-9DBF-5FE7690F7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DBDFC-407A-BC2A-9FE5-3D5E48C81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420B3-C3A5-A198-6834-835DF9989AA7}"/>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B8E7F19-3611-CC83-D238-C148230BA1EA}"/>
              </a:ext>
            </a:extLst>
          </p:cNvPr>
          <p:cNvSpPr>
            <a:spLocks noGrp="1"/>
          </p:cNvSpPr>
          <p:nvPr>
            <p:ph type="sldNum" sz="quarter" idx="5"/>
          </p:nvPr>
        </p:nvSpPr>
        <p:spPr/>
        <p:txBody>
          <a:bodyPr/>
          <a:lstStyle/>
          <a:p>
            <a:fld id="{7956D97C-169D-4BE2-80AC-14DA8BDED50B}" type="slidenum">
              <a:rPr lang="en-IL" smtClean="0"/>
              <a:t>8</a:t>
            </a:fld>
            <a:endParaRPr lang="en-IL"/>
          </a:p>
        </p:txBody>
      </p:sp>
    </p:spTree>
    <p:extLst>
      <p:ext uri="{BB962C8B-B14F-4D97-AF65-F5344CB8AC3E}">
        <p14:creationId xmlns:p14="http://schemas.microsoft.com/office/powerpoint/2010/main" val="339968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B5B19-BC6B-25DC-C533-F0926795B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147E-E669-CBD6-34C0-AFA239A9B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05A28-F19F-A79D-D2D9-8C8D3566C62D}"/>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367504F-4DBE-F1B7-3D03-01B07DF3BC2D}"/>
              </a:ext>
            </a:extLst>
          </p:cNvPr>
          <p:cNvSpPr>
            <a:spLocks noGrp="1"/>
          </p:cNvSpPr>
          <p:nvPr>
            <p:ph type="sldNum" sz="quarter" idx="5"/>
          </p:nvPr>
        </p:nvSpPr>
        <p:spPr/>
        <p:txBody>
          <a:bodyPr/>
          <a:lstStyle/>
          <a:p>
            <a:fld id="{7956D97C-169D-4BE2-80AC-14DA8BDED50B}" type="slidenum">
              <a:rPr lang="en-IL" smtClean="0"/>
              <a:t>9</a:t>
            </a:fld>
            <a:endParaRPr lang="en-IL"/>
          </a:p>
        </p:txBody>
      </p:sp>
    </p:spTree>
    <p:extLst>
      <p:ext uri="{BB962C8B-B14F-4D97-AF65-F5344CB8AC3E}">
        <p14:creationId xmlns:p14="http://schemas.microsoft.com/office/powerpoint/2010/main" val="225655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E9D7-AEAF-9C1B-3ED6-16A6EAB3D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8C2AB-67D8-0893-4B01-440C3C0ED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429F4-3699-513E-3810-F18178DC1654}"/>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64DB0F4E-CE00-11D0-144A-AA362A95D424}"/>
              </a:ext>
            </a:extLst>
          </p:cNvPr>
          <p:cNvSpPr>
            <a:spLocks noGrp="1"/>
          </p:cNvSpPr>
          <p:nvPr>
            <p:ph type="sldNum" sz="quarter" idx="5"/>
          </p:nvPr>
        </p:nvSpPr>
        <p:spPr/>
        <p:txBody>
          <a:bodyPr/>
          <a:lstStyle/>
          <a:p>
            <a:fld id="{7956D97C-169D-4BE2-80AC-14DA8BDED50B}" type="slidenum">
              <a:rPr lang="en-IL" smtClean="0"/>
              <a:t>10</a:t>
            </a:fld>
            <a:endParaRPr lang="en-IL"/>
          </a:p>
        </p:txBody>
      </p:sp>
    </p:spTree>
    <p:extLst>
      <p:ext uri="{BB962C8B-B14F-4D97-AF65-F5344CB8AC3E}">
        <p14:creationId xmlns:p14="http://schemas.microsoft.com/office/powerpoint/2010/main" val="71386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33622-EAB8-0A82-8B46-ED09DC4A8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31B81-3D65-FE4E-85F4-DE527159F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52D00-A64E-E602-F8A0-BE04D3B195C6}"/>
              </a:ext>
            </a:extLst>
          </p:cNvPr>
          <p:cNvSpPr>
            <a:spLocks noGrp="1"/>
          </p:cNvSpPr>
          <p:nvPr>
            <p:ph type="body" idx="1"/>
          </p:nvPr>
        </p:nvSpPr>
        <p:spPr/>
        <p:txBody>
          <a:bodyPr/>
          <a:lstStyle/>
          <a:p>
            <a:r>
              <a:rPr lang="en-US" dirty="0"/>
              <a:t>Credits limitation: You can use </a:t>
            </a:r>
            <a:r>
              <a:rPr lang="en-US" dirty="0" err="1"/>
              <a:t>faceswapper</a:t>
            </a:r>
            <a:r>
              <a:rPr lang="en-US" dirty="0"/>
              <a:t> for free 6 times (6 credits), creating a free account (logging in with your google account) will give you 10 credits.</a:t>
            </a:r>
            <a:endParaRPr lang="en-IL" dirty="0"/>
          </a:p>
        </p:txBody>
      </p:sp>
      <p:sp>
        <p:nvSpPr>
          <p:cNvPr id="4" name="Slide Number Placeholder 3">
            <a:extLst>
              <a:ext uri="{FF2B5EF4-FFF2-40B4-BE49-F238E27FC236}">
                <a16:creationId xmlns:a16="http://schemas.microsoft.com/office/drawing/2014/main" id="{4E290339-51D7-7EAD-67D3-7CBD03375283}"/>
              </a:ext>
            </a:extLst>
          </p:cNvPr>
          <p:cNvSpPr>
            <a:spLocks noGrp="1"/>
          </p:cNvSpPr>
          <p:nvPr>
            <p:ph type="sldNum" sz="quarter" idx="5"/>
          </p:nvPr>
        </p:nvSpPr>
        <p:spPr/>
        <p:txBody>
          <a:bodyPr/>
          <a:lstStyle/>
          <a:p>
            <a:fld id="{7956D97C-169D-4BE2-80AC-14DA8BDED50B}" type="slidenum">
              <a:rPr lang="en-IL" smtClean="0"/>
              <a:t>13</a:t>
            </a:fld>
            <a:endParaRPr lang="en-IL"/>
          </a:p>
        </p:txBody>
      </p:sp>
    </p:spTree>
    <p:extLst>
      <p:ext uri="{BB962C8B-B14F-4D97-AF65-F5344CB8AC3E}">
        <p14:creationId xmlns:p14="http://schemas.microsoft.com/office/powerpoint/2010/main" val="3409694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Header_1">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552540D5-0A7A-05AD-6BA4-F8921B66F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3313"/>
          </a:xfrm>
          <a:prstGeom prst="rect">
            <a:avLst/>
          </a:prstGeom>
        </p:spPr>
      </p:pic>
      <p:sp>
        <p:nvSpPr>
          <p:cNvPr id="36" name="Rectangle 12_B">
            <a:extLst>
              <a:ext uri="{FF2B5EF4-FFF2-40B4-BE49-F238E27FC236}">
                <a16:creationId xmlns:a16="http://schemas.microsoft.com/office/drawing/2014/main" id="{EDF53055-2D0F-95B8-F7F7-216B22395938}"/>
              </a:ext>
            </a:extLst>
          </p:cNvPr>
          <p:cNvSpPr/>
          <p:nvPr userDrawn="1"/>
        </p:nvSpPr>
        <p:spPr>
          <a:xfrm>
            <a:off x="1356030" y="0"/>
            <a:ext cx="4908676"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_B">
            <a:extLst>
              <a:ext uri="{FF2B5EF4-FFF2-40B4-BE49-F238E27FC236}">
                <a16:creationId xmlns:a16="http://schemas.microsoft.com/office/drawing/2014/main" id="{646A6709-0D2B-3AFF-F356-8B968A78548B}"/>
              </a:ext>
            </a:extLst>
          </p:cNvPr>
          <p:cNvSpPr/>
          <p:nvPr userDrawn="1"/>
        </p:nvSpPr>
        <p:spPr>
          <a:xfrm>
            <a:off x="0" y="12560"/>
            <a:ext cx="5633084"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92D18B9-F67E-A539-647A-BBBFC70D9516}"/>
              </a:ext>
            </a:extLst>
          </p:cNvPr>
          <p:cNvGrpSpPr/>
          <p:nvPr userDrawn="1"/>
        </p:nvGrpSpPr>
        <p:grpSpPr>
          <a:xfrm>
            <a:off x="546522" y="525217"/>
            <a:ext cx="2252662" cy="1271341"/>
            <a:chOff x="546521" y="525217"/>
            <a:chExt cx="3998677" cy="2256744"/>
          </a:xfrm>
        </p:grpSpPr>
        <p:grpSp>
          <p:nvGrpSpPr>
            <p:cNvPr id="11" name="Group 10">
              <a:extLst>
                <a:ext uri="{FF2B5EF4-FFF2-40B4-BE49-F238E27FC236}">
                  <a16:creationId xmlns:a16="http://schemas.microsoft.com/office/drawing/2014/main" id="{D244C595-C3AB-0C17-8DCE-A5ACE552B58E}"/>
                </a:ext>
              </a:extLst>
            </p:cNvPr>
            <p:cNvGrpSpPr/>
            <p:nvPr userDrawn="1"/>
          </p:nvGrpSpPr>
          <p:grpSpPr>
            <a:xfrm>
              <a:off x="546521" y="1024642"/>
              <a:ext cx="3998677" cy="1757319"/>
              <a:chOff x="546521" y="1038089"/>
              <a:chExt cx="3998677" cy="1757319"/>
            </a:xfrm>
          </p:grpSpPr>
          <p:grpSp>
            <p:nvGrpSpPr>
              <p:cNvPr id="18" name="Group 17">
                <a:extLst>
                  <a:ext uri="{FF2B5EF4-FFF2-40B4-BE49-F238E27FC236}">
                    <a16:creationId xmlns:a16="http://schemas.microsoft.com/office/drawing/2014/main" id="{0F12FC21-5F06-0EA5-4EEA-71E11341F049}"/>
                  </a:ext>
                </a:extLst>
              </p:cNvPr>
              <p:cNvGrpSpPr/>
              <p:nvPr/>
            </p:nvGrpSpPr>
            <p:grpSpPr>
              <a:xfrm>
                <a:off x="546521" y="1038089"/>
                <a:ext cx="3587200" cy="795251"/>
                <a:chOff x="3696232" y="2492065"/>
                <a:chExt cx="4305648" cy="954524"/>
              </a:xfrm>
              <a:gradFill>
                <a:gsLst>
                  <a:gs pos="0">
                    <a:srgbClr val="FAB302"/>
                  </a:gs>
                  <a:gs pos="100000">
                    <a:srgbClr val="E9196C"/>
                  </a:gs>
                </a:gsLst>
                <a:lin ang="0" scaled="0"/>
              </a:gradFill>
            </p:grpSpPr>
            <p:sp>
              <p:nvSpPr>
                <p:cNvPr id="28" name="Freeform: Shape 42">
                  <a:extLst>
                    <a:ext uri="{FF2B5EF4-FFF2-40B4-BE49-F238E27FC236}">
                      <a16:creationId xmlns:a16="http://schemas.microsoft.com/office/drawing/2014/main" id="{0DD1B783-5E47-7873-99CA-8836095CAE96}"/>
                    </a:ext>
                  </a:extLst>
                </p:cNvPr>
                <p:cNvSpPr/>
                <p:nvPr/>
              </p:nvSpPr>
              <p:spPr>
                <a:xfrm>
                  <a:off x="3696232" y="2492065"/>
                  <a:ext cx="3057186" cy="954523"/>
                </a:xfrm>
                <a:custGeom>
                  <a:avLst/>
                  <a:gdLst>
                    <a:gd name="connsiteX0" fmla="*/ 1408081 w 4208144"/>
                    <a:gd name="connsiteY0" fmla="*/ 737711 h 1313878"/>
                    <a:gd name="connsiteX1" fmla="*/ 1408081 w 4208144"/>
                    <a:gd name="connsiteY1" fmla="*/ 1290161 h 1313878"/>
                    <a:gd name="connsiteX2" fmla="*/ 1175004 w 4208144"/>
                    <a:gd name="connsiteY2" fmla="*/ 1290161 h 1313878"/>
                    <a:gd name="connsiteX3" fmla="*/ 1175004 w 4208144"/>
                    <a:gd name="connsiteY3" fmla="*/ 812959 h 1313878"/>
                    <a:gd name="connsiteX4" fmla="*/ 1005554 w 4208144"/>
                    <a:gd name="connsiteY4" fmla="*/ 618458 h 1313878"/>
                    <a:gd name="connsiteX5" fmla="*/ 821722 w 4208144"/>
                    <a:gd name="connsiteY5" fmla="*/ 814673 h 1313878"/>
                    <a:gd name="connsiteX6" fmla="*/ 821722 w 4208144"/>
                    <a:gd name="connsiteY6" fmla="*/ 1290923 h 1313878"/>
                    <a:gd name="connsiteX7" fmla="*/ 587502 w 4208144"/>
                    <a:gd name="connsiteY7" fmla="*/ 1290923 h 1313878"/>
                    <a:gd name="connsiteX8" fmla="*/ 587502 w 4208144"/>
                    <a:gd name="connsiteY8" fmla="*/ 812959 h 1313878"/>
                    <a:gd name="connsiteX9" fmla="*/ 418052 w 4208144"/>
                    <a:gd name="connsiteY9" fmla="*/ 618458 h 1313878"/>
                    <a:gd name="connsiteX10" fmla="*/ 234220 w 4208144"/>
                    <a:gd name="connsiteY10" fmla="*/ 814673 h 1313878"/>
                    <a:gd name="connsiteX11" fmla="*/ 234220 w 4208144"/>
                    <a:gd name="connsiteY11" fmla="*/ 1290923 h 1313878"/>
                    <a:gd name="connsiteX12" fmla="*/ 0 w 4208144"/>
                    <a:gd name="connsiteY12" fmla="*/ 1290923 h 1313878"/>
                    <a:gd name="connsiteX13" fmla="*/ 0 w 4208144"/>
                    <a:gd name="connsiteY13" fmla="*/ 422243 h 1313878"/>
                    <a:gd name="connsiteX14" fmla="*/ 227648 w 4208144"/>
                    <a:gd name="connsiteY14" fmla="*/ 422243 h 1313878"/>
                    <a:gd name="connsiteX15" fmla="*/ 227648 w 4208144"/>
                    <a:gd name="connsiteY15" fmla="*/ 524828 h 1313878"/>
                    <a:gd name="connsiteX16" fmla="*/ 483203 w 4208144"/>
                    <a:gd name="connsiteY16" fmla="*/ 398240 h 1313878"/>
                    <a:gd name="connsiteX17" fmla="*/ 770287 w 4208144"/>
                    <a:gd name="connsiteY17" fmla="*/ 546926 h 1313878"/>
                    <a:gd name="connsiteX18" fmla="*/ 1065562 w 4208144"/>
                    <a:gd name="connsiteY18" fmla="*/ 398240 h 1313878"/>
                    <a:gd name="connsiteX19" fmla="*/ 1408081 w 4208144"/>
                    <a:gd name="connsiteY19" fmla="*/ 737711 h 1313878"/>
                    <a:gd name="connsiteX20" fmla="*/ 2412397 w 4208144"/>
                    <a:gd name="connsiteY20" fmla="*/ 1290161 h 1313878"/>
                    <a:gd name="connsiteX21" fmla="*/ 2183797 w 4208144"/>
                    <a:gd name="connsiteY21" fmla="*/ 1290161 h 1313878"/>
                    <a:gd name="connsiteX22" fmla="*/ 2183797 w 4208144"/>
                    <a:gd name="connsiteY22" fmla="*/ 1194626 h 1313878"/>
                    <a:gd name="connsiteX23" fmla="*/ 1923764 w 4208144"/>
                    <a:gd name="connsiteY23" fmla="*/ 1313021 h 1313878"/>
                    <a:gd name="connsiteX24" fmla="*/ 1503236 w 4208144"/>
                    <a:gd name="connsiteY24" fmla="*/ 855821 h 1313878"/>
                    <a:gd name="connsiteX25" fmla="*/ 1923764 w 4208144"/>
                    <a:gd name="connsiteY25" fmla="*/ 398621 h 1313878"/>
                    <a:gd name="connsiteX26" fmla="*/ 2183797 w 4208144"/>
                    <a:gd name="connsiteY26" fmla="*/ 518350 h 1313878"/>
                    <a:gd name="connsiteX27" fmla="*/ 2183797 w 4208144"/>
                    <a:gd name="connsiteY27" fmla="*/ 422243 h 1313878"/>
                    <a:gd name="connsiteX28" fmla="*/ 2412397 w 4208144"/>
                    <a:gd name="connsiteY28" fmla="*/ 422243 h 1313878"/>
                    <a:gd name="connsiteX29" fmla="*/ 1743075 w 4208144"/>
                    <a:gd name="connsiteY29" fmla="*/ 855917 h 1313878"/>
                    <a:gd name="connsiteX30" fmla="*/ 1967103 w 4208144"/>
                    <a:gd name="connsiteY30" fmla="*/ 1095375 h 1313878"/>
                    <a:gd name="connsiteX31" fmla="*/ 2191322 w 4208144"/>
                    <a:gd name="connsiteY31" fmla="*/ 855917 h 1313878"/>
                    <a:gd name="connsiteX32" fmla="*/ 1967103 w 4208144"/>
                    <a:gd name="connsiteY32" fmla="*/ 616363 h 1313878"/>
                    <a:gd name="connsiteX33" fmla="*/ 1743075 w 4208144"/>
                    <a:gd name="connsiteY33" fmla="*/ 855917 h 1313878"/>
                    <a:gd name="connsiteX34" fmla="*/ 2768060 w 4208144"/>
                    <a:gd name="connsiteY34" fmla="*/ 731330 h 1313878"/>
                    <a:gd name="connsiteX35" fmla="*/ 2850547 w 4208144"/>
                    <a:gd name="connsiteY35" fmla="*/ 731330 h 1313878"/>
                    <a:gd name="connsiteX36" fmla="*/ 3095625 w 4208144"/>
                    <a:gd name="connsiteY36" fmla="*/ 422243 h 1313878"/>
                    <a:gd name="connsiteX37" fmla="*/ 3382328 w 4208144"/>
                    <a:gd name="connsiteY37" fmla="*/ 422243 h 1313878"/>
                    <a:gd name="connsiteX38" fmla="*/ 3039999 w 4208144"/>
                    <a:gd name="connsiteY38" fmla="*/ 830771 h 1313878"/>
                    <a:gd name="connsiteX39" fmla="*/ 3385280 w 4208144"/>
                    <a:gd name="connsiteY39" fmla="*/ 1290542 h 1313878"/>
                    <a:gd name="connsiteX40" fmla="*/ 3097245 w 4208144"/>
                    <a:gd name="connsiteY40" fmla="*/ 1290542 h 1313878"/>
                    <a:gd name="connsiteX41" fmla="*/ 2846928 w 4208144"/>
                    <a:gd name="connsiteY41" fmla="*/ 939165 h 1313878"/>
                    <a:gd name="connsiteX42" fmla="*/ 2768060 w 4208144"/>
                    <a:gd name="connsiteY42" fmla="*/ 939165 h 1313878"/>
                    <a:gd name="connsiteX43" fmla="*/ 2768060 w 4208144"/>
                    <a:gd name="connsiteY43" fmla="*/ 1290542 h 1313878"/>
                    <a:gd name="connsiteX44" fmla="*/ 2533650 w 4208144"/>
                    <a:gd name="connsiteY44" fmla="*/ 1290542 h 1313878"/>
                    <a:gd name="connsiteX45" fmla="*/ 2533650 w 4208144"/>
                    <a:gd name="connsiteY45" fmla="*/ 0 h 1313878"/>
                    <a:gd name="connsiteX46" fmla="*/ 2767679 w 4208144"/>
                    <a:gd name="connsiteY46" fmla="*/ 0 h 1313878"/>
                    <a:gd name="connsiteX47" fmla="*/ 4208050 w 4208144"/>
                    <a:gd name="connsiteY47" fmla="*/ 855155 h 1313878"/>
                    <a:gd name="connsiteX48" fmla="*/ 4203668 w 4208144"/>
                    <a:gd name="connsiteY48" fmla="*/ 934022 h 1313878"/>
                    <a:gd name="connsiteX49" fmla="*/ 3587401 w 4208144"/>
                    <a:gd name="connsiteY49" fmla="*/ 934022 h 1313878"/>
                    <a:gd name="connsiteX50" fmla="*/ 3810000 w 4208144"/>
                    <a:gd name="connsiteY50" fmla="*/ 1114425 h 1313878"/>
                    <a:gd name="connsiteX51" fmla="*/ 4030695 w 4208144"/>
                    <a:gd name="connsiteY51" fmla="*/ 1031653 h 1313878"/>
                    <a:gd name="connsiteX52" fmla="*/ 4167664 w 4208144"/>
                    <a:gd name="connsiteY52" fmla="*/ 1182148 h 1313878"/>
                    <a:gd name="connsiteX53" fmla="*/ 3797237 w 4208144"/>
                    <a:gd name="connsiteY53" fmla="*/ 1313879 h 1313878"/>
                    <a:gd name="connsiteX54" fmla="*/ 3346133 w 4208144"/>
                    <a:gd name="connsiteY54" fmla="*/ 859536 h 1313878"/>
                    <a:gd name="connsiteX55" fmla="*/ 3785902 w 4208144"/>
                    <a:gd name="connsiteY55" fmla="*/ 398621 h 1313878"/>
                    <a:gd name="connsiteX56" fmla="*/ 4208145 w 4208144"/>
                    <a:gd name="connsiteY56" fmla="*/ 855821 h 1313878"/>
                    <a:gd name="connsiteX57" fmla="*/ 3588925 w 4208144"/>
                    <a:gd name="connsiteY57" fmla="*/ 774668 h 1313878"/>
                    <a:gd name="connsiteX58" fmla="*/ 3973545 w 4208144"/>
                    <a:gd name="connsiteY58" fmla="*/ 774668 h 1313878"/>
                    <a:gd name="connsiteX59" fmla="*/ 3784378 w 4208144"/>
                    <a:gd name="connsiteY59" fmla="*/ 600932 h 1313878"/>
                    <a:gd name="connsiteX60" fmla="*/ 3588639 w 4208144"/>
                    <a:gd name="connsiteY60" fmla="*/ 774573 h 13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8144" h="1313878">
                      <a:moveTo>
                        <a:pt x="1408081" y="737711"/>
                      </a:moveTo>
                      <a:lnTo>
                        <a:pt x="1408081" y="1290161"/>
                      </a:lnTo>
                      <a:lnTo>
                        <a:pt x="1175004" y="1290161"/>
                      </a:lnTo>
                      <a:lnTo>
                        <a:pt x="1175004" y="812959"/>
                      </a:lnTo>
                      <a:cubicBezTo>
                        <a:pt x="1175004" y="687324"/>
                        <a:pt x="1111282" y="618458"/>
                        <a:pt x="1005554" y="618458"/>
                      </a:cubicBezTo>
                      <a:cubicBezTo>
                        <a:pt x="905065" y="618458"/>
                        <a:pt x="821722" y="683800"/>
                        <a:pt x="821722" y="814673"/>
                      </a:cubicBezTo>
                      <a:lnTo>
                        <a:pt x="821722" y="1290923"/>
                      </a:lnTo>
                      <a:lnTo>
                        <a:pt x="587502" y="1290923"/>
                      </a:lnTo>
                      <a:lnTo>
                        <a:pt x="587502" y="812959"/>
                      </a:lnTo>
                      <a:cubicBezTo>
                        <a:pt x="587502" y="687324"/>
                        <a:pt x="524732" y="618458"/>
                        <a:pt x="418052" y="618458"/>
                      </a:cubicBezTo>
                      <a:cubicBezTo>
                        <a:pt x="317564" y="618458"/>
                        <a:pt x="234220" y="683800"/>
                        <a:pt x="234220" y="814673"/>
                      </a:cubicBezTo>
                      <a:lnTo>
                        <a:pt x="234220" y="1290923"/>
                      </a:lnTo>
                      <a:lnTo>
                        <a:pt x="0" y="1290923"/>
                      </a:lnTo>
                      <a:lnTo>
                        <a:pt x="0" y="422243"/>
                      </a:lnTo>
                      <a:lnTo>
                        <a:pt x="227648" y="422243"/>
                      </a:lnTo>
                      <a:lnTo>
                        <a:pt x="227648" y="524828"/>
                      </a:lnTo>
                      <a:cubicBezTo>
                        <a:pt x="289655" y="432435"/>
                        <a:pt x="384620" y="398240"/>
                        <a:pt x="483203" y="398240"/>
                      </a:cubicBezTo>
                      <a:cubicBezTo>
                        <a:pt x="608838" y="398240"/>
                        <a:pt x="711803" y="454724"/>
                        <a:pt x="770287" y="546926"/>
                      </a:cubicBezTo>
                      <a:cubicBezTo>
                        <a:pt x="836962" y="437388"/>
                        <a:pt x="951262" y="398240"/>
                        <a:pt x="1065562" y="398240"/>
                      </a:cubicBezTo>
                      <a:cubicBezTo>
                        <a:pt x="1269968" y="398240"/>
                        <a:pt x="1408081" y="535972"/>
                        <a:pt x="1408081" y="737711"/>
                      </a:cubicBezTo>
                      <a:close/>
                      <a:moveTo>
                        <a:pt x="2412397" y="1290161"/>
                      </a:moveTo>
                      <a:lnTo>
                        <a:pt x="2183797" y="1290161"/>
                      </a:lnTo>
                      <a:lnTo>
                        <a:pt x="2183797" y="1194626"/>
                      </a:lnTo>
                      <a:cubicBezTo>
                        <a:pt x="2127314" y="1264539"/>
                        <a:pt x="2043113" y="1313021"/>
                        <a:pt x="1923764" y="1313021"/>
                      </a:cubicBezTo>
                      <a:cubicBezTo>
                        <a:pt x="1684115" y="1313021"/>
                        <a:pt x="1503236" y="1116616"/>
                        <a:pt x="1503236" y="855821"/>
                      </a:cubicBezTo>
                      <a:cubicBezTo>
                        <a:pt x="1503236" y="595027"/>
                        <a:pt x="1684211" y="398621"/>
                        <a:pt x="1923764" y="398621"/>
                      </a:cubicBezTo>
                      <a:cubicBezTo>
                        <a:pt x="2043589" y="398621"/>
                        <a:pt x="2126456" y="446913"/>
                        <a:pt x="2183797" y="518350"/>
                      </a:cubicBezTo>
                      <a:lnTo>
                        <a:pt x="2183797" y="422243"/>
                      </a:lnTo>
                      <a:lnTo>
                        <a:pt x="2412397" y="422243"/>
                      </a:lnTo>
                      <a:close/>
                      <a:moveTo>
                        <a:pt x="1743075" y="855917"/>
                      </a:moveTo>
                      <a:cubicBezTo>
                        <a:pt x="1743075" y="988505"/>
                        <a:pt x="1830038" y="1095375"/>
                        <a:pt x="1967103" y="1095375"/>
                      </a:cubicBezTo>
                      <a:cubicBezTo>
                        <a:pt x="2100453" y="1095375"/>
                        <a:pt x="2191322" y="992696"/>
                        <a:pt x="2191322" y="855917"/>
                      </a:cubicBezTo>
                      <a:cubicBezTo>
                        <a:pt x="2191322" y="719138"/>
                        <a:pt x="2100834" y="616363"/>
                        <a:pt x="1967103" y="616363"/>
                      </a:cubicBezTo>
                      <a:cubicBezTo>
                        <a:pt x="1829562" y="616553"/>
                        <a:pt x="1743075" y="723329"/>
                        <a:pt x="1743075" y="855917"/>
                      </a:cubicBezTo>
                      <a:close/>
                      <a:moveTo>
                        <a:pt x="2768060" y="731330"/>
                      </a:moveTo>
                      <a:lnTo>
                        <a:pt x="2850547" y="731330"/>
                      </a:lnTo>
                      <a:lnTo>
                        <a:pt x="3095625" y="422243"/>
                      </a:lnTo>
                      <a:lnTo>
                        <a:pt x="3382328" y="422243"/>
                      </a:lnTo>
                      <a:lnTo>
                        <a:pt x="3039999" y="830771"/>
                      </a:lnTo>
                      <a:lnTo>
                        <a:pt x="3385280" y="1290542"/>
                      </a:lnTo>
                      <a:lnTo>
                        <a:pt x="3097245" y="1290542"/>
                      </a:lnTo>
                      <a:lnTo>
                        <a:pt x="2846928" y="939165"/>
                      </a:lnTo>
                      <a:lnTo>
                        <a:pt x="2768060" y="939165"/>
                      </a:lnTo>
                      <a:lnTo>
                        <a:pt x="2768060" y="1290542"/>
                      </a:lnTo>
                      <a:lnTo>
                        <a:pt x="2533650" y="1290542"/>
                      </a:lnTo>
                      <a:lnTo>
                        <a:pt x="2533650" y="0"/>
                      </a:lnTo>
                      <a:lnTo>
                        <a:pt x="2767679" y="0"/>
                      </a:lnTo>
                      <a:close/>
                      <a:moveTo>
                        <a:pt x="4208050" y="855155"/>
                      </a:moveTo>
                      <a:cubicBezTo>
                        <a:pt x="4208164" y="881507"/>
                        <a:pt x="4206698" y="907843"/>
                        <a:pt x="4203668" y="934022"/>
                      </a:cubicBezTo>
                      <a:lnTo>
                        <a:pt x="3587401" y="934022"/>
                      </a:lnTo>
                      <a:cubicBezTo>
                        <a:pt x="3612547" y="1059275"/>
                        <a:pt x="3700367" y="1114425"/>
                        <a:pt x="3810000" y="1114425"/>
                      </a:cubicBezTo>
                      <a:cubicBezTo>
                        <a:pt x="3890886" y="1112977"/>
                        <a:pt x="3968810" y="1083755"/>
                        <a:pt x="4030695" y="1031653"/>
                      </a:cubicBezTo>
                      <a:lnTo>
                        <a:pt x="4167664" y="1182148"/>
                      </a:lnTo>
                      <a:cubicBezTo>
                        <a:pt x="4068890" y="1272635"/>
                        <a:pt x="3943350" y="1313879"/>
                        <a:pt x="3797237" y="1313879"/>
                      </a:cubicBezTo>
                      <a:cubicBezTo>
                        <a:pt x="3530537" y="1313879"/>
                        <a:pt x="3346133" y="1132904"/>
                        <a:pt x="3346133" y="859536"/>
                      </a:cubicBezTo>
                      <a:cubicBezTo>
                        <a:pt x="3346133" y="586169"/>
                        <a:pt x="3525870" y="398621"/>
                        <a:pt x="3785902" y="398621"/>
                      </a:cubicBezTo>
                      <a:cubicBezTo>
                        <a:pt x="4036124" y="398621"/>
                        <a:pt x="4207288" y="584740"/>
                        <a:pt x="4208145" y="855821"/>
                      </a:cubicBezTo>
                      <a:close/>
                      <a:moveTo>
                        <a:pt x="3588925" y="774668"/>
                      </a:moveTo>
                      <a:lnTo>
                        <a:pt x="3973545" y="774668"/>
                      </a:lnTo>
                      <a:cubicBezTo>
                        <a:pt x="3951923" y="663702"/>
                        <a:pt x="3884676" y="600932"/>
                        <a:pt x="3784378" y="600932"/>
                      </a:cubicBezTo>
                      <a:cubicBezTo>
                        <a:pt x="3673697" y="600075"/>
                        <a:pt x="3609213" y="666750"/>
                        <a:pt x="3588639" y="77457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nvGrpSpPr>
                <p:cNvPr id="29" name="Group 28">
                  <a:extLst>
                    <a:ext uri="{FF2B5EF4-FFF2-40B4-BE49-F238E27FC236}">
                      <a16:creationId xmlns:a16="http://schemas.microsoft.com/office/drawing/2014/main" id="{2BD397C7-F896-D083-2F35-628AD50540AB}"/>
                    </a:ext>
                  </a:extLst>
                </p:cNvPr>
                <p:cNvGrpSpPr/>
                <p:nvPr/>
              </p:nvGrpSpPr>
              <p:grpSpPr>
                <a:xfrm>
                  <a:off x="7165553" y="2496239"/>
                  <a:ext cx="836327" cy="950350"/>
                  <a:chOff x="10416953" y="250714"/>
                  <a:chExt cx="1151181" cy="1308133"/>
                </a:xfrm>
                <a:grpFill/>
              </p:grpSpPr>
              <p:sp>
                <p:nvSpPr>
                  <p:cNvPr id="30" name="Freeform: Shape 44">
                    <a:extLst>
                      <a:ext uri="{FF2B5EF4-FFF2-40B4-BE49-F238E27FC236}">
                        <a16:creationId xmlns:a16="http://schemas.microsoft.com/office/drawing/2014/main" id="{E2CBD3C5-C395-3AF0-F210-4C4D1F58BA97}"/>
                      </a:ext>
                    </a:extLst>
                  </p:cNvPr>
                  <p:cNvSpPr/>
                  <p:nvPr/>
                </p:nvSpPr>
                <p:spPr>
                  <a:xfrm>
                    <a:off x="10416953" y="250714"/>
                    <a:ext cx="297932" cy="297942"/>
                  </a:xfrm>
                  <a:custGeom>
                    <a:avLst/>
                    <a:gdLst>
                      <a:gd name="connsiteX0" fmla="*/ 297932 w 297932"/>
                      <a:gd name="connsiteY0" fmla="*/ 150638 h 297942"/>
                      <a:gd name="connsiteX1" fmla="*/ 147304 w 297932"/>
                      <a:gd name="connsiteY1" fmla="*/ 297932 h 297942"/>
                      <a:gd name="connsiteX2" fmla="*/ 10 w 297932"/>
                      <a:gd name="connsiteY2" fmla="*/ 147304 h 297942"/>
                      <a:gd name="connsiteX3" fmla="*/ 150638 w 297932"/>
                      <a:gd name="connsiteY3" fmla="*/ 10 h 297942"/>
                      <a:gd name="connsiteX4" fmla="*/ 297932 w 297932"/>
                      <a:gd name="connsiteY4" fmla="*/ 147304 h 297942"/>
                      <a:gd name="connsiteX5" fmla="*/ 297932 w 297932"/>
                      <a:gd name="connsiteY5" fmla="*/ 150257 h 29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932" h="297942">
                        <a:moveTo>
                          <a:pt x="297932" y="150638"/>
                        </a:moveTo>
                        <a:cubicBezTo>
                          <a:pt x="297009" y="232905"/>
                          <a:pt x="229571" y="298856"/>
                          <a:pt x="147304" y="297932"/>
                        </a:cubicBezTo>
                        <a:cubicBezTo>
                          <a:pt x="65037" y="297009"/>
                          <a:pt x="-914" y="229572"/>
                          <a:pt x="10" y="147304"/>
                        </a:cubicBezTo>
                        <a:cubicBezTo>
                          <a:pt x="933" y="65035"/>
                          <a:pt x="68371" y="-912"/>
                          <a:pt x="150638" y="10"/>
                        </a:cubicBezTo>
                        <a:cubicBezTo>
                          <a:pt x="231610" y="915"/>
                          <a:pt x="297028" y="66334"/>
                          <a:pt x="297932" y="147304"/>
                        </a:cubicBezTo>
                        <a:cubicBezTo>
                          <a:pt x="297932" y="148352"/>
                          <a:pt x="297932" y="149304"/>
                          <a:pt x="297932" y="1502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1" name="Freeform: Shape 45">
                    <a:extLst>
                      <a:ext uri="{FF2B5EF4-FFF2-40B4-BE49-F238E27FC236}">
                        <a16:creationId xmlns:a16="http://schemas.microsoft.com/office/drawing/2014/main" id="{42C5E54D-3B28-194D-B455-399EF4A486E8}"/>
                      </a:ext>
                    </a:extLst>
                  </p:cNvPr>
                  <p:cNvSpPr/>
                  <p:nvPr/>
                </p:nvSpPr>
                <p:spPr>
                  <a:xfrm>
                    <a:off x="10449423" y="668052"/>
                    <a:ext cx="233267" cy="868394"/>
                  </a:xfrm>
                  <a:custGeom>
                    <a:avLst/>
                    <a:gdLst>
                      <a:gd name="connsiteX0" fmla="*/ 0 w 233267"/>
                      <a:gd name="connsiteY0" fmla="*/ 0 h 868394"/>
                      <a:gd name="connsiteX1" fmla="*/ 233267 w 233267"/>
                      <a:gd name="connsiteY1" fmla="*/ 0 h 868394"/>
                      <a:gd name="connsiteX2" fmla="*/ 233267 w 233267"/>
                      <a:gd name="connsiteY2" fmla="*/ 868394 h 868394"/>
                      <a:gd name="connsiteX3" fmla="*/ 0 w 233267"/>
                      <a:gd name="connsiteY3" fmla="*/ 868394 h 868394"/>
                    </a:gdLst>
                    <a:ahLst/>
                    <a:cxnLst>
                      <a:cxn ang="0">
                        <a:pos x="connsiteX0" y="connsiteY0"/>
                      </a:cxn>
                      <a:cxn ang="0">
                        <a:pos x="connsiteX1" y="connsiteY1"/>
                      </a:cxn>
                      <a:cxn ang="0">
                        <a:pos x="connsiteX2" y="connsiteY2"/>
                      </a:cxn>
                      <a:cxn ang="0">
                        <a:pos x="connsiteX3" y="connsiteY3"/>
                      </a:cxn>
                    </a:cxnLst>
                    <a:rect l="l" t="t" r="r" b="b"/>
                    <a:pathLst>
                      <a:path w="233267" h="868394">
                        <a:moveTo>
                          <a:pt x="0" y="0"/>
                        </a:moveTo>
                        <a:lnTo>
                          <a:pt x="233267" y="0"/>
                        </a:lnTo>
                        <a:lnTo>
                          <a:pt x="233267" y="868394"/>
                        </a:lnTo>
                        <a:lnTo>
                          <a:pt x="0" y="868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2" name="Freeform: Shape 46">
                    <a:extLst>
                      <a:ext uri="{FF2B5EF4-FFF2-40B4-BE49-F238E27FC236}">
                        <a16:creationId xmlns:a16="http://schemas.microsoft.com/office/drawing/2014/main" id="{3565AA61-5AF6-4515-F11B-58E2A12142D4}"/>
                      </a:ext>
                    </a:extLst>
                  </p:cNvPr>
                  <p:cNvSpPr/>
                  <p:nvPr/>
                </p:nvSpPr>
                <p:spPr>
                  <a:xfrm>
                    <a:off x="10787846" y="409829"/>
                    <a:ext cx="780288" cy="1149018"/>
                  </a:xfrm>
                  <a:custGeom>
                    <a:avLst/>
                    <a:gdLst>
                      <a:gd name="connsiteX0" fmla="*/ 716471 w 780288"/>
                      <a:gd name="connsiteY0" fmla="*/ 466058 h 1149018"/>
                      <a:gd name="connsiteX1" fmla="*/ 401384 w 780288"/>
                      <a:gd name="connsiteY1" fmla="*/ 466058 h 1149018"/>
                      <a:gd name="connsiteX2" fmla="*/ 401384 w 780288"/>
                      <a:gd name="connsiteY2" fmla="*/ 783241 h 1149018"/>
                      <a:gd name="connsiteX3" fmla="*/ 531495 w 780288"/>
                      <a:gd name="connsiteY3" fmla="*/ 931164 h 1149018"/>
                      <a:gd name="connsiteX4" fmla="*/ 694563 w 780288"/>
                      <a:gd name="connsiteY4" fmla="*/ 874776 h 1149018"/>
                      <a:gd name="connsiteX5" fmla="*/ 780288 w 780288"/>
                      <a:gd name="connsiteY5" fmla="*/ 1057466 h 1149018"/>
                      <a:gd name="connsiteX6" fmla="*/ 492538 w 780288"/>
                      <a:gd name="connsiteY6" fmla="*/ 1149001 h 1149018"/>
                      <a:gd name="connsiteX7" fmla="*/ 167640 w 780288"/>
                      <a:gd name="connsiteY7" fmla="*/ 802005 h 1149018"/>
                      <a:gd name="connsiteX8" fmla="*/ 167640 w 780288"/>
                      <a:gd name="connsiteY8" fmla="*/ 466058 h 1149018"/>
                      <a:gd name="connsiteX9" fmla="*/ 0 w 780288"/>
                      <a:gd name="connsiteY9" fmla="*/ 466058 h 1149018"/>
                      <a:gd name="connsiteX10" fmla="*/ 0 w 780288"/>
                      <a:gd name="connsiteY10" fmla="*/ 258223 h 1149018"/>
                      <a:gd name="connsiteX11" fmla="*/ 167640 w 780288"/>
                      <a:gd name="connsiteY11" fmla="*/ 258223 h 1149018"/>
                      <a:gd name="connsiteX12" fmla="*/ 167640 w 780288"/>
                      <a:gd name="connsiteY12" fmla="*/ 0 h 1149018"/>
                      <a:gd name="connsiteX13" fmla="*/ 401574 w 780288"/>
                      <a:gd name="connsiteY13" fmla="*/ 0 h 1149018"/>
                      <a:gd name="connsiteX14" fmla="*/ 401574 w 780288"/>
                      <a:gd name="connsiteY14" fmla="*/ 258223 h 1149018"/>
                      <a:gd name="connsiteX15" fmla="*/ 716852 w 780288"/>
                      <a:gd name="connsiteY15" fmla="*/ 258223 h 114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0288" h="1149018">
                        <a:moveTo>
                          <a:pt x="716471" y="466058"/>
                        </a:moveTo>
                        <a:lnTo>
                          <a:pt x="401384" y="466058"/>
                        </a:lnTo>
                        <a:lnTo>
                          <a:pt x="401384" y="783241"/>
                        </a:lnTo>
                        <a:cubicBezTo>
                          <a:pt x="401384" y="891635"/>
                          <a:pt x="458534" y="931164"/>
                          <a:pt x="531495" y="931164"/>
                        </a:cubicBezTo>
                        <a:cubicBezTo>
                          <a:pt x="587121" y="931164"/>
                          <a:pt x="647224" y="903351"/>
                          <a:pt x="694563" y="874776"/>
                        </a:cubicBezTo>
                        <a:lnTo>
                          <a:pt x="780288" y="1057466"/>
                        </a:lnTo>
                        <a:cubicBezTo>
                          <a:pt x="696563" y="1117835"/>
                          <a:pt x="595751" y="1149896"/>
                          <a:pt x="492538" y="1149001"/>
                        </a:cubicBezTo>
                        <a:cubicBezTo>
                          <a:pt x="277082" y="1149001"/>
                          <a:pt x="167640" y="1027271"/>
                          <a:pt x="167640" y="802005"/>
                        </a:cubicBezTo>
                        <a:lnTo>
                          <a:pt x="167640" y="466058"/>
                        </a:lnTo>
                        <a:lnTo>
                          <a:pt x="0" y="466058"/>
                        </a:lnTo>
                        <a:lnTo>
                          <a:pt x="0" y="258223"/>
                        </a:lnTo>
                        <a:lnTo>
                          <a:pt x="167640" y="258223"/>
                        </a:lnTo>
                        <a:lnTo>
                          <a:pt x="167640" y="0"/>
                        </a:lnTo>
                        <a:lnTo>
                          <a:pt x="401574" y="0"/>
                        </a:lnTo>
                        <a:lnTo>
                          <a:pt x="401574" y="258223"/>
                        </a:lnTo>
                        <a:lnTo>
                          <a:pt x="716852" y="2582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grpSp>
            <p:nvGrpSpPr>
              <p:cNvPr id="19" name="Group 18">
                <a:extLst>
                  <a:ext uri="{FF2B5EF4-FFF2-40B4-BE49-F238E27FC236}">
                    <a16:creationId xmlns:a16="http://schemas.microsoft.com/office/drawing/2014/main" id="{EC852F5E-5088-EE4D-F200-0AD7EDEFD149}"/>
                  </a:ext>
                </a:extLst>
              </p:cNvPr>
              <p:cNvGrpSpPr/>
              <p:nvPr/>
            </p:nvGrpSpPr>
            <p:grpSpPr>
              <a:xfrm>
                <a:off x="546522" y="2021456"/>
                <a:ext cx="3998676" cy="773952"/>
                <a:chOff x="3696232" y="3672384"/>
                <a:chExt cx="4799535" cy="928960"/>
              </a:xfrm>
              <a:gradFill>
                <a:gsLst>
                  <a:gs pos="0">
                    <a:srgbClr val="FAB302"/>
                  </a:gs>
                  <a:gs pos="100000">
                    <a:srgbClr val="E9196C"/>
                  </a:gs>
                </a:gsLst>
                <a:lin ang="0" scaled="0"/>
              </a:gradFill>
            </p:grpSpPr>
            <p:sp>
              <p:nvSpPr>
                <p:cNvPr id="21" name="Freeform: Shape 48">
                  <a:extLst>
                    <a:ext uri="{FF2B5EF4-FFF2-40B4-BE49-F238E27FC236}">
                      <a16:creationId xmlns:a16="http://schemas.microsoft.com/office/drawing/2014/main" id="{BC378D48-5231-3AE1-79DD-7E75C6FF56A0}"/>
                    </a:ext>
                  </a:extLst>
                </p:cNvPr>
                <p:cNvSpPr/>
                <p:nvPr/>
              </p:nvSpPr>
              <p:spPr>
                <a:xfrm>
                  <a:off x="5534491"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2" name="Graphic 71">
                  <a:extLst>
                    <a:ext uri="{FF2B5EF4-FFF2-40B4-BE49-F238E27FC236}">
                      <a16:creationId xmlns:a16="http://schemas.microsoft.com/office/drawing/2014/main" id="{CF4965E5-6CA3-ECBB-833F-C1674421E72A}"/>
                    </a:ext>
                  </a:extLst>
                </p:cNvPr>
                <p:cNvSpPr/>
                <p:nvPr/>
              </p:nvSpPr>
              <p:spPr>
                <a:xfrm>
                  <a:off x="4442787" y="3672384"/>
                  <a:ext cx="1025787" cy="649123"/>
                </a:xfrm>
                <a:custGeom>
                  <a:avLst/>
                  <a:gdLst>
                    <a:gd name="connsiteX0" fmla="*/ 1025148 w 1025787"/>
                    <a:gd name="connsiteY0" fmla="*/ 245719 h 649123"/>
                    <a:gd name="connsiteX1" fmla="*/ 1025148 w 1025787"/>
                    <a:gd name="connsiteY1" fmla="*/ 648472 h 649123"/>
                    <a:gd name="connsiteX2" fmla="*/ 855305 w 1025787"/>
                    <a:gd name="connsiteY2" fmla="*/ 648472 h 649123"/>
                    <a:gd name="connsiteX3" fmla="*/ 855305 w 1025787"/>
                    <a:gd name="connsiteY3" fmla="*/ 300807 h 649123"/>
                    <a:gd name="connsiteX4" fmla="*/ 731877 w 1025787"/>
                    <a:gd name="connsiteY4" fmla="*/ 159271 h 649123"/>
                    <a:gd name="connsiteX5" fmla="*/ 597973 w 1025787"/>
                    <a:gd name="connsiteY5" fmla="*/ 302194 h 649123"/>
                    <a:gd name="connsiteX6" fmla="*/ 597973 w 1025787"/>
                    <a:gd name="connsiteY6" fmla="*/ 648749 h 649123"/>
                    <a:gd name="connsiteX7" fmla="*/ 428200 w 1025787"/>
                    <a:gd name="connsiteY7" fmla="*/ 648749 h 649123"/>
                    <a:gd name="connsiteX8" fmla="*/ 428200 w 1025787"/>
                    <a:gd name="connsiteY8" fmla="*/ 300807 h 649123"/>
                    <a:gd name="connsiteX9" fmla="*/ 304772 w 1025787"/>
                    <a:gd name="connsiteY9" fmla="*/ 159271 h 649123"/>
                    <a:gd name="connsiteX10" fmla="*/ 170868 w 1025787"/>
                    <a:gd name="connsiteY10" fmla="*/ 302194 h 649123"/>
                    <a:gd name="connsiteX11" fmla="*/ 170868 w 1025787"/>
                    <a:gd name="connsiteY11" fmla="*/ 648749 h 649123"/>
                    <a:gd name="connsiteX12" fmla="*/ -224 w 1025787"/>
                    <a:gd name="connsiteY12" fmla="*/ 648749 h 649123"/>
                    <a:gd name="connsiteX13" fmla="*/ -224 w 1025787"/>
                    <a:gd name="connsiteY13" fmla="*/ 16209 h 649123"/>
                    <a:gd name="connsiteX14" fmla="*/ 165595 w 1025787"/>
                    <a:gd name="connsiteY14" fmla="*/ 16209 h 649123"/>
                    <a:gd name="connsiteX15" fmla="*/ 165595 w 1025787"/>
                    <a:gd name="connsiteY15" fmla="*/ 91001 h 649123"/>
                    <a:gd name="connsiteX16" fmla="*/ 351743 w 1025787"/>
                    <a:gd name="connsiteY16" fmla="*/ -373 h 649123"/>
                    <a:gd name="connsiteX17" fmla="*/ 560716 w 1025787"/>
                    <a:gd name="connsiteY17" fmla="*/ 108068 h 649123"/>
                    <a:gd name="connsiteX18" fmla="*/ 775795 w 1025787"/>
                    <a:gd name="connsiteY18" fmla="*/ -373 h 649123"/>
                    <a:gd name="connsiteX19" fmla="*/ 1025564 w 1025787"/>
                    <a:gd name="connsiteY19"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5787" h="649123">
                      <a:moveTo>
                        <a:pt x="1025148" y="245719"/>
                      </a:moveTo>
                      <a:lnTo>
                        <a:pt x="1025148" y="648472"/>
                      </a:lnTo>
                      <a:lnTo>
                        <a:pt x="855305" y="648472"/>
                      </a:lnTo>
                      <a:lnTo>
                        <a:pt x="855305" y="300807"/>
                      </a:lnTo>
                      <a:cubicBezTo>
                        <a:pt x="855305" y="209502"/>
                        <a:pt x="808959" y="159271"/>
                        <a:pt x="731877" y="159271"/>
                      </a:cubicBezTo>
                      <a:cubicBezTo>
                        <a:pt x="658681" y="159271"/>
                        <a:pt x="597973" y="206866"/>
                        <a:pt x="597973" y="302194"/>
                      </a:cubicBezTo>
                      <a:lnTo>
                        <a:pt x="597973" y="648749"/>
                      </a:lnTo>
                      <a:lnTo>
                        <a:pt x="428200" y="648749"/>
                      </a:lnTo>
                      <a:lnTo>
                        <a:pt x="428200" y="300807"/>
                      </a:lnTo>
                      <a:cubicBezTo>
                        <a:pt x="428200" y="209502"/>
                        <a:pt x="382409" y="159271"/>
                        <a:pt x="304772" y="159271"/>
                      </a:cubicBezTo>
                      <a:cubicBezTo>
                        <a:pt x="231576" y="159271"/>
                        <a:pt x="170868" y="206866"/>
                        <a:pt x="170868" y="302194"/>
                      </a:cubicBezTo>
                      <a:lnTo>
                        <a:pt x="170868" y="648749"/>
                      </a:lnTo>
                      <a:lnTo>
                        <a:pt x="-224" y="648749"/>
                      </a:lnTo>
                      <a:lnTo>
                        <a:pt x="-224" y="16209"/>
                      </a:lnTo>
                      <a:lnTo>
                        <a:pt x="165595" y="16209"/>
                      </a:lnTo>
                      <a:lnTo>
                        <a:pt x="165595" y="91001"/>
                      </a:lnTo>
                      <a:cubicBezTo>
                        <a:pt x="210623" y="23840"/>
                        <a:pt x="279934" y="-373"/>
                        <a:pt x="351743" y="-373"/>
                      </a:cubicBezTo>
                      <a:cubicBezTo>
                        <a:pt x="443116" y="-373"/>
                        <a:pt x="518255" y="40769"/>
                        <a:pt x="560716" y="108068"/>
                      </a:cubicBezTo>
                      <a:cubicBezTo>
                        <a:pt x="609699" y="27656"/>
                        <a:pt x="692539" y="-373"/>
                        <a:pt x="775795" y="-373"/>
                      </a:cubicBezTo>
                      <a:cubicBezTo>
                        <a:pt x="924685" y="-720"/>
                        <a:pt x="1025564" y="99187"/>
                        <a:pt x="1025564" y="245996"/>
                      </a:cubicBezTo>
                      <a:close/>
                    </a:path>
                  </a:pathLst>
                </a:custGeom>
                <a:grpFill/>
                <a:ln w="6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3" name="Graphic 76">
                  <a:extLst>
                    <a:ext uri="{FF2B5EF4-FFF2-40B4-BE49-F238E27FC236}">
                      <a16:creationId xmlns:a16="http://schemas.microsoft.com/office/drawing/2014/main" id="{209C2628-C539-1670-2028-31AF4462C838}"/>
                    </a:ext>
                  </a:extLst>
                </p:cNvPr>
                <p:cNvSpPr/>
                <p:nvPr/>
              </p:nvSpPr>
              <p:spPr>
                <a:xfrm>
                  <a:off x="6281207" y="3693830"/>
                  <a:ext cx="554348" cy="632262"/>
                </a:xfrm>
                <a:custGeom>
                  <a:avLst/>
                  <a:gdLst>
                    <a:gd name="connsiteX0" fmla="*/ 546578 w 554348"/>
                    <a:gd name="connsiteY0" fmla="*/ 124468 h 632262"/>
                    <a:gd name="connsiteX1" fmla="*/ 234922 w 554348"/>
                    <a:gd name="connsiteY1" fmla="*/ 480251 h 632262"/>
                    <a:gd name="connsiteX2" fmla="*/ 554348 w 554348"/>
                    <a:gd name="connsiteY2" fmla="*/ 480251 h 632262"/>
                    <a:gd name="connsiteX3" fmla="*/ 554348 w 554348"/>
                    <a:gd name="connsiteY3" fmla="*/ 632263 h 632262"/>
                    <a:gd name="connsiteX4" fmla="*/ 0 w 554348"/>
                    <a:gd name="connsiteY4" fmla="*/ 632263 h 632262"/>
                    <a:gd name="connsiteX5" fmla="*/ 0 w 554348"/>
                    <a:gd name="connsiteY5" fmla="*/ 509529 h 632262"/>
                    <a:gd name="connsiteX6" fmla="*/ 318941 w 554348"/>
                    <a:gd name="connsiteY6" fmla="*/ 151527 h 632262"/>
                    <a:gd name="connsiteX7" fmla="*/ 11101 w 554348"/>
                    <a:gd name="connsiteY7" fmla="*/ 151527 h 632262"/>
                    <a:gd name="connsiteX8" fmla="*/ 11101 w 554348"/>
                    <a:gd name="connsiteY8" fmla="*/ 0 h 632262"/>
                    <a:gd name="connsiteX9" fmla="*/ 546578 w 554348"/>
                    <a:gd name="connsiteY9" fmla="*/ 0 h 632262"/>
                    <a:gd name="connsiteX10" fmla="*/ 546578 w 554348"/>
                    <a:gd name="connsiteY10" fmla="*/ 124468 h 6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348" h="632262">
                      <a:moveTo>
                        <a:pt x="546578" y="124468"/>
                      </a:moveTo>
                      <a:lnTo>
                        <a:pt x="234922" y="480251"/>
                      </a:lnTo>
                      <a:lnTo>
                        <a:pt x="554348" y="480251"/>
                      </a:lnTo>
                      <a:lnTo>
                        <a:pt x="554348" y="632263"/>
                      </a:lnTo>
                      <a:lnTo>
                        <a:pt x="0" y="632263"/>
                      </a:lnTo>
                      <a:lnTo>
                        <a:pt x="0" y="509529"/>
                      </a:lnTo>
                      <a:lnTo>
                        <a:pt x="318941" y="151527"/>
                      </a:lnTo>
                      <a:lnTo>
                        <a:pt x="11101" y="151527"/>
                      </a:lnTo>
                      <a:lnTo>
                        <a:pt x="11101" y="0"/>
                      </a:lnTo>
                      <a:lnTo>
                        <a:pt x="546578" y="0"/>
                      </a:lnTo>
                      <a:lnTo>
                        <a:pt x="546578" y="124468"/>
                      </a:lnTo>
                      <a:close/>
                    </a:path>
                  </a:pathLst>
                </a:custGeom>
                <a:grpFill/>
                <a:ln w="6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4" name="Graphic 78">
                  <a:extLst>
                    <a:ext uri="{FF2B5EF4-FFF2-40B4-BE49-F238E27FC236}">
                      <a16:creationId xmlns:a16="http://schemas.microsoft.com/office/drawing/2014/main" id="{B8915602-C569-1C03-3D6A-51715DE73B0F}"/>
                    </a:ext>
                  </a:extLst>
                </p:cNvPr>
                <p:cNvSpPr/>
                <p:nvPr/>
              </p:nvSpPr>
              <p:spPr>
                <a:xfrm>
                  <a:off x="7180657" y="3675147"/>
                  <a:ext cx="598266" cy="649123"/>
                </a:xfrm>
                <a:custGeom>
                  <a:avLst/>
                  <a:gdLst>
                    <a:gd name="connsiteX0" fmla="*/ 597457 w 598266"/>
                    <a:gd name="connsiteY0" fmla="*/ 245719 h 649123"/>
                    <a:gd name="connsiteX1" fmla="*/ 597457 w 598266"/>
                    <a:gd name="connsiteY1" fmla="*/ 648472 h 649123"/>
                    <a:gd name="connsiteX2" fmla="*/ 427545 w 598266"/>
                    <a:gd name="connsiteY2" fmla="*/ 648472 h 649123"/>
                    <a:gd name="connsiteX3" fmla="*/ 427545 w 598266"/>
                    <a:gd name="connsiteY3" fmla="*/ 300807 h 649123"/>
                    <a:gd name="connsiteX4" fmla="*/ 304117 w 598266"/>
                    <a:gd name="connsiteY4" fmla="*/ 159271 h 649123"/>
                    <a:gd name="connsiteX5" fmla="*/ 170213 w 598266"/>
                    <a:gd name="connsiteY5" fmla="*/ 302194 h 649123"/>
                    <a:gd name="connsiteX6" fmla="*/ 170213 w 598266"/>
                    <a:gd name="connsiteY6" fmla="*/ 648749 h 649123"/>
                    <a:gd name="connsiteX7" fmla="*/ -254 w 598266"/>
                    <a:gd name="connsiteY7" fmla="*/ 648749 h 649123"/>
                    <a:gd name="connsiteX8" fmla="*/ -254 w 598266"/>
                    <a:gd name="connsiteY8" fmla="*/ 16209 h 649123"/>
                    <a:gd name="connsiteX9" fmla="*/ 165565 w 598266"/>
                    <a:gd name="connsiteY9" fmla="*/ 16209 h 649123"/>
                    <a:gd name="connsiteX10" fmla="*/ 165565 w 598266"/>
                    <a:gd name="connsiteY10" fmla="*/ 91001 h 649123"/>
                    <a:gd name="connsiteX11" fmla="*/ 351712 w 598266"/>
                    <a:gd name="connsiteY11" fmla="*/ -373 h 649123"/>
                    <a:gd name="connsiteX12" fmla="*/ 598013 w 598266"/>
                    <a:gd name="connsiteY12"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266" h="649123">
                      <a:moveTo>
                        <a:pt x="597457" y="245719"/>
                      </a:moveTo>
                      <a:lnTo>
                        <a:pt x="597457" y="648472"/>
                      </a:lnTo>
                      <a:lnTo>
                        <a:pt x="427545" y="648472"/>
                      </a:lnTo>
                      <a:lnTo>
                        <a:pt x="427545" y="300807"/>
                      </a:lnTo>
                      <a:cubicBezTo>
                        <a:pt x="427545" y="209502"/>
                        <a:pt x="381823" y="159271"/>
                        <a:pt x="304117" y="159271"/>
                      </a:cubicBezTo>
                      <a:cubicBezTo>
                        <a:pt x="230921" y="159271"/>
                        <a:pt x="170213" y="206866"/>
                        <a:pt x="170213" y="302194"/>
                      </a:cubicBezTo>
                      <a:lnTo>
                        <a:pt x="170213" y="648749"/>
                      </a:lnTo>
                      <a:lnTo>
                        <a:pt x="-254" y="648749"/>
                      </a:lnTo>
                      <a:lnTo>
                        <a:pt x="-254" y="16209"/>
                      </a:lnTo>
                      <a:lnTo>
                        <a:pt x="165565" y="16209"/>
                      </a:lnTo>
                      <a:lnTo>
                        <a:pt x="165565" y="91001"/>
                      </a:lnTo>
                      <a:cubicBezTo>
                        <a:pt x="210731" y="23840"/>
                        <a:pt x="279904" y="-373"/>
                        <a:pt x="351712" y="-373"/>
                      </a:cubicBezTo>
                      <a:cubicBezTo>
                        <a:pt x="495468" y="-720"/>
                        <a:pt x="598013" y="99187"/>
                        <a:pt x="598013" y="245996"/>
                      </a:cubicBezTo>
                      <a:close/>
                    </a:path>
                  </a:pathLst>
                </a:custGeom>
                <a:grpFill/>
                <a:ln w="68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5" name="Freeform: Shape 52">
                  <a:extLst>
                    <a:ext uri="{FF2B5EF4-FFF2-40B4-BE49-F238E27FC236}">
                      <a16:creationId xmlns:a16="http://schemas.microsoft.com/office/drawing/2014/main" id="{BBC314C5-3746-85B8-2112-2997AF517851}"/>
                    </a:ext>
                  </a:extLst>
                </p:cNvPr>
                <p:cNvSpPr/>
                <p:nvPr/>
              </p:nvSpPr>
              <p:spPr>
                <a:xfrm>
                  <a:off x="7842205" y="3678933"/>
                  <a:ext cx="653562" cy="922411"/>
                </a:xfrm>
                <a:custGeom>
                  <a:avLst/>
                  <a:gdLst>
                    <a:gd name="connsiteX0" fmla="*/ 458819 w 897255"/>
                    <a:gd name="connsiteY0" fmla="*/ 214217 h 1266349"/>
                    <a:gd name="connsiteX1" fmla="*/ 239744 w 897255"/>
                    <a:gd name="connsiteY1" fmla="*/ 442817 h 1266349"/>
                    <a:gd name="connsiteX2" fmla="*/ 458819 w 897255"/>
                    <a:gd name="connsiteY2" fmla="*/ 670465 h 1266349"/>
                    <a:gd name="connsiteX3" fmla="*/ 676465 w 897255"/>
                    <a:gd name="connsiteY3" fmla="*/ 442817 h 1266349"/>
                    <a:gd name="connsiteX4" fmla="*/ 458819 w 897255"/>
                    <a:gd name="connsiteY4" fmla="*/ 214217 h 1266349"/>
                    <a:gd name="connsiteX5" fmla="*/ 400050 w 897255"/>
                    <a:gd name="connsiteY5" fmla="*/ 0 h 1266349"/>
                    <a:gd name="connsiteX6" fmla="*/ 618742 w 897255"/>
                    <a:gd name="connsiteY6" fmla="*/ 70161 h 1266349"/>
                    <a:gd name="connsiteX7" fmla="*/ 667702 w 897255"/>
                    <a:gd name="connsiteY7" fmla="*/ 119157 h 1266349"/>
                    <a:gd name="connsiteX8" fmla="*/ 667702 w 897255"/>
                    <a:gd name="connsiteY8" fmla="*/ 119349 h 1266349"/>
                    <a:gd name="connsiteX9" fmla="*/ 668655 w 897255"/>
                    <a:gd name="connsiteY9" fmla="*/ 120111 h 1266349"/>
                    <a:gd name="connsiteX10" fmla="*/ 667702 w 897255"/>
                    <a:gd name="connsiteY10" fmla="*/ 119157 h 1266349"/>
                    <a:gd name="connsiteX11" fmla="*/ 667702 w 897255"/>
                    <a:gd name="connsiteY11" fmla="*/ 22860 h 1266349"/>
                    <a:gd name="connsiteX12" fmla="*/ 897255 w 897255"/>
                    <a:gd name="connsiteY12" fmla="*/ 22860 h 1266349"/>
                    <a:gd name="connsiteX13" fmla="*/ 897255 w 897255"/>
                    <a:gd name="connsiteY13" fmla="*/ 819150 h 1266349"/>
                    <a:gd name="connsiteX14" fmla="*/ 428339 w 897255"/>
                    <a:gd name="connsiteY14" fmla="*/ 1266349 h 1266349"/>
                    <a:gd name="connsiteX15" fmla="*/ 48196 w 897255"/>
                    <a:gd name="connsiteY15" fmla="*/ 1161574 h 1266349"/>
                    <a:gd name="connsiteX16" fmla="*/ 131540 w 897255"/>
                    <a:gd name="connsiteY16" fmla="*/ 971074 h 1266349"/>
                    <a:gd name="connsiteX17" fmla="*/ 418433 w 897255"/>
                    <a:gd name="connsiteY17" fmla="*/ 1059847 h 1266349"/>
                    <a:gd name="connsiteX18" fmla="*/ 666083 w 897255"/>
                    <a:gd name="connsiteY18" fmla="*/ 829533 h 1266349"/>
                    <a:gd name="connsiteX19" fmla="*/ 666083 w 897255"/>
                    <a:gd name="connsiteY19" fmla="*/ 768668 h 1266349"/>
                    <a:gd name="connsiteX20" fmla="*/ 398907 w 897255"/>
                    <a:gd name="connsiteY20" fmla="*/ 886016 h 1266349"/>
                    <a:gd name="connsiteX21" fmla="*/ 0 w 897255"/>
                    <a:gd name="connsiteY21" fmla="*/ 443675 h 1266349"/>
                    <a:gd name="connsiteX22" fmla="*/ 400050 w 897255"/>
                    <a:gd name="connsiteY22" fmla="*/ 0 h 126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255" h="1266349">
                      <a:moveTo>
                        <a:pt x="458819" y="214217"/>
                      </a:moveTo>
                      <a:cubicBezTo>
                        <a:pt x="325469" y="214217"/>
                        <a:pt x="239744" y="316707"/>
                        <a:pt x="239744" y="442817"/>
                      </a:cubicBezTo>
                      <a:cubicBezTo>
                        <a:pt x="239744" y="568167"/>
                        <a:pt x="325469" y="670465"/>
                        <a:pt x="458819" y="670465"/>
                      </a:cubicBezTo>
                      <a:cubicBezTo>
                        <a:pt x="588645" y="670465"/>
                        <a:pt x="676465" y="571786"/>
                        <a:pt x="676465" y="442817"/>
                      </a:cubicBezTo>
                      <a:cubicBezTo>
                        <a:pt x="676465" y="313849"/>
                        <a:pt x="588645" y="214217"/>
                        <a:pt x="458819" y="214217"/>
                      </a:cubicBezTo>
                      <a:close/>
                      <a:moveTo>
                        <a:pt x="400050" y="0"/>
                      </a:moveTo>
                      <a:cubicBezTo>
                        <a:pt x="490561" y="0"/>
                        <a:pt x="563177" y="25986"/>
                        <a:pt x="618742" y="70161"/>
                      </a:cubicBezTo>
                      <a:lnTo>
                        <a:pt x="667702" y="119157"/>
                      </a:lnTo>
                      <a:lnTo>
                        <a:pt x="667702" y="119349"/>
                      </a:lnTo>
                      <a:lnTo>
                        <a:pt x="668655" y="120111"/>
                      </a:lnTo>
                      <a:lnTo>
                        <a:pt x="667702" y="119157"/>
                      </a:lnTo>
                      <a:lnTo>
                        <a:pt x="667702" y="22860"/>
                      </a:lnTo>
                      <a:lnTo>
                        <a:pt x="897255" y="22860"/>
                      </a:lnTo>
                      <a:lnTo>
                        <a:pt x="897255" y="819150"/>
                      </a:lnTo>
                      <a:cubicBezTo>
                        <a:pt x="897255" y="1097852"/>
                        <a:pt x="715232" y="1266349"/>
                        <a:pt x="428339" y="1266349"/>
                      </a:cubicBezTo>
                      <a:cubicBezTo>
                        <a:pt x="291465" y="1266349"/>
                        <a:pt x="145923" y="1230630"/>
                        <a:pt x="48196" y="1161574"/>
                      </a:cubicBezTo>
                      <a:lnTo>
                        <a:pt x="131540" y="971074"/>
                      </a:lnTo>
                      <a:cubicBezTo>
                        <a:pt x="216179" y="1028615"/>
                        <a:pt x="316087" y="1059533"/>
                        <a:pt x="418433" y="1059847"/>
                      </a:cubicBezTo>
                      <a:cubicBezTo>
                        <a:pt x="563784" y="1059847"/>
                        <a:pt x="666083" y="979266"/>
                        <a:pt x="666083" y="829533"/>
                      </a:cubicBezTo>
                      <a:lnTo>
                        <a:pt x="666083" y="768668"/>
                      </a:lnTo>
                      <a:cubicBezTo>
                        <a:pt x="606838" y="841249"/>
                        <a:pt x="519017" y="886016"/>
                        <a:pt x="398907" y="886016"/>
                      </a:cubicBezTo>
                      <a:cubicBezTo>
                        <a:pt x="188309" y="886016"/>
                        <a:pt x="0" y="709803"/>
                        <a:pt x="0" y="443675"/>
                      </a:cubicBezTo>
                      <a:cubicBezTo>
                        <a:pt x="0" y="177546"/>
                        <a:pt x="188309" y="0"/>
                        <a:pt x="4000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6" name="Freeform: Shape 53">
                  <a:extLst>
                    <a:ext uri="{FF2B5EF4-FFF2-40B4-BE49-F238E27FC236}">
                      <a16:creationId xmlns:a16="http://schemas.microsoft.com/office/drawing/2014/main" id="{16541A4A-96E9-761C-C020-B3684B3A632C}"/>
                    </a:ext>
                  </a:extLst>
                </p:cNvPr>
                <p:cNvSpPr/>
                <p:nvPr/>
              </p:nvSpPr>
              <p:spPr>
                <a:xfrm>
                  <a:off x="3696232"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7" name="Graphic 87">
                  <a:extLst>
                    <a:ext uri="{FF2B5EF4-FFF2-40B4-BE49-F238E27FC236}">
                      <a16:creationId xmlns:a16="http://schemas.microsoft.com/office/drawing/2014/main" id="{B0E0C777-9CAC-5958-47F7-AB5CD6510E92}"/>
                    </a:ext>
                  </a:extLst>
                </p:cNvPr>
                <p:cNvSpPr/>
                <p:nvPr/>
              </p:nvSpPr>
              <p:spPr>
                <a:xfrm>
                  <a:off x="6918489" y="3691091"/>
                  <a:ext cx="171276" cy="635005"/>
                </a:xfrm>
                <a:custGeom>
                  <a:avLst/>
                  <a:gdLst>
                    <a:gd name="connsiteX0" fmla="*/ 0 w 171276"/>
                    <a:gd name="connsiteY0" fmla="*/ 0 h 635005"/>
                    <a:gd name="connsiteX1" fmla="*/ 171276 w 171276"/>
                    <a:gd name="connsiteY1" fmla="*/ 0 h 635005"/>
                    <a:gd name="connsiteX2" fmla="*/ 171276 w 171276"/>
                    <a:gd name="connsiteY2" fmla="*/ 635006 h 635005"/>
                    <a:gd name="connsiteX3" fmla="*/ 0 w 171276"/>
                    <a:gd name="connsiteY3" fmla="*/ 635006 h 635005"/>
                  </a:gdLst>
                  <a:ahLst/>
                  <a:cxnLst>
                    <a:cxn ang="0">
                      <a:pos x="connsiteX0" y="connsiteY0"/>
                    </a:cxn>
                    <a:cxn ang="0">
                      <a:pos x="connsiteX1" y="connsiteY1"/>
                    </a:cxn>
                    <a:cxn ang="0">
                      <a:pos x="connsiteX2" y="connsiteY2"/>
                    </a:cxn>
                    <a:cxn ang="0">
                      <a:pos x="connsiteX3" y="connsiteY3"/>
                    </a:cxn>
                  </a:cxnLst>
                  <a:rect l="l" t="t" r="r" b="b"/>
                  <a:pathLst>
                    <a:path w="171276" h="635005">
                      <a:moveTo>
                        <a:pt x="0" y="0"/>
                      </a:moveTo>
                      <a:lnTo>
                        <a:pt x="171276" y="0"/>
                      </a:lnTo>
                      <a:lnTo>
                        <a:pt x="171276" y="635006"/>
                      </a:lnTo>
                      <a:lnTo>
                        <a:pt x="0" y="635006"/>
                      </a:ln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sp>
            <p:nvSpPr>
              <p:cNvPr id="20" name="Freeform: Shape 55">
                <a:extLst>
                  <a:ext uri="{FF2B5EF4-FFF2-40B4-BE49-F238E27FC236}">
                    <a16:creationId xmlns:a16="http://schemas.microsoft.com/office/drawing/2014/main" id="{02A4E990-EB71-67A6-7AD2-C49C55AD6E51}"/>
                  </a:ext>
                </a:extLst>
              </p:cNvPr>
              <p:cNvSpPr/>
              <p:nvPr/>
            </p:nvSpPr>
            <p:spPr>
              <a:xfrm>
                <a:off x="3214538" y="1790952"/>
                <a:ext cx="180966" cy="180931"/>
              </a:xfrm>
              <a:custGeom>
                <a:avLst/>
                <a:gdLst>
                  <a:gd name="connsiteX0" fmla="*/ 298889 w 298984"/>
                  <a:gd name="connsiteY0" fmla="*/ 150524 h 298927"/>
                  <a:gd name="connsiteX1" fmla="*/ 148394 w 298984"/>
                  <a:gd name="connsiteY1" fmla="*/ 298923 h 298927"/>
                  <a:gd name="connsiteX2" fmla="*/ 4 w 298984"/>
                  <a:gd name="connsiteY2" fmla="*/ 148428 h 298927"/>
                  <a:gd name="connsiteX3" fmla="*/ 149156 w 298984"/>
                  <a:gd name="connsiteY3" fmla="*/ 29 h 298927"/>
                  <a:gd name="connsiteX4" fmla="*/ 298984 w 298984"/>
                  <a:gd name="connsiteY4" fmla="*/ 143761 h 298927"/>
                  <a:gd name="connsiteX5" fmla="*/ 298984 w 298984"/>
                  <a:gd name="connsiteY5" fmla="*/ 150905 h 2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84" h="298927">
                    <a:moveTo>
                      <a:pt x="298889" y="150524"/>
                    </a:moveTo>
                    <a:cubicBezTo>
                      <a:pt x="298308" y="233058"/>
                      <a:pt x="230928" y="299495"/>
                      <a:pt x="148394" y="298923"/>
                    </a:cubicBezTo>
                    <a:cubicBezTo>
                      <a:pt x="65860" y="298342"/>
                      <a:pt x="-577" y="230962"/>
                      <a:pt x="4" y="148428"/>
                    </a:cubicBezTo>
                    <a:cubicBezTo>
                      <a:pt x="575" y="66418"/>
                      <a:pt x="67136" y="191"/>
                      <a:pt x="149156" y="29"/>
                    </a:cubicBezTo>
                    <a:cubicBezTo>
                      <a:pt x="230185" y="-1562"/>
                      <a:pt x="297212" y="62732"/>
                      <a:pt x="298984" y="143761"/>
                    </a:cubicBezTo>
                    <a:cubicBezTo>
                      <a:pt x="298984" y="146142"/>
                      <a:pt x="298984" y="148524"/>
                      <a:pt x="298984" y="150905"/>
                    </a:cubicBezTo>
                    <a:close/>
                  </a:path>
                </a:pathLst>
              </a:custGeom>
              <a:solidFill>
                <a:srgbClr val="F165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BEA6E64F-EF0E-8582-7C46-D5AD6046B97E}"/>
                </a:ext>
              </a:extLst>
            </p:cNvPr>
            <p:cNvGrpSpPr/>
            <p:nvPr userDrawn="1"/>
          </p:nvGrpSpPr>
          <p:grpSpPr>
            <a:xfrm>
              <a:off x="547918" y="525217"/>
              <a:ext cx="2361450" cy="502036"/>
              <a:chOff x="555787" y="2132764"/>
              <a:chExt cx="1990197" cy="423109"/>
            </a:xfrm>
            <a:solidFill>
              <a:schemeClr val="tx1"/>
            </a:solidFill>
          </p:grpSpPr>
          <p:sp>
            <p:nvSpPr>
              <p:cNvPr id="15" name="Freeform: Shape 19">
                <a:extLst>
                  <a:ext uri="{FF2B5EF4-FFF2-40B4-BE49-F238E27FC236}">
                    <a16:creationId xmlns:a16="http://schemas.microsoft.com/office/drawing/2014/main" id="{49273560-CB6E-6A30-6B28-D2FA823C28F4}"/>
                  </a:ext>
                </a:extLst>
              </p:cNvPr>
              <p:cNvSpPr/>
              <p:nvPr/>
            </p:nvSpPr>
            <p:spPr>
              <a:xfrm>
                <a:off x="555787" y="2132764"/>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6" name="Freeform: Shape 21">
                <a:extLst>
                  <a:ext uri="{FF2B5EF4-FFF2-40B4-BE49-F238E27FC236}">
                    <a16:creationId xmlns:a16="http://schemas.microsoft.com/office/drawing/2014/main" id="{F5A09B88-E52E-5E02-1F8E-8CC0A6DC0B2D}"/>
                  </a:ext>
                </a:extLst>
              </p:cNvPr>
              <p:cNvSpPr/>
              <p:nvPr/>
            </p:nvSpPr>
            <p:spPr>
              <a:xfrm>
                <a:off x="1015477" y="2297306"/>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7" name="Freeform: Shape 22">
                <a:extLst>
                  <a:ext uri="{FF2B5EF4-FFF2-40B4-BE49-F238E27FC236}">
                    <a16:creationId xmlns:a16="http://schemas.microsoft.com/office/drawing/2014/main" id="{DF80F381-ACC8-226C-7AED-33E5DD42544C}"/>
                  </a:ext>
                </a:extLst>
              </p:cNvPr>
              <p:cNvSpPr/>
              <p:nvPr/>
            </p:nvSpPr>
            <p:spPr>
              <a:xfrm>
                <a:off x="1166916" y="2149276"/>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rgbClr val="FFFFFF"/>
              </a:solidFill>
              <a:ln w="53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sp>
        <p:nvSpPr>
          <p:cNvPr id="33" name="Title 4">
            <a:extLst>
              <a:ext uri="{FF2B5EF4-FFF2-40B4-BE49-F238E27FC236}">
                <a16:creationId xmlns:a16="http://schemas.microsoft.com/office/drawing/2014/main" id="{420EB833-3369-914B-D684-797792CD9598}"/>
              </a:ext>
            </a:extLst>
          </p:cNvPr>
          <p:cNvSpPr>
            <a:spLocks noGrp="1"/>
          </p:cNvSpPr>
          <p:nvPr>
            <p:ph type="ctrTitle" hasCustomPrompt="1"/>
          </p:nvPr>
        </p:nvSpPr>
        <p:spPr>
          <a:xfrm>
            <a:off x="548639" y="2497788"/>
            <a:ext cx="5633085" cy="1231106"/>
          </a:xfrm>
        </p:spPr>
        <p:txBody>
          <a:bodyPr/>
          <a:lstStyle>
            <a:lvl1pPr>
              <a:defRPr sz="4000">
                <a:solidFill>
                  <a:schemeClr val="bg1"/>
                </a:solidFill>
              </a:defRPr>
            </a:lvl1pPr>
          </a:lstStyle>
          <a:p>
            <a:r>
              <a:rPr lang="en-US" dirty="0"/>
              <a:t>Century Gothic Bold Size 40pt</a:t>
            </a:r>
          </a:p>
        </p:txBody>
      </p:sp>
      <p:sp>
        <p:nvSpPr>
          <p:cNvPr id="34" name="Text Placeholder 6">
            <a:extLst>
              <a:ext uri="{FF2B5EF4-FFF2-40B4-BE49-F238E27FC236}">
                <a16:creationId xmlns:a16="http://schemas.microsoft.com/office/drawing/2014/main" id="{658C529B-8A57-CBA0-E042-98225EB63C4F}"/>
              </a:ext>
            </a:extLst>
          </p:cNvPr>
          <p:cNvSpPr>
            <a:spLocks noGrp="1"/>
          </p:cNvSpPr>
          <p:nvPr>
            <p:ph type="body" sz="quarter" idx="11" hasCustomPrompt="1"/>
          </p:nvPr>
        </p:nvSpPr>
        <p:spPr>
          <a:xfrm>
            <a:off x="548640" y="4666531"/>
            <a:ext cx="5633084" cy="525463"/>
          </a:xfrm>
        </p:spPr>
        <p:txBody>
          <a:bodyPr/>
          <a:lstStyle>
            <a:lvl1pPr>
              <a:defRPr>
                <a:solidFill>
                  <a:schemeClr val="bg1"/>
                </a:solidFill>
              </a:defRPr>
            </a:lvl1pPr>
          </a:lstStyle>
          <a:p>
            <a:r>
              <a:rPr lang="en-US" dirty="0"/>
              <a:t>Sub header Century Gothic size 20pt</a:t>
            </a:r>
          </a:p>
        </p:txBody>
      </p:sp>
      <p:sp>
        <p:nvSpPr>
          <p:cNvPr id="35" name="Subtitle 5">
            <a:extLst>
              <a:ext uri="{FF2B5EF4-FFF2-40B4-BE49-F238E27FC236}">
                <a16:creationId xmlns:a16="http://schemas.microsoft.com/office/drawing/2014/main" id="{B03ECA57-486E-666F-E38A-E377ECF7DAD0}"/>
              </a:ext>
            </a:extLst>
          </p:cNvPr>
          <p:cNvSpPr>
            <a:spLocks noGrp="1"/>
          </p:cNvSpPr>
          <p:nvPr>
            <p:ph type="subTitle" idx="1"/>
          </p:nvPr>
        </p:nvSpPr>
        <p:spPr>
          <a:xfrm>
            <a:off x="548640" y="5332842"/>
            <a:ext cx="4663440" cy="748923"/>
          </a:xfrm>
        </p:spPr>
        <p:txBody>
          <a:bodyPr/>
          <a:lstStyle>
            <a:lvl1pPr>
              <a:defRPr sz="1400">
                <a:solidFill>
                  <a:schemeClr val="bg1"/>
                </a:solidFill>
              </a:defRPr>
            </a:lvl1pPr>
          </a:lstStyle>
          <a:p>
            <a:r>
              <a:rPr lang="en-US" dirty="0"/>
              <a:t>Speaker Name Century Gothic Size 14pt </a:t>
            </a:r>
          </a:p>
          <a:p>
            <a:r>
              <a:rPr lang="en-US" dirty="0"/>
              <a:t>Speaker Title</a:t>
            </a:r>
          </a:p>
          <a:p>
            <a:r>
              <a:rPr lang="en-US" dirty="0"/>
              <a:t>00/00/0000</a:t>
            </a:r>
          </a:p>
        </p:txBody>
      </p:sp>
    </p:spTree>
    <p:extLst>
      <p:ext uri="{BB962C8B-B14F-4D97-AF65-F5344CB8AC3E}">
        <p14:creationId xmlns:p14="http://schemas.microsoft.com/office/powerpoint/2010/main" val="84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_Element_3">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AA0DFB6-E44D-BD25-7382-7FA914FDA88C}"/>
              </a:ext>
            </a:extLst>
          </p:cNvPr>
          <p:cNvSpPr/>
          <p:nvPr userDrawn="1"/>
        </p:nvSpPr>
        <p:spPr>
          <a:xfrm>
            <a:off x="6656315" y="-4"/>
            <a:ext cx="553568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B1A9483F-66C6-29EA-E278-132135DC5FA9}"/>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2" name="Text Placeholder 30">
            <a:extLst>
              <a:ext uri="{FF2B5EF4-FFF2-40B4-BE49-F238E27FC236}">
                <a16:creationId xmlns:a16="http://schemas.microsoft.com/office/drawing/2014/main" id="{43337143-A1AA-10FE-3E4F-E331999CB8C4}"/>
              </a:ext>
            </a:extLst>
          </p:cNvPr>
          <p:cNvSpPr>
            <a:spLocks noGrp="1"/>
          </p:cNvSpPr>
          <p:nvPr>
            <p:ph type="body" sz="quarter" idx="11"/>
          </p:nvPr>
        </p:nvSpPr>
        <p:spPr>
          <a:xfrm>
            <a:off x="546100" y="1290639"/>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Subtitle_Text_Elem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8E8A6482-2347-04B2-E7C2-5B884467924A}"/>
              </a:ext>
            </a:extLst>
          </p:cNvPr>
          <p:cNvSpPr/>
          <p:nvPr userDrawn="1"/>
        </p:nvSpPr>
        <p:spPr>
          <a:xfrm>
            <a:off x="254000" y="6410960"/>
            <a:ext cx="6797040" cy="325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pic>
        <p:nvPicPr>
          <p:cNvPr id="4" name="Picture 3" descr="A colorful lines in the dark&#10;&#10;Description automatically generated with medium confidence">
            <a:extLst>
              <a:ext uri="{FF2B5EF4-FFF2-40B4-BE49-F238E27FC236}">
                <a16:creationId xmlns:a16="http://schemas.microsoft.com/office/drawing/2014/main" id="{51D00782-5C82-FDA5-9786-6B41EDF74F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417072"/>
            <a:ext cx="8796338" cy="1440928"/>
          </a:xfrm>
          <a:prstGeom prst="rect">
            <a:avLst/>
          </a:prstGeom>
        </p:spPr>
      </p:pic>
      <p:pic>
        <p:nvPicPr>
          <p:cNvPr id="5" name="Picture 4" descr="A colorful lines in the dark&#10;&#10;Description automatically generated with medium confidence">
            <a:extLst>
              <a:ext uri="{FF2B5EF4-FFF2-40B4-BE49-F238E27FC236}">
                <a16:creationId xmlns:a16="http://schemas.microsoft.com/office/drawing/2014/main" id="{F2458759-477E-881E-186D-8C982F5DE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a:off x="0" y="1"/>
            <a:ext cx="12192000" cy="1997172"/>
          </a:xfrm>
          <a:prstGeom prst="rect">
            <a:avLst/>
          </a:prstGeom>
        </p:spPr>
      </p:pic>
      <p:sp>
        <p:nvSpPr>
          <p:cNvPr id="6" name="Rectangle 5">
            <a:extLst>
              <a:ext uri="{FF2B5EF4-FFF2-40B4-BE49-F238E27FC236}">
                <a16:creationId xmlns:a16="http://schemas.microsoft.com/office/drawing/2014/main" id="{E6BF2C2A-D400-7E94-9206-FCC45B6DC31E}"/>
              </a:ext>
            </a:extLst>
          </p:cNvPr>
          <p:cNvSpPr/>
          <p:nvPr userDrawn="1"/>
        </p:nvSpPr>
        <p:spPr>
          <a:xfrm rot="5400000">
            <a:off x="10391179" y="30195"/>
            <a:ext cx="183101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31" name="Text Placeholder 30">
            <a:extLst>
              <a:ext uri="{FF2B5EF4-FFF2-40B4-BE49-F238E27FC236}">
                <a16:creationId xmlns:a16="http://schemas.microsoft.com/office/drawing/2014/main" id="{5EBA04C3-4668-231B-1135-4AC35B1EDB03}"/>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215445B1-18F6-DCF5-7754-29618DEAE9C5}"/>
              </a:ext>
            </a:extLst>
          </p:cNvPr>
          <p:cNvGrpSpPr/>
          <p:nvPr userDrawn="1"/>
        </p:nvGrpSpPr>
        <p:grpSpPr>
          <a:xfrm>
            <a:off x="10554061" y="6345623"/>
            <a:ext cx="1465983" cy="391342"/>
            <a:chOff x="10554061" y="6345623"/>
            <a:chExt cx="1465983" cy="391342"/>
          </a:xfrm>
        </p:grpSpPr>
        <p:grpSp>
          <p:nvGrpSpPr>
            <p:cNvPr id="8" name="Amdocs_Logomark">
              <a:extLst>
                <a:ext uri="{FF2B5EF4-FFF2-40B4-BE49-F238E27FC236}">
                  <a16:creationId xmlns:a16="http://schemas.microsoft.com/office/drawing/2014/main" id="{BA1CE06A-9BC9-18CA-FE63-446C7893349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4" name="Freeform: Shape 6">
                <a:extLst>
                  <a:ext uri="{FF2B5EF4-FFF2-40B4-BE49-F238E27FC236}">
                    <a16:creationId xmlns:a16="http://schemas.microsoft.com/office/drawing/2014/main" id="{2B598FE7-BB57-8284-DC31-4F544716778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5" name="Freeform: Shape 7">
                <a:extLst>
                  <a:ext uri="{FF2B5EF4-FFF2-40B4-BE49-F238E27FC236}">
                    <a16:creationId xmlns:a16="http://schemas.microsoft.com/office/drawing/2014/main" id="{9E6D26F4-5870-34D3-D735-D4A869250F3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50EE3CD5-4502-AF05-14C8-85F78FE665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11" name="Freeform: Shape 61">
                <a:extLst>
                  <a:ext uri="{FF2B5EF4-FFF2-40B4-BE49-F238E27FC236}">
                    <a16:creationId xmlns:a16="http://schemas.microsoft.com/office/drawing/2014/main" id="{B3BECD15-56A1-3434-9F4F-BF6CE8012B6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2" name="Freeform: Shape 62">
                <a:extLst>
                  <a:ext uri="{FF2B5EF4-FFF2-40B4-BE49-F238E27FC236}">
                    <a16:creationId xmlns:a16="http://schemas.microsoft.com/office/drawing/2014/main" id="{392D26F4-5E28-7E93-23BB-9E733A36E31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3" name="Freeform: Shape 63">
                <a:extLst>
                  <a:ext uri="{FF2B5EF4-FFF2-40B4-BE49-F238E27FC236}">
                    <a16:creationId xmlns:a16="http://schemas.microsoft.com/office/drawing/2014/main" id="{9327C50D-94F8-A564-6EDE-D17EAE9F94A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4" name="Freeform: Shape 64">
                <a:extLst>
                  <a:ext uri="{FF2B5EF4-FFF2-40B4-BE49-F238E27FC236}">
                    <a16:creationId xmlns:a16="http://schemas.microsoft.com/office/drawing/2014/main" id="{D0D15C89-9DD0-573B-30E7-01CAD88321F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5" name="Freeform: Shape 65">
                <a:extLst>
                  <a:ext uri="{FF2B5EF4-FFF2-40B4-BE49-F238E27FC236}">
                    <a16:creationId xmlns:a16="http://schemas.microsoft.com/office/drawing/2014/main" id="{30181C41-D833-6D93-239E-7D21D291DB7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6" name="Freeform: Shape 66">
                <a:extLst>
                  <a:ext uri="{FF2B5EF4-FFF2-40B4-BE49-F238E27FC236}">
                    <a16:creationId xmlns:a16="http://schemas.microsoft.com/office/drawing/2014/main" id="{106891F8-BCE0-3371-EA9B-0874C698B75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7" name="Freeform: Shape 67">
                <a:extLst>
                  <a:ext uri="{FF2B5EF4-FFF2-40B4-BE49-F238E27FC236}">
                    <a16:creationId xmlns:a16="http://schemas.microsoft.com/office/drawing/2014/main" id="{61DDBC12-BA87-7152-9F36-AD064DCA678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8" name="Freeform: Shape 68">
                <a:extLst>
                  <a:ext uri="{FF2B5EF4-FFF2-40B4-BE49-F238E27FC236}">
                    <a16:creationId xmlns:a16="http://schemas.microsoft.com/office/drawing/2014/main" id="{5F2A4AA3-2E99-3F5C-22C1-7A11A1E9ACB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9" name="Freeform: Shape 69">
                <a:extLst>
                  <a:ext uri="{FF2B5EF4-FFF2-40B4-BE49-F238E27FC236}">
                    <a16:creationId xmlns:a16="http://schemas.microsoft.com/office/drawing/2014/main" id="{8480BE69-AA49-57D7-8C80-A21D77359548}"/>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20" name="Freeform: Shape 70">
                <a:extLst>
                  <a:ext uri="{FF2B5EF4-FFF2-40B4-BE49-F238E27FC236}">
                    <a16:creationId xmlns:a16="http://schemas.microsoft.com/office/drawing/2014/main" id="{431FAF58-5377-EDDE-78EC-24E634A76033}"/>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21" name="Freeform: Shape 71">
                <a:extLst>
                  <a:ext uri="{FF2B5EF4-FFF2-40B4-BE49-F238E27FC236}">
                    <a16:creationId xmlns:a16="http://schemas.microsoft.com/office/drawing/2014/main" id="{6268787F-62D8-56A5-DF70-FCA37DEBF97B}"/>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2" name="Freeform: Shape 72">
                <a:extLst>
                  <a:ext uri="{FF2B5EF4-FFF2-40B4-BE49-F238E27FC236}">
                    <a16:creationId xmlns:a16="http://schemas.microsoft.com/office/drawing/2014/main" id="{87BDF67E-3C9B-0FA2-5D52-7CDAE07376E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3" name="Freeform: Shape 73">
                <a:extLst>
                  <a:ext uri="{FF2B5EF4-FFF2-40B4-BE49-F238E27FC236}">
                    <a16:creationId xmlns:a16="http://schemas.microsoft.com/office/drawing/2014/main" id="{0086E0D9-290D-87F9-6DFD-F10B67D237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FD277424-4F49-7824-04D1-B1D7155F0BA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Footer Placeholder 3">
            <a:extLst>
              <a:ext uri="{FF2B5EF4-FFF2-40B4-BE49-F238E27FC236}">
                <a16:creationId xmlns:a16="http://schemas.microsoft.com/office/drawing/2014/main" id="{C30319D8-A7D8-621A-C220-A0A02BAF429A}"/>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9" name="Footer Placeholder 3" hidden="1">
            <a:extLst>
              <a:ext uri="{FF2B5EF4-FFF2-40B4-BE49-F238E27FC236}">
                <a16:creationId xmlns:a16="http://schemas.microsoft.com/office/drawing/2014/main" id="{B88BA715-A4FF-77B4-FDB4-3A9693FEBB32}"/>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29019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Subtitle_Text_Element_2">
    <p:spTree>
      <p:nvGrpSpPr>
        <p:cNvPr id="1" name=""/>
        <p:cNvGrpSpPr/>
        <p:nvPr/>
      </p:nvGrpSpPr>
      <p:grpSpPr>
        <a:xfrm>
          <a:off x="0" y="0"/>
          <a:ext cx="0" cy="0"/>
          <a:chOff x="0" y="0"/>
          <a:chExt cx="0" cy="0"/>
        </a:xfrm>
      </p:grpSpPr>
      <p:pic>
        <p:nvPicPr>
          <p:cNvPr id="25" name="Picture 24" descr="A colorful waves on a black background&#10;&#10;Description automatically generated">
            <a:extLst>
              <a:ext uri="{FF2B5EF4-FFF2-40B4-BE49-F238E27FC236}">
                <a16:creationId xmlns:a16="http://schemas.microsoft.com/office/drawing/2014/main" id="{A32C0700-33BB-48DD-77C7-1FBFBA08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3714"/>
            <a:ext cx="6542857" cy="4714286"/>
          </a:xfrm>
          <a:prstGeom prst="rect">
            <a:avLst/>
          </a:prstGeom>
        </p:spPr>
      </p:pic>
      <p:sp>
        <p:nvSpPr>
          <p:cNvPr id="3" name="Rectangle 2">
            <a:extLst>
              <a:ext uri="{FF2B5EF4-FFF2-40B4-BE49-F238E27FC236}">
                <a16:creationId xmlns:a16="http://schemas.microsoft.com/office/drawing/2014/main" id="{E6E69249-C2D7-59D2-A45A-54E649247F71}"/>
              </a:ext>
            </a:extLst>
          </p:cNvPr>
          <p:cNvSpPr/>
          <p:nvPr userDrawn="1"/>
        </p:nvSpPr>
        <p:spPr>
          <a:xfrm rot="16200000">
            <a:off x="-2446019" y="2446018"/>
            <a:ext cx="6858001" cy="1965962"/>
          </a:xfrm>
          <a:prstGeom prst="rect">
            <a:avLst/>
          </a:prstGeom>
          <a:gradFill flip="none" rotWithShape="1">
            <a:gsLst>
              <a:gs pos="0">
                <a:schemeClr val="tx1">
                  <a:alpha val="4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 name="Group 3">
            <a:extLst>
              <a:ext uri="{FF2B5EF4-FFF2-40B4-BE49-F238E27FC236}">
                <a16:creationId xmlns:a16="http://schemas.microsoft.com/office/drawing/2014/main" id="{D2814051-13A9-CA29-C3CB-236843AD45D3}"/>
              </a:ext>
            </a:extLst>
          </p:cNvPr>
          <p:cNvGrpSpPr/>
          <p:nvPr userDrawn="1"/>
        </p:nvGrpSpPr>
        <p:grpSpPr>
          <a:xfrm>
            <a:off x="10554061" y="6345623"/>
            <a:ext cx="1465983" cy="391342"/>
            <a:chOff x="10554061" y="6345623"/>
            <a:chExt cx="1465983" cy="391342"/>
          </a:xfrm>
        </p:grpSpPr>
        <p:grpSp>
          <p:nvGrpSpPr>
            <p:cNvPr id="5" name="Amdocs_Logomark">
              <a:extLst>
                <a:ext uri="{FF2B5EF4-FFF2-40B4-BE49-F238E27FC236}">
                  <a16:creationId xmlns:a16="http://schemas.microsoft.com/office/drawing/2014/main" id="{48770BD0-1794-33CB-1219-FEBC96652F2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2" name="Freeform: Shape 6">
                <a:extLst>
                  <a:ext uri="{FF2B5EF4-FFF2-40B4-BE49-F238E27FC236}">
                    <a16:creationId xmlns:a16="http://schemas.microsoft.com/office/drawing/2014/main" id="{D266B98C-714D-4BD0-0220-DD26AF0F2BC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3" name="Freeform: Shape 7">
                <a:extLst>
                  <a:ext uri="{FF2B5EF4-FFF2-40B4-BE49-F238E27FC236}">
                    <a16:creationId xmlns:a16="http://schemas.microsoft.com/office/drawing/2014/main" id="{451B64B3-6449-061F-93E5-2177F2A2277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F1C830CF-79AC-A3B2-680C-652BDE7110D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9" name="Freeform: Shape 61">
                <a:extLst>
                  <a:ext uri="{FF2B5EF4-FFF2-40B4-BE49-F238E27FC236}">
                    <a16:creationId xmlns:a16="http://schemas.microsoft.com/office/drawing/2014/main" id="{8682649D-9F50-823C-3550-9B4C1D84906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0" name="Freeform: Shape 62">
                <a:extLst>
                  <a:ext uri="{FF2B5EF4-FFF2-40B4-BE49-F238E27FC236}">
                    <a16:creationId xmlns:a16="http://schemas.microsoft.com/office/drawing/2014/main" id="{E5041283-48FE-5D90-F245-7BD7CC59C9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1" name="Freeform: Shape 63">
                <a:extLst>
                  <a:ext uri="{FF2B5EF4-FFF2-40B4-BE49-F238E27FC236}">
                    <a16:creationId xmlns:a16="http://schemas.microsoft.com/office/drawing/2014/main" id="{49DAAE68-2BB9-F0D8-3B78-2172118F4EA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2" name="Freeform: Shape 64">
                <a:extLst>
                  <a:ext uri="{FF2B5EF4-FFF2-40B4-BE49-F238E27FC236}">
                    <a16:creationId xmlns:a16="http://schemas.microsoft.com/office/drawing/2014/main" id="{7365931E-356A-703C-69A1-0864DAD84044}"/>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3" name="Freeform: Shape 65">
                <a:extLst>
                  <a:ext uri="{FF2B5EF4-FFF2-40B4-BE49-F238E27FC236}">
                    <a16:creationId xmlns:a16="http://schemas.microsoft.com/office/drawing/2014/main" id="{3A24023B-9619-E078-BEF7-1FA1C6DC380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4" name="Freeform: Shape 66">
                <a:extLst>
                  <a:ext uri="{FF2B5EF4-FFF2-40B4-BE49-F238E27FC236}">
                    <a16:creationId xmlns:a16="http://schemas.microsoft.com/office/drawing/2014/main" id="{0515BC46-AF57-2302-0A6F-32A36941689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5" name="Freeform: Shape 67">
                <a:extLst>
                  <a:ext uri="{FF2B5EF4-FFF2-40B4-BE49-F238E27FC236}">
                    <a16:creationId xmlns:a16="http://schemas.microsoft.com/office/drawing/2014/main" id="{66A3B119-799E-A753-E943-A5177E5D359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6" name="Freeform: Shape 68">
                <a:extLst>
                  <a:ext uri="{FF2B5EF4-FFF2-40B4-BE49-F238E27FC236}">
                    <a16:creationId xmlns:a16="http://schemas.microsoft.com/office/drawing/2014/main" id="{94603B90-FB5F-A739-8F61-DC029B7445D8}"/>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7" name="Freeform: Shape 69">
                <a:extLst>
                  <a:ext uri="{FF2B5EF4-FFF2-40B4-BE49-F238E27FC236}">
                    <a16:creationId xmlns:a16="http://schemas.microsoft.com/office/drawing/2014/main" id="{EBC4717A-086D-48F8-DD5A-2AB93138FD2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8" name="Freeform: Shape 70">
                <a:extLst>
                  <a:ext uri="{FF2B5EF4-FFF2-40B4-BE49-F238E27FC236}">
                    <a16:creationId xmlns:a16="http://schemas.microsoft.com/office/drawing/2014/main" id="{EF1FBAE1-16CF-36BE-A54D-5ED630982FF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4EED1C50-39CE-BFB6-A236-37FD73C3679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0" name="Freeform: Shape 72">
                <a:extLst>
                  <a:ext uri="{FF2B5EF4-FFF2-40B4-BE49-F238E27FC236}">
                    <a16:creationId xmlns:a16="http://schemas.microsoft.com/office/drawing/2014/main" id="{89A7886F-B904-4A2C-4302-CBC703441A8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1" name="Freeform: Shape 73">
                <a:extLst>
                  <a:ext uri="{FF2B5EF4-FFF2-40B4-BE49-F238E27FC236}">
                    <a16:creationId xmlns:a16="http://schemas.microsoft.com/office/drawing/2014/main" id="{302943DB-85C4-9E68-3651-014BE41B48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8" name="Straight Connector 7">
              <a:extLst>
                <a:ext uri="{FF2B5EF4-FFF2-40B4-BE49-F238E27FC236}">
                  <a16:creationId xmlns:a16="http://schemas.microsoft.com/office/drawing/2014/main" id="{F55BCDD8-F40D-E2CF-822E-9422443A972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8BA3D355-9D93-4FD0-B32B-84FC525FE7D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DEA0E516-7344-2678-93AA-4F820028B956}"/>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30">
            <a:extLst>
              <a:ext uri="{FF2B5EF4-FFF2-40B4-BE49-F238E27FC236}">
                <a16:creationId xmlns:a16="http://schemas.microsoft.com/office/drawing/2014/main" id="{E8559BDE-2C86-1EEE-479B-D74C3D16157E}"/>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67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ubtitle_Element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69900B-5F23-B715-91C8-B98913744006}"/>
              </a:ext>
            </a:extLst>
          </p:cNvPr>
          <p:cNvSpPr/>
          <p:nvPr userDrawn="1"/>
        </p:nvSpPr>
        <p:spPr>
          <a:xfrm>
            <a:off x="1178533" y="6369627"/>
            <a:ext cx="4587266" cy="316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2" name="Picture 21">
            <a:extLst>
              <a:ext uri="{FF2B5EF4-FFF2-40B4-BE49-F238E27FC236}">
                <a16:creationId xmlns:a16="http://schemas.microsoft.com/office/drawing/2014/main" id="{8774BA3B-7057-7ECB-06AC-29070EB43081}"/>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r="34086"/>
          <a:stretch/>
        </p:blipFill>
        <p:spPr>
          <a:xfrm>
            <a:off x="-17185" y="4719992"/>
            <a:ext cx="12209185" cy="2138008"/>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142">
            <a:extLst>
              <a:ext uri="{FF2B5EF4-FFF2-40B4-BE49-F238E27FC236}">
                <a16:creationId xmlns:a16="http://schemas.microsoft.com/office/drawing/2014/main" id="{BAE15967-F070-0F1B-0775-1B1C9633183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7" name="Footer Placeholder 3">
            <a:extLst>
              <a:ext uri="{FF2B5EF4-FFF2-40B4-BE49-F238E27FC236}">
                <a16:creationId xmlns:a16="http://schemas.microsoft.com/office/drawing/2014/main" id="{FBDE6CDC-E08C-E8F3-2670-08BAAA254237}"/>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8" name="Footer Placeholder 3" hidden="1">
            <a:extLst>
              <a:ext uri="{FF2B5EF4-FFF2-40B4-BE49-F238E27FC236}">
                <a16:creationId xmlns:a16="http://schemas.microsoft.com/office/drawing/2014/main" id="{4114DE36-2059-C93C-A23F-64CCC7E0643A}"/>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8131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_Element_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74BE147-DD47-21CA-0C26-00E64E07A4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408" t="8245" r="16421" b="33252"/>
          <a:stretch/>
        </p:blipFill>
        <p:spPr>
          <a:xfrm rot="414914">
            <a:off x="-230336" y="1577827"/>
            <a:ext cx="12652674" cy="5997540"/>
          </a:xfrm>
          <a:custGeom>
            <a:avLst/>
            <a:gdLst>
              <a:gd name="connsiteX0" fmla="*/ 12103308 w 12652674"/>
              <a:gd name="connsiteY0" fmla="*/ 0 h 5997540"/>
              <a:gd name="connsiteX1" fmla="*/ 12652674 w 12652674"/>
              <a:gd name="connsiteY1" fmla="*/ 4529613 h 5997540"/>
              <a:gd name="connsiteX2" fmla="*/ 549366 w 12652674"/>
              <a:gd name="connsiteY2" fmla="*/ 5997540 h 5997540"/>
              <a:gd name="connsiteX3" fmla="*/ 0 w 12652674"/>
              <a:gd name="connsiteY3" fmla="*/ 1467927 h 5997540"/>
            </a:gdLst>
            <a:ahLst/>
            <a:cxnLst>
              <a:cxn ang="0">
                <a:pos x="connsiteX0" y="connsiteY0"/>
              </a:cxn>
              <a:cxn ang="0">
                <a:pos x="connsiteX1" y="connsiteY1"/>
              </a:cxn>
              <a:cxn ang="0">
                <a:pos x="connsiteX2" y="connsiteY2"/>
              </a:cxn>
              <a:cxn ang="0">
                <a:pos x="connsiteX3" y="connsiteY3"/>
              </a:cxn>
            </a:cxnLst>
            <a:rect l="l" t="t" r="r" b="b"/>
            <a:pathLst>
              <a:path w="12652674" h="5997540">
                <a:moveTo>
                  <a:pt x="12103308" y="0"/>
                </a:moveTo>
                <a:lnTo>
                  <a:pt x="12652674" y="4529613"/>
                </a:lnTo>
                <a:lnTo>
                  <a:pt x="549366" y="5997540"/>
                </a:lnTo>
                <a:lnTo>
                  <a:pt x="0" y="1467927"/>
                </a:lnTo>
                <a:close/>
              </a:path>
            </a:pathLst>
          </a:cu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22" name="Rectangle 21">
            <a:extLst>
              <a:ext uri="{FF2B5EF4-FFF2-40B4-BE49-F238E27FC236}">
                <a16:creationId xmlns:a16="http://schemas.microsoft.com/office/drawing/2014/main" id="{A47F0D17-7C75-5765-48CB-15D26C2EAC8A}"/>
              </a:ext>
            </a:extLst>
          </p:cNvPr>
          <p:cNvSpPr/>
          <p:nvPr userDrawn="1"/>
        </p:nvSpPr>
        <p:spPr>
          <a:xfrm>
            <a:off x="0" y="4065643"/>
            <a:ext cx="12192000" cy="2792358"/>
          </a:xfrm>
          <a:prstGeom prst="rect">
            <a:avLst/>
          </a:prstGeom>
          <a:gradFill flip="none" rotWithShape="1">
            <a:gsLst>
              <a:gs pos="0">
                <a:schemeClr val="tx1">
                  <a:alpha val="96000"/>
                </a:schemeClr>
              </a:gs>
              <a:gs pos="84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BF597E66-9986-9DEB-D395-CFD63DD95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7222" y="1799530"/>
            <a:ext cx="7577558" cy="4292298"/>
          </a:xfrm>
          <a:prstGeom prst="rect">
            <a:avLst/>
          </a:prstGeom>
          <a:effectLst>
            <a:glow rad="152400">
              <a:schemeClr val="accent1">
                <a:satMod val="175000"/>
                <a:alpha val="13000"/>
              </a:schemeClr>
            </a:glow>
          </a:effectLst>
        </p:spPr>
      </p:pic>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9" name="Group 48">
            <a:extLst>
              <a:ext uri="{FF2B5EF4-FFF2-40B4-BE49-F238E27FC236}">
                <a16:creationId xmlns:a16="http://schemas.microsoft.com/office/drawing/2014/main" id="{FC98E46C-63F7-3727-DA09-59BB2280C06F}"/>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32BBFBD-8EC9-86BD-E4C0-11BE88BDF6CB}"/>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868544C7-28B8-9A8B-D02A-B5554199E9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6C081516-B06F-3A3F-422A-A0ACC33530C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F71735B0-8893-0370-45E4-244E3856BE3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7D820CA4-351E-EC67-3320-165C461BFFA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38C68345-C250-5235-01C6-1F41A7C42741}"/>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16D7F065-D629-1A25-16AF-B4D5F7A4636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9660D774-3C35-0FA3-B860-11EA889A782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07822DBF-1E9B-E931-25E1-FA72A92BF65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6A22E873-479C-1006-DE34-966F339EC91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0C0BE57A-C60D-E828-AC6F-20F339ADB2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9AACD755-58F2-5BDC-EAFE-B74D8129C3F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4E7EE48E-0EA5-8409-6661-C9FF7642644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FE1C18CE-BA3E-5FA6-8DB4-8B7BA9876E0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A7B2668A-B5DE-A32B-2E9F-35E71EBE1A3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5B68B40F-EB08-A74F-4881-EBD820754FA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484ED91E-7839-2F90-E888-2EB63D31F47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6CC8DE2A-EE0B-97CE-698C-91E8A9D81334}"/>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7520DA40-146C-DEB6-7F1F-36E93CB9CE1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6" name="Footer Placeholder 3">
            <a:extLst>
              <a:ext uri="{FF2B5EF4-FFF2-40B4-BE49-F238E27FC236}">
                <a16:creationId xmlns:a16="http://schemas.microsoft.com/office/drawing/2014/main" id="{D650A307-B369-95C3-02EC-BFBAB2908ED1}"/>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805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138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28168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Subtitle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592AFD-AB90-72B2-6CF4-627C32E3C923}"/>
              </a:ext>
            </a:extLst>
          </p:cNvPr>
          <p:cNvSpPr/>
          <p:nvPr userDrawn="1"/>
        </p:nvSpPr>
        <p:spPr>
          <a:xfrm>
            <a:off x="0" y="320263"/>
            <a:ext cx="12192000" cy="6217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142">
            <a:extLst>
              <a:ext uri="{FF2B5EF4-FFF2-40B4-BE49-F238E27FC236}">
                <a16:creationId xmlns:a16="http://schemas.microsoft.com/office/drawing/2014/main" id="{197BE999-3CD3-4970-D8E8-5EC891272EED}"/>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6" name="Footer Placeholder 3">
            <a:extLst>
              <a:ext uri="{FF2B5EF4-FFF2-40B4-BE49-F238E27FC236}">
                <a16:creationId xmlns:a16="http://schemas.microsoft.com/office/drawing/2014/main" id="{CFF30AC5-0157-5A41-08E6-893179243AE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a:extLst>
              <a:ext uri="{FF2B5EF4-FFF2-40B4-BE49-F238E27FC236}">
                <a16:creationId xmlns:a16="http://schemas.microsoft.com/office/drawing/2014/main" id="{DAEFB6D6-D6C3-013A-3727-5E20D75284CC}"/>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28" name="Text Placeholder 30">
            <a:extLst>
              <a:ext uri="{FF2B5EF4-FFF2-40B4-BE49-F238E27FC236}">
                <a16:creationId xmlns:a16="http://schemas.microsoft.com/office/drawing/2014/main" id="{574D2E9C-F80E-9F0E-9F1B-AE30613F2D98}"/>
              </a:ext>
            </a:extLst>
          </p:cNvPr>
          <p:cNvSpPr>
            <a:spLocks noGrp="1"/>
          </p:cNvSpPr>
          <p:nvPr>
            <p:ph type="body" sz="quarter" idx="11"/>
          </p:nvPr>
        </p:nvSpPr>
        <p:spPr>
          <a:xfrm>
            <a:off x="546100" y="1830388"/>
            <a:ext cx="11091863" cy="3713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61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_9">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B1C23F-71DD-91D1-4515-59BA705713A5}"/>
              </a:ext>
            </a:extLst>
          </p:cNvPr>
          <p:cNvSpPr/>
          <p:nvPr userDrawn="1"/>
        </p:nvSpPr>
        <p:spPr>
          <a:xfrm>
            <a:off x="1253580" y="6227545"/>
            <a:ext cx="5262722" cy="630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3" name="Text Placeholder 52">
            <a:extLst>
              <a:ext uri="{FF2B5EF4-FFF2-40B4-BE49-F238E27FC236}">
                <a16:creationId xmlns:a16="http://schemas.microsoft.com/office/drawing/2014/main" id="{B6AFC9F7-49C5-2C95-CEC4-64A65116580F}"/>
              </a:ext>
            </a:extLst>
          </p:cNvPr>
          <p:cNvSpPr>
            <a:spLocks noGrp="1"/>
          </p:cNvSpPr>
          <p:nvPr>
            <p:ph type="body" sz="quarter" idx="11"/>
          </p:nvPr>
        </p:nvSpPr>
        <p:spPr>
          <a:xfrm>
            <a:off x="546521"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pic>
        <p:nvPicPr>
          <p:cNvPr id="22" name="Picture 21" descr="A colorful lines in the dark&#10;&#10;Description automatically generated with medium confidence">
            <a:extLst>
              <a:ext uri="{FF2B5EF4-FFF2-40B4-BE49-F238E27FC236}">
                <a16:creationId xmlns:a16="http://schemas.microsoft.com/office/drawing/2014/main" id="{5A210A94-A3B9-1EC6-13E2-B0866EF701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4963369"/>
            <a:ext cx="8251724" cy="1894631"/>
          </a:xfrm>
          <a:prstGeom prst="rect">
            <a:avLst/>
          </a:prstGeom>
        </p:spPr>
      </p:pic>
      <p:pic>
        <p:nvPicPr>
          <p:cNvPr id="23" name="Picture 22" descr="A colorful swirly lines&#10;&#10;Description automatically generated with medium confidence">
            <a:extLst>
              <a:ext uri="{FF2B5EF4-FFF2-40B4-BE49-F238E27FC236}">
                <a16:creationId xmlns:a16="http://schemas.microsoft.com/office/drawing/2014/main" id="{32346B77-F9AE-330E-AB1A-C54E239232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829120" y="4932383"/>
            <a:ext cx="8362880" cy="1925617"/>
          </a:xfrm>
          <a:prstGeom prst="rect">
            <a:avLst/>
          </a:prstGeom>
        </p:spPr>
      </p:pic>
      <p:grpSp>
        <p:nvGrpSpPr>
          <p:cNvPr id="28" name="Group 27">
            <a:extLst>
              <a:ext uri="{FF2B5EF4-FFF2-40B4-BE49-F238E27FC236}">
                <a16:creationId xmlns:a16="http://schemas.microsoft.com/office/drawing/2014/main" id="{F9DB1646-416C-C1BE-14B4-9D71A17AFC5E}"/>
              </a:ext>
            </a:extLst>
          </p:cNvPr>
          <p:cNvGrpSpPr/>
          <p:nvPr userDrawn="1"/>
        </p:nvGrpSpPr>
        <p:grpSpPr>
          <a:xfrm>
            <a:off x="10554061" y="6345623"/>
            <a:ext cx="1465983" cy="391342"/>
            <a:chOff x="10554061" y="6345623"/>
            <a:chExt cx="1465983" cy="391342"/>
          </a:xfrm>
          <a:solidFill>
            <a:schemeClr val="bg1"/>
          </a:solidFill>
        </p:grpSpPr>
        <p:grpSp>
          <p:nvGrpSpPr>
            <p:cNvPr id="29" name="Amdocs_Logomark">
              <a:extLst>
                <a:ext uri="{FF2B5EF4-FFF2-40B4-BE49-F238E27FC236}">
                  <a16:creationId xmlns:a16="http://schemas.microsoft.com/office/drawing/2014/main" id="{280E5679-D586-408D-782C-8A4E31410AD6}"/>
                </a:ext>
              </a:extLst>
            </p:cNvPr>
            <p:cNvGrpSpPr>
              <a:grpSpLocks noChangeAspect="1"/>
            </p:cNvGrpSpPr>
            <p:nvPr userDrawn="1"/>
          </p:nvGrpSpPr>
          <p:grpSpPr>
            <a:xfrm>
              <a:off x="10554061" y="6400942"/>
              <a:ext cx="384048" cy="285861"/>
              <a:chOff x="4624387" y="2333625"/>
              <a:chExt cx="2943225" cy="2190750"/>
            </a:xfrm>
            <a:grpFill/>
          </p:grpSpPr>
          <p:sp>
            <p:nvSpPr>
              <p:cNvPr id="45" name="Freeform: Shape 6">
                <a:extLst>
                  <a:ext uri="{FF2B5EF4-FFF2-40B4-BE49-F238E27FC236}">
                    <a16:creationId xmlns:a16="http://schemas.microsoft.com/office/drawing/2014/main" id="{F230B2DD-A7E0-99A6-1D97-B6BD1EFF30F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6" name="Freeform: Shape 7">
                <a:extLst>
                  <a:ext uri="{FF2B5EF4-FFF2-40B4-BE49-F238E27FC236}">
                    <a16:creationId xmlns:a16="http://schemas.microsoft.com/office/drawing/2014/main" id="{9AC69C5A-812C-E998-D41A-134397CEAD1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FE08D5F8-CE09-78C5-6AEE-C702BBBAA42C}"/>
                </a:ext>
              </a:extLst>
            </p:cNvPr>
            <p:cNvGrpSpPr/>
            <p:nvPr userDrawn="1"/>
          </p:nvGrpSpPr>
          <p:grpSpPr>
            <a:xfrm>
              <a:off x="11122366" y="6345623"/>
              <a:ext cx="897678" cy="391342"/>
              <a:chOff x="5599695" y="3904599"/>
              <a:chExt cx="2194943" cy="956884"/>
            </a:xfrm>
            <a:grpFill/>
          </p:grpSpPr>
          <p:sp>
            <p:nvSpPr>
              <p:cNvPr id="32" name="Freeform: Shape 61">
                <a:extLst>
                  <a:ext uri="{FF2B5EF4-FFF2-40B4-BE49-F238E27FC236}">
                    <a16:creationId xmlns:a16="http://schemas.microsoft.com/office/drawing/2014/main" id="{52064F98-A7E4-3E83-F34E-8F4A2793C59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3" name="Freeform: Shape 62">
                <a:extLst>
                  <a:ext uri="{FF2B5EF4-FFF2-40B4-BE49-F238E27FC236}">
                    <a16:creationId xmlns:a16="http://schemas.microsoft.com/office/drawing/2014/main" id="{1D546A99-40AF-3C10-1862-A36EA2F3BC3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4" name="Freeform: Shape 63">
                <a:extLst>
                  <a:ext uri="{FF2B5EF4-FFF2-40B4-BE49-F238E27FC236}">
                    <a16:creationId xmlns:a16="http://schemas.microsoft.com/office/drawing/2014/main" id="{7B578F12-8D1A-550E-2314-D71E1DC7005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5" name="Freeform: Shape 64">
                <a:extLst>
                  <a:ext uri="{FF2B5EF4-FFF2-40B4-BE49-F238E27FC236}">
                    <a16:creationId xmlns:a16="http://schemas.microsoft.com/office/drawing/2014/main" id="{15D5ED8E-BAA9-D66F-C7FC-6EF24447B84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6" name="Freeform: Shape 65">
                <a:extLst>
                  <a:ext uri="{FF2B5EF4-FFF2-40B4-BE49-F238E27FC236}">
                    <a16:creationId xmlns:a16="http://schemas.microsoft.com/office/drawing/2014/main" id="{5EBB6DCE-AFED-72B8-F8F0-3510618F69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Freeform: Shape 66">
                <a:extLst>
                  <a:ext uri="{FF2B5EF4-FFF2-40B4-BE49-F238E27FC236}">
                    <a16:creationId xmlns:a16="http://schemas.microsoft.com/office/drawing/2014/main" id="{7CA84441-289D-1233-A943-3DD8A71E91D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Freeform: Shape 67">
                <a:extLst>
                  <a:ext uri="{FF2B5EF4-FFF2-40B4-BE49-F238E27FC236}">
                    <a16:creationId xmlns:a16="http://schemas.microsoft.com/office/drawing/2014/main" id="{C65DC6C1-A329-3403-BB70-A5A6E4AC67A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9" name="Freeform: Shape 68">
                <a:extLst>
                  <a:ext uri="{FF2B5EF4-FFF2-40B4-BE49-F238E27FC236}">
                    <a16:creationId xmlns:a16="http://schemas.microsoft.com/office/drawing/2014/main" id="{919A824B-DCFB-154A-F431-E37B61EDA9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0" name="Freeform: Shape 69">
                <a:extLst>
                  <a:ext uri="{FF2B5EF4-FFF2-40B4-BE49-F238E27FC236}">
                    <a16:creationId xmlns:a16="http://schemas.microsoft.com/office/drawing/2014/main" id="{A0A27DB0-C655-9719-6288-11C63D42EBF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Freeform: Shape 70">
                <a:extLst>
                  <a:ext uri="{FF2B5EF4-FFF2-40B4-BE49-F238E27FC236}">
                    <a16:creationId xmlns:a16="http://schemas.microsoft.com/office/drawing/2014/main" id="{26E80834-00E0-562A-7353-55CC9E10DE2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2" name="Freeform: Shape 71">
                <a:extLst>
                  <a:ext uri="{FF2B5EF4-FFF2-40B4-BE49-F238E27FC236}">
                    <a16:creationId xmlns:a16="http://schemas.microsoft.com/office/drawing/2014/main" id="{833D8DF1-8A4D-C898-1CF4-1B394973757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3" name="Freeform: Shape 72">
                <a:extLst>
                  <a:ext uri="{FF2B5EF4-FFF2-40B4-BE49-F238E27FC236}">
                    <a16:creationId xmlns:a16="http://schemas.microsoft.com/office/drawing/2014/main" id="{7B6FCD60-405D-91B7-B4A3-9B7D65643E0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4" name="Freeform: Shape 73">
                <a:extLst>
                  <a:ext uri="{FF2B5EF4-FFF2-40B4-BE49-F238E27FC236}">
                    <a16:creationId xmlns:a16="http://schemas.microsoft.com/office/drawing/2014/main" id="{2B983668-72F2-B8FF-90C6-926FA897378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cxnSp>
          <p:nvCxnSpPr>
            <p:cNvPr id="31" name="Straight Connector 30">
              <a:extLst>
                <a:ext uri="{FF2B5EF4-FFF2-40B4-BE49-F238E27FC236}">
                  <a16:creationId xmlns:a16="http://schemas.microsoft.com/office/drawing/2014/main" id="{A55FB8CC-57B7-AE6B-C50A-01D25E12AB5C}"/>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 Placeholder 50">
            <a:extLst>
              <a:ext uri="{FF2B5EF4-FFF2-40B4-BE49-F238E27FC236}">
                <a16:creationId xmlns:a16="http://schemas.microsoft.com/office/drawing/2014/main" id="{90FBC238-BD0C-685A-9112-D033C0114015}"/>
              </a:ext>
            </a:extLst>
          </p:cNvPr>
          <p:cNvSpPr>
            <a:spLocks noGrp="1"/>
          </p:cNvSpPr>
          <p:nvPr>
            <p:ph type="body" sz="quarter" idx="10" hasCustomPrompt="1"/>
          </p:nvPr>
        </p:nvSpPr>
        <p:spPr>
          <a:xfrm>
            <a:off x="871324" y="1706247"/>
            <a:ext cx="2834957" cy="376767"/>
          </a:xfrm>
        </p:spPr>
        <p:txBody>
          <a:bodyPr anchor="ctr"/>
          <a:lstStyle>
            <a:lvl1pPr algn="ctr">
              <a:defRPr kumimoji="0" lang="en-US" sz="2000" b="1" i="0" u="none" strike="noStrike" kern="1200" cap="none" spc="0" normalizeH="0" baseline="0" dirty="0">
                <a:ln w="6350">
                  <a:noFill/>
                </a:ln>
                <a:gradFill>
                  <a:gsLst>
                    <a:gs pos="30000">
                      <a:srgbClr val="FDB515"/>
                    </a:gs>
                    <a:gs pos="42000">
                      <a:srgbClr val="FDB515">
                        <a:lumMod val="40000"/>
                        <a:lumOff val="60000"/>
                      </a:srgbClr>
                    </a:gs>
                    <a:gs pos="55000">
                      <a:srgbClr val="FDB515"/>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4" name="Text Placeholder 52">
            <a:extLst>
              <a:ext uri="{FF2B5EF4-FFF2-40B4-BE49-F238E27FC236}">
                <a16:creationId xmlns:a16="http://schemas.microsoft.com/office/drawing/2014/main" id="{3391E3EA-513E-D370-3A27-3CDFF16F390F}"/>
              </a:ext>
            </a:extLst>
          </p:cNvPr>
          <p:cNvSpPr>
            <a:spLocks noGrp="1"/>
          </p:cNvSpPr>
          <p:nvPr>
            <p:ph type="body" sz="quarter" idx="12"/>
          </p:nvPr>
        </p:nvSpPr>
        <p:spPr>
          <a:xfrm>
            <a:off x="4360527"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5" name="Text Placeholder 50">
            <a:extLst>
              <a:ext uri="{FF2B5EF4-FFF2-40B4-BE49-F238E27FC236}">
                <a16:creationId xmlns:a16="http://schemas.microsoft.com/office/drawing/2014/main" id="{8F203B1E-71EE-CE7F-7B43-442641737FBC}"/>
              </a:ext>
            </a:extLst>
          </p:cNvPr>
          <p:cNvSpPr>
            <a:spLocks noGrp="1"/>
          </p:cNvSpPr>
          <p:nvPr>
            <p:ph type="body" sz="quarter" idx="13" hasCustomPrompt="1"/>
          </p:nvPr>
        </p:nvSpPr>
        <p:spPr>
          <a:xfrm>
            <a:off x="4685330" y="1706247"/>
            <a:ext cx="2834957" cy="376767"/>
          </a:xfrm>
        </p:spPr>
        <p:txBody>
          <a:bodyPr anchor="ctr"/>
          <a:lstStyle>
            <a:lvl1pPr algn="ctr">
              <a:defRPr kumimoji="0" lang="en-US" sz="2000" b="1" i="0" u="none" strike="noStrike" kern="1200" cap="none" spc="0" normalizeH="0" baseline="0" dirty="0">
                <a:ln w="6350">
                  <a:noFill/>
                </a:ln>
                <a:gradFill>
                  <a:gsLst>
                    <a:gs pos="30000">
                      <a:srgbClr val="EC008C"/>
                    </a:gs>
                    <a:gs pos="42000">
                      <a:srgbClr val="EC008C">
                        <a:lumMod val="60000"/>
                        <a:lumOff val="40000"/>
                      </a:srgbClr>
                    </a:gs>
                    <a:gs pos="55000">
                      <a:srgbClr val="EC008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6" name="Text Placeholder 52">
            <a:extLst>
              <a:ext uri="{FF2B5EF4-FFF2-40B4-BE49-F238E27FC236}">
                <a16:creationId xmlns:a16="http://schemas.microsoft.com/office/drawing/2014/main" id="{400D5FD2-DF0C-D904-9D67-4A085DD97585}"/>
              </a:ext>
            </a:extLst>
          </p:cNvPr>
          <p:cNvSpPr>
            <a:spLocks noGrp="1"/>
          </p:cNvSpPr>
          <p:nvPr>
            <p:ph type="body" sz="quarter" idx="14"/>
          </p:nvPr>
        </p:nvSpPr>
        <p:spPr>
          <a:xfrm>
            <a:off x="8170922"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7" name="Text Placeholder 50">
            <a:extLst>
              <a:ext uri="{FF2B5EF4-FFF2-40B4-BE49-F238E27FC236}">
                <a16:creationId xmlns:a16="http://schemas.microsoft.com/office/drawing/2014/main" id="{55632603-9BDF-8C09-BEC9-48B9E0DB9732}"/>
              </a:ext>
            </a:extLst>
          </p:cNvPr>
          <p:cNvSpPr>
            <a:spLocks noGrp="1"/>
          </p:cNvSpPr>
          <p:nvPr>
            <p:ph type="body" sz="quarter" idx="15" hasCustomPrompt="1"/>
          </p:nvPr>
        </p:nvSpPr>
        <p:spPr>
          <a:xfrm>
            <a:off x="8495725" y="1706247"/>
            <a:ext cx="2834957" cy="376767"/>
          </a:xfrm>
        </p:spPr>
        <p:txBody>
          <a:bodyPr anchor="ctr"/>
          <a:lstStyle>
            <a:lvl1pPr algn="ctr">
              <a:defRPr kumimoji="0" lang="en-US" sz="2000" b="1" i="0" u="none" strike="noStrike" kern="1200" cap="none" spc="0" normalizeH="0" baseline="0" dirty="0">
                <a:ln w="6350">
                  <a:noFill/>
                </a:ln>
                <a:gradFill>
                  <a:gsLst>
                    <a:gs pos="30000">
                      <a:srgbClr val="86C9AC"/>
                    </a:gs>
                    <a:gs pos="42000">
                      <a:srgbClr val="CDE9DD"/>
                    </a:gs>
                    <a:gs pos="55000">
                      <a:srgbClr val="86C9A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26" name="Footer Placeholder 3">
            <a:extLst>
              <a:ext uri="{FF2B5EF4-FFF2-40B4-BE49-F238E27FC236}">
                <a16:creationId xmlns:a16="http://schemas.microsoft.com/office/drawing/2014/main" id="{564B6EE4-1F48-991B-268A-21E2002C2883}"/>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3F80FC0A-11B7-D4C7-D8AC-A750A62C98B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0677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hank you_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A006241-76C6-B03D-6AC7-CF85530E9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5" b="10919"/>
          <a:stretch/>
        </p:blipFill>
        <p:spPr>
          <a:xfrm>
            <a:off x="0" y="3103159"/>
            <a:ext cx="13723820" cy="3754842"/>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hasCustomPrompt="1"/>
          </p:nvPr>
        </p:nvSpPr>
        <p:spPr>
          <a:xfrm>
            <a:off x="0" y="2260476"/>
            <a:ext cx="12192000" cy="923330"/>
          </a:xfrm>
        </p:spPr>
        <p:txBody>
          <a:bodyPr/>
          <a:lstStyle>
            <a:lvl1pPr algn="ctr">
              <a:defRPr sz="6000">
                <a:solidFill>
                  <a:schemeClr val="bg1"/>
                </a:solidFill>
              </a:defRPr>
            </a:lvl1pPr>
          </a:lstStyle>
          <a:p>
            <a:r>
              <a:rPr lang="en-US" dirty="0"/>
              <a:t>Thank you!</a:t>
            </a:r>
          </a:p>
        </p:txBody>
      </p:sp>
      <p:grpSp>
        <p:nvGrpSpPr>
          <p:cNvPr id="30" name="Graphic 1">
            <a:extLst>
              <a:ext uri="{FF2B5EF4-FFF2-40B4-BE49-F238E27FC236}">
                <a16:creationId xmlns:a16="http://schemas.microsoft.com/office/drawing/2014/main" id="{557D74AD-B617-97F6-E2EE-E10044420480}"/>
              </a:ext>
            </a:extLst>
          </p:cNvPr>
          <p:cNvGrpSpPr/>
          <p:nvPr userDrawn="1"/>
        </p:nvGrpSpPr>
        <p:grpSpPr>
          <a:xfrm>
            <a:off x="4434941" y="1106754"/>
            <a:ext cx="3322119" cy="525154"/>
            <a:chOff x="8688469" y="208699"/>
            <a:chExt cx="3322119" cy="525154"/>
          </a:xfrm>
        </p:grpSpPr>
        <p:sp>
          <p:nvSpPr>
            <p:cNvPr id="32" name="Freeform: Shape 31">
              <a:extLst>
                <a:ext uri="{FF2B5EF4-FFF2-40B4-BE49-F238E27FC236}">
                  <a16:creationId xmlns:a16="http://schemas.microsoft.com/office/drawing/2014/main" id="{28F234C7-2FB4-B699-E066-A1FE35737EA1}"/>
                </a:ext>
              </a:extLst>
            </p:cNvPr>
            <p:cNvSpPr/>
            <p:nvPr/>
          </p:nvSpPr>
          <p:spPr>
            <a:xfrm>
              <a:off x="10635737" y="284408"/>
              <a:ext cx="19868" cy="382224"/>
            </a:xfrm>
            <a:custGeom>
              <a:avLst/>
              <a:gdLst>
                <a:gd name="connsiteX0" fmla="*/ 0 w 19868"/>
                <a:gd name="connsiteY0" fmla="*/ 0 h 382224"/>
                <a:gd name="connsiteX1" fmla="*/ 19868 w 19868"/>
                <a:gd name="connsiteY1" fmla="*/ 0 h 382224"/>
                <a:gd name="connsiteX2" fmla="*/ 19868 w 19868"/>
                <a:gd name="connsiteY2" fmla="*/ 382225 h 382224"/>
                <a:gd name="connsiteX3" fmla="*/ 0 w 19868"/>
                <a:gd name="connsiteY3" fmla="*/ 382225 h 382224"/>
              </a:gdLst>
              <a:ahLst/>
              <a:cxnLst>
                <a:cxn ang="0">
                  <a:pos x="connsiteX0" y="connsiteY0"/>
                </a:cxn>
                <a:cxn ang="0">
                  <a:pos x="connsiteX1" y="connsiteY1"/>
                </a:cxn>
                <a:cxn ang="0">
                  <a:pos x="connsiteX2" y="connsiteY2"/>
                </a:cxn>
                <a:cxn ang="0">
                  <a:pos x="connsiteX3" y="connsiteY3"/>
                </a:cxn>
              </a:cxnLst>
              <a:rect l="l" t="t" r="r" b="b"/>
              <a:pathLst>
                <a:path w="19868" h="382224">
                  <a:moveTo>
                    <a:pt x="0" y="0"/>
                  </a:moveTo>
                  <a:lnTo>
                    <a:pt x="19868" y="0"/>
                  </a:lnTo>
                  <a:lnTo>
                    <a:pt x="19868" y="382225"/>
                  </a:lnTo>
                  <a:lnTo>
                    <a:pt x="0" y="382225"/>
                  </a:lnTo>
                  <a:close/>
                </a:path>
              </a:pathLst>
            </a:custGeom>
            <a:solidFill>
              <a:schemeClr val="bg1"/>
            </a:solidFill>
            <a:ln w="8748"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979DADBA-3067-A7AD-D798-3937B0EDA18D}"/>
                </a:ext>
              </a:extLst>
            </p:cNvPr>
            <p:cNvGrpSpPr/>
            <p:nvPr/>
          </p:nvGrpSpPr>
          <p:grpSpPr>
            <a:xfrm>
              <a:off x="10829694" y="208699"/>
              <a:ext cx="1180894" cy="525154"/>
              <a:chOff x="10829694" y="208699"/>
              <a:chExt cx="1180894" cy="525154"/>
            </a:xfrm>
          </p:grpSpPr>
          <p:sp>
            <p:nvSpPr>
              <p:cNvPr id="42" name="Freeform: Shape 41">
                <a:extLst>
                  <a:ext uri="{FF2B5EF4-FFF2-40B4-BE49-F238E27FC236}">
                    <a16:creationId xmlns:a16="http://schemas.microsoft.com/office/drawing/2014/main" id="{1A4EC410-931B-2E04-7F21-661A11C53CFF}"/>
                  </a:ext>
                </a:extLst>
              </p:cNvPr>
              <p:cNvSpPr/>
              <p:nvPr/>
            </p:nvSpPr>
            <p:spPr>
              <a:xfrm>
                <a:off x="10836608" y="208699"/>
                <a:ext cx="1052232" cy="234831"/>
              </a:xfrm>
              <a:custGeom>
                <a:avLst/>
                <a:gdLst>
                  <a:gd name="connsiteX0" fmla="*/ 251549 w 1052232"/>
                  <a:gd name="connsiteY0" fmla="*/ 131901 h 234831"/>
                  <a:gd name="connsiteX1" fmla="*/ 251549 w 1052232"/>
                  <a:gd name="connsiteY1" fmla="*/ 230805 h 234831"/>
                  <a:gd name="connsiteX2" fmla="*/ 209886 w 1052232"/>
                  <a:gd name="connsiteY2" fmla="*/ 230805 h 234831"/>
                  <a:gd name="connsiteX3" fmla="*/ 209886 w 1052232"/>
                  <a:gd name="connsiteY3" fmla="*/ 145380 h 234831"/>
                  <a:gd name="connsiteX4" fmla="*/ 179603 w 1052232"/>
                  <a:gd name="connsiteY4" fmla="*/ 110632 h 234831"/>
                  <a:gd name="connsiteX5" fmla="*/ 146781 w 1052232"/>
                  <a:gd name="connsiteY5" fmla="*/ 145730 h 234831"/>
                  <a:gd name="connsiteX6" fmla="*/ 146781 w 1052232"/>
                  <a:gd name="connsiteY6" fmla="*/ 230805 h 234831"/>
                  <a:gd name="connsiteX7" fmla="*/ 104943 w 1052232"/>
                  <a:gd name="connsiteY7" fmla="*/ 230805 h 234831"/>
                  <a:gd name="connsiteX8" fmla="*/ 104943 w 1052232"/>
                  <a:gd name="connsiteY8" fmla="*/ 145380 h 234831"/>
                  <a:gd name="connsiteX9" fmla="*/ 74659 w 1052232"/>
                  <a:gd name="connsiteY9" fmla="*/ 110632 h 234831"/>
                  <a:gd name="connsiteX10" fmla="*/ 41837 w 1052232"/>
                  <a:gd name="connsiteY10" fmla="*/ 145730 h 234831"/>
                  <a:gd name="connsiteX11" fmla="*/ 41837 w 1052232"/>
                  <a:gd name="connsiteY11" fmla="*/ 230805 h 234831"/>
                  <a:gd name="connsiteX12" fmla="*/ 0 w 1052232"/>
                  <a:gd name="connsiteY12" fmla="*/ 230805 h 234831"/>
                  <a:gd name="connsiteX13" fmla="*/ 0 w 1052232"/>
                  <a:gd name="connsiteY13" fmla="*/ 75447 h 234831"/>
                  <a:gd name="connsiteX14" fmla="*/ 40699 w 1052232"/>
                  <a:gd name="connsiteY14" fmla="*/ 75447 h 234831"/>
                  <a:gd name="connsiteX15" fmla="*/ 40699 w 1052232"/>
                  <a:gd name="connsiteY15" fmla="*/ 93740 h 234831"/>
                  <a:gd name="connsiteX16" fmla="*/ 86388 w 1052232"/>
                  <a:gd name="connsiteY16" fmla="*/ 71333 h 234831"/>
                  <a:gd name="connsiteX17" fmla="*/ 137678 w 1052232"/>
                  <a:gd name="connsiteY17" fmla="*/ 97941 h 234831"/>
                  <a:gd name="connsiteX18" fmla="*/ 190368 w 1052232"/>
                  <a:gd name="connsiteY18" fmla="*/ 71333 h 234831"/>
                  <a:gd name="connsiteX19" fmla="*/ 251549 w 1052232"/>
                  <a:gd name="connsiteY19" fmla="*/ 131901 h 234831"/>
                  <a:gd name="connsiteX20" fmla="*/ 430976 w 1052232"/>
                  <a:gd name="connsiteY20" fmla="*/ 230805 h 234831"/>
                  <a:gd name="connsiteX21" fmla="*/ 390101 w 1052232"/>
                  <a:gd name="connsiteY21" fmla="*/ 230805 h 234831"/>
                  <a:gd name="connsiteX22" fmla="*/ 390101 w 1052232"/>
                  <a:gd name="connsiteY22" fmla="*/ 213650 h 234831"/>
                  <a:gd name="connsiteX23" fmla="*/ 343625 w 1052232"/>
                  <a:gd name="connsiteY23" fmla="*/ 234831 h 234831"/>
                  <a:gd name="connsiteX24" fmla="*/ 268441 w 1052232"/>
                  <a:gd name="connsiteY24" fmla="*/ 153082 h 234831"/>
                  <a:gd name="connsiteX25" fmla="*/ 343625 w 1052232"/>
                  <a:gd name="connsiteY25" fmla="*/ 71333 h 234831"/>
                  <a:gd name="connsiteX26" fmla="*/ 390101 w 1052232"/>
                  <a:gd name="connsiteY26" fmla="*/ 92690 h 234831"/>
                  <a:gd name="connsiteX27" fmla="*/ 390101 w 1052232"/>
                  <a:gd name="connsiteY27" fmla="*/ 75535 h 234831"/>
                  <a:gd name="connsiteX28" fmla="*/ 430976 w 1052232"/>
                  <a:gd name="connsiteY28" fmla="*/ 75535 h 234831"/>
                  <a:gd name="connsiteX29" fmla="*/ 430976 w 1052232"/>
                  <a:gd name="connsiteY29" fmla="*/ 230805 h 234831"/>
                  <a:gd name="connsiteX30" fmla="*/ 311241 w 1052232"/>
                  <a:gd name="connsiteY30" fmla="*/ 153082 h 234831"/>
                  <a:gd name="connsiteX31" fmla="*/ 351328 w 1052232"/>
                  <a:gd name="connsiteY31" fmla="*/ 195882 h 234831"/>
                  <a:gd name="connsiteX32" fmla="*/ 391414 w 1052232"/>
                  <a:gd name="connsiteY32" fmla="*/ 153082 h 234831"/>
                  <a:gd name="connsiteX33" fmla="*/ 351328 w 1052232"/>
                  <a:gd name="connsiteY33" fmla="*/ 110282 h 234831"/>
                  <a:gd name="connsiteX34" fmla="*/ 311241 w 1052232"/>
                  <a:gd name="connsiteY34" fmla="*/ 153082 h 234831"/>
                  <a:gd name="connsiteX35" fmla="*/ 494519 w 1052232"/>
                  <a:gd name="connsiteY35" fmla="*/ 130763 h 234831"/>
                  <a:gd name="connsiteX36" fmla="*/ 509224 w 1052232"/>
                  <a:gd name="connsiteY36" fmla="*/ 130763 h 234831"/>
                  <a:gd name="connsiteX37" fmla="*/ 552986 w 1052232"/>
                  <a:gd name="connsiteY37" fmla="*/ 75447 h 234831"/>
                  <a:gd name="connsiteX38" fmla="*/ 604277 w 1052232"/>
                  <a:gd name="connsiteY38" fmla="*/ 75447 h 234831"/>
                  <a:gd name="connsiteX39" fmla="*/ 543096 w 1052232"/>
                  <a:gd name="connsiteY39" fmla="*/ 148531 h 234831"/>
                  <a:gd name="connsiteX40" fmla="*/ 604802 w 1052232"/>
                  <a:gd name="connsiteY40" fmla="*/ 230718 h 234831"/>
                  <a:gd name="connsiteX41" fmla="*/ 553337 w 1052232"/>
                  <a:gd name="connsiteY41" fmla="*/ 230718 h 234831"/>
                  <a:gd name="connsiteX42" fmla="*/ 508611 w 1052232"/>
                  <a:gd name="connsiteY42" fmla="*/ 167874 h 234831"/>
                  <a:gd name="connsiteX43" fmla="*/ 494519 w 1052232"/>
                  <a:gd name="connsiteY43" fmla="*/ 167874 h 234831"/>
                  <a:gd name="connsiteX44" fmla="*/ 494519 w 1052232"/>
                  <a:gd name="connsiteY44" fmla="*/ 230718 h 234831"/>
                  <a:gd name="connsiteX45" fmla="*/ 452682 w 1052232"/>
                  <a:gd name="connsiteY45" fmla="*/ 230718 h 234831"/>
                  <a:gd name="connsiteX46" fmla="*/ 452682 w 1052232"/>
                  <a:gd name="connsiteY46" fmla="*/ 0 h 234831"/>
                  <a:gd name="connsiteX47" fmla="*/ 494519 w 1052232"/>
                  <a:gd name="connsiteY47" fmla="*/ 0 h 234831"/>
                  <a:gd name="connsiteX48" fmla="*/ 494519 w 1052232"/>
                  <a:gd name="connsiteY48" fmla="*/ 130763 h 234831"/>
                  <a:gd name="connsiteX49" fmla="*/ 751844 w 1052232"/>
                  <a:gd name="connsiteY49" fmla="*/ 152907 h 234831"/>
                  <a:gd name="connsiteX50" fmla="*/ 751057 w 1052232"/>
                  <a:gd name="connsiteY50" fmla="*/ 166999 h 234831"/>
                  <a:gd name="connsiteX51" fmla="*/ 640950 w 1052232"/>
                  <a:gd name="connsiteY51" fmla="*/ 166999 h 234831"/>
                  <a:gd name="connsiteX52" fmla="*/ 680861 w 1052232"/>
                  <a:gd name="connsiteY52" fmla="*/ 199208 h 234831"/>
                  <a:gd name="connsiteX53" fmla="*/ 720160 w 1052232"/>
                  <a:gd name="connsiteY53" fmla="*/ 184329 h 234831"/>
                  <a:gd name="connsiteX54" fmla="*/ 744668 w 1052232"/>
                  <a:gd name="connsiteY54" fmla="*/ 211287 h 234831"/>
                  <a:gd name="connsiteX55" fmla="*/ 678498 w 1052232"/>
                  <a:gd name="connsiteY55" fmla="*/ 234831 h 234831"/>
                  <a:gd name="connsiteX56" fmla="*/ 597887 w 1052232"/>
                  <a:gd name="connsiteY56" fmla="*/ 153608 h 234831"/>
                  <a:gd name="connsiteX57" fmla="*/ 676397 w 1052232"/>
                  <a:gd name="connsiteY57" fmla="*/ 71421 h 234831"/>
                  <a:gd name="connsiteX58" fmla="*/ 751844 w 1052232"/>
                  <a:gd name="connsiteY58" fmla="*/ 152995 h 234831"/>
                  <a:gd name="connsiteX59" fmla="*/ 641125 w 1052232"/>
                  <a:gd name="connsiteY59" fmla="*/ 138466 h 234831"/>
                  <a:gd name="connsiteX60" fmla="*/ 709832 w 1052232"/>
                  <a:gd name="connsiteY60" fmla="*/ 138466 h 234831"/>
                  <a:gd name="connsiteX61" fmla="*/ 676048 w 1052232"/>
                  <a:gd name="connsiteY61" fmla="*/ 107394 h 234831"/>
                  <a:gd name="connsiteX62" fmla="*/ 641125 w 1052232"/>
                  <a:gd name="connsiteY62" fmla="*/ 138466 h 234831"/>
                  <a:gd name="connsiteX63" fmla="*/ 899763 w 1052232"/>
                  <a:gd name="connsiteY63" fmla="*/ 27746 h 234831"/>
                  <a:gd name="connsiteX64" fmla="*/ 872980 w 1052232"/>
                  <a:gd name="connsiteY64" fmla="*/ 54353 h 234831"/>
                  <a:gd name="connsiteX65" fmla="*/ 846372 w 1052232"/>
                  <a:gd name="connsiteY65" fmla="*/ 27746 h 234831"/>
                  <a:gd name="connsiteX66" fmla="*/ 872980 w 1052232"/>
                  <a:gd name="connsiteY66" fmla="*/ 788 h 234831"/>
                  <a:gd name="connsiteX67" fmla="*/ 899763 w 1052232"/>
                  <a:gd name="connsiteY67" fmla="*/ 27746 h 234831"/>
                  <a:gd name="connsiteX68" fmla="*/ 894161 w 1052232"/>
                  <a:gd name="connsiteY68" fmla="*/ 230805 h 234831"/>
                  <a:gd name="connsiteX69" fmla="*/ 852324 w 1052232"/>
                  <a:gd name="connsiteY69" fmla="*/ 230805 h 234831"/>
                  <a:gd name="connsiteX70" fmla="*/ 852324 w 1052232"/>
                  <a:gd name="connsiteY70" fmla="*/ 75447 h 234831"/>
                  <a:gd name="connsiteX71" fmla="*/ 894161 w 1052232"/>
                  <a:gd name="connsiteY71" fmla="*/ 75447 h 234831"/>
                  <a:gd name="connsiteX72" fmla="*/ 894161 w 1052232"/>
                  <a:gd name="connsiteY72" fmla="*/ 230718 h 234831"/>
                  <a:gd name="connsiteX73" fmla="*/ 1040766 w 1052232"/>
                  <a:gd name="connsiteY73" fmla="*/ 112733 h 234831"/>
                  <a:gd name="connsiteX74" fmla="*/ 984488 w 1052232"/>
                  <a:gd name="connsiteY74" fmla="*/ 112733 h 234831"/>
                  <a:gd name="connsiteX75" fmla="*/ 984488 w 1052232"/>
                  <a:gd name="connsiteY75" fmla="*/ 169450 h 234831"/>
                  <a:gd name="connsiteX76" fmla="*/ 1007682 w 1052232"/>
                  <a:gd name="connsiteY76" fmla="*/ 195882 h 234831"/>
                  <a:gd name="connsiteX77" fmla="*/ 1036828 w 1052232"/>
                  <a:gd name="connsiteY77" fmla="*/ 185817 h 234831"/>
                  <a:gd name="connsiteX78" fmla="*/ 1052232 w 1052232"/>
                  <a:gd name="connsiteY78" fmla="*/ 218464 h 234831"/>
                  <a:gd name="connsiteX79" fmla="*/ 1000767 w 1052232"/>
                  <a:gd name="connsiteY79" fmla="*/ 234831 h 234831"/>
                  <a:gd name="connsiteX80" fmla="*/ 942563 w 1052232"/>
                  <a:gd name="connsiteY80" fmla="*/ 172776 h 234831"/>
                  <a:gd name="connsiteX81" fmla="*/ 942563 w 1052232"/>
                  <a:gd name="connsiteY81" fmla="*/ 112646 h 234831"/>
                  <a:gd name="connsiteX82" fmla="*/ 912629 w 1052232"/>
                  <a:gd name="connsiteY82" fmla="*/ 112646 h 234831"/>
                  <a:gd name="connsiteX83" fmla="*/ 912629 w 1052232"/>
                  <a:gd name="connsiteY83" fmla="*/ 75447 h 234831"/>
                  <a:gd name="connsiteX84" fmla="*/ 942563 w 1052232"/>
                  <a:gd name="connsiteY84" fmla="*/ 75447 h 234831"/>
                  <a:gd name="connsiteX85" fmla="*/ 942563 w 1052232"/>
                  <a:gd name="connsiteY85" fmla="*/ 29321 h 234831"/>
                  <a:gd name="connsiteX86" fmla="*/ 984400 w 1052232"/>
                  <a:gd name="connsiteY86" fmla="*/ 29321 h 234831"/>
                  <a:gd name="connsiteX87" fmla="*/ 984400 w 1052232"/>
                  <a:gd name="connsiteY87" fmla="*/ 75447 h 234831"/>
                  <a:gd name="connsiteX88" fmla="*/ 1040679 w 1052232"/>
                  <a:gd name="connsiteY88" fmla="*/ 75447 h 234831"/>
                  <a:gd name="connsiteX89" fmla="*/ 1040679 w 1052232"/>
                  <a:gd name="connsiteY89" fmla="*/ 112646 h 23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2232" h="234831">
                    <a:moveTo>
                      <a:pt x="251549" y="131901"/>
                    </a:moveTo>
                    <a:lnTo>
                      <a:pt x="251549" y="230805"/>
                    </a:lnTo>
                    <a:lnTo>
                      <a:pt x="209886" y="230805"/>
                    </a:lnTo>
                    <a:lnTo>
                      <a:pt x="209886" y="145380"/>
                    </a:lnTo>
                    <a:cubicBezTo>
                      <a:pt x="209886" y="122974"/>
                      <a:pt x="198508" y="110632"/>
                      <a:pt x="179603" y="110632"/>
                    </a:cubicBezTo>
                    <a:cubicBezTo>
                      <a:pt x="160697" y="110632"/>
                      <a:pt x="146781" y="122361"/>
                      <a:pt x="146781" y="145730"/>
                    </a:cubicBezTo>
                    <a:lnTo>
                      <a:pt x="146781" y="230805"/>
                    </a:lnTo>
                    <a:lnTo>
                      <a:pt x="104943" y="230805"/>
                    </a:lnTo>
                    <a:lnTo>
                      <a:pt x="104943" y="145380"/>
                    </a:lnTo>
                    <a:cubicBezTo>
                      <a:pt x="104943" y="122974"/>
                      <a:pt x="93740" y="110632"/>
                      <a:pt x="74659" y="110632"/>
                    </a:cubicBezTo>
                    <a:cubicBezTo>
                      <a:pt x="56717" y="110632"/>
                      <a:pt x="41837" y="122361"/>
                      <a:pt x="41837" y="145730"/>
                    </a:cubicBezTo>
                    <a:lnTo>
                      <a:pt x="41837" y="230805"/>
                    </a:lnTo>
                    <a:lnTo>
                      <a:pt x="0" y="230805"/>
                    </a:lnTo>
                    <a:lnTo>
                      <a:pt x="0" y="75447"/>
                    </a:lnTo>
                    <a:lnTo>
                      <a:pt x="40699" y="75447"/>
                    </a:lnTo>
                    <a:lnTo>
                      <a:pt x="40699" y="93740"/>
                    </a:lnTo>
                    <a:cubicBezTo>
                      <a:pt x="51728" y="77198"/>
                      <a:pt x="68708" y="71333"/>
                      <a:pt x="86388" y="71333"/>
                    </a:cubicBezTo>
                    <a:cubicBezTo>
                      <a:pt x="108794" y="71333"/>
                      <a:pt x="127262" y="81399"/>
                      <a:pt x="137678" y="97941"/>
                    </a:cubicBezTo>
                    <a:cubicBezTo>
                      <a:pt x="149669" y="78248"/>
                      <a:pt x="170062" y="71333"/>
                      <a:pt x="190368" y="71333"/>
                    </a:cubicBezTo>
                    <a:cubicBezTo>
                      <a:pt x="226866" y="71333"/>
                      <a:pt x="251549" y="95841"/>
                      <a:pt x="251549" y="131901"/>
                    </a:cubicBezTo>
                    <a:close/>
                    <a:moveTo>
                      <a:pt x="430976" y="230805"/>
                    </a:moveTo>
                    <a:lnTo>
                      <a:pt x="390101" y="230805"/>
                    </a:lnTo>
                    <a:lnTo>
                      <a:pt x="390101" y="213650"/>
                    </a:lnTo>
                    <a:cubicBezTo>
                      <a:pt x="380036" y="226166"/>
                      <a:pt x="364982" y="234831"/>
                      <a:pt x="343625" y="234831"/>
                    </a:cubicBezTo>
                    <a:cubicBezTo>
                      <a:pt x="300825" y="234831"/>
                      <a:pt x="268441" y="199734"/>
                      <a:pt x="268441" y="153082"/>
                    </a:cubicBezTo>
                    <a:cubicBezTo>
                      <a:pt x="268441" y="106431"/>
                      <a:pt x="300825" y="71333"/>
                      <a:pt x="343625" y="71333"/>
                    </a:cubicBezTo>
                    <a:cubicBezTo>
                      <a:pt x="364894" y="71333"/>
                      <a:pt x="379861" y="79998"/>
                      <a:pt x="390101" y="92690"/>
                    </a:cubicBezTo>
                    <a:lnTo>
                      <a:pt x="390101" y="75535"/>
                    </a:lnTo>
                    <a:lnTo>
                      <a:pt x="430976" y="75535"/>
                    </a:lnTo>
                    <a:lnTo>
                      <a:pt x="430976" y="230805"/>
                    </a:lnTo>
                    <a:close/>
                    <a:moveTo>
                      <a:pt x="311241" y="153082"/>
                    </a:moveTo>
                    <a:cubicBezTo>
                      <a:pt x="311241" y="176802"/>
                      <a:pt x="326820" y="195882"/>
                      <a:pt x="351328" y="195882"/>
                    </a:cubicBezTo>
                    <a:cubicBezTo>
                      <a:pt x="375835" y="195882"/>
                      <a:pt x="391414" y="177590"/>
                      <a:pt x="391414" y="153082"/>
                    </a:cubicBezTo>
                    <a:cubicBezTo>
                      <a:pt x="391414" y="128575"/>
                      <a:pt x="375222" y="110282"/>
                      <a:pt x="351328" y="110282"/>
                    </a:cubicBezTo>
                    <a:cubicBezTo>
                      <a:pt x="327433" y="110282"/>
                      <a:pt x="311241" y="129363"/>
                      <a:pt x="311241" y="153082"/>
                    </a:cubicBezTo>
                    <a:close/>
                    <a:moveTo>
                      <a:pt x="494519" y="130763"/>
                    </a:moveTo>
                    <a:lnTo>
                      <a:pt x="509224" y="130763"/>
                    </a:lnTo>
                    <a:lnTo>
                      <a:pt x="552986" y="75447"/>
                    </a:lnTo>
                    <a:lnTo>
                      <a:pt x="604277" y="75447"/>
                    </a:lnTo>
                    <a:lnTo>
                      <a:pt x="543096" y="148531"/>
                    </a:lnTo>
                    <a:lnTo>
                      <a:pt x="604802" y="230718"/>
                    </a:lnTo>
                    <a:lnTo>
                      <a:pt x="553337" y="230718"/>
                    </a:lnTo>
                    <a:lnTo>
                      <a:pt x="508611" y="167874"/>
                    </a:lnTo>
                    <a:lnTo>
                      <a:pt x="494519" y="167874"/>
                    </a:lnTo>
                    <a:lnTo>
                      <a:pt x="494519" y="230718"/>
                    </a:lnTo>
                    <a:lnTo>
                      <a:pt x="452682" y="230718"/>
                    </a:lnTo>
                    <a:lnTo>
                      <a:pt x="452682" y="0"/>
                    </a:lnTo>
                    <a:lnTo>
                      <a:pt x="494519" y="0"/>
                    </a:lnTo>
                    <a:lnTo>
                      <a:pt x="494519" y="130763"/>
                    </a:lnTo>
                    <a:close/>
                    <a:moveTo>
                      <a:pt x="751844" y="152907"/>
                    </a:moveTo>
                    <a:cubicBezTo>
                      <a:pt x="751844" y="157721"/>
                      <a:pt x="751495" y="163498"/>
                      <a:pt x="751057" y="166999"/>
                    </a:cubicBezTo>
                    <a:lnTo>
                      <a:pt x="640950" y="166999"/>
                    </a:lnTo>
                    <a:cubicBezTo>
                      <a:pt x="645414" y="189406"/>
                      <a:pt x="661168" y="199208"/>
                      <a:pt x="680861" y="199208"/>
                    </a:cubicBezTo>
                    <a:cubicBezTo>
                      <a:pt x="694340" y="199208"/>
                      <a:pt x="708870" y="193782"/>
                      <a:pt x="720160" y="184329"/>
                    </a:cubicBezTo>
                    <a:lnTo>
                      <a:pt x="744668" y="211287"/>
                    </a:lnTo>
                    <a:cubicBezTo>
                      <a:pt x="727075" y="227479"/>
                      <a:pt x="704581" y="234831"/>
                      <a:pt x="678498" y="234831"/>
                    </a:cubicBezTo>
                    <a:cubicBezTo>
                      <a:pt x="630884" y="234831"/>
                      <a:pt x="597887" y="202447"/>
                      <a:pt x="597887" y="153608"/>
                    </a:cubicBezTo>
                    <a:cubicBezTo>
                      <a:pt x="597887" y="104768"/>
                      <a:pt x="629921" y="71421"/>
                      <a:pt x="676397" y="71421"/>
                    </a:cubicBezTo>
                    <a:cubicBezTo>
                      <a:pt x="722874" y="71421"/>
                      <a:pt x="751757" y="104593"/>
                      <a:pt x="751844" y="152995"/>
                    </a:cubicBezTo>
                    <a:close/>
                    <a:moveTo>
                      <a:pt x="641125" y="138466"/>
                    </a:moveTo>
                    <a:lnTo>
                      <a:pt x="709832" y="138466"/>
                    </a:lnTo>
                    <a:cubicBezTo>
                      <a:pt x="705981" y="118597"/>
                      <a:pt x="693990" y="107394"/>
                      <a:pt x="676048" y="107394"/>
                    </a:cubicBezTo>
                    <a:cubicBezTo>
                      <a:pt x="656354" y="107394"/>
                      <a:pt x="644801" y="119210"/>
                      <a:pt x="641125" y="138466"/>
                    </a:cubicBezTo>
                    <a:close/>
                    <a:moveTo>
                      <a:pt x="899763" y="27746"/>
                    </a:moveTo>
                    <a:cubicBezTo>
                      <a:pt x="899763" y="42800"/>
                      <a:pt x="888034" y="54353"/>
                      <a:pt x="872980" y="54353"/>
                    </a:cubicBezTo>
                    <a:cubicBezTo>
                      <a:pt x="857926" y="54353"/>
                      <a:pt x="846372" y="42800"/>
                      <a:pt x="846372" y="27746"/>
                    </a:cubicBezTo>
                    <a:cubicBezTo>
                      <a:pt x="846372" y="12691"/>
                      <a:pt x="857926" y="788"/>
                      <a:pt x="872980" y="788"/>
                    </a:cubicBezTo>
                    <a:cubicBezTo>
                      <a:pt x="888034" y="788"/>
                      <a:pt x="899763" y="12604"/>
                      <a:pt x="899763" y="27746"/>
                    </a:cubicBezTo>
                    <a:close/>
                    <a:moveTo>
                      <a:pt x="894161" y="230805"/>
                    </a:moveTo>
                    <a:lnTo>
                      <a:pt x="852324" y="230805"/>
                    </a:lnTo>
                    <a:lnTo>
                      <a:pt x="852324" y="75447"/>
                    </a:lnTo>
                    <a:lnTo>
                      <a:pt x="894161" y="75447"/>
                    </a:lnTo>
                    <a:lnTo>
                      <a:pt x="894161" y="230718"/>
                    </a:lnTo>
                    <a:close/>
                    <a:moveTo>
                      <a:pt x="1040766" y="112733"/>
                    </a:moveTo>
                    <a:lnTo>
                      <a:pt x="984488" y="112733"/>
                    </a:lnTo>
                    <a:lnTo>
                      <a:pt x="984488" y="169450"/>
                    </a:lnTo>
                    <a:cubicBezTo>
                      <a:pt x="984488" y="188880"/>
                      <a:pt x="994728" y="195882"/>
                      <a:pt x="1007682" y="195882"/>
                    </a:cubicBezTo>
                    <a:cubicBezTo>
                      <a:pt x="1017660" y="195882"/>
                      <a:pt x="1028338" y="190893"/>
                      <a:pt x="1036828" y="185817"/>
                    </a:cubicBezTo>
                    <a:lnTo>
                      <a:pt x="1052232" y="218464"/>
                    </a:lnTo>
                    <a:cubicBezTo>
                      <a:pt x="1038578" y="227742"/>
                      <a:pt x="1022911" y="234831"/>
                      <a:pt x="1000767" y="234831"/>
                    </a:cubicBezTo>
                    <a:cubicBezTo>
                      <a:pt x="962344" y="234831"/>
                      <a:pt x="942563" y="213037"/>
                      <a:pt x="942563" y="172776"/>
                    </a:cubicBezTo>
                    <a:lnTo>
                      <a:pt x="942563" y="112646"/>
                    </a:lnTo>
                    <a:lnTo>
                      <a:pt x="912629" y="112646"/>
                    </a:lnTo>
                    <a:lnTo>
                      <a:pt x="912629" y="75447"/>
                    </a:lnTo>
                    <a:lnTo>
                      <a:pt x="942563" y="75447"/>
                    </a:lnTo>
                    <a:lnTo>
                      <a:pt x="942563" y="29321"/>
                    </a:lnTo>
                    <a:lnTo>
                      <a:pt x="984400" y="29321"/>
                    </a:lnTo>
                    <a:lnTo>
                      <a:pt x="984400" y="75447"/>
                    </a:lnTo>
                    <a:lnTo>
                      <a:pt x="1040679" y="75447"/>
                    </a:lnTo>
                    <a:lnTo>
                      <a:pt x="1040679" y="112646"/>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28E10E8-384B-F37E-AF83-6EAF59ACAECC}"/>
                  </a:ext>
                </a:extLst>
              </p:cNvPr>
              <p:cNvSpPr/>
              <p:nvPr/>
            </p:nvSpPr>
            <p:spPr>
              <a:xfrm>
                <a:off x="10829694" y="436703"/>
                <a:ext cx="1180894" cy="297149"/>
              </a:xfrm>
              <a:custGeom>
                <a:avLst/>
                <a:gdLst>
                  <a:gd name="connsiteX0" fmla="*/ 162535 w 1180894"/>
                  <a:gd name="connsiteY0" fmla="*/ 229930 h 297149"/>
                  <a:gd name="connsiteX1" fmla="*/ 121661 w 1180894"/>
                  <a:gd name="connsiteY1" fmla="*/ 229930 h 297149"/>
                  <a:gd name="connsiteX2" fmla="*/ 121661 w 1180894"/>
                  <a:gd name="connsiteY2" fmla="*/ 212775 h 297149"/>
                  <a:gd name="connsiteX3" fmla="*/ 75184 w 1180894"/>
                  <a:gd name="connsiteY3" fmla="*/ 233956 h 297149"/>
                  <a:gd name="connsiteX4" fmla="*/ 0 w 1180894"/>
                  <a:gd name="connsiteY4" fmla="*/ 152207 h 297149"/>
                  <a:gd name="connsiteX5" fmla="*/ 75184 w 1180894"/>
                  <a:gd name="connsiteY5" fmla="*/ 70458 h 297149"/>
                  <a:gd name="connsiteX6" fmla="*/ 121661 w 1180894"/>
                  <a:gd name="connsiteY6" fmla="*/ 91727 h 297149"/>
                  <a:gd name="connsiteX7" fmla="*/ 121661 w 1180894"/>
                  <a:gd name="connsiteY7" fmla="*/ 74572 h 297149"/>
                  <a:gd name="connsiteX8" fmla="*/ 162535 w 1180894"/>
                  <a:gd name="connsiteY8" fmla="*/ 74572 h 297149"/>
                  <a:gd name="connsiteX9" fmla="*/ 162535 w 1180894"/>
                  <a:gd name="connsiteY9" fmla="*/ 229842 h 297149"/>
                  <a:gd name="connsiteX10" fmla="*/ 42800 w 1180894"/>
                  <a:gd name="connsiteY10" fmla="*/ 152207 h 297149"/>
                  <a:gd name="connsiteX11" fmla="*/ 82887 w 1180894"/>
                  <a:gd name="connsiteY11" fmla="*/ 195007 h 297149"/>
                  <a:gd name="connsiteX12" fmla="*/ 122973 w 1180894"/>
                  <a:gd name="connsiteY12" fmla="*/ 152207 h 297149"/>
                  <a:gd name="connsiteX13" fmla="*/ 82887 w 1180894"/>
                  <a:gd name="connsiteY13" fmla="*/ 109407 h 297149"/>
                  <a:gd name="connsiteX14" fmla="*/ 42800 w 1180894"/>
                  <a:gd name="connsiteY14" fmla="*/ 152207 h 297149"/>
                  <a:gd name="connsiteX15" fmla="*/ 435702 w 1180894"/>
                  <a:gd name="connsiteY15" fmla="*/ 131026 h 297149"/>
                  <a:gd name="connsiteX16" fmla="*/ 435702 w 1180894"/>
                  <a:gd name="connsiteY16" fmla="*/ 229930 h 297149"/>
                  <a:gd name="connsiteX17" fmla="*/ 394040 w 1180894"/>
                  <a:gd name="connsiteY17" fmla="*/ 229930 h 297149"/>
                  <a:gd name="connsiteX18" fmla="*/ 394040 w 1180894"/>
                  <a:gd name="connsiteY18" fmla="*/ 144505 h 297149"/>
                  <a:gd name="connsiteX19" fmla="*/ 363756 w 1180894"/>
                  <a:gd name="connsiteY19" fmla="*/ 109757 h 297149"/>
                  <a:gd name="connsiteX20" fmla="*/ 330934 w 1180894"/>
                  <a:gd name="connsiteY20" fmla="*/ 144855 h 297149"/>
                  <a:gd name="connsiteX21" fmla="*/ 330934 w 1180894"/>
                  <a:gd name="connsiteY21" fmla="*/ 229930 h 297149"/>
                  <a:gd name="connsiteX22" fmla="*/ 289097 w 1180894"/>
                  <a:gd name="connsiteY22" fmla="*/ 229930 h 297149"/>
                  <a:gd name="connsiteX23" fmla="*/ 289097 w 1180894"/>
                  <a:gd name="connsiteY23" fmla="*/ 144505 h 297149"/>
                  <a:gd name="connsiteX24" fmla="*/ 258813 w 1180894"/>
                  <a:gd name="connsiteY24" fmla="*/ 109757 h 297149"/>
                  <a:gd name="connsiteX25" fmla="*/ 225991 w 1180894"/>
                  <a:gd name="connsiteY25" fmla="*/ 144855 h 297149"/>
                  <a:gd name="connsiteX26" fmla="*/ 225991 w 1180894"/>
                  <a:gd name="connsiteY26" fmla="*/ 229930 h 297149"/>
                  <a:gd name="connsiteX27" fmla="*/ 184154 w 1180894"/>
                  <a:gd name="connsiteY27" fmla="*/ 229930 h 297149"/>
                  <a:gd name="connsiteX28" fmla="*/ 184154 w 1180894"/>
                  <a:gd name="connsiteY28" fmla="*/ 74659 h 297149"/>
                  <a:gd name="connsiteX29" fmla="*/ 224853 w 1180894"/>
                  <a:gd name="connsiteY29" fmla="*/ 74659 h 297149"/>
                  <a:gd name="connsiteX30" fmla="*/ 224853 w 1180894"/>
                  <a:gd name="connsiteY30" fmla="*/ 92952 h 297149"/>
                  <a:gd name="connsiteX31" fmla="*/ 270541 w 1180894"/>
                  <a:gd name="connsiteY31" fmla="*/ 70546 h 297149"/>
                  <a:gd name="connsiteX32" fmla="*/ 321832 w 1180894"/>
                  <a:gd name="connsiteY32" fmla="*/ 97154 h 297149"/>
                  <a:gd name="connsiteX33" fmla="*/ 374522 w 1180894"/>
                  <a:gd name="connsiteY33" fmla="*/ 70546 h 297149"/>
                  <a:gd name="connsiteX34" fmla="*/ 435702 w 1180894"/>
                  <a:gd name="connsiteY34" fmla="*/ 131113 h 297149"/>
                  <a:gd name="connsiteX35" fmla="*/ 615042 w 1180894"/>
                  <a:gd name="connsiteY35" fmla="*/ 229930 h 297149"/>
                  <a:gd name="connsiteX36" fmla="*/ 574168 w 1180894"/>
                  <a:gd name="connsiteY36" fmla="*/ 229930 h 297149"/>
                  <a:gd name="connsiteX37" fmla="*/ 574168 w 1180894"/>
                  <a:gd name="connsiteY37" fmla="*/ 212775 h 297149"/>
                  <a:gd name="connsiteX38" fmla="*/ 527692 w 1180894"/>
                  <a:gd name="connsiteY38" fmla="*/ 233956 h 297149"/>
                  <a:gd name="connsiteX39" fmla="*/ 452507 w 1180894"/>
                  <a:gd name="connsiteY39" fmla="*/ 152207 h 297149"/>
                  <a:gd name="connsiteX40" fmla="*/ 527692 w 1180894"/>
                  <a:gd name="connsiteY40" fmla="*/ 70458 h 297149"/>
                  <a:gd name="connsiteX41" fmla="*/ 574168 w 1180894"/>
                  <a:gd name="connsiteY41" fmla="*/ 91727 h 297149"/>
                  <a:gd name="connsiteX42" fmla="*/ 574168 w 1180894"/>
                  <a:gd name="connsiteY42" fmla="*/ 74572 h 297149"/>
                  <a:gd name="connsiteX43" fmla="*/ 615042 w 1180894"/>
                  <a:gd name="connsiteY43" fmla="*/ 74572 h 297149"/>
                  <a:gd name="connsiteX44" fmla="*/ 615042 w 1180894"/>
                  <a:gd name="connsiteY44" fmla="*/ 229842 h 297149"/>
                  <a:gd name="connsiteX45" fmla="*/ 495307 w 1180894"/>
                  <a:gd name="connsiteY45" fmla="*/ 152207 h 297149"/>
                  <a:gd name="connsiteX46" fmla="*/ 535394 w 1180894"/>
                  <a:gd name="connsiteY46" fmla="*/ 195007 h 297149"/>
                  <a:gd name="connsiteX47" fmla="*/ 575481 w 1180894"/>
                  <a:gd name="connsiteY47" fmla="*/ 152207 h 297149"/>
                  <a:gd name="connsiteX48" fmla="*/ 535394 w 1180894"/>
                  <a:gd name="connsiteY48" fmla="*/ 109407 h 297149"/>
                  <a:gd name="connsiteX49" fmla="*/ 495307 w 1180894"/>
                  <a:gd name="connsiteY49" fmla="*/ 152207 h 297149"/>
                  <a:gd name="connsiteX50" fmla="*/ 770312 w 1180894"/>
                  <a:gd name="connsiteY50" fmla="*/ 105293 h 297149"/>
                  <a:gd name="connsiteX51" fmla="*/ 693728 w 1180894"/>
                  <a:gd name="connsiteY51" fmla="*/ 192644 h 297149"/>
                  <a:gd name="connsiteX52" fmla="*/ 772063 w 1180894"/>
                  <a:gd name="connsiteY52" fmla="*/ 192644 h 297149"/>
                  <a:gd name="connsiteX53" fmla="*/ 772063 w 1180894"/>
                  <a:gd name="connsiteY53" fmla="*/ 230017 h 297149"/>
                  <a:gd name="connsiteX54" fmla="*/ 636136 w 1180894"/>
                  <a:gd name="connsiteY54" fmla="*/ 230017 h 297149"/>
                  <a:gd name="connsiteX55" fmla="*/ 636136 w 1180894"/>
                  <a:gd name="connsiteY55" fmla="*/ 199909 h 297149"/>
                  <a:gd name="connsiteX56" fmla="*/ 714471 w 1180894"/>
                  <a:gd name="connsiteY56" fmla="*/ 111945 h 297149"/>
                  <a:gd name="connsiteX57" fmla="*/ 638849 w 1180894"/>
                  <a:gd name="connsiteY57" fmla="*/ 111945 h 297149"/>
                  <a:gd name="connsiteX58" fmla="*/ 638849 w 1180894"/>
                  <a:gd name="connsiteY58" fmla="*/ 74747 h 297149"/>
                  <a:gd name="connsiteX59" fmla="*/ 770225 w 1180894"/>
                  <a:gd name="connsiteY59" fmla="*/ 74747 h 297149"/>
                  <a:gd name="connsiteX60" fmla="*/ 770225 w 1180894"/>
                  <a:gd name="connsiteY60" fmla="*/ 105381 h 297149"/>
                  <a:gd name="connsiteX61" fmla="*/ 840683 w 1180894"/>
                  <a:gd name="connsiteY61" fmla="*/ 26958 h 297149"/>
                  <a:gd name="connsiteX62" fmla="*/ 813900 w 1180894"/>
                  <a:gd name="connsiteY62" fmla="*/ 53566 h 297149"/>
                  <a:gd name="connsiteX63" fmla="*/ 787292 w 1180894"/>
                  <a:gd name="connsiteY63" fmla="*/ 26958 h 297149"/>
                  <a:gd name="connsiteX64" fmla="*/ 813900 w 1180894"/>
                  <a:gd name="connsiteY64" fmla="*/ 0 h 297149"/>
                  <a:gd name="connsiteX65" fmla="*/ 840683 w 1180894"/>
                  <a:gd name="connsiteY65" fmla="*/ 26958 h 297149"/>
                  <a:gd name="connsiteX66" fmla="*/ 835081 w 1180894"/>
                  <a:gd name="connsiteY66" fmla="*/ 230017 h 297149"/>
                  <a:gd name="connsiteX67" fmla="*/ 793244 w 1180894"/>
                  <a:gd name="connsiteY67" fmla="*/ 230017 h 297149"/>
                  <a:gd name="connsiteX68" fmla="*/ 793244 w 1180894"/>
                  <a:gd name="connsiteY68" fmla="*/ 74747 h 297149"/>
                  <a:gd name="connsiteX69" fmla="*/ 835081 w 1180894"/>
                  <a:gd name="connsiteY69" fmla="*/ 74747 h 297149"/>
                  <a:gd name="connsiteX70" fmla="*/ 835081 w 1180894"/>
                  <a:gd name="connsiteY70" fmla="*/ 230017 h 297149"/>
                  <a:gd name="connsiteX71" fmla="*/ 1003481 w 1180894"/>
                  <a:gd name="connsiteY71" fmla="*/ 131113 h 297149"/>
                  <a:gd name="connsiteX72" fmla="*/ 1003481 w 1180894"/>
                  <a:gd name="connsiteY72" fmla="*/ 230017 h 297149"/>
                  <a:gd name="connsiteX73" fmla="*/ 961643 w 1180894"/>
                  <a:gd name="connsiteY73" fmla="*/ 230017 h 297149"/>
                  <a:gd name="connsiteX74" fmla="*/ 961643 w 1180894"/>
                  <a:gd name="connsiteY74" fmla="*/ 144592 h 297149"/>
                  <a:gd name="connsiteX75" fmla="*/ 931359 w 1180894"/>
                  <a:gd name="connsiteY75" fmla="*/ 109845 h 297149"/>
                  <a:gd name="connsiteX76" fmla="*/ 898537 w 1180894"/>
                  <a:gd name="connsiteY76" fmla="*/ 144943 h 297149"/>
                  <a:gd name="connsiteX77" fmla="*/ 898537 w 1180894"/>
                  <a:gd name="connsiteY77" fmla="*/ 230017 h 297149"/>
                  <a:gd name="connsiteX78" fmla="*/ 856700 w 1180894"/>
                  <a:gd name="connsiteY78" fmla="*/ 230017 h 297149"/>
                  <a:gd name="connsiteX79" fmla="*/ 856700 w 1180894"/>
                  <a:gd name="connsiteY79" fmla="*/ 74747 h 297149"/>
                  <a:gd name="connsiteX80" fmla="*/ 897400 w 1180894"/>
                  <a:gd name="connsiteY80" fmla="*/ 74747 h 297149"/>
                  <a:gd name="connsiteX81" fmla="*/ 897400 w 1180894"/>
                  <a:gd name="connsiteY81" fmla="*/ 93040 h 297149"/>
                  <a:gd name="connsiteX82" fmla="*/ 943088 w 1180894"/>
                  <a:gd name="connsiteY82" fmla="*/ 70633 h 297149"/>
                  <a:gd name="connsiteX83" fmla="*/ 1003481 w 1180894"/>
                  <a:gd name="connsiteY83" fmla="*/ 131201 h 297149"/>
                  <a:gd name="connsiteX84" fmla="*/ 1139845 w 1180894"/>
                  <a:gd name="connsiteY84" fmla="*/ 91989 h 297149"/>
                  <a:gd name="connsiteX85" fmla="*/ 1139845 w 1180894"/>
                  <a:gd name="connsiteY85" fmla="*/ 74659 h 297149"/>
                  <a:gd name="connsiteX86" fmla="*/ 1180895 w 1180894"/>
                  <a:gd name="connsiteY86" fmla="*/ 74659 h 297149"/>
                  <a:gd name="connsiteX87" fmla="*/ 1180895 w 1180894"/>
                  <a:gd name="connsiteY87" fmla="*/ 217151 h 297149"/>
                  <a:gd name="connsiteX88" fmla="*/ 1097045 w 1180894"/>
                  <a:gd name="connsiteY88" fmla="*/ 297150 h 297149"/>
                  <a:gd name="connsiteX89" fmla="*/ 1029125 w 1180894"/>
                  <a:gd name="connsiteY89" fmla="*/ 278419 h 297149"/>
                  <a:gd name="connsiteX90" fmla="*/ 1044005 w 1180894"/>
                  <a:gd name="connsiteY90" fmla="*/ 244284 h 297149"/>
                  <a:gd name="connsiteX91" fmla="*/ 1095295 w 1180894"/>
                  <a:gd name="connsiteY91" fmla="*/ 260126 h 297149"/>
                  <a:gd name="connsiteX92" fmla="*/ 1139495 w 1180894"/>
                  <a:gd name="connsiteY92" fmla="*/ 218902 h 297149"/>
                  <a:gd name="connsiteX93" fmla="*/ 1139495 w 1180894"/>
                  <a:gd name="connsiteY93" fmla="*/ 207961 h 297149"/>
                  <a:gd name="connsiteX94" fmla="*/ 1091706 w 1180894"/>
                  <a:gd name="connsiteY94" fmla="*/ 228967 h 297149"/>
                  <a:gd name="connsiteX95" fmla="*/ 1020198 w 1180894"/>
                  <a:gd name="connsiteY95" fmla="*/ 149844 h 297149"/>
                  <a:gd name="connsiteX96" fmla="*/ 1091706 w 1180894"/>
                  <a:gd name="connsiteY96" fmla="*/ 70546 h 297149"/>
                  <a:gd name="connsiteX97" fmla="*/ 1139758 w 1180894"/>
                  <a:gd name="connsiteY97" fmla="*/ 91989 h 297149"/>
                  <a:gd name="connsiteX98" fmla="*/ 1063260 w 1180894"/>
                  <a:gd name="connsiteY98" fmla="*/ 149844 h 297149"/>
                  <a:gd name="connsiteX99" fmla="*/ 1102384 w 1180894"/>
                  <a:gd name="connsiteY99" fmla="*/ 190543 h 297149"/>
                  <a:gd name="connsiteX100" fmla="*/ 1141333 w 1180894"/>
                  <a:gd name="connsiteY100" fmla="*/ 149844 h 297149"/>
                  <a:gd name="connsiteX101" fmla="*/ 1102384 w 1180894"/>
                  <a:gd name="connsiteY101" fmla="*/ 108969 h 297149"/>
                  <a:gd name="connsiteX102" fmla="*/ 1063260 w 1180894"/>
                  <a:gd name="connsiteY102" fmla="*/ 149844 h 2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80894" h="297149">
                    <a:moveTo>
                      <a:pt x="162535" y="229930"/>
                    </a:moveTo>
                    <a:lnTo>
                      <a:pt x="121661" y="229930"/>
                    </a:lnTo>
                    <a:lnTo>
                      <a:pt x="121661" y="212775"/>
                    </a:lnTo>
                    <a:cubicBezTo>
                      <a:pt x="111595" y="225291"/>
                      <a:pt x="96541" y="233956"/>
                      <a:pt x="75184" y="233956"/>
                    </a:cubicBezTo>
                    <a:cubicBezTo>
                      <a:pt x="32384" y="233956"/>
                      <a:pt x="0" y="198858"/>
                      <a:pt x="0" y="152207"/>
                    </a:cubicBezTo>
                    <a:cubicBezTo>
                      <a:pt x="0" y="105556"/>
                      <a:pt x="32384" y="70458"/>
                      <a:pt x="75184" y="70458"/>
                    </a:cubicBezTo>
                    <a:cubicBezTo>
                      <a:pt x="96453" y="70458"/>
                      <a:pt x="111420" y="79123"/>
                      <a:pt x="121661" y="91727"/>
                    </a:cubicBezTo>
                    <a:lnTo>
                      <a:pt x="121661" y="74572"/>
                    </a:lnTo>
                    <a:lnTo>
                      <a:pt x="162535" y="74572"/>
                    </a:lnTo>
                    <a:lnTo>
                      <a:pt x="162535" y="229842"/>
                    </a:lnTo>
                    <a:close/>
                    <a:moveTo>
                      <a:pt x="42800" y="152207"/>
                    </a:moveTo>
                    <a:cubicBezTo>
                      <a:pt x="42800" y="175927"/>
                      <a:pt x="58380" y="195007"/>
                      <a:pt x="82887" y="195007"/>
                    </a:cubicBezTo>
                    <a:cubicBezTo>
                      <a:pt x="107394" y="195007"/>
                      <a:pt x="122973" y="176714"/>
                      <a:pt x="122973" y="152207"/>
                    </a:cubicBezTo>
                    <a:cubicBezTo>
                      <a:pt x="122973" y="127700"/>
                      <a:pt x="106781" y="109407"/>
                      <a:pt x="82887" y="109407"/>
                    </a:cubicBezTo>
                    <a:cubicBezTo>
                      <a:pt x="58992" y="109407"/>
                      <a:pt x="42800" y="128488"/>
                      <a:pt x="42800" y="152207"/>
                    </a:cubicBezTo>
                    <a:close/>
                    <a:moveTo>
                      <a:pt x="435702" y="131026"/>
                    </a:moveTo>
                    <a:lnTo>
                      <a:pt x="435702" y="229930"/>
                    </a:lnTo>
                    <a:lnTo>
                      <a:pt x="394040" y="229930"/>
                    </a:lnTo>
                    <a:lnTo>
                      <a:pt x="394040" y="144505"/>
                    </a:lnTo>
                    <a:cubicBezTo>
                      <a:pt x="394040" y="122098"/>
                      <a:pt x="382662" y="109757"/>
                      <a:pt x="363756" y="109757"/>
                    </a:cubicBezTo>
                    <a:cubicBezTo>
                      <a:pt x="344851" y="109757"/>
                      <a:pt x="330934" y="121486"/>
                      <a:pt x="330934" y="144855"/>
                    </a:cubicBezTo>
                    <a:lnTo>
                      <a:pt x="330934" y="229930"/>
                    </a:lnTo>
                    <a:lnTo>
                      <a:pt x="289097" y="229930"/>
                    </a:lnTo>
                    <a:lnTo>
                      <a:pt x="289097" y="144505"/>
                    </a:lnTo>
                    <a:cubicBezTo>
                      <a:pt x="289097" y="122098"/>
                      <a:pt x="277894" y="109757"/>
                      <a:pt x="258813" y="109757"/>
                    </a:cubicBezTo>
                    <a:cubicBezTo>
                      <a:pt x="240870" y="109757"/>
                      <a:pt x="225991" y="121486"/>
                      <a:pt x="225991" y="144855"/>
                    </a:cubicBezTo>
                    <a:lnTo>
                      <a:pt x="225991" y="229930"/>
                    </a:lnTo>
                    <a:lnTo>
                      <a:pt x="184154" y="229930"/>
                    </a:lnTo>
                    <a:lnTo>
                      <a:pt x="184154" y="74659"/>
                    </a:lnTo>
                    <a:lnTo>
                      <a:pt x="224853" y="74659"/>
                    </a:lnTo>
                    <a:lnTo>
                      <a:pt x="224853" y="92952"/>
                    </a:lnTo>
                    <a:cubicBezTo>
                      <a:pt x="235881" y="76410"/>
                      <a:pt x="252861" y="70546"/>
                      <a:pt x="270541" y="70546"/>
                    </a:cubicBezTo>
                    <a:cubicBezTo>
                      <a:pt x="292948" y="70546"/>
                      <a:pt x="311416" y="80611"/>
                      <a:pt x="321832" y="97154"/>
                    </a:cubicBezTo>
                    <a:cubicBezTo>
                      <a:pt x="333822" y="77460"/>
                      <a:pt x="354216" y="70546"/>
                      <a:pt x="374522" y="70546"/>
                    </a:cubicBezTo>
                    <a:cubicBezTo>
                      <a:pt x="411020" y="70546"/>
                      <a:pt x="435702" y="95053"/>
                      <a:pt x="435702" y="131113"/>
                    </a:cubicBezTo>
                    <a:close/>
                    <a:moveTo>
                      <a:pt x="615042" y="229930"/>
                    </a:moveTo>
                    <a:lnTo>
                      <a:pt x="574168" y="229930"/>
                    </a:lnTo>
                    <a:lnTo>
                      <a:pt x="574168" y="212775"/>
                    </a:lnTo>
                    <a:cubicBezTo>
                      <a:pt x="564102" y="225291"/>
                      <a:pt x="549048" y="233956"/>
                      <a:pt x="527692" y="233956"/>
                    </a:cubicBezTo>
                    <a:cubicBezTo>
                      <a:pt x="484892" y="233956"/>
                      <a:pt x="452507" y="198858"/>
                      <a:pt x="452507" y="152207"/>
                    </a:cubicBezTo>
                    <a:cubicBezTo>
                      <a:pt x="452507" y="105556"/>
                      <a:pt x="484892" y="70458"/>
                      <a:pt x="527692" y="70458"/>
                    </a:cubicBezTo>
                    <a:cubicBezTo>
                      <a:pt x="548960" y="70458"/>
                      <a:pt x="563927" y="79123"/>
                      <a:pt x="574168" y="91727"/>
                    </a:cubicBezTo>
                    <a:lnTo>
                      <a:pt x="574168" y="74572"/>
                    </a:lnTo>
                    <a:lnTo>
                      <a:pt x="615042" y="74572"/>
                    </a:lnTo>
                    <a:lnTo>
                      <a:pt x="615042" y="229842"/>
                    </a:lnTo>
                    <a:close/>
                    <a:moveTo>
                      <a:pt x="495307" y="152207"/>
                    </a:moveTo>
                    <a:cubicBezTo>
                      <a:pt x="495307" y="175927"/>
                      <a:pt x="510887" y="195007"/>
                      <a:pt x="535394" y="195007"/>
                    </a:cubicBezTo>
                    <a:cubicBezTo>
                      <a:pt x="559901" y="195007"/>
                      <a:pt x="575481" y="176714"/>
                      <a:pt x="575481" y="152207"/>
                    </a:cubicBezTo>
                    <a:cubicBezTo>
                      <a:pt x="575481" y="127700"/>
                      <a:pt x="559288" y="109407"/>
                      <a:pt x="535394" y="109407"/>
                    </a:cubicBezTo>
                    <a:cubicBezTo>
                      <a:pt x="511499" y="109407"/>
                      <a:pt x="495307" y="128488"/>
                      <a:pt x="495307" y="152207"/>
                    </a:cubicBezTo>
                    <a:close/>
                    <a:moveTo>
                      <a:pt x="770312" y="105293"/>
                    </a:moveTo>
                    <a:lnTo>
                      <a:pt x="693728" y="192644"/>
                    </a:lnTo>
                    <a:lnTo>
                      <a:pt x="772063" y="192644"/>
                    </a:lnTo>
                    <a:lnTo>
                      <a:pt x="772063" y="230017"/>
                    </a:lnTo>
                    <a:lnTo>
                      <a:pt x="636136" y="230017"/>
                    </a:lnTo>
                    <a:lnTo>
                      <a:pt x="636136" y="199909"/>
                    </a:lnTo>
                    <a:lnTo>
                      <a:pt x="714471" y="111945"/>
                    </a:lnTo>
                    <a:lnTo>
                      <a:pt x="638849" y="111945"/>
                    </a:lnTo>
                    <a:lnTo>
                      <a:pt x="638849" y="74747"/>
                    </a:lnTo>
                    <a:lnTo>
                      <a:pt x="770225" y="74747"/>
                    </a:lnTo>
                    <a:lnTo>
                      <a:pt x="770225" y="105381"/>
                    </a:lnTo>
                    <a:close/>
                    <a:moveTo>
                      <a:pt x="840683" y="26958"/>
                    </a:moveTo>
                    <a:cubicBezTo>
                      <a:pt x="840683" y="42012"/>
                      <a:pt x="828955" y="53566"/>
                      <a:pt x="813900" y="53566"/>
                    </a:cubicBezTo>
                    <a:cubicBezTo>
                      <a:pt x="798846" y="53566"/>
                      <a:pt x="787292" y="42012"/>
                      <a:pt x="787292" y="26958"/>
                    </a:cubicBezTo>
                    <a:cubicBezTo>
                      <a:pt x="787292" y="11903"/>
                      <a:pt x="798846" y="0"/>
                      <a:pt x="813900" y="0"/>
                    </a:cubicBezTo>
                    <a:cubicBezTo>
                      <a:pt x="828955" y="0"/>
                      <a:pt x="840683" y="11816"/>
                      <a:pt x="840683" y="26958"/>
                    </a:cubicBezTo>
                    <a:close/>
                    <a:moveTo>
                      <a:pt x="835081" y="230017"/>
                    </a:moveTo>
                    <a:lnTo>
                      <a:pt x="793244" y="230017"/>
                    </a:lnTo>
                    <a:lnTo>
                      <a:pt x="793244" y="74747"/>
                    </a:lnTo>
                    <a:lnTo>
                      <a:pt x="835081" y="74747"/>
                    </a:lnTo>
                    <a:lnTo>
                      <a:pt x="835081" y="230017"/>
                    </a:lnTo>
                    <a:close/>
                    <a:moveTo>
                      <a:pt x="1003481" y="131113"/>
                    </a:moveTo>
                    <a:lnTo>
                      <a:pt x="1003481" y="230017"/>
                    </a:lnTo>
                    <a:lnTo>
                      <a:pt x="961643" y="230017"/>
                    </a:lnTo>
                    <a:lnTo>
                      <a:pt x="961643" y="144592"/>
                    </a:lnTo>
                    <a:cubicBezTo>
                      <a:pt x="961643" y="122186"/>
                      <a:pt x="950440" y="109845"/>
                      <a:pt x="931359" y="109845"/>
                    </a:cubicBezTo>
                    <a:cubicBezTo>
                      <a:pt x="913417" y="109845"/>
                      <a:pt x="898537" y="121573"/>
                      <a:pt x="898537" y="144943"/>
                    </a:cubicBezTo>
                    <a:lnTo>
                      <a:pt x="898537" y="230017"/>
                    </a:lnTo>
                    <a:lnTo>
                      <a:pt x="856700" y="230017"/>
                    </a:lnTo>
                    <a:lnTo>
                      <a:pt x="856700" y="74747"/>
                    </a:lnTo>
                    <a:lnTo>
                      <a:pt x="897400" y="74747"/>
                    </a:lnTo>
                    <a:lnTo>
                      <a:pt x="897400" y="93040"/>
                    </a:lnTo>
                    <a:cubicBezTo>
                      <a:pt x="908428" y="76497"/>
                      <a:pt x="925408" y="70633"/>
                      <a:pt x="943088" y="70633"/>
                    </a:cubicBezTo>
                    <a:cubicBezTo>
                      <a:pt x="978361" y="70633"/>
                      <a:pt x="1003481" y="95140"/>
                      <a:pt x="1003481" y="131201"/>
                    </a:cubicBezTo>
                    <a:close/>
                    <a:moveTo>
                      <a:pt x="1139845" y="91989"/>
                    </a:moveTo>
                    <a:lnTo>
                      <a:pt x="1139845" y="74659"/>
                    </a:lnTo>
                    <a:lnTo>
                      <a:pt x="1180895" y="74659"/>
                    </a:lnTo>
                    <a:lnTo>
                      <a:pt x="1180895" y="217151"/>
                    </a:lnTo>
                    <a:cubicBezTo>
                      <a:pt x="1180895" y="266953"/>
                      <a:pt x="1148335" y="297150"/>
                      <a:pt x="1097045" y="297150"/>
                    </a:cubicBezTo>
                    <a:cubicBezTo>
                      <a:pt x="1072538" y="297150"/>
                      <a:pt x="1046543" y="290760"/>
                      <a:pt x="1029125" y="278419"/>
                    </a:cubicBezTo>
                    <a:lnTo>
                      <a:pt x="1044005" y="244284"/>
                    </a:lnTo>
                    <a:cubicBezTo>
                      <a:pt x="1059585" y="254525"/>
                      <a:pt x="1076739" y="260126"/>
                      <a:pt x="1095295" y="260126"/>
                    </a:cubicBezTo>
                    <a:cubicBezTo>
                      <a:pt x="1121290" y="260126"/>
                      <a:pt x="1139495" y="245685"/>
                      <a:pt x="1139495" y="218902"/>
                    </a:cubicBezTo>
                    <a:lnTo>
                      <a:pt x="1139495" y="207961"/>
                    </a:lnTo>
                    <a:cubicBezTo>
                      <a:pt x="1128905" y="220915"/>
                      <a:pt x="1113237" y="228967"/>
                      <a:pt x="1091706" y="228967"/>
                    </a:cubicBezTo>
                    <a:cubicBezTo>
                      <a:pt x="1053895" y="228967"/>
                      <a:pt x="1020198" y="197370"/>
                      <a:pt x="1020198" y="149844"/>
                    </a:cubicBezTo>
                    <a:cubicBezTo>
                      <a:pt x="1020198" y="102318"/>
                      <a:pt x="1053808" y="70546"/>
                      <a:pt x="1091706" y="70546"/>
                    </a:cubicBezTo>
                    <a:cubicBezTo>
                      <a:pt x="1113325" y="70546"/>
                      <a:pt x="1129167" y="78861"/>
                      <a:pt x="1139758" y="91989"/>
                    </a:cubicBezTo>
                    <a:close/>
                    <a:moveTo>
                      <a:pt x="1063260" y="149844"/>
                    </a:moveTo>
                    <a:cubicBezTo>
                      <a:pt x="1063260" y="172251"/>
                      <a:pt x="1078490" y="190543"/>
                      <a:pt x="1102384" y="190543"/>
                    </a:cubicBezTo>
                    <a:cubicBezTo>
                      <a:pt x="1126279" y="190543"/>
                      <a:pt x="1141333" y="172951"/>
                      <a:pt x="1141333" y="149844"/>
                    </a:cubicBezTo>
                    <a:cubicBezTo>
                      <a:pt x="1141333" y="126737"/>
                      <a:pt x="1125666" y="108969"/>
                      <a:pt x="1102384" y="108969"/>
                    </a:cubicBezTo>
                    <a:cubicBezTo>
                      <a:pt x="1079103" y="108969"/>
                      <a:pt x="1063260" y="127262"/>
                      <a:pt x="1063260" y="149844"/>
                    </a:cubicBez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E1E62CD8-B691-8B09-1A82-D7B2E4B32525}"/>
                </a:ext>
              </a:extLst>
            </p:cNvPr>
            <p:cNvSpPr/>
            <p:nvPr/>
          </p:nvSpPr>
          <p:spPr>
            <a:xfrm>
              <a:off x="8688469" y="284233"/>
              <a:ext cx="513687" cy="382224"/>
            </a:xfrm>
            <a:custGeom>
              <a:avLst/>
              <a:gdLst>
                <a:gd name="connsiteX0" fmla="*/ 267478 w 513687"/>
                <a:gd name="connsiteY0" fmla="*/ 0 h 382224"/>
                <a:gd name="connsiteX1" fmla="*/ 43150 w 513687"/>
                <a:gd name="connsiteY1" fmla="*/ 0 h 382224"/>
                <a:gd name="connsiteX2" fmla="*/ 65294 w 513687"/>
                <a:gd name="connsiteY2" fmla="*/ 76410 h 382224"/>
                <a:gd name="connsiteX3" fmla="*/ 267566 w 513687"/>
                <a:gd name="connsiteY3" fmla="*/ 76410 h 382224"/>
                <a:gd name="connsiteX4" fmla="*/ 305814 w 513687"/>
                <a:gd name="connsiteY4" fmla="*/ 114659 h 382224"/>
                <a:gd name="connsiteX5" fmla="*/ 305814 w 513687"/>
                <a:gd name="connsiteY5" fmla="*/ 152907 h 382224"/>
                <a:gd name="connsiteX6" fmla="*/ 114658 w 513687"/>
                <a:gd name="connsiteY6" fmla="*/ 152907 h 382224"/>
                <a:gd name="connsiteX7" fmla="*/ 0 w 513687"/>
                <a:gd name="connsiteY7" fmla="*/ 267566 h 382224"/>
                <a:gd name="connsiteX8" fmla="*/ 114658 w 513687"/>
                <a:gd name="connsiteY8" fmla="*/ 382225 h 382224"/>
                <a:gd name="connsiteX9" fmla="*/ 267478 w 513687"/>
                <a:gd name="connsiteY9" fmla="*/ 382225 h 382224"/>
                <a:gd name="connsiteX10" fmla="*/ 382137 w 513687"/>
                <a:gd name="connsiteY10" fmla="*/ 267566 h 382224"/>
                <a:gd name="connsiteX11" fmla="*/ 382137 w 513687"/>
                <a:gd name="connsiteY11" fmla="*/ 114659 h 382224"/>
                <a:gd name="connsiteX12" fmla="*/ 267478 w 513687"/>
                <a:gd name="connsiteY12" fmla="*/ 0 h 382224"/>
                <a:gd name="connsiteX13" fmla="*/ 305727 w 513687"/>
                <a:gd name="connsiteY13" fmla="*/ 267566 h 382224"/>
                <a:gd name="connsiteX14" fmla="*/ 267478 w 513687"/>
                <a:gd name="connsiteY14" fmla="*/ 305815 h 382224"/>
                <a:gd name="connsiteX15" fmla="*/ 114658 w 513687"/>
                <a:gd name="connsiteY15" fmla="*/ 305815 h 382224"/>
                <a:gd name="connsiteX16" fmla="*/ 76410 w 513687"/>
                <a:gd name="connsiteY16" fmla="*/ 267566 h 382224"/>
                <a:gd name="connsiteX17" fmla="*/ 114658 w 513687"/>
                <a:gd name="connsiteY17" fmla="*/ 229317 h 382224"/>
                <a:gd name="connsiteX18" fmla="*/ 305727 w 513687"/>
                <a:gd name="connsiteY18" fmla="*/ 229317 h 382224"/>
                <a:gd name="connsiteX19" fmla="*/ 305727 w 513687"/>
                <a:gd name="connsiteY19" fmla="*/ 267566 h 382224"/>
                <a:gd name="connsiteX20" fmla="*/ 513687 w 513687"/>
                <a:gd name="connsiteY20" fmla="*/ 229317 h 382224"/>
                <a:gd name="connsiteX21" fmla="*/ 421873 w 513687"/>
                <a:gd name="connsiteY21" fmla="*/ 229317 h 382224"/>
                <a:gd name="connsiteX22" fmla="*/ 421873 w 513687"/>
                <a:gd name="connsiteY22" fmla="*/ 152907 h 382224"/>
                <a:gd name="connsiteX23" fmla="*/ 491544 w 513687"/>
                <a:gd name="connsiteY23" fmla="*/ 152907 h 382224"/>
                <a:gd name="connsiteX24" fmla="*/ 513687 w 513687"/>
                <a:gd name="connsiteY24" fmla="*/ 229317 h 3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687" h="382224">
                  <a:moveTo>
                    <a:pt x="267478" y="0"/>
                  </a:moveTo>
                  <a:lnTo>
                    <a:pt x="43150" y="0"/>
                  </a:lnTo>
                  <a:lnTo>
                    <a:pt x="65294" y="76410"/>
                  </a:lnTo>
                  <a:lnTo>
                    <a:pt x="267566" y="76410"/>
                  </a:lnTo>
                  <a:cubicBezTo>
                    <a:pt x="288659" y="76410"/>
                    <a:pt x="305814" y="93565"/>
                    <a:pt x="305814" y="114659"/>
                  </a:cubicBezTo>
                  <a:lnTo>
                    <a:pt x="305814" y="152907"/>
                  </a:lnTo>
                  <a:lnTo>
                    <a:pt x="114658" y="152907"/>
                  </a:lnTo>
                  <a:cubicBezTo>
                    <a:pt x="51465" y="152907"/>
                    <a:pt x="0" y="204372"/>
                    <a:pt x="0" y="267566"/>
                  </a:cubicBezTo>
                  <a:cubicBezTo>
                    <a:pt x="0" y="330759"/>
                    <a:pt x="51465" y="382225"/>
                    <a:pt x="114658" y="382225"/>
                  </a:cubicBezTo>
                  <a:lnTo>
                    <a:pt x="267478" y="382225"/>
                  </a:lnTo>
                  <a:cubicBezTo>
                    <a:pt x="330672" y="382225"/>
                    <a:pt x="382137" y="330759"/>
                    <a:pt x="382137" y="267566"/>
                  </a:cubicBezTo>
                  <a:lnTo>
                    <a:pt x="382137" y="114659"/>
                  </a:lnTo>
                  <a:cubicBezTo>
                    <a:pt x="382137" y="51465"/>
                    <a:pt x="330672" y="0"/>
                    <a:pt x="267478" y="0"/>
                  </a:cubicBezTo>
                  <a:close/>
                  <a:moveTo>
                    <a:pt x="305727" y="267566"/>
                  </a:moveTo>
                  <a:cubicBezTo>
                    <a:pt x="305727" y="288660"/>
                    <a:pt x="288572" y="305815"/>
                    <a:pt x="267478" y="305815"/>
                  </a:cubicBezTo>
                  <a:lnTo>
                    <a:pt x="114658" y="305815"/>
                  </a:lnTo>
                  <a:cubicBezTo>
                    <a:pt x="93565" y="305815"/>
                    <a:pt x="76410" y="288660"/>
                    <a:pt x="76410" y="267566"/>
                  </a:cubicBezTo>
                  <a:cubicBezTo>
                    <a:pt x="76410" y="246472"/>
                    <a:pt x="93565" y="229317"/>
                    <a:pt x="114658" y="229317"/>
                  </a:cubicBezTo>
                  <a:lnTo>
                    <a:pt x="305727" y="229317"/>
                  </a:lnTo>
                  <a:lnTo>
                    <a:pt x="305727" y="267566"/>
                  </a:lnTo>
                  <a:close/>
                  <a:moveTo>
                    <a:pt x="513687" y="229317"/>
                  </a:moveTo>
                  <a:lnTo>
                    <a:pt x="421873" y="229317"/>
                  </a:lnTo>
                  <a:lnTo>
                    <a:pt x="421873" y="152907"/>
                  </a:lnTo>
                  <a:lnTo>
                    <a:pt x="491544" y="152907"/>
                  </a:lnTo>
                  <a:lnTo>
                    <a:pt x="513687" y="229317"/>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1697DC5D-8527-B8A6-13EB-817618AA98C6}"/>
                </a:ext>
              </a:extLst>
            </p:cNvPr>
            <p:cNvGrpSpPr/>
            <p:nvPr/>
          </p:nvGrpSpPr>
          <p:grpSpPr>
            <a:xfrm>
              <a:off x="9300710" y="349615"/>
              <a:ext cx="1145009" cy="206823"/>
              <a:chOff x="9300710" y="349615"/>
              <a:chExt cx="1145009" cy="206823"/>
            </a:xfrm>
            <a:solidFill>
              <a:srgbClr val="000000"/>
            </a:solidFill>
          </p:grpSpPr>
          <p:sp>
            <p:nvSpPr>
              <p:cNvPr id="36" name="Freeform: Shape 35">
                <a:extLst>
                  <a:ext uri="{FF2B5EF4-FFF2-40B4-BE49-F238E27FC236}">
                    <a16:creationId xmlns:a16="http://schemas.microsoft.com/office/drawing/2014/main" id="{FD802766-95A4-C8F1-FB2D-1BDC360FDCF2}"/>
                  </a:ext>
                </a:extLst>
              </p:cNvPr>
              <p:cNvSpPr/>
              <p:nvPr/>
            </p:nvSpPr>
            <p:spPr>
              <a:xfrm>
                <a:off x="9300710" y="395391"/>
                <a:ext cx="158158" cy="161047"/>
              </a:xfrm>
              <a:custGeom>
                <a:avLst/>
                <a:gdLst>
                  <a:gd name="connsiteX0" fmla="*/ 158159 w 158158"/>
                  <a:gd name="connsiteY0" fmla="*/ 157021 h 161047"/>
                  <a:gd name="connsiteX1" fmla="*/ 124724 w 158158"/>
                  <a:gd name="connsiteY1" fmla="*/ 157021 h 161047"/>
                  <a:gd name="connsiteX2" fmla="*/ 124724 w 158158"/>
                  <a:gd name="connsiteY2" fmla="*/ 138641 h 161047"/>
                  <a:gd name="connsiteX3" fmla="*/ 76585 w 158158"/>
                  <a:gd name="connsiteY3" fmla="*/ 161047 h 161047"/>
                  <a:gd name="connsiteX4" fmla="*/ 0 w 158158"/>
                  <a:gd name="connsiteY4" fmla="*/ 80524 h 161047"/>
                  <a:gd name="connsiteX5" fmla="*/ 76585 w 158158"/>
                  <a:gd name="connsiteY5" fmla="*/ 0 h 161047"/>
                  <a:gd name="connsiteX6" fmla="*/ 124724 w 158158"/>
                  <a:gd name="connsiteY6" fmla="*/ 22582 h 161047"/>
                  <a:gd name="connsiteX7" fmla="*/ 124724 w 158158"/>
                  <a:gd name="connsiteY7" fmla="*/ 4026 h 161047"/>
                  <a:gd name="connsiteX8" fmla="*/ 158159 w 158158"/>
                  <a:gd name="connsiteY8" fmla="*/ 4026 h 161047"/>
                  <a:gd name="connsiteX9" fmla="*/ 158159 w 158158"/>
                  <a:gd name="connsiteY9" fmla="*/ 157109 h 161047"/>
                  <a:gd name="connsiteX10" fmla="*/ 34485 w 158158"/>
                  <a:gd name="connsiteY10" fmla="*/ 80436 h 161047"/>
                  <a:gd name="connsiteX11" fmla="*/ 80699 w 158158"/>
                  <a:gd name="connsiteY11" fmla="*/ 129538 h 161047"/>
                  <a:gd name="connsiteX12" fmla="*/ 126912 w 158158"/>
                  <a:gd name="connsiteY12" fmla="*/ 80436 h 161047"/>
                  <a:gd name="connsiteX13" fmla="*/ 80699 w 158158"/>
                  <a:gd name="connsiteY13" fmla="*/ 31334 h 161047"/>
                  <a:gd name="connsiteX14" fmla="*/ 34485 w 158158"/>
                  <a:gd name="connsiteY14" fmla="*/ 80436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161047">
                    <a:moveTo>
                      <a:pt x="158159" y="157021"/>
                    </a:moveTo>
                    <a:lnTo>
                      <a:pt x="124724" y="157021"/>
                    </a:lnTo>
                    <a:lnTo>
                      <a:pt x="124724" y="138641"/>
                    </a:lnTo>
                    <a:cubicBezTo>
                      <a:pt x="114133" y="152207"/>
                      <a:pt x="98379" y="161047"/>
                      <a:pt x="76585" y="161047"/>
                    </a:cubicBezTo>
                    <a:cubicBezTo>
                      <a:pt x="33785" y="161047"/>
                      <a:pt x="0" y="127350"/>
                      <a:pt x="0" y="80524"/>
                    </a:cubicBezTo>
                    <a:cubicBezTo>
                      <a:pt x="0" y="33697"/>
                      <a:pt x="33697" y="0"/>
                      <a:pt x="76585" y="0"/>
                    </a:cubicBezTo>
                    <a:cubicBezTo>
                      <a:pt x="98291" y="0"/>
                      <a:pt x="114133" y="8928"/>
                      <a:pt x="124724" y="22582"/>
                    </a:cubicBezTo>
                    <a:lnTo>
                      <a:pt x="124724" y="4026"/>
                    </a:lnTo>
                    <a:lnTo>
                      <a:pt x="158159" y="4026"/>
                    </a:lnTo>
                    <a:lnTo>
                      <a:pt x="158159" y="157109"/>
                    </a:lnTo>
                    <a:close/>
                    <a:moveTo>
                      <a:pt x="34485" y="80436"/>
                    </a:moveTo>
                    <a:cubicBezTo>
                      <a:pt x="34485" y="107306"/>
                      <a:pt x="51903" y="129538"/>
                      <a:pt x="80699" y="129538"/>
                    </a:cubicBezTo>
                    <a:cubicBezTo>
                      <a:pt x="109494" y="129538"/>
                      <a:pt x="126912" y="108444"/>
                      <a:pt x="126912" y="80436"/>
                    </a:cubicBezTo>
                    <a:cubicBezTo>
                      <a:pt x="126912" y="52428"/>
                      <a:pt x="108357" y="31334"/>
                      <a:pt x="80699" y="31334"/>
                    </a:cubicBezTo>
                    <a:cubicBezTo>
                      <a:pt x="53041" y="31334"/>
                      <a:pt x="34485" y="53566"/>
                      <a:pt x="34485" y="80436"/>
                    </a:cubicBezTo>
                    <a:close/>
                  </a:path>
                </a:pathLst>
              </a:custGeom>
              <a:solidFill>
                <a:schemeClr val="bg1"/>
              </a:solidFill>
              <a:ln w="874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011655-709C-55DE-A5AD-E160928875A9}"/>
                  </a:ext>
                </a:extLst>
              </p:cNvPr>
              <p:cNvSpPr/>
              <p:nvPr/>
            </p:nvSpPr>
            <p:spPr>
              <a:xfrm>
                <a:off x="9495367" y="395478"/>
                <a:ext cx="251285" cy="157021"/>
              </a:xfrm>
              <a:custGeom>
                <a:avLst/>
                <a:gdLst>
                  <a:gd name="connsiteX0" fmla="*/ 251286 w 251285"/>
                  <a:gd name="connsiteY0" fmla="*/ 60655 h 157021"/>
                  <a:gd name="connsiteX1" fmla="*/ 251286 w 251285"/>
                  <a:gd name="connsiteY1" fmla="*/ 156846 h 157021"/>
                  <a:gd name="connsiteX2" fmla="*/ 217764 w 251285"/>
                  <a:gd name="connsiteY2" fmla="*/ 156846 h 157021"/>
                  <a:gd name="connsiteX3" fmla="*/ 217764 w 251285"/>
                  <a:gd name="connsiteY3" fmla="*/ 71684 h 157021"/>
                  <a:gd name="connsiteX4" fmla="*/ 182141 w 251285"/>
                  <a:gd name="connsiteY4" fmla="*/ 31597 h 157021"/>
                  <a:gd name="connsiteX5" fmla="*/ 142492 w 251285"/>
                  <a:gd name="connsiteY5" fmla="*/ 72034 h 157021"/>
                  <a:gd name="connsiteX6" fmla="*/ 142492 w 251285"/>
                  <a:gd name="connsiteY6" fmla="*/ 156934 h 157021"/>
                  <a:gd name="connsiteX7" fmla="*/ 108882 w 251285"/>
                  <a:gd name="connsiteY7" fmla="*/ 156934 h 157021"/>
                  <a:gd name="connsiteX8" fmla="*/ 108882 w 251285"/>
                  <a:gd name="connsiteY8" fmla="*/ 71771 h 157021"/>
                  <a:gd name="connsiteX9" fmla="*/ 73259 w 251285"/>
                  <a:gd name="connsiteY9" fmla="*/ 31684 h 157021"/>
                  <a:gd name="connsiteX10" fmla="*/ 33610 w 251285"/>
                  <a:gd name="connsiteY10" fmla="*/ 72121 h 157021"/>
                  <a:gd name="connsiteX11" fmla="*/ 33610 w 251285"/>
                  <a:gd name="connsiteY11" fmla="*/ 157021 h 157021"/>
                  <a:gd name="connsiteX12" fmla="*/ 0 w 251285"/>
                  <a:gd name="connsiteY12" fmla="*/ 157021 h 157021"/>
                  <a:gd name="connsiteX13" fmla="*/ 0 w 251285"/>
                  <a:gd name="connsiteY13" fmla="*/ 3939 h 157021"/>
                  <a:gd name="connsiteX14" fmla="*/ 33260 w 251285"/>
                  <a:gd name="connsiteY14" fmla="*/ 3939 h 157021"/>
                  <a:gd name="connsiteX15" fmla="*/ 33260 w 251285"/>
                  <a:gd name="connsiteY15" fmla="*/ 22669 h 157021"/>
                  <a:gd name="connsiteX16" fmla="*/ 80261 w 251285"/>
                  <a:gd name="connsiteY16" fmla="*/ 0 h 157021"/>
                  <a:gd name="connsiteX17" fmla="*/ 133126 w 251285"/>
                  <a:gd name="connsiteY17" fmla="*/ 27308 h 157021"/>
                  <a:gd name="connsiteX18" fmla="*/ 189055 w 251285"/>
                  <a:gd name="connsiteY18" fmla="*/ 0 h 157021"/>
                  <a:gd name="connsiteX19" fmla="*/ 251198 w 251285"/>
                  <a:gd name="connsiteY19" fmla="*/ 60918 h 1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285" h="157021">
                    <a:moveTo>
                      <a:pt x="251286" y="60655"/>
                    </a:moveTo>
                    <a:lnTo>
                      <a:pt x="251286" y="156846"/>
                    </a:lnTo>
                    <a:lnTo>
                      <a:pt x="217764" y="156846"/>
                    </a:lnTo>
                    <a:lnTo>
                      <a:pt x="217764" y="71684"/>
                    </a:lnTo>
                    <a:cubicBezTo>
                      <a:pt x="217764" y="45951"/>
                      <a:pt x="204460" y="31597"/>
                      <a:pt x="182141" y="31597"/>
                    </a:cubicBezTo>
                    <a:cubicBezTo>
                      <a:pt x="159822" y="31597"/>
                      <a:pt x="142492" y="45863"/>
                      <a:pt x="142492" y="72034"/>
                    </a:cubicBezTo>
                    <a:lnTo>
                      <a:pt x="142492" y="156934"/>
                    </a:lnTo>
                    <a:lnTo>
                      <a:pt x="108882" y="156934"/>
                    </a:lnTo>
                    <a:lnTo>
                      <a:pt x="108882" y="71771"/>
                    </a:lnTo>
                    <a:cubicBezTo>
                      <a:pt x="108882" y="46039"/>
                      <a:pt x="95665" y="31684"/>
                      <a:pt x="73259" y="31684"/>
                    </a:cubicBezTo>
                    <a:cubicBezTo>
                      <a:pt x="50852" y="31684"/>
                      <a:pt x="33610" y="45951"/>
                      <a:pt x="33610" y="72121"/>
                    </a:cubicBezTo>
                    <a:lnTo>
                      <a:pt x="33610" y="157021"/>
                    </a:lnTo>
                    <a:lnTo>
                      <a:pt x="0" y="157021"/>
                    </a:lnTo>
                    <a:lnTo>
                      <a:pt x="0" y="3939"/>
                    </a:lnTo>
                    <a:lnTo>
                      <a:pt x="33260" y="3939"/>
                    </a:lnTo>
                    <a:lnTo>
                      <a:pt x="33260" y="22669"/>
                    </a:lnTo>
                    <a:cubicBezTo>
                      <a:pt x="45601" y="4639"/>
                      <a:pt x="64594" y="0"/>
                      <a:pt x="80261" y="0"/>
                    </a:cubicBezTo>
                    <a:cubicBezTo>
                      <a:pt x="103630" y="0"/>
                      <a:pt x="122623" y="10416"/>
                      <a:pt x="133126" y="27308"/>
                    </a:cubicBezTo>
                    <a:cubicBezTo>
                      <a:pt x="146343" y="5427"/>
                      <a:pt x="170062" y="0"/>
                      <a:pt x="189055" y="0"/>
                    </a:cubicBezTo>
                    <a:cubicBezTo>
                      <a:pt x="225466" y="0"/>
                      <a:pt x="251198" y="25120"/>
                      <a:pt x="251198" y="60918"/>
                    </a:cubicBezTo>
                    <a:close/>
                  </a:path>
                </a:pathLst>
              </a:custGeom>
              <a:solidFill>
                <a:schemeClr val="bg1"/>
              </a:solidFill>
              <a:ln w="874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AC859C7-1275-46BF-7043-344875B0BAB2}"/>
                  </a:ext>
                </a:extLst>
              </p:cNvPr>
              <p:cNvSpPr/>
              <p:nvPr/>
            </p:nvSpPr>
            <p:spPr>
              <a:xfrm>
                <a:off x="9963803" y="395303"/>
                <a:ext cx="164723" cy="161047"/>
              </a:xfrm>
              <a:custGeom>
                <a:avLst/>
                <a:gdLst>
                  <a:gd name="connsiteX0" fmla="*/ 164723 w 164723"/>
                  <a:gd name="connsiteY0" fmla="*/ 80524 h 161047"/>
                  <a:gd name="connsiteX1" fmla="*/ 82274 w 164723"/>
                  <a:gd name="connsiteY1" fmla="*/ 161047 h 161047"/>
                  <a:gd name="connsiteX2" fmla="*/ 0 w 164723"/>
                  <a:gd name="connsiteY2" fmla="*/ 80524 h 161047"/>
                  <a:gd name="connsiteX3" fmla="*/ 82274 w 164723"/>
                  <a:gd name="connsiteY3" fmla="*/ 0 h 161047"/>
                  <a:gd name="connsiteX4" fmla="*/ 164723 w 164723"/>
                  <a:gd name="connsiteY4" fmla="*/ 80524 h 161047"/>
                  <a:gd name="connsiteX5" fmla="*/ 34310 w 164723"/>
                  <a:gd name="connsiteY5" fmla="*/ 80524 h 161047"/>
                  <a:gd name="connsiteX6" fmla="*/ 82274 w 164723"/>
                  <a:gd name="connsiteY6" fmla="*/ 129626 h 161047"/>
                  <a:gd name="connsiteX7" fmla="*/ 130413 w 164723"/>
                  <a:gd name="connsiteY7" fmla="*/ 80524 h 161047"/>
                  <a:gd name="connsiteX8" fmla="*/ 82274 w 164723"/>
                  <a:gd name="connsiteY8" fmla="*/ 31422 h 161047"/>
                  <a:gd name="connsiteX9" fmla="*/ 34310 w 164723"/>
                  <a:gd name="connsiteY9" fmla="*/ 80524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23" h="161047">
                    <a:moveTo>
                      <a:pt x="164723" y="80524"/>
                    </a:moveTo>
                    <a:cubicBezTo>
                      <a:pt x="164723" y="126387"/>
                      <a:pt x="129538" y="161047"/>
                      <a:pt x="82274" y="161047"/>
                    </a:cubicBezTo>
                    <a:cubicBezTo>
                      <a:pt x="35010" y="161047"/>
                      <a:pt x="0" y="126387"/>
                      <a:pt x="0" y="80524"/>
                    </a:cubicBezTo>
                    <a:cubicBezTo>
                      <a:pt x="0" y="34660"/>
                      <a:pt x="35010" y="0"/>
                      <a:pt x="82274" y="0"/>
                    </a:cubicBezTo>
                    <a:cubicBezTo>
                      <a:pt x="129538" y="0"/>
                      <a:pt x="164723" y="34660"/>
                      <a:pt x="164723" y="80524"/>
                    </a:cubicBezTo>
                    <a:close/>
                    <a:moveTo>
                      <a:pt x="34310" y="80524"/>
                    </a:moveTo>
                    <a:cubicBezTo>
                      <a:pt x="34310" y="109495"/>
                      <a:pt x="54878" y="129626"/>
                      <a:pt x="82274" y="129626"/>
                    </a:cubicBezTo>
                    <a:cubicBezTo>
                      <a:pt x="109670" y="129626"/>
                      <a:pt x="130413" y="109495"/>
                      <a:pt x="130413" y="80524"/>
                    </a:cubicBezTo>
                    <a:cubicBezTo>
                      <a:pt x="130413" y="51553"/>
                      <a:pt x="109670" y="31422"/>
                      <a:pt x="82274" y="31422"/>
                    </a:cubicBezTo>
                    <a:cubicBezTo>
                      <a:pt x="54878" y="31422"/>
                      <a:pt x="34310" y="51553"/>
                      <a:pt x="34310" y="80524"/>
                    </a:cubicBezTo>
                    <a:close/>
                  </a:path>
                </a:pathLst>
              </a:custGeom>
              <a:solidFill>
                <a:schemeClr val="bg1"/>
              </a:solidFill>
              <a:ln w="874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AA553B3-41E4-0761-9A6C-FE3A4BBEEF33}"/>
                  </a:ext>
                </a:extLst>
              </p:cNvPr>
              <p:cNvSpPr/>
              <p:nvPr/>
            </p:nvSpPr>
            <p:spPr>
              <a:xfrm>
                <a:off x="10151896" y="395303"/>
                <a:ext cx="137765" cy="161047"/>
              </a:xfrm>
              <a:custGeom>
                <a:avLst/>
                <a:gdLst>
                  <a:gd name="connsiteX0" fmla="*/ 137765 w 137765"/>
                  <a:gd name="connsiteY0" fmla="*/ 24420 h 161047"/>
                  <a:gd name="connsiteX1" fmla="*/ 116322 w 137765"/>
                  <a:gd name="connsiteY1" fmla="*/ 47264 h 161047"/>
                  <a:gd name="connsiteX2" fmla="*/ 79561 w 137765"/>
                  <a:gd name="connsiteY2" fmla="*/ 31422 h 161047"/>
                  <a:gd name="connsiteX3" fmla="*/ 34310 w 137765"/>
                  <a:gd name="connsiteY3" fmla="*/ 80524 h 161047"/>
                  <a:gd name="connsiteX4" fmla="*/ 79561 w 137765"/>
                  <a:gd name="connsiteY4" fmla="*/ 129626 h 161047"/>
                  <a:gd name="connsiteX5" fmla="*/ 117109 w 137765"/>
                  <a:gd name="connsiteY5" fmla="*/ 113608 h 161047"/>
                  <a:gd name="connsiteX6" fmla="*/ 137765 w 137765"/>
                  <a:gd name="connsiteY6" fmla="*/ 136628 h 161047"/>
                  <a:gd name="connsiteX7" fmla="*/ 80523 w 137765"/>
                  <a:gd name="connsiteY7" fmla="*/ 161047 h 161047"/>
                  <a:gd name="connsiteX8" fmla="*/ 0 w 137765"/>
                  <a:gd name="connsiteY8" fmla="*/ 80524 h 161047"/>
                  <a:gd name="connsiteX9" fmla="*/ 80523 w 137765"/>
                  <a:gd name="connsiteY9" fmla="*/ 0 h 161047"/>
                  <a:gd name="connsiteX10" fmla="*/ 137765 w 137765"/>
                  <a:gd name="connsiteY10" fmla="*/ 24420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61047">
                    <a:moveTo>
                      <a:pt x="137765" y="24420"/>
                    </a:moveTo>
                    <a:lnTo>
                      <a:pt x="116322" y="47264"/>
                    </a:lnTo>
                    <a:cubicBezTo>
                      <a:pt x="105556" y="37198"/>
                      <a:pt x="94265" y="31422"/>
                      <a:pt x="79561" y="31422"/>
                    </a:cubicBezTo>
                    <a:cubicBezTo>
                      <a:pt x="53828" y="31422"/>
                      <a:pt x="34310" y="51553"/>
                      <a:pt x="34310" y="80524"/>
                    </a:cubicBezTo>
                    <a:cubicBezTo>
                      <a:pt x="34310" y="109495"/>
                      <a:pt x="53828" y="129626"/>
                      <a:pt x="79561" y="129626"/>
                    </a:cubicBezTo>
                    <a:cubicBezTo>
                      <a:pt x="94265" y="129626"/>
                      <a:pt x="107394" y="122711"/>
                      <a:pt x="117109" y="113608"/>
                    </a:cubicBezTo>
                    <a:lnTo>
                      <a:pt x="137765" y="136628"/>
                    </a:lnTo>
                    <a:cubicBezTo>
                      <a:pt x="123849" y="152732"/>
                      <a:pt x="103368" y="161047"/>
                      <a:pt x="80523" y="161047"/>
                    </a:cubicBezTo>
                    <a:cubicBezTo>
                      <a:pt x="31772" y="161047"/>
                      <a:pt x="0" y="126387"/>
                      <a:pt x="0" y="80524"/>
                    </a:cubicBezTo>
                    <a:cubicBezTo>
                      <a:pt x="0" y="34660"/>
                      <a:pt x="31772" y="0"/>
                      <a:pt x="80523" y="0"/>
                    </a:cubicBezTo>
                    <a:cubicBezTo>
                      <a:pt x="103368" y="0"/>
                      <a:pt x="124111" y="8315"/>
                      <a:pt x="137765" y="24420"/>
                    </a:cubicBezTo>
                    <a:close/>
                  </a:path>
                </a:pathLst>
              </a:custGeom>
              <a:solidFill>
                <a:schemeClr val="bg1"/>
              </a:solidFill>
              <a:ln w="874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AB45097-595C-9198-C4DA-7974D1CC9B34}"/>
                  </a:ext>
                </a:extLst>
              </p:cNvPr>
              <p:cNvSpPr/>
              <p:nvPr/>
            </p:nvSpPr>
            <p:spPr>
              <a:xfrm>
                <a:off x="10310404" y="395216"/>
                <a:ext cx="135314" cy="160959"/>
              </a:xfrm>
              <a:custGeom>
                <a:avLst/>
                <a:gdLst>
                  <a:gd name="connsiteX0" fmla="*/ 117197 w 135314"/>
                  <a:gd name="connsiteY0" fmla="*/ 42450 h 160959"/>
                  <a:gd name="connsiteX1" fmla="*/ 69845 w 135314"/>
                  <a:gd name="connsiteY1" fmla="*/ 29321 h 160959"/>
                  <a:gd name="connsiteX2" fmla="*/ 40962 w 135314"/>
                  <a:gd name="connsiteY2" fmla="*/ 47526 h 160959"/>
                  <a:gd name="connsiteX3" fmla="*/ 66257 w 135314"/>
                  <a:gd name="connsiteY3" fmla="*/ 63369 h 160959"/>
                  <a:gd name="connsiteX4" fmla="*/ 82099 w 135314"/>
                  <a:gd name="connsiteY4" fmla="*/ 65732 h 160959"/>
                  <a:gd name="connsiteX5" fmla="*/ 135315 w 135314"/>
                  <a:gd name="connsiteY5" fmla="*/ 110983 h 160959"/>
                  <a:gd name="connsiteX6" fmla="*/ 65644 w 135314"/>
                  <a:gd name="connsiteY6" fmla="*/ 160960 h 160959"/>
                  <a:gd name="connsiteX7" fmla="*/ 0 w 135314"/>
                  <a:gd name="connsiteY7" fmla="*/ 141266 h 160959"/>
                  <a:gd name="connsiteX8" fmla="*/ 15492 w 135314"/>
                  <a:gd name="connsiteY8" fmla="*/ 116147 h 160959"/>
                  <a:gd name="connsiteX9" fmla="*/ 65994 w 135314"/>
                  <a:gd name="connsiteY9" fmla="*/ 131814 h 160959"/>
                  <a:gd name="connsiteX10" fmla="*/ 100829 w 135314"/>
                  <a:gd name="connsiteY10" fmla="*/ 113083 h 160959"/>
                  <a:gd name="connsiteX11" fmla="*/ 74309 w 135314"/>
                  <a:gd name="connsiteY11" fmla="*/ 96103 h 160959"/>
                  <a:gd name="connsiteX12" fmla="*/ 58292 w 135314"/>
                  <a:gd name="connsiteY12" fmla="*/ 94003 h 160959"/>
                  <a:gd name="connsiteX13" fmla="*/ 6302 w 135314"/>
                  <a:gd name="connsiteY13" fmla="*/ 49102 h 160959"/>
                  <a:gd name="connsiteX14" fmla="*/ 69583 w 135314"/>
                  <a:gd name="connsiteY14" fmla="*/ 0 h 160959"/>
                  <a:gd name="connsiteX15" fmla="*/ 131639 w 135314"/>
                  <a:gd name="connsiteY15" fmla="*/ 16105 h 160959"/>
                  <a:gd name="connsiteX16" fmla="*/ 117284 w 135314"/>
                  <a:gd name="connsiteY16" fmla="*/ 42187 h 1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14" h="160959">
                    <a:moveTo>
                      <a:pt x="117197" y="42450"/>
                    </a:moveTo>
                    <a:cubicBezTo>
                      <a:pt x="107919" y="36673"/>
                      <a:pt x="88926" y="29321"/>
                      <a:pt x="69845" y="29321"/>
                    </a:cubicBezTo>
                    <a:cubicBezTo>
                      <a:pt x="50765" y="29321"/>
                      <a:pt x="40962" y="36673"/>
                      <a:pt x="40962" y="47526"/>
                    </a:cubicBezTo>
                    <a:cubicBezTo>
                      <a:pt x="40962" y="58380"/>
                      <a:pt x="52165" y="61268"/>
                      <a:pt x="66257" y="63369"/>
                    </a:cubicBezTo>
                    <a:lnTo>
                      <a:pt x="82099" y="65732"/>
                    </a:lnTo>
                    <a:cubicBezTo>
                      <a:pt x="115534" y="70546"/>
                      <a:pt x="135315" y="84725"/>
                      <a:pt x="135315" y="110983"/>
                    </a:cubicBezTo>
                    <a:cubicBezTo>
                      <a:pt x="135315" y="140391"/>
                      <a:pt x="109757" y="160960"/>
                      <a:pt x="65644" y="160960"/>
                    </a:cubicBezTo>
                    <a:cubicBezTo>
                      <a:pt x="49802" y="160960"/>
                      <a:pt x="22319" y="157896"/>
                      <a:pt x="0" y="141266"/>
                    </a:cubicBezTo>
                    <a:lnTo>
                      <a:pt x="15492" y="116147"/>
                    </a:lnTo>
                    <a:cubicBezTo>
                      <a:pt x="26520" y="124637"/>
                      <a:pt x="41050" y="131814"/>
                      <a:pt x="65994" y="131814"/>
                    </a:cubicBezTo>
                    <a:cubicBezTo>
                      <a:pt x="88839" y="131814"/>
                      <a:pt x="100829" y="124637"/>
                      <a:pt x="100829" y="113083"/>
                    </a:cubicBezTo>
                    <a:cubicBezTo>
                      <a:pt x="100829" y="104418"/>
                      <a:pt x="92515" y="98729"/>
                      <a:pt x="74309" y="96103"/>
                    </a:cubicBezTo>
                    <a:lnTo>
                      <a:pt x="58292" y="94003"/>
                    </a:lnTo>
                    <a:cubicBezTo>
                      <a:pt x="24420" y="89364"/>
                      <a:pt x="6302" y="73697"/>
                      <a:pt x="6302" y="49102"/>
                    </a:cubicBezTo>
                    <a:cubicBezTo>
                      <a:pt x="6302" y="18731"/>
                      <a:pt x="30634" y="0"/>
                      <a:pt x="69583" y="0"/>
                    </a:cubicBezTo>
                    <a:cubicBezTo>
                      <a:pt x="93565" y="0"/>
                      <a:pt x="115796" y="5952"/>
                      <a:pt x="131639" y="16105"/>
                    </a:cubicBezTo>
                    <a:lnTo>
                      <a:pt x="117284" y="42187"/>
                    </a:lnTo>
                    <a:close/>
                  </a:path>
                </a:pathLst>
              </a:custGeom>
              <a:solidFill>
                <a:schemeClr val="bg1"/>
              </a:solidFill>
              <a:ln w="874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8FC1A0C-CD7F-93D7-1C00-F94A3DD5AB8F}"/>
                  </a:ext>
                </a:extLst>
              </p:cNvPr>
              <p:cNvSpPr/>
              <p:nvPr/>
            </p:nvSpPr>
            <p:spPr>
              <a:xfrm>
                <a:off x="9775098" y="349615"/>
                <a:ext cx="158158" cy="206823"/>
              </a:xfrm>
              <a:custGeom>
                <a:avLst/>
                <a:gdLst>
                  <a:gd name="connsiteX0" fmla="*/ 124724 w 158158"/>
                  <a:gd name="connsiteY0" fmla="*/ 68182 h 206823"/>
                  <a:gd name="connsiteX1" fmla="*/ 124724 w 158158"/>
                  <a:gd name="connsiteY1" fmla="*/ 11816 h 206823"/>
                  <a:gd name="connsiteX2" fmla="*/ 158159 w 158158"/>
                  <a:gd name="connsiteY2" fmla="*/ 0 h 206823"/>
                  <a:gd name="connsiteX3" fmla="*/ 158159 w 158158"/>
                  <a:gd name="connsiteY3" fmla="*/ 202797 h 206823"/>
                  <a:gd name="connsiteX4" fmla="*/ 124724 w 158158"/>
                  <a:gd name="connsiteY4" fmla="*/ 202797 h 206823"/>
                  <a:gd name="connsiteX5" fmla="*/ 124724 w 158158"/>
                  <a:gd name="connsiteY5" fmla="*/ 184417 h 206823"/>
                  <a:gd name="connsiteX6" fmla="*/ 76585 w 158158"/>
                  <a:gd name="connsiteY6" fmla="*/ 206823 h 206823"/>
                  <a:gd name="connsiteX7" fmla="*/ 0 w 158158"/>
                  <a:gd name="connsiteY7" fmla="*/ 126212 h 206823"/>
                  <a:gd name="connsiteX8" fmla="*/ 76585 w 158158"/>
                  <a:gd name="connsiteY8" fmla="*/ 45601 h 206823"/>
                  <a:gd name="connsiteX9" fmla="*/ 124724 w 158158"/>
                  <a:gd name="connsiteY9" fmla="*/ 68182 h 206823"/>
                  <a:gd name="connsiteX10" fmla="*/ 34398 w 158158"/>
                  <a:gd name="connsiteY10" fmla="*/ 126212 h 206823"/>
                  <a:gd name="connsiteX11" fmla="*/ 80611 w 158158"/>
                  <a:gd name="connsiteY11" fmla="*/ 175314 h 206823"/>
                  <a:gd name="connsiteX12" fmla="*/ 126825 w 158158"/>
                  <a:gd name="connsiteY12" fmla="*/ 126212 h 206823"/>
                  <a:gd name="connsiteX13" fmla="*/ 80611 w 158158"/>
                  <a:gd name="connsiteY13" fmla="*/ 77110 h 206823"/>
                  <a:gd name="connsiteX14" fmla="*/ 34398 w 158158"/>
                  <a:gd name="connsiteY14" fmla="*/ 126212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206823">
                    <a:moveTo>
                      <a:pt x="124724" y="68182"/>
                    </a:moveTo>
                    <a:lnTo>
                      <a:pt x="124724" y="11816"/>
                    </a:lnTo>
                    <a:lnTo>
                      <a:pt x="158159" y="0"/>
                    </a:lnTo>
                    <a:lnTo>
                      <a:pt x="158159" y="202797"/>
                    </a:lnTo>
                    <a:lnTo>
                      <a:pt x="124724" y="202797"/>
                    </a:lnTo>
                    <a:lnTo>
                      <a:pt x="124724" y="184417"/>
                    </a:lnTo>
                    <a:cubicBezTo>
                      <a:pt x="114133" y="197983"/>
                      <a:pt x="98379" y="206823"/>
                      <a:pt x="76585" y="206823"/>
                    </a:cubicBezTo>
                    <a:cubicBezTo>
                      <a:pt x="33697" y="206823"/>
                      <a:pt x="0" y="173126"/>
                      <a:pt x="0" y="126212"/>
                    </a:cubicBezTo>
                    <a:cubicBezTo>
                      <a:pt x="0" y="79298"/>
                      <a:pt x="33697" y="45601"/>
                      <a:pt x="76585" y="45601"/>
                    </a:cubicBezTo>
                    <a:cubicBezTo>
                      <a:pt x="98291" y="45601"/>
                      <a:pt x="114133" y="54528"/>
                      <a:pt x="124724" y="68182"/>
                    </a:cubicBezTo>
                    <a:close/>
                    <a:moveTo>
                      <a:pt x="34398" y="126212"/>
                    </a:moveTo>
                    <a:cubicBezTo>
                      <a:pt x="34398" y="153082"/>
                      <a:pt x="51815" y="175314"/>
                      <a:pt x="80611" y="175314"/>
                    </a:cubicBezTo>
                    <a:cubicBezTo>
                      <a:pt x="109407" y="175314"/>
                      <a:pt x="126825" y="154220"/>
                      <a:pt x="126825" y="126212"/>
                    </a:cubicBezTo>
                    <a:cubicBezTo>
                      <a:pt x="126825" y="98204"/>
                      <a:pt x="108269" y="77110"/>
                      <a:pt x="80611" y="77110"/>
                    </a:cubicBezTo>
                    <a:cubicBezTo>
                      <a:pt x="52953" y="77110"/>
                      <a:pt x="34398" y="99342"/>
                      <a:pt x="34398" y="126212"/>
                    </a:cubicBezTo>
                    <a:close/>
                  </a:path>
                </a:pathLst>
              </a:custGeom>
              <a:solidFill>
                <a:schemeClr val="bg1"/>
              </a:solidFill>
              <a:ln w="874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975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400"/>
                                  </p:stCondLst>
                                  <p:childTnLst>
                                    <p:animMotion origin="layout" path="M -4.16667E-7 2.59259E-6 L -0.12409 -0.00209 " pathEditMode="relative" rAng="0" ptsTypes="AA">
                                      <p:cBhvr>
                                        <p:cTn id="6" dur="12000" fill="hold"/>
                                        <p:tgtEl>
                                          <p:spTgt spid="31"/>
                                        </p:tgtEl>
                                        <p:attrNameLst>
                                          <p:attrName>ppt_x</p:attrName>
                                          <p:attrName>ppt_y</p:attrName>
                                        </p:attrNameLst>
                                      </p:cBhvr>
                                      <p:rCtr x="-621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Utlity 2">
    <p:bg>
      <p:bgPr>
        <a:solidFill>
          <a:schemeClr val="tx1"/>
        </a:solidFill>
        <a:effectLst/>
      </p:bgPr>
    </p:bg>
    <p:spTree>
      <p:nvGrpSpPr>
        <p:cNvPr id="1" name=""/>
        <p:cNvGrpSpPr/>
        <p:nvPr/>
      </p:nvGrpSpPr>
      <p:grpSpPr>
        <a:xfrm>
          <a:off x="0" y="0"/>
          <a:ext cx="0" cy="0"/>
          <a:chOff x="0" y="0"/>
          <a:chExt cx="0" cy="0"/>
        </a:xfrm>
      </p:grpSpPr>
      <p:pic>
        <p:nvPicPr>
          <p:cNvPr id="4" name="Picture 3" descr="A building with lights and clouds&#10;&#10;Description automatically generated with medium confidence">
            <a:extLst>
              <a:ext uri="{FF2B5EF4-FFF2-40B4-BE49-F238E27FC236}">
                <a16:creationId xmlns:a16="http://schemas.microsoft.com/office/drawing/2014/main" id="{89C82EF0-855C-C011-D3DF-C5F781B08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50" r="5217"/>
          <a:stretch/>
        </p:blipFill>
        <p:spPr>
          <a:xfrm>
            <a:off x="3289300" y="0"/>
            <a:ext cx="8902700" cy="6858000"/>
          </a:xfrm>
          <a:prstGeom prst="rect">
            <a:avLst/>
          </a:prstGeom>
        </p:spPr>
      </p:pic>
      <p:sp>
        <p:nvSpPr>
          <p:cNvPr id="2" name="Rectangle 1">
            <a:extLst>
              <a:ext uri="{FF2B5EF4-FFF2-40B4-BE49-F238E27FC236}">
                <a16:creationId xmlns:a16="http://schemas.microsoft.com/office/drawing/2014/main" id="{58AE6514-7907-AA29-4757-9809ECF1A076}"/>
              </a:ext>
            </a:extLst>
          </p:cNvPr>
          <p:cNvSpPr/>
          <p:nvPr userDrawn="1"/>
        </p:nvSpPr>
        <p:spPr>
          <a:xfrm>
            <a:off x="1104900" y="6342623"/>
            <a:ext cx="3280647"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Rectangle 9">
            <a:extLst>
              <a:ext uri="{FF2B5EF4-FFF2-40B4-BE49-F238E27FC236}">
                <a16:creationId xmlns:a16="http://schemas.microsoft.com/office/drawing/2014/main" id="{050C29CF-1842-EA19-E36D-AB710D2E1C4F}"/>
              </a:ext>
            </a:extLst>
          </p:cNvPr>
          <p:cNvSpPr/>
          <p:nvPr userDrawn="1"/>
        </p:nvSpPr>
        <p:spPr>
          <a:xfrm>
            <a:off x="3289300" y="0"/>
            <a:ext cx="328064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7070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144" indent="0" algn="ctr">
              <a:buNone/>
              <a:defRPr sz="1999"/>
            </a:lvl2pPr>
            <a:lvl3pPr marL="914289" indent="0" algn="ctr">
              <a:buNone/>
              <a:defRPr sz="1799"/>
            </a:lvl3pPr>
            <a:lvl4pPr marL="1371433" indent="0" algn="ctr">
              <a:buNone/>
              <a:defRPr sz="1600"/>
            </a:lvl4pPr>
            <a:lvl5pPr marL="1828578" indent="0" algn="ctr">
              <a:buNone/>
              <a:defRPr sz="1600"/>
            </a:lvl5pPr>
            <a:lvl6pPr marL="2285722" indent="0" algn="ctr">
              <a:buNone/>
              <a:defRPr sz="1600"/>
            </a:lvl6pPr>
            <a:lvl7pPr marL="2742866" indent="0" algn="ctr">
              <a:buNone/>
              <a:defRPr sz="1600"/>
            </a:lvl7pPr>
            <a:lvl8pPr marL="3200009" indent="0" algn="ctr">
              <a:buNone/>
              <a:defRPr sz="1600"/>
            </a:lvl8pPr>
            <a:lvl9pPr marL="3657154"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177190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14062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44" indent="0">
              <a:buNone/>
              <a:defRPr sz="1999">
                <a:solidFill>
                  <a:schemeClr val="tx1">
                    <a:tint val="82000"/>
                  </a:schemeClr>
                </a:solidFill>
              </a:defRPr>
            </a:lvl2pPr>
            <a:lvl3pPr marL="914289" indent="0">
              <a:buNone/>
              <a:defRPr sz="1799">
                <a:solidFill>
                  <a:schemeClr val="tx1">
                    <a:tint val="82000"/>
                  </a:schemeClr>
                </a:solidFill>
              </a:defRPr>
            </a:lvl3pPr>
            <a:lvl4pPr marL="1371433" indent="0">
              <a:buNone/>
              <a:defRPr sz="1600">
                <a:solidFill>
                  <a:schemeClr val="tx1">
                    <a:tint val="82000"/>
                  </a:schemeClr>
                </a:solidFill>
              </a:defRPr>
            </a:lvl4pPr>
            <a:lvl5pPr marL="1828578" indent="0">
              <a:buNone/>
              <a:defRPr sz="1600">
                <a:solidFill>
                  <a:schemeClr val="tx1">
                    <a:tint val="82000"/>
                  </a:schemeClr>
                </a:solidFill>
              </a:defRPr>
            </a:lvl5pPr>
            <a:lvl6pPr marL="2285722" indent="0">
              <a:buNone/>
              <a:defRPr sz="1600">
                <a:solidFill>
                  <a:schemeClr val="tx1">
                    <a:tint val="82000"/>
                  </a:schemeClr>
                </a:solidFill>
              </a:defRPr>
            </a:lvl6pPr>
            <a:lvl7pPr marL="2742866" indent="0">
              <a:buNone/>
              <a:defRPr sz="1600">
                <a:solidFill>
                  <a:schemeClr val="tx1">
                    <a:tint val="82000"/>
                  </a:schemeClr>
                </a:solidFill>
              </a:defRPr>
            </a:lvl7pPr>
            <a:lvl8pPr marL="3200009" indent="0">
              <a:buNone/>
              <a:defRPr sz="1600">
                <a:solidFill>
                  <a:schemeClr val="tx1">
                    <a:tint val="82000"/>
                  </a:schemeClr>
                </a:solidFill>
              </a:defRPr>
            </a:lvl8pPr>
            <a:lvl9pPr marL="3657154" indent="0">
              <a:buNone/>
              <a:defRPr sz="1600">
                <a:solidFill>
                  <a:schemeClr val="tx1">
                    <a:tint val="82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652855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3EAB211-A809-42AD-9ACF-CEAB565A0C3F}" type="datetimeFigureOut">
              <a:rPr lang="en-IL" smtClean="0"/>
              <a:t>02/28/2025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1470226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839789"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3EAB211-A809-42AD-9ACF-CEAB565A0C3F}" type="datetimeFigureOut">
              <a:rPr lang="en-IL" smtClean="0"/>
              <a:t>02/28/2025</a:t>
            </a:fld>
            <a:endParaRPr lang="en-IL"/>
          </a:p>
        </p:txBody>
      </p:sp>
      <p:sp>
        <p:nvSpPr>
          <p:cNvPr id="8" name="Footer Placeholder 7"/>
          <p:cNvSpPr>
            <a:spLocks noGrp="1"/>
          </p:cNvSpPr>
          <p:nvPr>
            <p:ph type="ftr" sz="quarter" idx="11"/>
          </p:nvPr>
        </p:nvSpPr>
        <p:spPr/>
        <p:txBody>
          <a:bodyPr/>
          <a:lstStyle/>
          <a:p>
            <a:endParaRPr lang="en-IL"/>
          </a:p>
        </p:txBody>
      </p:sp>
      <p:sp>
        <p:nvSpPr>
          <p:cNvPr id="9" name="Slide Number Placeholder 8"/>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87853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83EAB211-A809-42AD-9ACF-CEAB565A0C3F}" type="datetimeFigureOut">
              <a:rPr lang="en-IL" smtClean="0"/>
              <a:t>02/28/2025</a:t>
            </a:fld>
            <a:endParaRPr lang="en-IL"/>
          </a:p>
        </p:txBody>
      </p:sp>
      <p:sp>
        <p:nvSpPr>
          <p:cNvPr id="4" name="Footer Placeholder 3"/>
          <p:cNvSpPr>
            <a:spLocks noGrp="1"/>
          </p:cNvSpPr>
          <p:nvPr>
            <p:ph type="ftr" sz="quarter" idx="11"/>
          </p:nvPr>
        </p:nvSpPr>
        <p:spPr/>
        <p:txBody>
          <a:bodyPr/>
          <a:lstStyle/>
          <a:p>
            <a:endParaRPr lang="en-IL"/>
          </a:p>
        </p:txBody>
      </p:sp>
      <p:sp>
        <p:nvSpPr>
          <p:cNvPr id="5" name="Slide Number Placeholder 4"/>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6574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AB211-A809-42AD-9ACF-CEAB565A0C3F}" type="datetimeFigureOut">
              <a:rPr lang="en-IL" smtClean="0"/>
              <a:t>02/28/2025</a:t>
            </a:fld>
            <a:endParaRPr lang="en-IL"/>
          </a:p>
        </p:txBody>
      </p:sp>
      <p:sp>
        <p:nvSpPr>
          <p:cNvPr id="3" name="Footer Placeholder 2"/>
          <p:cNvSpPr>
            <a:spLocks noGrp="1"/>
          </p:cNvSpPr>
          <p:nvPr>
            <p:ph type="ftr" sz="quarter" idx="11"/>
          </p:nvPr>
        </p:nvSpPr>
        <p:spPr/>
        <p:txBody>
          <a:bodyPr/>
          <a:lstStyle/>
          <a:p>
            <a:endParaRPr lang="en-IL"/>
          </a:p>
        </p:txBody>
      </p:sp>
      <p:sp>
        <p:nvSpPr>
          <p:cNvPr id="4" name="Slide Number Placeholder 3"/>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731093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1999"/>
            </a:lvl4pPr>
            <a:lvl5pPr>
              <a:defRPr sz="1999"/>
            </a:lvl5pPr>
            <a:lvl6pPr>
              <a:defRPr sz="1999"/>
            </a:lvl6pPr>
            <a:lvl7pPr>
              <a:defRPr sz="1999"/>
            </a:lvl7pPr>
            <a:lvl8pPr>
              <a:defRPr sz="1999"/>
            </a:lvl8pPr>
            <a:lvl9pPr>
              <a:defRPr sz="1999"/>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02/28/2025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26862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44" indent="0">
              <a:buNone/>
              <a:defRPr sz="2800"/>
            </a:lvl2pPr>
            <a:lvl3pPr marL="914289" indent="0">
              <a:buNone/>
              <a:defRPr sz="2400"/>
            </a:lvl3pPr>
            <a:lvl4pPr marL="1371433" indent="0">
              <a:buNone/>
              <a:defRPr sz="1999"/>
            </a:lvl4pPr>
            <a:lvl5pPr marL="1828578" indent="0">
              <a:buNone/>
              <a:defRPr sz="1999"/>
            </a:lvl5pPr>
            <a:lvl6pPr marL="2285722" indent="0">
              <a:buNone/>
              <a:defRPr sz="1999"/>
            </a:lvl6pPr>
            <a:lvl7pPr marL="2742866" indent="0">
              <a:buNone/>
              <a:defRPr sz="1999"/>
            </a:lvl7pPr>
            <a:lvl8pPr marL="3200009" indent="0">
              <a:buNone/>
              <a:defRPr sz="1999"/>
            </a:lvl8pPr>
            <a:lvl9pPr marL="3657154" indent="0">
              <a:buNone/>
              <a:defRPr sz="1999"/>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02/28/2025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61424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49428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wearing headphones and a colorful hair&#10;&#10;Description automatically generated">
            <a:extLst>
              <a:ext uri="{FF2B5EF4-FFF2-40B4-BE49-F238E27FC236}">
                <a16:creationId xmlns:a16="http://schemas.microsoft.com/office/drawing/2014/main" id="{72ACA025-3775-C2D6-4C57-C2CB6A53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Rectangle 1">
            <a:extLst>
              <a:ext uri="{FF2B5EF4-FFF2-40B4-BE49-F238E27FC236}">
                <a16:creationId xmlns:a16="http://schemas.microsoft.com/office/drawing/2014/main" id="{461DE7FC-405A-941A-0AC6-2881974E620D}"/>
              </a:ext>
            </a:extLst>
          </p:cNvPr>
          <p:cNvSpPr/>
          <p:nvPr userDrawn="1"/>
        </p:nvSpPr>
        <p:spPr>
          <a:xfrm>
            <a:off x="288550" y="6351598"/>
            <a:ext cx="5197850"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DA57752-47B6-1835-7E95-56C9D3E519EC}"/>
              </a:ext>
            </a:extLst>
          </p:cNvPr>
          <p:cNvSpPr/>
          <p:nvPr userDrawn="1"/>
        </p:nvSpPr>
        <p:spPr>
          <a:xfrm>
            <a:off x="5310478" y="0"/>
            <a:ext cx="2194992"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41969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299"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02/28/2025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82107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8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and person on a ride&#10;&#10;Description automatically generated">
            <a:extLst>
              <a:ext uri="{FF2B5EF4-FFF2-40B4-BE49-F238E27FC236}">
                <a16:creationId xmlns:a16="http://schemas.microsoft.com/office/drawing/2014/main" id="{F431C027-39E4-1437-7C7E-33A56FF83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532" y="0"/>
            <a:ext cx="10243468"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8DA1434-117D-5334-2E97-9D914FADA651}"/>
              </a:ext>
            </a:extLst>
          </p:cNvPr>
          <p:cNvSpPr/>
          <p:nvPr userDrawn="1"/>
        </p:nvSpPr>
        <p:spPr>
          <a:xfrm>
            <a:off x="1935752" y="-15234"/>
            <a:ext cx="3995148" cy="6873233"/>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3663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9_Utlity 2">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Picture 3" descr="A city in the clouds&#10;&#10;Description automatically generated">
            <a:extLst>
              <a:ext uri="{FF2B5EF4-FFF2-40B4-BE49-F238E27FC236}">
                <a16:creationId xmlns:a16="http://schemas.microsoft.com/office/drawing/2014/main" id="{38133E23-65CD-FE43-BC27-73105C5E8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394345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09900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Utlity 2">
    <p:bg>
      <p:bgPr>
        <a:solidFill>
          <a:schemeClr val="tx1"/>
        </a:solidFill>
        <a:effectLst/>
      </p:bgPr>
    </p:bg>
    <p:spTree>
      <p:nvGrpSpPr>
        <p:cNvPr id="1" name=""/>
        <p:cNvGrpSpPr/>
        <p:nvPr/>
      </p:nvGrpSpPr>
      <p:grpSpPr>
        <a:xfrm>
          <a:off x="0" y="0"/>
          <a:ext cx="0" cy="0"/>
          <a:chOff x="0" y="0"/>
          <a:chExt cx="0" cy="0"/>
        </a:xfrm>
      </p:grpSpPr>
      <p:pic>
        <p:nvPicPr>
          <p:cNvPr id="3" name="Picture 2" descr="A pink speaker surrounded by pink liquid&#10;&#10;Description automatically generated">
            <a:extLst>
              <a:ext uri="{FF2B5EF4-FFF2-40B4-BE49-F238E27FC236}">
                <a16:creationId xmlns:a16="http://schemas.microsoft.com/office/drawing/2014/main" id="{3C97C846-108C-C773-D25B-4818630D6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425262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1473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9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wearing a helmet and a helmet with fish floating in the air&#10;&#10;Description automatically generated">
            <a:extLst>
              <a:ext uri="{FF2B5EF4-FFF2-40B4-BE49-F238E27FC236}">
                <a16:creationId xmlns:a16="http://schemas.microsoft.com/office/drawing/2014/main" id="{8D7C0F28-6657-4415-949B-9DDD2B30EC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184" y="0"/>
            <a:ext cx="10246816"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6" name="Rectangle 5">
            <a:extLst>
              <a:ext uri="{FF2B5EF4-FFF2-40B4-BE49-F238E27FC236}">
                <a16:creationId xmlns:a16="http://schemas.microsoft.com/office/drawing/2014/main" id="{E9C09420-0EAB-DD16-186A-CCC410CB0B38}"/>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27095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4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in a bubble&#10;&#10;Description automatically generated">
            <a:extLst>
              <a:ext uri="{FF2B5EF4-FFF2-40B4-BE49-F238E27FC236}">
                <a16:creationId xmlns:a16="http://schemas.microsoft.com/office/drawing/2014/main" id="{E13524CA-7F97-EDDB-BE30-F1C0B595F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18373"/>
            <a:ext cx="11065557" cy="6858000"/>
          </a:xfrm>
          <a:prstGeom prst="rect">
            <a:avLst/>
          </a:prstGeom>
        </p:spPr>
      </p:pic>
      <p:sp>
        <p:nvSpPr>
          <p:cNvPr id="3" name="Rectangle 2">
            <a:extLst>
              <a:ext uri="{FF2B5EF4-FFF2-40B4-BE49-F238E27FC236}">
                <a16:creationId xmlns:a16="http://schemas.microsoft.com/office/drawing/2014/main" id="{BA9E5C6D-FCD5-CB2D-E568-6C014DFC5EEA}"/>
              </a:ext>
            </a:extLst>
          </p:cNvPr>
          <p:cNvSpPr/>
          <p:nvPr userDrawn="1"/>
        </p:nvSpPr>
        <p:spPr>
          <a:xfrm>
            <a:off x="1104900" y="6342623"/>
            <a:ext cx="2007119"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4948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riding a motorcycle on water&#10;&#10;Description automatically generated">
            <a:extLst>
              <a:ext uri="{FF2B5EF4-FFF2-40B4-BE49-F238E27FC236}">
                <a16:creationId xmlns:a16="http://schemas.microsoft.com/office/drawing/2014/main" id="{5E51F469-2449-55DF-6F99-1BC4E331D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25" y="0"/>
            <a:ext cx="11241875" cy="6858000"/>
          </a:xfrm>
          <a:prstGeom prst="rect">
            <a:avLst/>
          </a:prstGeom>
        </p:spPr>
      </p:pic>
      <p:sp>
        <p:nvSpPr>
          <p:cNvPr id="6" name="Rectangle 5">
            <a:extLst>
              <a:ext uri="{FF2B5EF4-FFF2-40B4-BE49-F238E27FC236}">
                <a16:creationId xmlns:a16="http://schemas.microsoft.com/office/drawing/2014/main" id="{0E303DBB-45C6-9ED2-62D5-F578760A83D9}"/>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hidden="1">
            <a:extLst>
              <a:ext uri="{FF2B5EF4-FFF2-40B4-BE49-F238E27FC236}">
                <a16:creationId xmlns:a16="http://schemas.microsoft.com/office/drawing/2014/main" id="{050C29CF-1842-EA19-E36D-AB710D2E1C4F}"/>
              </a:ext>
            </a:extLst>
          </p:cNvPr>
          <p:cNvSpPr/>
          <p:nvPr userDrawn="1"/>
        </p:nvSpPr>
        <p:spPr>
          <a:xfrm>
            <a:off x="913331" y="0"/>
            <a:ext cx="205176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5539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hidden="1"/>
          <p:cNvSpPr txBox="1">
            <a:spLocks/>
          </p:cNvSpPr>
          <p:nvPr userDrawn="1"/>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6E7CA0"/>
                </a:solidFill>
              </a:rPr>
              <a:t>Information Security Level 2 – Sensitive</a:t>
            </a:r>
            <a:br>
              <a:rPr lang="en-US">
                <a:solidFill>
                  <a:srgbClr val="6E7CA0"/>
                </a:solidFill>
              </a:rPr>
            </a:br>
            <a:r>
              <a:rPr lang="en-US">
                <a:solidFill>
                  <a:srgbClr val="6E7CA0"/>
                </a:solidFill>
              </a:rPr>
              <a:t>©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userDrawn="1"/>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Footer Placeholder 3">
            <a:extLst>
              <a:ext uri="{FF2B5EF4-FFF2-40B4-BE49-F238E27FC236}">
                <a16:creationId xmlns:a16="http://schemas.microsoft.com/office/drawing/2014/main" id="{9C597C95-1341-5730-CAD6-AB96532DA718}"/>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5" name="Footer Placeholder 3">
            <a:extLst>
              <a:ext uri="{FF2B5EF4-FFF2-40B4-BE49-F238E27FC236}">
                <a16:creationId xmlns:a16="http://schemas.microsoft.com/office/drawing/2014/main" id="{C394E52E-EEE1-3337-9C9A-C2113CC68CC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58249945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3" r:id="rId3"/>
    <p:sldLayoutId id="2147483716" r:id="rId4"/>
    <p:sldLayoutId id="2147483711" r:id="rId5"/>
    <p:sldLayoutId id="2147483712" r:id="rId6"/>
    <p:sldLayoutId id="2147483717" r:id="rId7"/>
    <p:sldLayoutId id="2147483677" r:id="rId8"/>
    <p:sldLayoutId id="2147483679" r:id="rId9"/>
    <p:sldLayoutId id="2147483682" r:id="rId10"/>
    <p:sldLayoutId id="2147483683" r:id="rId11"/>
    <p:sldLayoutId id="2147483684" r:id="rId12"/>
    <p:sldLayoutId id="2147483685" r:id="rId13"/>
    <p:sldLayoutId id="2147483686" r:id="rId14"/>
    <p:sldLayoutId id="2147483687" r:id="rId15"/>
    <p:sldLayoutId id="2147483688" r:id="rId16"/>
    <p:sldLayoutId id="2147483691" r:id="rId17"/>
    <p:sldLayoutId id="2147483700" r:id="rId18"/>
    <p:sldLayoutId id="214748370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12" orient="horz" pos="2160">
          <p15:clr>
            <a:srgbClr val="A4A3A4"/>
          </p15:clr>
        </p15:guide>
        <p15:guide id="13" orient="horz" pos="632">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99">
                <a:solidFill>
                  <a:schemeClr val="tx1">
                    <a:tint val="82000"/>
                  </a:schemeClr>
                </a:solidFill>
              </a:defRPr>
            </a:lvl1pPr>
          </a:lstStyle>
          <a:p>
            <a:fld id="{83EAB211-A809-42AD-9ACF-CEAB565A0C3F}" type="datetimeFigureOut">
              <a:rPr lang="en-IL" smtClean="0"/>
              <a:t>02/28/2025</a:t>
            </a:fld>
            <a:endParaRPr lang="en-IL"/>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9">
                <a:solidFill>
                  <a:schemeClr val="tx1">
                    <a:tint val="82000"/>
                  </a:schemeClr>
                </a:solidFill>
              </a:defRPr>
            </a:lvl1pPr>
          </a:lstStyle>
          <a:p>
            <a:endParaRPr lang="en-IL"/>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99">
                <a:solidFill>
                  <a:schemeClr val="tx1">
                    <a:tint val="82000"/>
                  </a:schemeClr>
                </a:solidFill>
              </a:defRPr>
            </a:lvl1pPr>
          </a:lstStyle>
          <a:p>
            <a:fld id="{18528891-FDCE-4EE3-B46A-C9341A827A61}" type="slidenum">
              <a:rPr lang="en-IL" smtClean="0"/>
              <a:t>‹#›</a:t>
            </a:fld>
            <a:endParaRPr lang="en-IL"/>
          </a:p>
        </p:txBody>
      </p:sp>
    </p:spTree>
    <p:extLst>
      <p:ext uri="{BB962C8B-B14F-4D97-AF65-F5344CB8AC3E}">
        <p14:creationId xmlns:p14="http://schemas.microsoft.com/office/powerpoint/2010/main" val="16305505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2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2" indent="-228572" algn="l" defTabSz="9142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7" indent="-228572" algn="l" defTabSz="9142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61" indent="-228572" algn="l" defTabSz="914289"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005"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50"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94"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37"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82"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726"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89" rtl="0" eaLnBrk="1" latinLnBrk="0" hangingPunct="1">
        <a:defRPr sz="1799" kern="1200">
          <a:solidFill>
            <a:schemeClr val="tx1"/>
          </a:solidFill>
          <a:latin typeface="+mn-lt"/>
          <a:ea typeface="+mn-ea"/>
          <a:cs typeface="+mn-cs"/>
        </a:defRPr>
      </a:lvl1pPr>
      <a:lvl2pPr marL="457144" algn="l" defTabSz="914289" rtl="0" eaLnBrk="1" latinLnBrk="0" hangingPunct="1">
        <a:defRPr sz="1799" kern="1200">
          <a:solidFill>
            <a:schemeClr val="tx1"/>
          </a:solidFill>
          <a:latin typeface="+mn-lt"/>
          <a:ea typeface="+mn-ea"/>
          <a:cs typeface="+mn-cs"/>
        </a:defRPr>
      </a:lvl2pPr>
      <a:lvl3pPr marL="914289" algn="l" defTabSz="914289" rtl="0" eaLnBrk="1" latinLnBrk="0" hangingPunct="1">
        <a:defRPr sz="1799" kern="1200">
          <a:solidFill>
            <a:schemeClr val="tx1"/>
          </a:solidFill>
          <a:latin typeface="+mn-lt"/>
          <a:ea typeface="+mn-ea"/>
          <a:cs typeface="+mn-cs"/>
        </a:defRPr>
      </a:lvl3pPr>
      <a:lvl4pPr marL="1371433" algn="l" defTabSz="914289" rtl="0" eaLnBrk="1" latinLnBrk="0" hangingPunct="1">
        <a:defRPr sz="1799" kern="1200">
          <a:solidFill>
            <a:schemeClr val="tx1"/>
          </a:solidFill>
          <a:latin typeface="+mn-lt"/>
          <a:ea typeface="+mn-ea"/>
          <a:cs typeface="+mn-cs"/>
        </a:defRPr>
      </a:lvl4pPr>
      <a:lvl5pPr marL="1828578" algn="l" defTabSz="914289" rtl="0" eaLnBrk="1" latinLnBrk="0" hangingPunct="1">
        <a:defRPr sz="1799" kern="1200">
          <a:solidFill>
            <a:schemeClr val="tx1"/>
          </a:solidFill>
          <a:latin typeface="+mn-lt"/>
          <a:ea typeface="+mn-ea"/>
          <a:cs typeface="+mn-cs"/>
        </a:defRPr>
      </a:lvl5pPr>
      <a:lvl6pPr marL="2285722" algn="l" defTabSz="914289" rtl="0" eaLnBrk="1" latinLnBrk="0" hangingPunct="1">
        <a:defRPr sz="1799" kern="1200">
          <a:solidFill>
            <a:schemeClr val="tx1"/>
          </a:solidFill>
          <a:latin typeface="+mn-lt"/>
          <a:ea typeface="+mn-ea"/>
          <a:cs typeface="+mn-cs"/>
        </a:defRPr>
      </a:lvl6pPr>
      <a:lvl7pPr marL="2742866" algn="l" defTabSz="914289" rtl="0" eaLnBrk="1" latinLnBrk="0" hangingPunct="1">
        <a:defRPr sz="1799" kern="1200">
          <a:solidFill>
            <a:schemeClr val="tx1"/>
          </a:solidFill>
          <a:latin typeface="+mn-lt"/>
          <a:ea typeface="+mn-ea"/>
          <a:cs typeface="+mn-cs"/>
        </a:defRPr>
      </a:lvl7pPr>
      <a:lvl8pPr marL="3200009" algn="l" defTabSz="914289" rtl="0" eaLnBrk="1" latinLnBrk="0" hangingPunct="1">
        <a:defRPr sz="1799" kern="1200">
          <a:solidFill>
            <a:schemeClr val="tx1"/>
          </a:solidFill>
          <a:latin typeface="+mn-lt"/>
          <a:ea typeface="+mn-ea"/>
          <a:cs typeface="+mn-cs"/>
        </a:defRPr>
      </a:lvl8pPr>
      <a:lvl9pPr marL="3657154" algn="l" defTabSz="914289"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copilot.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77DD21F-B4DD-CAA0-81BA-287D254F1ACE}"/>
              </a:ext>
            </a:extLst>
          </p:cNvPr>
          <p:cNvPicPr>
            <a:picLocks noChangeAspect="1"/>
          </p:cNvPicPr>
          <p:nvPr/>
        </p:nvPicPr>
        <p:blipFill>
          <a:blip r:embed="rId3"/>
          <a:stretch>
            <a:fillRect/>
          </a:stretch>
        </p:blipFill>
        <p:spPr>
          <a:xfrm>
            <a:off x="287231" y="275165"/>
            <a:ext cx="3057178" cy="224193"/>
          </a:xfrm>
          <a:prstGeom prst="rect">
            <a:avLst/>
          </a:prstGeom>
        </p:spPr>
      </p:pic>
      <p:pic>
        <p:nvPicPr>
          <p:cNvPr id="8" name="תמונה 7" descr="תמונה שמכילה טקסט, גופן, גרפיקה, עיצוב גרפי&#10;&#10;תוכן שנוצר על-ידי בינה מלאכותית עשוי להיות שגוי.">
            <a:extLst>
              <a:ext uri="{FF2B5EF4-FFF2-40B4-BE49-F238E27FC236}">
                <a16:creationId xmlns:a16="http://schemas.microsoft.com/office/drawing/2014/main" id="{D7FDA94F-D92C-10A7-7AA2-87831363B066}"/>
              </a:ext>
            </a:extLst>
          </p:cNvPr>
          <p:cNvPicPr>
            <a:picLocks noChangeAspect="1"/>
          </p:cNvPicPr>
          <p:nvPr/>
        </p:nvPicPr>
        <p:blipFill>
          <a:blip r:embed="rId4"/>
          <a:stretch>
            <a:fillRect/>
          </a:stretch>
        </p:blipFill>
        <p:spPr>
          <a:xfrm>
            <a:off x="10628394" y="197689"/>
            <a:ext cx="1324743" cy="602156"/>
          </a:xfrm>
          <a:prstGeom prst="rect">
            <a:avLst/>
          </a:prstGeom>
        </p:spPr>
      </p:pic>
      <p:pic>
        <p:nvPicPr>
          <p:cNvPr id="11" name="תמונה 10" descr="תמונה שמכילה גופן, גרפיקה, עיצוב גרפי, לוגו&#10;&#10;תוכן שנוצר על-ידי בינה מלאכותית עשוי להיות שגוי.">
            <a:extLst>
              <a:ext uri="{FF2B5EF4-FFF2-40B4-BE49-F238E27FC236}">
                <a16:creationId xmlns:a16="http://schemas.microsoft.com/office/drawing/2014/main" id="{8AF0539D-1934-C0F9-CFA9-E84710E201BD}"/>
              </a:ext>
            </a:extLst>
          </p:cNvPr>
          <p:cNvPicPr>
            <a:picLocks noChangeAspect="1"/>
          </p:cNvPicPr>
          <p:nvPr/>
        </p:nvPicPr>
        <p:blipFill>
          <a:blip r:embed="rId5"/>
          <a:stretch>
            <a:fillRect/>
          </a:stretch>
        </p:blipFill>
        <p:spPr>
          <a:xfrm>
            <a:off x="555522" y="2435634"/>
            <a:ext cx="4988389" cy="1832470"/>
          </a:xfrm>
          <a:prstGeom prst="rect">
            <a:avLst/>
          </a:prstGeom>
        </p:spPr>
      </p:pic>
      <p:pic>
        <p:nvPicPr>
          <p:cNvPr id="13" name="תמונה 12">
            <a:extLst>
              <a:ext uri="{FF2B5EF4-FFF2-40B4-BE49-F238E27FC236}">
                <a16:creationId xmlns:a16="http://schemas.microsoft.com/office/drawing/2014/main" id="{D5010AB6-AAA0-1B3E-49A6-D512600C83B8}"/>
              </a:ext>
            </a:extLst>
          </p:cNvPr>
          <p:cNvPicPr>
            <a:picLocks noChangeAspect="1"/>
          </p:cNvPicPr>
          <p:nvPr/>
        </p:nvPicPr>
        <p:blipFill>
          <a:blip r:embed="rId6"/>
          <a:stretch>
            <a:fillRect/>
          </a:stretch>
        </p:blipFill>
        <p:spPr>
          <a:xfrm>
            <a:off x="453" y="6146854"/>
            <a:ext cx="12191094" cy="711147"/>
          </a:xfrm>
          <a:prstGeom prst="rect">
            <a:avLst/>
          </a:prstGeom>
        </p:spPr>
      </p:pic>
    </p:spTree>
    <p:extLst>
      <p:ext uri="{BB962C8B-B14F-4D97-AF65-F5344CB8AC3E}">
        <p14:creationId xmlns:p14="http://schemas.microsoft.com/office/powerpoint/2010/main" val="26624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C976-F947-EAA1-071B-9608771CE84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B10016-09CB-338F-801E-6A07EE31BE60}"/>
              </a:ext>
            </a:extLst>
          </p:cNvPr>
          <p:cNvPicPr>
            <a:picLocks noChangeAspect="1"/>
          </p:cNvPicPr>
          <p:nvPr/>
        </p:nvPicPr>
        <p:blipFill>
          <a:blip r:embed="rId3"/>
          <a:stretch>
            <a:fillRect/>
          </a:stretch>
        </p:blipFill>
        <p:spPr>
          <a:xfrm>
            <a:off x="613559" y="1718806"/>
            <a:ext cx="5685013" cy="4198984"/>
          </a:xfrm>
          <a:prstGeom prst="rect">
            <a:avLst/>
          </a:prstGeom>
        </p:spPr>
      </p:pic>
      <p:sp>
        <p:nvSpPr>
          <p:cNvPr id="2" name="Title 1">
            <a:extLst>
              <a:ext uri="{FF2B5EF4-FFF2-40B4-BE49-F238E27FC236}">
                <a16:creationId xmlns:a16="http://schemas.microsoft.com/office/drawing/2014/main" id="{BC9D8599-315B-9E81-6B85-32652208E2C7}"/>
              </a:ext>
            </a:extLst>
          </p:cNvPr>
          <p:cNvSpPr>
            <a:spLocks noGrp="1"/>
          </p:cNvSpPr>
          <p:nvPr>
            <p:ph type="title"/>
          </p:nvPr>
        </p:nvSpPr>
        <p:spPr/>
        <p:txBody>
          <a:bodyPr/>
          <a:lstStyle/>
          <a:p>
            <a:pPr algn="r" rtl="1"/>
            <a:r>
              <a:rPr lang="ar-AE" dirty="0"/>
              <a:t>الخطوة 2: إنشاء صورة الإلهام</a:t>
            </a:r>
            <a:endParaRPr lang="en-US" dirty="0"/>
          </a:p>
        </p:txBody>
      </p:sp>
      <p:sp>
        <p:nvSpPr>
          <p:cNvPr id="21" name="Title 1">
            <a:extLst>
              <a:ext uri="{FF2B5EF4-FFF2-40B4-BE49-F238E27FC236}">
                <a16:creationId xmlns:a16="http://schemas.microsoft.com/office/drawing/2014/main" id="{C3729553-0789-3873-8846-1107A963FC5D}"/>
              </a:ext>
            </a:extLst>
          </p:cNvPr>
          <p:cNvSpPr txBox="1">
            <a:spLocks/>
          </p:cNvSpPr>
          <p:nvPr/>
        </p:nvSpPr>
        <p:spPr>
          <a:xfrm>
            <a:off x="6404396" y="2562096"/>
            <a:ext cx="5012307" cy="86690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ar-AE" sz="2400" dirty="0">
                <a:latin typeface="+mn-lt"/>
                <a:ea typeface="+mn-ea"/>
                <a:cs typeface="+mn-cs"/>
              </a:rPr>
              <a:t>هل تحتاج</a:t>
            </a:r>
            <a:r>
              <a:rPr lang="ar-SA" sz="2400" dirty="0">
                <a:latin typeface="+mn-lt"/>
                <a:ea typeface="+mn-ea"/>
                <a:cs typeface="+mn-cs"/>
              </a:rPr>
              <a:t>ين</a:t>
            </a:r>
            <a:r>
              <a:rPr lang="ar-AE" sz="2400" dirty="0">
                <a:latin typeface="+mn-lt"/>
                <a:ea typeface="+mn-ea"/>
                <a:cs typeface="+mn-cs"/>
              </a:rPr>
              <a:t> إلى المزيد من الأفكار؟</a:t>
            </a:r>
            <a:endParaRPr lang="en-US" sz="2400" dirty="0">
              <a:latin typeface="+mn-lt"/>
              <a:ea typeface="+mn-ea"/>
              <a:cs typeface="+mn-cs"/>
            </a:endParaRPr>
          </a:p>
          <a:p>
            <a:pPr algn="r" rtl="1">
              <a:spcBef>
                <a:spcPts val="1000"/>
              </a:spcBef>
            </a:pPr>
            <a:r>
              <a:rPr lang="ar-AE" sz="2400" dirty="0">
                <a:latin typeface="+mn-lt"/>
                <a:ea typeface="+mn-ea"/>
                <a:cs typeface="+mn-cs"/>
              </a:rPr>
              <a:t> يمكنك تحميل صورة إلى كوبايلوت وطلب الوصف</a:t>
            </a:r>
            <a:endParaRPr lang="en-US" sz="2400" b="0" dirty="0">
              <a:latin typeface="+mn-lt"/>
              <a:ea typeface="+mn-ea"/>
              <a:cs typeface="+mn-cs"/>
            </a:endParaRPr>
          </a:p>
        </p:txBody>
      </p:sp>
      <p:grpSp>
        <p:nvGrpSpPr>
          <p:cNvPr id="9" name="Group 8">
            <a:extLst>
              <a:ext uri="{FF2B5EF4-FFF2-40B4-BE49-F238E27FC236}">
                <a16:creationId xmlns:a16="http://schemas.microsoft.com/office/drawing/2014/main" id="{7081E008-D74E-C4A8-992D-AB990CA80332}"/>
              </a:ext>
            </a:extLst>
          </p:cNvPr>
          <p:cNvGrpSpPr/>
          <p:nvPr/>
        </p:nvGrpSpPr>
        <p:grpSpPr>
          <a:xfrm>
            <a:off x="129030" y="123881"/>
            <a:ext cx="2084431" cy="2082904"/>
            <a:chOff x="3802654" y="4590383"/>
            <a:chExt cx="1149272" cy="1148430"/>
          </a:xfrm>
        </p:grpSpPr>
        <p:sp>
          <p:nvSpPr>
            <p:cNvPr id="10" name="Rectangle: Top Corners Rounded 9">
              <a:extLst>
                <a:ext uri="{FF2B5EF4-FFF2-40B4-BE49-F238E27FC236}">
                  <a16:creationId xmlns:a16="http://schemas.microsoft.com/office/drawing/2014/main" id="{8FD7DC96-6F64-F980-5ACD-D2C1DB011640}"/>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6F2456DC-24B7-554F-C8F2-82EE55E99085}"/>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8E781BBE-6CA5-6CAB-7146-D6FA71B02DA8}"/>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ar-AE" sz="1600" dirty="0"/>
              <a:t>أنشئي صورة ملهمة لذاتك المستقبلية</a:t>
            </a:r>
            <a:endParaRPr lang="en-IL" sz="1200" dirty="0">
              <a:solidFill>
                <a:schemeClr val="bg1"/>
              </a:solidFill>
            </a:endParaRPr>
          </a:p>
        </p:txBody>
      </p:sp>
    </p:spTree>
    <p:extLst>
      <p:ext uri="{BB962C8B-B14F-4D97-AF65-F5344CB8AC3E}">
        <p14:creationId xmlns:p14="http://schemas.microsoft.com/office/powerpoint/2010/main" val="318232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50221-2024-50.8987611">
            <a:hlinkClick r:id="" action="ppaction://media"/>
            <a:extLst>
              <a:ext uri="{FF2B5EF4-FFF2-40B4-BE49-F238E27FC236}">
                <a16:creationId xmlns:a16="http://schemas.microsoft.com/office/drawing/2014/main" id="{4CC61CC2-68BA-7861-FAC9-843B96FD5D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1275" y="0"/>
            <a:ext cx="9350375" cy="6858000"/>
          </a:xfrm>
          <a:prstGeom prst="rect">
            <a:avLst/>
          </a:prstGeom>
        </p:spPr>
      </p:pic>
    </p:spTree>
    <p:extLst>
      <p:ext uri="{BB962C8B-B14F-4D97-AF65-F5344CB8AC3E}">
        <p14:creationId xmlns:p14="http://schemas.microsoft.com/office/powerpoint/2010/main" val="306701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52D3-983B-BFED-93DE-729E99402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B09AF-CAC1-F2C8-F53E-98057F43C517}"/>
              </a:ext>
            </a:extLst>
          </p:cNvPr>
          <p:cNvSpPr>
            <a:spLocks noGrp="1"/>
          </p:cNvSpPr>
          <p:nvPr>
            <p:ph type="title"/>
          </p:nvPr>
        </p:nvSpPr>
        <p:spPr>
          <a:xfrm>
            <a:off x="550164" y="560563"/>
            <a:ext cx="11091672" cy="553998"/>
          </a:xfrm>
        </p:spPr>
        <p:txBody>
          <a:bodyPr/>
          <a:lstStyle/>
          <a:p>
            <a:pPr algn="r" rtl="1"/>
            <a:r>
              <a:rPr lang="ar-AE" dirty="0"/>
              <a:t>هل ترغب</a:t>
            </a:r>
            <a:r>
              <a:rPr lang="ar-SA" dirty="0"/>
              <a:t>ين</a:t>
            </a:r>
            <a:r>
              <a:rPr lang="ar-AE" dirty="0"/>
              <a:t> في </a:t>
            </a:r>
            <a:r>
              <a:rPr lang="ar-SA" dirty="0"/>
              <a:t>إدخال</a:t>
            </a:r>
            <a:r>
              <a:rPr lang="ar-AE" dirty="0"/>
              <a:t> وجهك في الصورة؟</a:t>
            </a:r>
            <a:endParaRPr lang="en-IL" dirty="0"/>
          </a:p>
        </p:txBody>
      </p:sp>
      <p:grpSp>
        <p:nvGrpSpPr>
          <p:cNvPr id="11" name="Group 10">
            <a:extLst>
              <a:ext uri="{FF2B5EF4-FFF2-40B4-BE49-F238E27FC236}">
                <a16:creationId xmlns:a16="http://schemas.microsoft.com/office/drawing/2014/main" id="{3726D868-1563-ADDB-D886-1E8D2C958D35}"/>
              </a:ext>
            </a:extLst>
          </p:cNvPr>
          <p:cNvGrpSpPr/>
          <p:nvPr/>
        </p:nvGrpSpPr>
        <p:grpSpPr>
          <a:xfrm>
            <a:off x="182454" y="152551"/>
            <a:ext cx="2084433" cy="2082906"/>
            <a:chOff x="6046344" y="4590383"/>
            <a:chExt cx="1149272" cy="1148430"/>
          </a:xfrm>
        </p:grpSpPr>
        <p:sp>
          <p:nvSpPr>
            <p:cNvPr id="12" name="Rectangle: Top Corners Rounded 11">
              <a:extLst>
                <a:ext uri="{FF2B5EF4-FFF2-40B4-BE49-F238E27FC236}">
                  <a16:creationId xmlns:a16="http://schemas.microsoft.com/office/drawing/2014/main" id="{59706E9C-421A-9BC7-8EFA-083417331CD8}"/>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Content Placeholder 124">
              <a:extLst>
                <a:ext uri="{FF2B5EF4-FFF2-40B4-BE49-F238E27FC236}">
                  <a16:creationId xmlns:a16="http://schemas.microsoft.com/office/drawing/2014/main" id="{58493980-14F1-F20A-8EDE-640C18A1261A}"/>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4" name="Oval 13">
            <a:extLst>
              <a:ext uri="{FF2B5EF4-FFF2-40B4-BE49-F238E27FC236}">
                <a16:creationId xmlns:a16="http://schemas.microsoft.com/office/drawing/2014/main" id="{A8ACD4DE-D691-9D38-C2B9-39D702DBB4F1}"/>
              </a:ext>
            </a:extLst>
          </p:cNvPr>
          <p:cNvSpPr/>
          <p:nvPr/>
        </p:nvSpPr>
        <p:spPr>
          <a:xfrm>
            <a:off x="358027" y="362131"/>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ar-AE" sz="1600" dirty="0"/>
              <a:t>استبدل الوجه في الصورة ليبدو أكثر شبهاً بك</a:t>
            </a:r>
            <a:endParaRPr lang="en-IL" sz="1600" dirty="0">
              <a:solidFill>
                <a:schemeClr val="bg1"/>
              </a:solidFill>
            </a:endParaRPr>
          </a:p>
        </p:txBody>
      </p:sp>
      <p:pic>
        <p:nvPicPr>
          <p:cNvPr id="4" name="Picture 3">
            <a:extLst>
              <a:ext uri="{FF2B5EF4-FFF2-40B4-BE49-F238E27FC236}">
                <a16:creationId xmlns:a16="http://schemas.microsoft.com/office/drawing/2014/main" id="{D7B3DC06-B87D-7587-6253-BDCABE1D1BCC}"/>
              </a:ext>
            </a:extLst>
          </p:cNvPr>
          <p:cNvPicPr>
            <a:picLocks noChangeAspect="1"/>
          </p:cNvPicPr>
          <p:nvPr/>
        </p:nvPicPr>
        <p:blipFill>
          <a:blip r:embed="rId2"/>
          <a:stretch>
            <a:fillRect/>
          </a:stretch>
        </p:blipFill>
        <p:spPr>
          <a:xfrm>
            <a:off x="2496190" y="1837335"/>
            <a:ext cx="6795294" cy="4343635"/>
          </a:xfrm>
          <a:prstGeom prst="rect">
            <a:avLst/>
          </a:prstGeom>
        </p:spPr>
      </p:pic>
    </p:spTree>
    <p:extLst>
      <p:ext uri="{BB962C8B-B14F-4D97-AF65-F5344CB8AC3E}">
        <p14:creationId xmlns:p14="http://schemas.microsoft.com/office/powerpoint/2010/main" val="28045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5CE9-7085-1982-0A2E-224BF293D88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5EC8AAA-6679-1750-05D9-A5F0A8843B94}"/>
              </a:ext>
            </a:extLst>
          </p:cNvPr>
          <p:cNvPicPr>
            <a:picLocks noChangeAspect="1"/>
          </p:cNvPicPr>
          <p:nvPr/>
        </p:nvPicPr>
        <p:blipFill>
          <a:blip r:embed="rId3"/>
          <a:srcRect l="15402" t="9374" r="12513"/>
          <a:stretch/>
        </p:blipFill>
        <p:spPr>
          <a:xfrm>
            <a:off x="628651" y="1844828"/>
            <a:ext cx="5667375" cy="4118118"/>
          </a:xfrm>
          <a:prstGeom prst="rect">
            <a:avLst/>
          </a:prstGeom>
        </p:spPr>
      </p:pic>
      <p:sp>
        <p:nvSpPr>
          <p:cNvPr id="6" name="Title 1">
            <a:extLst>
              <a:ext uri="{FF2B5EF4-FFF2-40B4-BE49-F238E27FC236}">
                <a16:creationId xmlns:a16="http://schemas.microsoft.com/office/drawing/2014/main" id="{F7A54C67-6774-47CE-67FC-FD196C08753F}"/>
              </a:ext>
            </a:extLst>
          </p:cNvPr>
          <p:cNvSpPr txBox="1">
            <a:spLocks/>
          </p:cNvSpPr>
          <p:nvPr/>
        </p:nvSpPr>
        <p:spPr>
          <a:xfrm>
            <a:off x="6206602" y="3626888"/>
            <a:ext cx="1714359"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1800" dirty="0">
                <a:latin typeface="+mn-lt"/>
                <a:ea typeface="+mn-ea"/>
                <a:cs typeface="+mn-cs"/>
              </a:rPr>
              <a:t>Upload your image here</a:t>
            </a:r>
            <a:endParaRPr lang="en-US" sz="1800" b="0" dirty="0">
              <a:latin typeface="+mn-lt"/>
              <a:ea typeface="+mn-ea"/>
              <a:cs typeface="+mn-cs"/>
            </a:endParaRPr>
          </a:p>
        </p:txBody>
      </p:sp>
      <p:sp>
        <p:nvSpPr>
          <p:cNvPr id="7" name="Title 1">
            <a:extLst>
              <a:ext uri="{FF2B5EF4-FFF2-40B4-BE49-F238E27FC236}">
                <a16:creationId xmlns:a16="http://schemas.microsoft.com/office/drawing/2014/main" id="{C774E0DD-6312-3C1D-B7EB-383F1E9D3EA6}"/>
              </a:ext>
            </a:extLst>
          </p:cNvPr>
          <p:cNvSpPr txBox="1">
            <a:spLocks/>
          </p:cNvSpPr>
          <p:nvPr/>
        </p:nvSpPr>
        <p:spPr>
          <a:xfrm>
            <a:off x="6204299" y="4832417"/>
            <a:ext cx="1714359" cy="83099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1800" dirty="0">
                <a:latin typeface="+mn-lt"/>
                <a:ea typeface="+mn-ea"/>
                <a:cs typeface="+mn-cs"/>
              </a:rPr>
              <a:t>Upload the inspiration image here</a:t>
            </a:r>
            <a:endParaRPr lang="en-US" sz="1800" b="0" dirty="0">
              <a:latin typeface="+mn-lt"/>
              <a:ea typeface="+mn-ea"/>
              <a:cs typeface="+mn-cs"/>
            </a:endParaRPr>
          </a:p>
        </p:txBody>
      </p:sp>
      <p:sp>
        <p:nvSpPr>
          <p:cNvPr id="11" name="Title 1">
            <a:extLst>
              <a:ext uri="{FF2B5EF4-FFF2-40B4-BE49-F238E27FC236}">
                <a16:creationId xmlns:a16="http://schemas.microsoft.com/office/drawing/2014/main" id="{96743E14-35D8-6BEF-7836-E1E51BDF29FC}"/>
              </a:ext>
            </a:extLst>
          </p:cNvPr>
          <p:cNvSpPr txBox="1">
            <a:spLocks/>
          </p:cNvSpPr>
          <p:nvPr/>
        </p:nvSpPr>
        <p:spPr>
          <a:xfrm>
            <a:off x="7993777" y="5247915"/>
            <a:ext cx="3569572" cy="49244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ar-AE" sz="1600" b="0" dirty="0">
                <a:latin typeface="+mn-lt"/>
                <a:ea typeface="+mn-ea"/>
                <a:cs typeface="+mn-cs"/>
              </a:rPr>
              <a:t>ملاحظة: تعمل أدوات تبديل الوجوه وفقاً لشروط الاستخدام الخاصة بها</a:t>
            </a:r>
            <a:endParaRPr lang="en-US" sz="1600" b="0" dirty="0">
              <a:latin typeface="+mn-lt"/>
              <a:ea typeface="+mn-ea"/>
              <a:cs typeface="+mn-cs"/>
            </a:endParaRPr>
          </a:p>
        </p:txBody>
      </p:sp>
      <p:sp>
        <p:nvSpPr>
          <p:cNvPr id="14" name="TextBox 13">
            <a:extLst>
              <a:ext uri="{FF2B5EF4-FFF2-40B4-BE49-F238E27FC236}">
                <a16:creationId xmlns:a16="http://schemas.microsoft.com/office/drawing/2014/main" id="{71E0B50E-1347-F443-F70E-4CA5D6C41386}"/>
              </a:ext>
            </a:extLst>
          </p:cNvPr>
          <p:cNvSpPr txBox="1"/>
          <p:nvPr/>
        </p:nvSpPr>
        <p:spPr>
          <a:xfrm>
            <a:off x="7208848" y="2122196"/>
            <a:ext cx="4354501" cy="830997"/>
          </a:xfrm>
          <a:prstGeom prst="rect">
            <a:avLst/>
          </a:prstGeom>
          <a:noFill/>
        </p:spPr>
        <p:txBody>
          <a:bodyPr wrap="square">
            <a:spAutoFit/>
          </a:bodyPr>
          <a:lstStyle/>
          <a:p>
            <a:pPr algn="r" rtl="1">
              <a:spcBef>
                <a:spcPts val="1000"/>
              </a:spcBef>
            </a:pPr>
            <a:r>
              <a:rPr lang="ar-AE" sz="2400" dirty="0">
                <a:solidFill>
                  <a:schemeClr val="bg1"/>
                </a:solidFill>
                <a:latin typeface="+mn-lt"/>
                <a:ea typeface="+mn-ea"/>
                <a:cs typeface="+mn-cs"/>
              </a:rPr>
              <a:t>لتبديل الوجه سنستخدم أداة تبديل الوجوه، على سبيل المثال: </a:t>
            </a:r>
            <a:r>
              <a:rPr lang="en-US" sz="2400" dirty="0">
                <a:solidFill>
                  <a:schemeClr val="bg1"/>
                </a:solidFill>
                <a:latin typeface="+mn-lt"/>
                <a:ea typeface="+mn-ea"/>
                <a:cs typeface="+mn-cs"/>
              </a:rPr>
              <a:t>Faceswapper.ai</a:t>
            </a:r>
          </a:p>
        </p:txBody>
      </p:sp>
      <p:sp>
        <p:nvSpPr>
          <p:cNvPr id="13" name="Title 1">
            <a:extLst>
              <a:ext uri="{FF2B5EF4-FFF2-40B4-BE49-F238E27FC236}">
                <a16:creationId xmlns:a16="http://schemas.microsoft.com/office/drawing/2014/main" id="{6E64292A-D28B-C9BA-C6CC-F9FC1834628D}"/>
              </a:ext>
            </a:extLst>
          </p:cNvPr>
          <p:cNvSpPr>
            <a:spLocks noGrp="1"/>
          </p:cNvSpPr>
          <p:nvPr>
            <p:ph type="title"/>
          </p:nvPr>
        </p:nvSpPr>
        <p:spPr>
          <a:xfrm>
            <a:off x="550164" y="560563"/>
            <a:ext cx="11091672" cy="553998"/>
          </a:xfrm>
        </p:spPr>
        <p:txBody>
          <a:bodyPr/>
          <a:lstStyle/>
          <a:p>
            <a:pPr algn="r" rtl="1"/>
            <a:r>
              <a:rPr lang="ar-AE" dirty="0"/>
              <a:t>هل ترغب</a:t>
            </a:r>
            <a:r>
              <a:rPr lang="ar-SA" dirty="0"/>
              <a:t>ين</a:t>
            </a:r>
            <a:r>
              <a:rPr lang="ar-AE" dirty="0"/>
              <a:t> في </a:t>
            </a:r>
            <a:r>
              <a:rPr lang="ar-SA" dirty="0"/>
              <a:t>إدخال</a:t>
            </a:r>
            <a:r>
              <a:rPr lang="ar-AE" dirty="0"/>
              <a:t> وجهك في الصورة؟</a:t>
            </a:r>
            <a:endParaRPr lang="en-IL" dirty="0"/>
          </a:p>
        </p:txBody>
      </p:sp>
      <p:grpSp>
        <p:nvGrpSpPr>
          <p:cNvPr id="15" name="Group 14">
            <a:extLst>
              <a:ext uri="{FF2B5EF4-FFF2-40B4-BE49-F238E27FC236}">
                <a16:creationId xmlns:a16="http://schemas.microsoft.com/office/drawing/2014/main" id="{4B4179C4-1A47-E692-C304-EE296BDE23A2}"/>
              </a:ext>
            </a:extLst>
          </p:cNvPr>
          <p:cNvGrpSpPr/>
          <p:nvPr/>
        </p:nvGrpSpPr>
        <p:grpSpPr>
          <a:xfrm>
            <a:off x="182454" y="152551"/>
            <a:ext cx="2084433" cy="2082906"/>
            <a:chOff x="6046344" y="4590383"/>
            <a:chExt cx="1149272" cy="1148430"/>
          </a:xfrm>
        </p:grpSpPr>
        <p:sp>
          <p:nvSpPr>
            <p:cNvPr id="16" name="Rectangle: Top Corners Rounded 15">
              <a:extLst>
                <a:ext uri="{FF2B5EF4-FFF2-40B4-BE49-F238E27FC236}">
                  <a16:creationId xmlns:a16="http://schemas.microsoft.com/office/drawing/2014/main" id="{4A1B37AC-AAC1-010C-4A17-8437D620E527}"/>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ontent Placeholder 124">
              <a:extLst>
                <a:ext uri="{FF2B5EF4-FFF2-40B4-BE49-F238E27FC236}">
                  <a16:creationId xmlns:a16="http://schemas.microsoft.com/office/drawing/2014/main" id="{C34B82D6-07EC-CC11-B910-625CD4D43DB4}"/>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5ACE2109-DF30-7387-C7AD-F05D566DB768}"/>
              </a:ext>
            </a:extLst>
          </p:cNvPr>
          <p:cNvSpPr/>
          <p:nvPr/>
        </p:nvSpPr>
        <p:spPr>
          <a:xfrm>
            <a:off x="358027" y="362131"/>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ar-AE" sz="1600" dirty="0"/>
              <a:t>استبدل الوجه في الصورة ليبدو أكثر شبهاً بك</a:t>
            </a:r>
            <a:endParaRPr lang="en-IL" sz="1600" dirty="0">
              <a:solidFill>
                <a:schemeClr val="bg1"/>
              </a:solidFill>
            </a:endParaRPr>
          </a:p>
        </p:txBody>
      </p:sp>
    </p:spTree>
    <p:extLst>
      <p:ext uri="{BB962C8B-B14F-4D97-AF65-F5344CB8AC3E}">
        <p14:creationId xmlns:p14="http://schemas.microsoft.com/office/powerpoint/2010/main" val="179373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6539-AFAB-CB7F-E1C5-96115484D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2E9C2-4055-0E51-6C3B-F1155B279404}"/>
              </a:ext>
            </a:extLst>
          </p:cNvPr>
          <p:cNvSpPr>
            <a:spLocks noGrp="1"/>
          </p:cNvSpPr>
          <p:nvPr>
            <p:ph type="title"/>
          </p:nvPr>
        </p:nvSpPr>
        <p:spPr>
          <a:xfrm>
            <a:off x="290286" y="2260476"/>
            <a:ext cx="11656549" cy="923330"/>
          </a:xfrm>
        </p:spPr>
        <p:txBody>
          <a:bodyPr/>
          <a:lstStyle/>
          <a:p>
            <a:pPr algn="ctr"/>
            <a:r>
              <a:rPr lang="ar-AE" dirty="0"/>
              <a:t>شكراً لك</a:t>
            </a:r>
            <a:endParaRPr lang="en-US" dirty="0">
              <a:solidFill>
                <a:schemeClr val="bg1"/>
              </a:solidFill>
            </a:endParaRPr>
          </a:p>
        </p:txBody>
      </p:sp>
    </p:spTree>
    <p:extLst>
      <p:ext uri="{BB962C8B-B14F-4D97-AF65-F5344CB8AC3E}">
        <p14:creationId xmlns:p14="http://schemas.microsoft.com/office/powerpoint/2010/main" val="9884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410DA2-57FB-505C-DE53-AFE4C7F2D6C9}"/>
              </a:ext>
            </a:extLst>
          </p:cNvPr>
          <p:cNvSpPr>
            <a:spLocks noGrp="1"/>
          </p:cNvSpPr>
          <p:nvPr>
            <p:ph type="body" sz="quarter" idx="11"/>
          </p:nvPr>
        </p:nvSpPr>
        <p:spPr>
          <a:xfrm>
            <a:off x="546100" y="1656784"/>
            <a:ext cx="11091863" cy="3347017"/>
          </a:xfrm>
        </p:spPr>
        <p:txBody>
          <a:bodyPr/>
          <a:lstStyle/>
          <a:p>
            <a:pPr algn="r" rtl="1">
              <a:lnSpc>
                <a:spcPct val="150000"/>
              </a:lnSpc>
            </a:pPr>
            <a:r>
              <a:rPr lang="ar-AE" dirty="0"/>
              <a:t>تُظهر الأبحاث أن تصور المستقبل يجعله أكثر قابلية للتحقيق. يساعد الذكاء الاصطناعي التوليدي النساء عل</a:t>
            </a:r>
            <a:r>
              <a:rPr lang="ar-SA" dirty="0"/>
              <a:t>ى</a:t>
            </a:r>
            <a:r>
              <a:rPr lang="ar-AE" dirty="0"/>
              <a:t> إدراك إمكان</a:t>
            </a:r>
            <a:r>
              <a:rPr lang="ar-SA" dirty="0"/>
              <a:t>ي</a:t>
            </a:r>
            <a:r>
              <a:rPr lang="ar-AE" dirty="0"/>
              <a:t>اتهن للتغيير الهادف. </a:t>
            </a:r>
            <a:endParaRPr lang="ar-SA" dirty="0"/>
          </a:p>
          <a:p>
            <a:pPr algn="r" rtl="1">
              <a:lnSpc>
                <a:spcPct val="150000"/>
              </a:lnSpc>
            </a:pPr>
            <a:r>
              <a:rPr lang="ar-AE" dirty="0"/>
              <a:t>تخيلي عالماً تمتلك فيه كل امرأة الأدوات اللازمة لتحويل رؤيتها إلى واقع. رؤية أنفسهن كقادة يعزز ثقة النساء لمتابعة أحلامهن. يمكّن الذكاء الاصطناعي التوليدي النساء من القيادة في حياتهن المهنية والشخصية. </a:t>
            </a:r>
            <a:endParaRPr lang="ar-SA" dirty="0"/>
          </a:p>
          <a:p>
            <a:pPr algn="r" rtl="1">
              <a:lnSpc>
                <a:spcPct val="150000"/>
              </a:lnSpc>
            </a:pPr>
            <a:r>
              <a:rPr lang="ar-AE" dirty="0"/>
              <a:t>تصوري مستقبلك بشكل شمولي - التقدم مهنياً والازدهار شخصياً. </a:t>
            </a:r>
            <a:endParaRPr lang="ar-SA" dirty="0"/>
          </a:p>
          <a:p>
            <a:pPr algn="r" rtl="1">
              <a:lnSpc>
                <a:spcPct val="150000"/>
              </a:lnSpc>
            </a:pPr>
            <a:r>
              <a:rPr lang="ar-AE" dirty="0"/>
              <a:t>نحن نكر</a:t>
            </a:r>
            <a:r>
              <a:rPr lang="ar-SA" dirty="0"/>
              <a:t>ّ</a:t>
            </a:r>
            <a:r>
              <a:rPr lang="ar-AE" dirty="0"/>
              <a:t>م</a:t>
            </a:r>
            <a:r>
              <a:rPr lang="ar-SA" dirty="0"/>
              <a:t> طبيعة</a:t>
            </a:r>
            <a:r>
              <a:rPr lang="ar-AE" dirty="0"/>
              <a:t> </a:t>
            </a:r>
            <a:r>
              <a:rPr lang="ar-SA" dirty="0"/>
              <a:t>الوجوه</a:t>
            </a:r>
            <a:r>
              <a:rPr lang="ar-AE" dirty="0"/>
              <a:t> </a:t>
            </a:r>
            <a:r>
              <a:rPr lang="ar-SA" dirty="0"/>
              <a:t>ال</a:t>
            </a:r>
            <a:r>
              <a:rPr lang="ar-AE" dirty="0"/>
              <a:t>متعددة للنجاح. يمكن للنساء تحقيق كل </a:t>
            </a:r>
            <a:r>
              <a:rPr lang="ar-SA" dirty="0"/>
              <a:t>ما ترغبن</a:t>
            </a:r>
            <a:r>
              <a:rPr lang="ar-AE" dirty="0"/>
              <a:t> - لأن ما </a:t>
            </a:r>
            <a:r>
              <a:rPr lang="ar-SA" dirty="0"/>
              <a:t>نراه</a:t>
            </a:r>
            <a:r>
              <a:rPr lang="ar-AE" dirty="0"/>
              <a:t> هو مخطط لما يمكن أن يكون.</a:t>
            </a:r>
            <a:endParaRPr lang="en-US" b="0" i="0" u="none" strike="noStrike" baseline="0" dirty="0">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BD2B3B59-7A82-B308-5817-2E2B5011580C}"/>
              </a:ext>
            </a:extLst>
          </p:cNvPr>
          <p:cNvSpPr txBox="1">
            <a:spLocks/>
          </p:cNvSpPr>
          <p:nvPr/>
        </p:nvSpPr>
        <p:spPr>
          <a:xfrm>
            <a:off x="698921" y="725536"/>
            <a:ext cx="11091672" cy="43088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r>
              <a:rPr lang="ar-AE" sz="2800" dirty="0"/>
              <a:t>رؤية للمستقبل - يمكنك أن تكوني ما تريْن</a:t>
            </a:r>
            <a:endParaRPr lang="en-IL" dirty="0">
              <a:solidFill>
                <a:srgbClr val="F13A87"/>
              </a:solidFill>
            </a:endParaRPr>
          </a:p>
        </p:txBody>
      </p:sp>
    </p:spTree>
    <p:extLst>
      <p:ext uri="{BB962C8B-B14F-4D97-AF65-F5344CB8AC3E}">
        <p14:creationId xmlns:p14="http://schemas.microsoft.com/office/powerpoint/2010/main" val="15310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6A343-AD8F-CCEB-4493-D438614D69B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B279103-93F2-78F0-0F43-325FD920A6BA}"/>
              </a:ext>
            </a:extLst>
          </p:cNvPr>
          <p:cNvGrpSpPr/>
          <p:nvPr/>
        </p:nvGrpSpPr>
        <p:grpSpPr>
          <a:xfrm>
            <a:off x="2506061" y="2504555"/>
            <a:ext cx="3183960" cy="3181627"/>
            <a:chOff x="3802654" y="4590383"/>
            <a:chExt cx="1149272" cy="1148430"/>
          </a:xfrm>
        </p:grpSpPr>
        <p:sp>
          <p:nvSpPr>
            <p:cNvPr id="13" name="Rectangle: Top Corners Rounded 12">
              <a:extLst>
                <a:ext uri="{FF2B5EF4-FFF2-40B4-BE49-F238E27FC236}">
                  <a16:creationId xmlns:a16="http://schemas.microsoft.com/office/drawing/2014/main" id="{28B9C236-DD98-E862-8D6F-1C17BD352A5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C76329B6-F5BB-F052-5A6D-50A8F6B6E0A2}"/>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571CE523-2A15-247C-F1F2-DBF248632877}"/>
              </a:ext>
            </a:extLst>
          </p:cNvPr>
          <p:cNvGrpSpPr/>
          <p:nvPr/>
        </p:nvGrpSpPr>
        <p:grpSpPr>
          <a:xfrm>
            <a:off x="6653056" y="2504554"/>
            <a:ext cx="3183960" cy="3181627"/>
            <a:chOff x="1561092" y="4590383"/>
            <a:chExt cx="1149272" cy="1148430"/>
          </a:xfrm>
        </p:grpSpPr>
        <p:sp>
          <p:nvSpPr>
            <p:cNvPr id="16" name="Rectangle: Top Corners Rounded 15">
              <a:extLst>
                <a:ext uri="{FF2B5EF4-FFF2-40B4-BE49-F238E27FC236}">
                  <a16:creationId xmlns:a16="http://schemas.microsoft.com/office/drawing/2014/main" id="{4BCDBD77-17B3-BD4D-6367-2BD4F92A085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ontent Placeholder 124">
              <a:extLst>
                <a:ext uri="{FF2B5EF4-FFF2-40B4-BE49-F238E27FC236}">
                  <a16:creationId xmlns:a16="http://schemas.microsoft.com/office/drawing/2014/main" id="{893802C8-B46B-F9DE-F15D-F9D6139CE25D}"/>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4A70BD03-7463-517D-103B-9256AD57B8F7}"/>
              </a:ext>
            </a:extLst>
          </p:cNvPr>
          <p:cNvSpPr/>
          <p:nvPr/>
        </p:nvSpPr>
        <p:spPr>
          <a:xfrm>
            <a:off x="2774247" y="2837699"/>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ar-AE" sz="2400" dirty="0"/>
              <a:t>أنشئي صورة ملهمة لذاتك المستقبلية</a:t>
            </a:r>
            <a:endParaRPr lang="en-IL" dirty="0">
              <a:solidFill>
                <a:schemeClr val="bg1"/>
              </a:solidFill>
            </a:endParaRPr>
          </a:p>
        </p:txBody>
      </p:sp>
      <p:sp>
        <p:nvSpPr>
          <p:cNvPr id="19" name="Oval 18">
            <a:extLst>
              <a:ext uri="{FF2B5EF4-FFF2-40B4-BE49-F238E27FC236}">
                <a16:creationId xmlns:a16="http://schemas.microsoft.com/office/drawing/2014/main" id="{9B0E2133-4F49-FB29-D77D-7415C9ECAC8D}"/>
              </a:ext>
            </a:extLst>
          </p:cNvPr>
          <p:cNvSpPr/>
          <p:nvPr/>
        </p:nvSpPr>
        <p:spPr>
          <a:xfrm>
            <a:off x="6921241" y="2771573"/>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ar-AE" sz="2400" dirty="0"/>
              <a:t>تخيلي: ماذا يمكنك أن تكوني عندما تكبرين؟</a:t>
            </a:r>
            <a:endParaRPr lang="en-US" sz="2400" dirty="0">
              <a:solidFill>
                <a:schemeClr val="bg1"/>
              </a:solidFill>
            </a:endParaRPr>
          </a:p>
        </p:txBody>
      </p:sp>
      <p:sp>
        <p:nvSpPr>
          <p:cNvPr id="23" name="TextBox 22">
            <a:extLst>
              <a:ext uri="{FF2B5EF4-FFF2-40B4-BE49-F238E27FC236}">
                <a16:creationId xmlns:a16="http://schemas.microsoft.com/office/drawing/2014/main" id="{975784F5-6F2D-1963-6026-D147E89C31B0}"/>
              </a:ext>
            </a:extLst>
          </p:cNvPr>
          <p:cNvSpPr txBox="1"/>
          <p:nvPr/>
        </p:nvSpPr>
        <p:spPr>
          <a:xfrm>
            <a:off x="5213771" y="1506795"/>
            <a:ext cx="6097508" cy="461665"/>
          </a:xfrm>
          <a:prstGeom prst="rect">
            <a:avLst/>
          </a:prstGeom>
          <a:noFill/>
        </p:spPr>
        <p:txBody>
          <a:bodyPr wrap="square">
            <a:spAutoFit/>
          </a:bodyPr>
          <a:lstStyle/>
          <a:p>
            <a:pPr algn="r" rtl="1"/>
            <a:r>
              <a:rPr lang="ar-AE" sz="2400" dirty="0">
                <a:solidFill>
                  <a:schemeClr val="bg1"/>
                </a:solidFill>
              </a:rPr>
              <a:t>ما المخطط له في </a:t>
            </a:r>
            <a:r>
              <a:rPr lang="ar-SA" sz="2400" dirty="0">
                <a:solidFill>
                  <a:schemeClr val="bg1"/>
                </a:solidFill>
              </a:rPr>
              <a:t>هذه الأداة </a:t>
            </a:r>
            <a:r>
              <a:rPr lang="ar-AE" sz="2400" dirty="0">
                <a:solidFill>
                  <a:schemeClr val="bg1"/>
                </a:solidFill>
              </a:rPr>
              <a:t>؟</a:t>
            </a:r>
            <a:endParaRPr lang="en-US" sz="2400" dirty="0">
              <a:solidFill>
                <a:schemeClr val="bg1"/>
              </a:solidFill>
            </a:endParaRPr>
          </a:p>
        </p:txBody>
      </p:sp>
      <p:sp>
        <p:nvSpPr>
          <p:cNvPr id="5" name="Title 1">
            <a:extLst>
              <a:ext uri="{FF2B5EF4-FFF2-40B4-BE49-F238E27FC236}">
                <a16:creationId xmlns:a16="http://schemas.microsoft.com/office/drawing/2014/main" id="{2F6B87F2-22FF-9213-B8A6-3E33874F50BF}"/>
              </a:ext>
            </a:extLst>
          </p:cNvPr>
          <p:cNvSpPr txBox="1">
            <a:spLocks/>
          </p:cNvSpPr>
          <p:nvPr/>
        </p:nvSpPr>
        <p:spPr>
          <a:xfrm>
            <a:off x="219607" y="725536"/>
            <a:ext cx="11091672" cy="43088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r>
              <a:rPr lang="ar-AE" sz="2800" dirty="0"/>
              <a:t>رؤية للمستقبل - يمكنك أن تكوني ما تريْن</a:t>
            </a:r>
            <a:endParaRPr lang="en-IL" sz="1400" dirty="0">
              <a:solidFill>
                <a:srgbClr val="F13A87"/>
              </a:solidFill>
            </a:endParaRPr>
          </a:p>
        </p:txBody>
      </p:sp>
    </p:spTree>
    <p:extLst>
      <p:ext uri="{BB962C8B-B14F-4D97-AF65-F5344CB8AC3E}">
        <p14:creationId xmlns:p14="http://schemas.microsoft.com/office/powerpoint/2010/main" val="12359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64DF-88C3-0316-FA1C-013C817BC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7BC72-95B8-31FE-B591-FEF7548592CA}"/>
              </a:ext>
            </a:extLst>
          </p:cNvPr>
          <p:cNvSpPr>
            <a:spLocks noGrp="1"/>
          </p:cNvSpPr>
          <p:nvPr>
            <p:ph type="title"/>
          </p:nvPr>
        </p:nvSpPr>
        <p:spPr/>
        <p:txBody>
          <a:bodyPr/>
          <a:lstStyle/>
          <a:p>
            <a:pPr algn="r" rtl="1"/>
            <a:r>
              <a:rPr lang="ar-AE" dirty="0"/>
              <a:t>الخطوة 1: العصف الذهني والإلهام باستخدام الذكاء الاصطناعي</a:t>
            </a:r>
            <a:endParaRPr lang="en-US" dirty="0"/>
          </a:p>
        </p:txBody>
      </p:sp>
      <p:pic>
        <p:nvPicPr>
          <p:cNvPr id="7" name="Picture 6">
            <a:extLst>
              <a:ext uri="{FF2B5EF4-FFF2-40B4-BE49-F238E27FC236}">
                <a16:creationId xmlns:a16="http://schemas.microsoft.com/office/drawing/2014/main" id="{39D47043-CC7D-A9D9-998F-D99965989329}"/>
              </a:ext>
            </a:extLst>
          </p:cNvPr>
          <p:cNvPicPr>
            <a:picLocks noChangeAspect="1"/>
          </p:cNvPicPr>
          <p:nvPr/>
        </p:nvPicPr>
        <p:blipFill>
          <a:blip r:embed="rId3"/>
          <a:stretch>
            <a:fillRect/>
          </a:stretch>
        </p:blipFill>
        <p:spPr>
          <a:xfrm>
            <a:off x="1478556" y="1216271"/>
            <a:ext cx="4998926" cy="5191704"/>
          </a:xfrm>
          <a:prstGeom prst="rect">
            <a:avLst/>
          </a:prstGeom>
        </p:spPr>
      </p:pic>
      <p:grpSp>
        <p:nvGrpSpPr>
          <p:cNvPr id="12" name="Group 11">
            <a:extLst>
              <a:ext uri="{FF2B5EF4-FFF2-40B4-BE49-F238E27FC236}">
                <a16:creationId xmlns:a16="http://schemas.microsoft.com/office/drawing/2014/main" id="{0796331E-5DF5-7840-5379-D8216889B797}"/>
              </a:ext>
            </a:extLst>
          </p:cNvPr>
          <p:cNvGrpSpPr/>
          <p:nvPr/>
        </p:nvGrpSpPr>
        <p:grpSpPr>
          <a:xfrm>
            <a:off x="182505" y="174820"/>
            <a:ext cx="2084429" cy="2082902"/>
            <a:chOff x="1561092" y="4590383"/>
            <a:chExt cx="1149272" cy="1148430"/>
          </a:xfrm>
        </p:grpSpPr>
        <p:sp>
          <p:nvSpPr>
            <p:cNvPr id="13" name="Rectangle: Top Corners Rounded 12">
              <a:extLst>
                <a:ext uri="{FF2B5EF4-FFF2-40B4-BE49-F238E27FC236}">
                  <a16:creationId xmlns:a16="http://schemas.microsoft.com/office/drawing/2014/main" id="{2A8B452D-5E17-075E-25D8-70F8953AB4C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19D2A118-ED33-1A33-B8C9-63F02A7EF8C3}"/>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5" name="Oval 14">
            <a:extLst>
              <a:ext uri="{FF2B5EF4-FFF2-40B4-BE49-F238E27FC236}">
                <a16:creationId xmlns:a16="http://schemas.microsoft.com/office/drawing/2014/main" id="{71C76E5B-231E-2A8C-2C85-0FC63E9C1156}"/>
              </a:ext>
            </a:extLst>
          </p:cNvPr>
          <p:cNvSpPr/>
          <p:nvPr/>
        </p:nvSpPr>
        <p:spPr>
          <a:xfrm>
            <a:off x="358077" y="349629"/>
            <a:ext cx="1733284" cy="173328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ar-AE" sz="1600" dirty="0"/>
              <a:t>تخيلي: ماذا يمكنك أن تكوني عندما تكبرين؟</a:t>
            </a:r>
            <a:endParaRPr lang="en-US" sz="1600" dirty="0">
              <a:solidFill>
                <a:schemeClr val="bg1"/>
              </a:solidFill>
            </a:endParaRPr>
          </a:p>
        </p:txBody>
      </p:sp>
      <p:sp>
        <p:nvSpPr>
          <p:cNvPr id="16" name="Title 1">
            <a:extLst>
              <a:ext uri="{FF2B5EF4-FFF2-40B4-BE49-F238E27FC236}">
                <a16:creationId xmlns:a16="http://schemas.microsoft.com/office/drawing/2014/main" id="{90F23D2E-D17D-6D7F-0FDC-30E2EEB5EFEF}"/>
              </a:ext>
            </a:extLst>
          </p:cNvPr>
          <p:cNvSpPr txBox="1">
            <a:spLocks/>
          </p:cNvSpPr>
          <p:nvPr/>
        </p:nvSpPr>
        <p:spPr>
          <a:xfrm>
            <a:off x="6979667" y="2394757"/>
            <a:ext cx="4658526" cy="297004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ar-AE" sz="2400" b="0" dirty="0">
                <a:latin typeface="+mn-lt"/>
                <a:ea typeface="+mn-ea"/>
                <a:cs typeface="+mn-cs"/>
              </a:rPr>
              <a:t>إذا كانت لديك فكرتك بالفعل - يمكنك الانتقال إلى المرحلة التالية.</a:t>
            </a:r>
            <a:endParaRPr lang="en-US" sz="2400" b="0" dirty="0">
              <a:latin typeface="+mn-lt"/>
              <a:ea typeface="+mn-ea"/>
              <a:cs typeface="+mn-cs"/>
            </a:endParaRPr>
          </a:p>
          <a:p>
            <a:pPr algn="r" rtl="1">
              <a:spcBef>
                <a:spcPts val="1000"/>
              </a:spcBef>
            </a:pPr>
            <a:endParaRPr lang="en-US" sz="2400" dirty="0">
              <a:latin typeface="+mn-lt"/>
              <a:ea typeface="+mn-ea"/>
              <a:cs typeface="+mn-cs"/>
            </a:endParaRPr>
          </a:p>
          <a:p>
            <a:pPr algn="r" rtl="1">
              <a:spcBef>
                <a:spcPts val="1000"/>
              </a:spcBef>
            </a:pPr>
            <a:r>
              <a:rPr lang="ar-AE" sz="2400" b="0" dirty="0">
                <a:latin typeface="+mn-lt"/>
                <a:ea typeface="+mn-ea"/>
                <a:cs typeface="+mn-cs"/>
              </a:rPr>
              <a:t>إذا كنت تبحثين عن الإلهام، يمكنك استخدام كوبايلوت وطلب أفكار - "أعطني بعض الأفكار الرائعة لما يمكنني فعله عندما أكبر"</a:t>
            </a:r>
            <a:endParaRPr lang="en-US" sz="2400" b="0" dirty="0">
              <a:latin typeface="+mn-lt"/>
              <a:ea typeface="+mn-ea"/>
              <a:cs typeface="+mn-cs"/>
            </a:endParaRPr>
          </a:p>
          <a:p>
            <a:pPr algn="r" rtl="1">
              <a:spcBef>
                <a:spcPts val="1000"/>
              </a:spcBef>
            </a:pPr>
            <a:r>
              <a:rPr lang="en-US" sz="2400" b="0" dirty="0">
                <a:solidFill>
                  <a:schemeClr val="bg2"/>
                </a:solidFill>
                <a:latin typeface="+mn-lt"/>
                <a:ea typeface="+mn-ea"/>
                <a:cs typeface="+mn-cs"/>
                <a:hlinkClick r:id="rId4">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p:txBody>
      </p:sp>
    </p:spTree>
    <p:extLst>
      <p:ext uri="{BB962C8B-B14F-4D97-AF65-F5344CB8AC3E}">
        <p14:creationId xmlns:p14="http://schemas.microsoft.com/office/powerpoint/2010/main" val="217797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23FCC-B2BA-1138-23B0-9E4136098A5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64CF6F-842D-E2C7-9D53-E43255902DDE}"/>
              </a:ext>
            </a:extLst>
          </p:cNvPr>
          <p:cNvPicPr>
            <a:picLocks noChangeAspect="1"/>
          </p:cNvPicPr>
          <p:nvPr/>
        </p:nvPicPr>
        <p:blipFill>
          <a:blip r:embed="rId2"/>
          <a:stretch>
            <a:fillRect/>
          </a:stretch>
        </p:blipFill>
        <p:spPr>
          <a:xfrm>
            <a:off x="653084" y="1504334"/>
            <a:ext cx="6089259" cy="4601869"/>
          </a:xfrm>
          <a:prstGeom prst="rect">
            <a:avLst/>
          </a:prstGeom>
        </p:spPr>
      </p:pic>
      <p:sp>
        <p:nvSpPr>
          <p:cNvPr id="2" name="Title 1">
            <a:extLst>
              <a:ext uri="{FF2B5EF4-FFF2-40B4-BE49-F238E27FC236}">
                <a16:creationId xmlns:a16="http://schemas.microsoft.com/office/drawing/2014/main" id="{3022CC5E-205C-FF94-A17E-9F7750E1E76B}"/>
              </a:ext>
            </a:extLst>
          </p:cNvPr>
          <p:cNvSpPr>
            <a:spLocks noGrp="1"/>
          </p:cNvSpPr>
          <p:nvPr>
            <p:ph type="title"/>
          </p:nvPr>
        </p:nvSpPr>
        <p:spPr>
          <a:xfrm>
            <a:off x="546521" y="450025"/>
            <a:ext cx="11091672" cy="553998"/>
          </a:xfrm>
        </p:spPr>
        <p:txBody>
          <a:bodyPr/>
          <a:lstStyle/>
          <a:p>
            <a:pPr algn="r" rtl="1"/>
            <a:r>
              <a:rPr lang="ar-AE" dirty="0"/>
              <a:t>الخطوة 2: إنشاء صورة الإلهام</a:t>
            </a:r>
            <a:endParaRPr lang="en-US" dirty="0"/>
          </a:p>
        </p:txBody>
      </p:sp>
      <p:sp>
        <p:nvSpPr>
          <p:cNvPr id="3" name="Title 1">
            <a:extLst>
              <a:ext uri="{FF2B5EF4-FFF2-40B4-BE49-F238E27FC236}">
                <a16:creationId xmlns:a16="http://schemas.microsoft.com/office/drawing/2014/main" id="{683E287D-4ED7-2203-4A1C-FFF8DAECB435}"/>
              </a:ext>
            </a:extLst>
          </p:cNvPr>
          <p:cNvSpPr txBox="1">
            <a:spLocks/>
          </p:cNvSpPr>
          <p:nvPr/>
        </p:nvSpPr>
        <p:spPr>
          <a:xfrm>
            <a:off x="7030324" y="2242998"/>
            <a:ext cx="4658526" cy="309828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ar-AE" sz="2400" dirty="0">
                <a:latin typeface="+mn-lt"/>
                <a:ea typeface="+mn-ea"/>
                <a:cs typeface="+mn-cs"/>
              </a:rPr>
              <a:t>لإنشاء صورة الإلهام سنستخدم مايكروسوفت كوبايلوت:</a:t>
            </a:r>
            <a:endParaRPr lang="en-US" sz="2400" dirty="0">
              <a:latin typeface="+mn-lt"/>
              <a:ea typeface="+mn-ea"/>
              <a:cs typeface="+mn-cs"/>
            </a:endParaRPr>
          </a:p>
          <a:p>
            <a:pPr algn="r" rtl="1">
              <a:spcBef>
                <a:spcPts val="1000"/>
              </a:spcBef>
            </a:pPr>
            <a:r>
              <a:rPr lang="en-US" sz="2400" b="0" dirty="0">
                <a:solidFill>
                  <a:schemeClr val="bg2"/>
                </a:solidFill>
                <a:latin typeface="+mn-lt"/>
                <a:ea typeface="+mn-ea"/>
                <a:cs typeface="+mn-cs"/>
                <a:hlinkClick r:id="rId3">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a:p>
            <a:pPr algn="r" rtl="1">
              <a:spcBef>
                <a:spcPts val="1000"/>
              </a:spcBef>
            </a:pPr>
            <a:endParaRPr lang="en-US" sz="2400" dirty="0">
              <a:latin typeface="+mn-lt"/>
              <a:ea typeface="+mn-ea"/>
              <a:cs typeface="+mn-cs"/>
            </a:endParaRPr>
          </a:p>
          <a:p>
            <a:pPr algn="r" rtl="1">
              <a:spcBef>
                <a:spcPts val="1000"/>
              </a:spcBef>
            </a:pPr>
            <a:endParaRPr lang="en-US" sz="2400" b="0" dirty="0">
              <a:latin typeface="+mn-lt"/>
              <a:ea typeface="+mn-ea"/>
              <a:cs typeface="+mn-cs"/>
            </a:endParaRPr>
          </a:p>
          <a:p>
            <a:pPr algn="r" rtl="1">
              <a:spcBef>
                <a:spcPts val="1000"/>
              </a:spcBef>
            </a:pPr>
            <a:r>
              <a:rPr lang="ar-AE" sz="2400" b="0" dirty="0">
                <a:latin typeface="+mn-lt"/>
                <a:ea typeface="+mn-ea"/>
                <a:cs typeface="+mn-cs"/>
              </a:rPr>
              <a:t>تتضمن الشرائح التالية التعليمات وبعض النصائح للحصول على نتيجة ناجحة</a:t>
            </a:r>
            <a:endParaRPr lang="en-US" sz="2400" b="0" dirty="0">
              <a:latin typeface="+mn-lt"/>
              <a:ea typeface="+mn-ea"/>
              <a:cs typeface="+mn-cs"/>
            </a:endParaRPr>
          </a:p>
        </p:txBody>
      </p:sp>
      <p:grpSp>
        <p:nvGrpSpPr>
          <p:cNvPr id="4" name="Group 3">
            <a:extLst>
              <a:ext uri="{FF2B5EF4-FFF2-40B4-BE49-F238E27FC236}">
                <a16:creationId xmlns:a16="http://schemas.microsoft.com/office/drawing/2014/main" id="{D17B3382-02CD-BA6F-3D8B-C63C6DF55C86}"/>
              </a:ext>
            </a:extLst>
          </p:cNvPr>
          <p:cNvGrpSpPr/>
          <p:nvPr/>
        </p:nvGrpSpPr>
        <p:grpSpPr>
          <a:xfrm>
            <a:off x="129030" y="123881"/>
            <a:ext cx="2084431" cy="2082904"/>
            <a:chOff x="3802654" y="4590383"/>
            <a:chExt cx="1149272" cy="1148430"/>
          </a:xfrm>
        </p:grpSpPr>
        <p:sp>
          <p:nvSpPr>
            <p:cNvPr id="6" name="Rectangle: Top Corners Rounded 5">
              <a:extLst>
                <a:ext uri="{FF2B5EF4-FFF2-40B4-BE49-F238E27FC236}">
                  <a16:creationId xmlns:a16="http://schemas.microsoft.com/office/drawing/2014/main" id="{CF39047D-5F55-6F96-FE34-8A0A8F494B6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Content Placeholder 124">
              <a:extLst>
                <a:ext uri="{FF2B5EF4-FFF2-40B4-BE49-F238E27FC236}">
                  <a16:creationId xmlns:a16="http://schemas.microsoft.com/office/drawing/2014/main" id="{16DED59A-6E91-7B0F-745C-F57400A1D277}"/>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 name="Oval 7">
            <a:extLst>
              <a:ext uri="{FF2B5EF4-FFF2-40B4-BE49-F238E27FC236}">
                <a16:creationId xmlns:a16="http://schemas.microsoft.com/office/drawing/2014/main" id="{C7C1A2C7-CDF0-3AE6-AF67-D616AD11A0DD}"/>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ar-AE" sz="1600" dirty="0"/>
              <a:t>أنشئي صورة ملهمة لذاتك المستقبلية</a:t>
            </a:r>
            <a:endParaRPr lang="en-IL" sz="1200" dirty="0">
              <a:solidFill>
                <a:schemeClr val="bg1"/>
              </a:solidFill>
            </a:endParaRPr>
          </a:p>
        </p:txBody>
      </p:sp>
    </p:spTree>
    <p:extLst>
      <p:ext uri="{BB962C8B-B14F-4D97-AF65-F5344CB8AC3E}">
        <p14:creationId xmlns:p14="http://schemas.microsoft.com/office/powerpoint/2010/main" val="46680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2AD6-5D00-7D16-79E6-91302612C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B7C52-D203-177E-0F90-18AEC0CEF6BB}"/>
              </a:ext>
            </a:extLst>
          </p:cNvPr>
          <p:cNvSpPr>
            <a:spLocks noGrp="1"/>
          </p:cNvSpPr>
          <p:nvPr>
            <p:ph type="title"/>
          </p:nvPr>
        </p:nvSpPr>
        <p:spPr/>
        <p:txBody>
          <a:bodyPr/>
          <a:lstStyle/>
          <a:p>
            <a:pPr algn="r" rtl="1"/>
            <a:r>
              <a:rPr lang="ar-AE" dirty="0"/>
              <a:t>الخطوة 2: إنشاء صورة الإلهام</a:t>
            </a:r>
            <a:endParaRPr lang="en-US" dirty="0"/>
          </a:p>
        </p:txBody>
      </p:sp>
      <p:sp>
        <p:nvSpPr>
          <p:cNvPr id="21" name="Title 1">
            <a:extLst>
              <a:ext uri="{FF2B5EF4-FFF2-40B4-BE49-F238E27FC236}">
                <a16:creationId xmlns:a16="http://schemas.microsoft.com/office/drawing/2014/main" id="{C81E8217-3E15-55D3-58B8-E38C51CEC619}"/>
              </a:ext>
            </a:extLst>
          </p:cNvPr>
          <p:cNvSpPr txBox="1">
            <a:spLocks/>
          </p:cNvSpPr>
          <p:nvPr/>
        </p:nvSpPr>
        <p:spPr>
          <a:xfrm>
            <a:off x="546521" y="2090268"/>
            <a:ext cx="10921579" cy="153676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ar-AE" sz="2400" dirty="0">
                <a:latin typeface="+mn-lt"/>
                <a:ea typeface="+mn-ea"/>
                <a:cs typeface="+mn-cs"/>
              </a:rPr>
              <a:t>مثال على الطلب المستخدم:</a:t>
            </a:r>
            <a:endParaRPr lang="en-US" sz="2400" dirty="0">
              <a:latin typeface="+mn-lt"/>
              <a:ea typeface="+mn-ea"/>
              <a:cs typeface="+mn-cs"/>
            </a:endParaRPr>
          </a:p>
          <a:p>
            <a:pPr algn="r" rtl="1">
              <a:lnSpc>
                <a:spcPct val="150000"/>
              </a:lnSpc>
              <a:spcBef>
                <a:spcPts val="1000"/>
              </a:spcBef>
            </a:pPr>
            <a:r>
              <a:rPr lang="ar-AE" sz="2400" b="0" dirty="0">
                <a:latin typeface="+mn-lt"/>
                <a:ea typeface="+mn-ea"/>
                <a:cs typeface="+mn-cs"/>
              </a:rPr>
              <a:t>أنشئ صورة واقعية لفتاة عمرها 6 سنوات ذات عيون بنية كبيرة وشعر أسود متوسط الطول، كطيار داخل قمرة قيادة طائرة، ترتدي زي طيران مهني، مواجهة للكاميرا</a:t>
            </a:r>
            <a:endParaRPr lang="en-US" sz="2400" b="0" dirty="0">
              <a:latin typeface="+mn-lt"/>
              <a:ea typeface="+mn-ea"/>
              <a:cs typeface="+mn-cs"/>
            </a:endParaRPr>
          </a:p>
        </p:txBody>
      </p:sp>
      <p:grpSp>
        <p:nvGrpSpPr>
          <p:cNvPr id="3" name="Group 2">
            <a:extLst>
              <a:ext uri="{FF2B5EF4-FFF2-40B4-BE49-F238E27FC236}">
                <a16:creationId xmlns:a16="http://schemas.microsoft.com/office/drawing/2014/main" id="{33D89CE2-357D-A014-B98F-C98D2EE5DCC8}"/>
              </a:ext>
            </a:extLst>
          </p:cNvPr>
          <p:cNvGrpSpPr/>
          <p:nvPr/>
        </p:nvGrpSpPr>
        <p:grpSpPr>
          <a:xfrm>
            <a:off x="129030" y="123881"/>
            <a:ext cx="2084431" cy="2082904"/>
            <a:chOff x="3802654" y="4590383"/>
            <a:chExt cx="1149272" cy="1148430"/>
          </a:xfrm>
        </p:grpSpPr>
        <p:sp>
          <p:nvSpPr>
            <p:cNvPr id="4" name="Rectangle: Top Corners Rounded 3">
              <a:extLst>
                <a:ext uri="{FF2B5EF4-FFF2-40B4-BE49-F238E27FC236}">
                  <a16:creationId xmlns:a16="http://schemas.microsoft.com/office/drawing/2014/main" id="{9F8BB6FC-BC10-668D-0CE0-FA23C63E599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Content Placeholder 124">
              <a:extLst>
                <a:ext uri="{FF2B5EF4-FFF2-40B4-BE49-F238E27FC236}">
                  <a16:creationId xmlns:a16="http://schemas.microsoft.com/office/drawing/2014/main" id="{1E463B4A-D556-D816-D374-5EA66E00569C}"/>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Oval 5">
            <a:extLst>
              <a:ext uri="{FF2B5EF4-FFF2-40B4-BE49-F238E27FC236}">
                <a16:creationId xmlns:a16="http://schemas.microsoft.com/office/drawing/2014/main" id="{028147C8-41F7-DCD1-723A-83C39223D3DA}"/>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ar-AE" sz="1600" dirty="0"/>
              <a:t>أنشئي صورة ملهمة لذاتك المستقبلية</a:t>
            </a:r>
            <a:endParaRPr lang="en-IL" sz="1200" dirty="0">
              <a:solidFill>
                <a:schemeClr val="bg1"/>
              </a:solidFill>
            </a:endParaRPr>
          </a:p>
        </p:txBody>
      </p:sp>
    </p:spTree>
    <p:extLst>
      <p:ext uri="{BB962C8B-B14F-4D97-AF65-F5344CB8AC3E}">
        <p14:creationId xmlns:p14="http://schemas.microsoft.com/office/powerpoint/2010/main" val="184828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8CE0-8DFC-C92E-7110-FEA8F7550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9B5CD-B3C7-2E06-7621-4F38AF0BB37B}"/>
              </a:ext>
            </a:extLst>
          </p:cNvPr>
          <p:cNvSpPr>
            <a:spLocks noGrp="1"/>
          </p:cNvSpPr>
          <p:nvPr>
            <p:ph type="title"/>
          </p:nvPr>
        </p:nvSpPr>
        <p:spPr/>
        <p:txBody>
          <a:bodyPr/>
          <a:lstStyle/>
          <a:p>
            <a:pPr algn="r" rtl="1"/>
            <a:r>
              <a:rPr lang="ar-AE" dirty="0"/>
              <a:t>الخطوة 2: إنشاء صورة الإلهام</a:t>
            </a:r>
            <a:endParaRPr lang="en-US" dirty="0"/>
          </a:p>
        </p:txBody>
      </p:sp>
      <p:sp>
        <p:nvSpPr>
          <p:cNvPr id="21" name="Title 1">
            <a:extLst>
              <a:ext uri="{FF2B5EF4-FFF2-40B4-BE49-F238E27FC236}">
                <a16:creationId xmlns:a16="http://schemas.microsoft.com/office/drawing/2014/main" id="{580E4A3D-D62C-F9E6-EF03-DFA4D80E04E4}"/>
              </a:ext>
            </a:extLst>
          </p:cNvPr>
          <p:cNvSpPr txBox="1">
            <a:spLocks/>
          </p:cNvSpPr>
          <p:nvPr/>
        </p:nvSpPr>
        <p:spPr>
          <a:xfrm>
            <a:off x="1584746" y="2180662"/>
            <a:ext cx="9928338" cy="309828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ar-AE" sz="2400" dirty="0">
                <a:latin typeface="+mn-lt"/>
                <a:ea typeface="+mn-ea"/>
                <a:cs typeface="+mn-cs"/>
              </a:rPr>
              <a:t>مثال على الطلب المستخدم:</a:t>
            </a:r>
            <a:endParaRPr lang="en-US" sz="2400" dirty="0">
              <a:latin typeface="+mn-lt"/>
              <a:ea typeface="+mn-ea"/>
              <a:cs typeface="+mn-cs"/>
            </a:endParaRPr>
          </a:p>
          <a:p>
            <a:pPr algn="r" rtl="1">
              <a:spcBef>
                <a:spcPts val="1000"/>
              </a:spcBef>
            </a:pPr>
            <a:r>
              <a:rPr lang="ar-AE" sz="2400" b="0" dirty="0">
                <a:latin typeface="+mn-lt"/>
                <a:ea typeface="+mn-ea"/>
                <a:cs typeface="+mn-cs"/>
              </a:rPr>
              <a:t>أنشئ صورة واقعية لفتاة عمرها 6 سنوات ذات عيون بنية كبيرة وشعر أسود متوسط الطول، كطيار داخل قمرة قيادة طائرة، ترتدي زي طيران مهني، مواجهة للكاميرا</a:t>
            </a:r>
            <a:endParaRPr lang="en-US" sz="2400" b="0" dirty="0">
              <a:latin typeface="+mn-lt"/>
              <a:ea typeface="+mn-ea"/>
              <a:cs typeface="+mn-cs"/>
            </a:endParaRPr>
          </a:p>
          <a:p>
            <a:pPr algn="r" rtl="1">
              <a:spcBef>
                <a:spcPts val="1000"/>
              </a:spcBef>
            </a:pPr>
            <a:endParaRPr lang="en-US" sz="2400" b="0" dirty="0">
              <a:latin typeface="+mn-lt"/>
              <a:ea typeface="+mn-ea"/>
              <a:cs typeface="+mn-cs"/>
            </a:endParaRPr>
          </a:p>
          <a:p>
            <a:pPr algn="r" rtl="1">
              <a:spcBef>
                <a:spcPts val="1000"/>
              </a:spcBef>
            </a:pPr>
            <a:r>
              <a:rPr lang="ar-AE" sz="2400" dirty="0">
                <a:latin typeface="+mn-lt"/>
                <a:ea typeface="+mn-ea"/>
                <a:cs typeface="+mn-cs"/>
              </a:rPr>
              <a:t>نصيحة رقم 1:</a:t>
            </a:r>
            <a:endParaRPr lang="en-US" sz="2400" dirty="0">
              <a:latin typeface="+mn-lt"/>
              <a:ea typeface="+mn-ea"/>
              <a:cs typeface="+mn-cs"/>
            </a:endParaRPr>
          </a:p>
          <a:p>
            <a:pPr algn="r" rtl="1">
              <a:spcBef>
                <a:spcPts val="1000"/>
              </a:spcBef>
            </a:pPr>
            <a:r>
              <a:rPr lang="ar-AE" sz="2400" b="0" dirty="0">
                <a:latin typeface="+mn-lt"/>
                <a:ea typeface="+mn-ea"/>
                <a:cs typeface="+mn-cs"/>
              </a:rPr>
              <a:t>صِف</a:t>
            </a:r>
            <a:r>
              <a:rPr lang="ar-SA" sz="2400" b="0" dirty="0">
                <a:latin typeface="+mn-lt"/>
                <a:ea typeface="+mn-ea"/>
                <a:cs typeface="+mn-cs"/>
              </a:rPr>
              <a:t>ي</a:t>
            </a:r>
            <a:r>
              <a:rPr lang="ar-AE" sz="2400" b="0" dirty="0">
                <a:latin typeface="+mn-lt"/>
                <a:ea typeface="+mn-ea"/>
                <a:cs typeface="+mn-cs"/>
              </a:rPr>
              <a:t> الشخص/الطفل: العمر، الجنس، لون الشعر، العيون وما إلى ذلك. بعض الأفكار لإثراء وصفك: شعر مجعد/مستقيم، شعر قصير، نمش، بشرة فاتحة/داكنة، عيون بنية كبيرة، نظارات</a:t>
            </a:r>
            <a:endParaRPr lang="en-US" sz="2400" b="0" dirty="0">
              <a:latin typeface="+mn-lt"/>
              <a:ea typeface="+mn-ea"/>
              <a:cs typeface="+mn-cs"/>
            </a:endParaRPr>
          </a:p>
        </p:txBody>
      </p:sp>
      <p:grpSp>
        <p:nvGrpSpPr>
          <p:cNvPr id="3" name="Group 2">
            <a:extLst>
              <a:ext uri="{FF2B5EF4-FFF2-40B4-BE49-F238E27FC236}">
                <a16:creationId xmlns:a16="http://schemas.microsoft.com/office/drawing/2014/main" id="{A020166F-61D4-A4F0-F3ED-E87C73C49450}"/>
              </a:ext>
            </a:extLst>
          </p:cNvPr>
          <p:cNvGrpSpPr/>
          <p:nvPr/>
        </p:nvGrpSpPr>
        <p:grpSpPr>
          <a:xfrm>
            <a:off x="129030" y="123881"/>
            <a:ext cx="2084431" cy="2082904"/>
            <a:chOff x="3802654" y="4590383"/>
            <a:chExt cx="1149272" cy="1148430"/>
          </a:xfrm>
        </p:grpSpPr>
        <p:sp>
          <p:nvSpPr>
            <p:cNvPr id="4" name="Rectangle: Top Corners Rounded 3">
              <a:extLst>
                <a:ext uri="{FF2B5EF4-FFF2-40B4-BE49-F238E27FC236}">
                  <a16:creationId xmlns:a16="http://schemas.microsoft.com/office/drawing/2014/main" id="{4653B634-FDCE-BCF5-3DD3-053A632954EE}"/>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Content Placeholder 124">
              <a:extLst>
                <a:ext uri="{FF2B5EF4-FFF2-40B4-BE49-F238E27FC236}">
                  <a16:creationId xmlns:a16="http://schemas.microsoft.com/office/drawing/2014/main" id="{5A48F336-29A8-7B2A-2F82-3E966138486E}"/>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Oval 5">
            <a:extLst>
              <a:ext uri="{FF2B5EF4-FFF2-40B4-BE49-F238E27FC236}">
                <a16:creationId xmlns:a16="http://schemas.microsoft.com/office/drawing/2014/main" id="{306A4059-67DC-B476-CD42-650B261887E0}"/>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ar-AE" sz="1600" dirty="0"/>
              <a:t>أنشئي صورة ملهمة لذاتك المستقبلية</a:t>
            </a:r>
            <a:endParaRPr lang="en-IL" sz="1200" dirty="0">
              <a:solidFill>
                <a:schemeClr val="bg1"/>
              </a:solidFill>
            </a:endParaRPr>
          </a:p>
        </p:txBody>
      </p:sp>
    </p:spTree>
    <p:extLst>
      <p:ext uri="{BB962C8B-B14F-4D97-AF65-F5344CB8AC3E}">
        <p14:creationId xmlns:p14="http://schemas.microsoft.com/office/powerpoint/2010/main" val="20680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97DEC-D269-A3D4-9285-FB8070F47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224E8-C0DD-8D75-1FF5-1636C55D956C}"/>
              </a:ext>
            </a:extLst>
          </p:cNvPr>
          <p:cNvSpPr>
            <a:spLocks noGrp="1"/>
          </p:cNvSpPr>
          <p:nvPr>
            <p:ph type="title"/>
          </p:nvPr>
        </p:nvSpPr>
        <p:spPr/>
        <p:txBody>
          <a:bodyPr/>
          <a:lstStyle/>
          <a:p>
            <a:pPr algn="r" rtl="1"/>
            <a:r>
              <a:rPr lang="ar-AE" dirty="0"/>
              <a:t>الخطوة 2: إنشاء صورة الإلهام</a:t>
            </a:r>
            <a:endParaRPr lang="en-US" dirty="0"/>
          </a:p>
        </p:txBody>
      </p:sp>
      <p:grpSp>
        <p:nvGrpSpPr>
          <p:cNvPr id="3" name="Group 2">
            <a:extLst>
              <a:ext uri="{FF2B5EF4-FFF2-40B4-BE49-F238E27FC236}">
                <a16:creationId xmlns:a16="http://schemas.microsoft.com/office/drawing/2014/main" id="{C8DD4EE6-D95A-5C75-AC9B-1095EF57DFE6}"/>
              </a:ext>
            </a:extLst>
          </p:cNvPr>
          <p:cNvGrpSpPr/>
          <p:nvPr/>
        </p:nvGrpSpPr>
        <p:grpSpPr>
          <a:xfrm>
            <a:off x="129030" y="123881"/>
            <a:ext cx="2084431" cy="2082904"/>
            <a:chOff x="3802654" y="4590383"/>
            <a:chExt cx="1149272" cy="1148430"/>
          </a:xfrm>
        </p:grpSpPr>
        <p:sp>
          <p:nvSpPr>
            <p:cNvPr id="4" name="Rectangle: Top Corners Rounded 3">
              <a:extLst>
                <a:ext uri="{FF2B5EF4-FFF2-40B4-BE49-F238E27FC236}">
                  <a16:creationId xmlns:a16="http://schemas.microsoft.com/office/drawing/2014/main" id="{DB812E13-A2F9-5703-520B-4D697D1DC499}"/>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Content Placeholder 124">
              <a:extLst>
                <a:ext uri="{FF2B5EF4-FFF2-40B4-BE49-F238E27FC236}">
                  <a16:creationId xmlns:a16="http://schemas.microsoft.com/office/drawing/2014/main" id="{416470D5-86A6-6551-7FBA-344E62C6990E}"/>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Oval 5">
            <a:extLst>
              <a:ext uri="{FF2B5EF4-FFF2-40B4-BE49-F238E27FC236}">
                <a16:creationId xmlns:a16="http://schemas.microsoft.com/office/drawing/2014/main" id="{455A201B-771D-B6C3-E360-DAEAB8B087ED}"/>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ar-AE" sz="1600" dirty="0"/>
              <a:t>أنشئي صورة ملهمة لذاتك المستقبلية</a:t>
            </a:r>
            <a:endParaRPr lang="en-IL" sz="1200" dirty="0">
              <a:solidFill>
                <a:schemeClr val="bg1"/>
              </a:solidFill>
            </a:endParaRPr>
          </a:p>
        </p:txBody>
      </p:sp>
      <p:sp>
        <p:nvSpPr>
          <p:cNvPr id="11" name="Title 1">
            <a:extLst>
              <a:ext uri="{FF2B5EF4-FFF2-40B4-BE49-F238E27FC236}">
                <a16:creationId xmlns:a16="http://schemas.microsoft.com/office/drawing/2014/main" id="{CAFA035A-19FD-60C8-1CE1-9B65B4EF6580}"/>
              </a:ext>
            </a:extLst>
          </p:cNvPr>
          <p:cNvSpPr txBox="1">
            <a:spLocks/>
          </p:cNvSpPr>
          <p:nvPr/>
        </p:nvSpPr>
        <p:spPr>
          <a:xfrm>
            <a:off x="1584746" y="2549994"/>
            <a:ext cx="9928338" cy="272895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ar-AE" sz="2400" dirty="0">
                <a:latin typeface="+mn-lt"/>
                <a:ea typeface="+mn-ea"/>
                <a:cs typeface="+mn-cs"/>
              </a:rPr>
              <a:t>مثال على الطلب المستخدم:</a:t>
            </a:r>
            <a:endParaRPr lang="en-US" sz="2400" dirty="0">
              <a:latin typeface="+mn-lt"/>
              <a:ea typeface="+mn-ea"/>
              <a:cs typeface="+mn-cs"/>
            </a:endParaRPr>
          </a:p>
          <a:p>
            <a:pPr algn="r" rtl="1">
              <a:spcBef>
                <a:spcPts val="1000"/>
              </a:spcBef>
            </a:pPr>
            <a:r>
              <a:rPr lang="ar-AE" sz="2400" b="0" dirty="0">
                <a:latin typeface="+mn-lt"/>
                <a:ea typeface="+mn-ea"/>
                <a:cs typeface="+mn-cs"/>
              </a:rPr>
              <a:t>أنشئ صورة واقعية لفتاة عمرها 6 سنوات ذات عيون بنية كبيرة وشعر أسود متوسط الطول، كطيار داخل قمرة قيادة طائرة، ترتدي زي طيران مهني، مواجهة للكاميرا</a:t>
            </a:r>
            <a:endParaRPr lang="en-US" sz="2400" b="0" dirty="0">
              <a:latin typeface="+mn-lt"/>
              <a:ea typeface="+mn-ea"/>
              <a:cs typeface="+mn-cs"/>
            </a:endParaRPr>
          </a:p>
          <a:p>
            <a:pPr algn="r" rtl="1">
              <a:spcBef>
                <a:spcPts val="1000"/>
              </a:spcBef>
            </a:pPr>
            <a:endParaRPr lang="en-US" sz="2400" b="0" dirty="0">
              <a:latin typeface="+mn-lt"/>
              <a:ea typeface="+mn-ea"/>
              <a:cs typeface="+mn-cs"/>
            </a:endParaRPr>
          </a:p>
          <a:p>
            <a:pPr algn="r" rtl="1">
              <a:spcBef>
                <a:spcPts val="1000"/>
              </a:spcBef>
            </a:pPr>
            <a:r>
              <a:rPr lang="ar-AE" sz="2400" dirty="0">
                <a:latin typeface="+mn-lt"/>
                <a:ea typeface="+mn-ea"/>
                <a:cs typeface="+mn-cs"/>
              </a:rPr>
              <a:t>نصيحة رقم 2:</a:t>
            </a:r>
            <a:endParaRPr lang="en-US" sz="2400" dirty="0">
              <a:latin typeface="+mn-lt"/>
              <a:ea typeface="+mn-ea"/>
              <a:cs typeface="+mn-cs"/>
            </a:endParaRPr>
          </a:p>
          <a:p>
            <a:pPr algn="r" rtl="1">
              <a:spcBef>
                <a:spcPts val="1000"/>
              </a:spcBef>
            </a:pPr>
            <a:r>
              <a:rPr lang="ar-AE" sz="2400" b="0" dirty="0">
                <a:latin typeface="+mn-lt"/>
                <a:ea typeface="+mn-ea"/>
                <a:cs typeface="+mn-cs"/>
              </a:rPr>
              <a:t>قم </a:t>
            </a:r>
            <a:r>
              <a:rPr lang="ar-SA" sz="2400" b="0" dirty="0">
                <a:latin typeface="+mn-lt"/>
                <a:ea typeface="+mn-ea"/>
                <a:cs typeface="+mn-cs"/>
              </a:rPr>
              <a:t>باضافة </a:t>
            </a:r>
            <a:r>
              <a:rPr lang="ar-AE" sz="2400" b="0" dirty="0">
                <a:latin typeface="+mn-lt"/>
                <a:ea typeface="+mn-ea"/>
                <a:cs typeface="+mn-cs"/>
              </a:rPr>
              <a:t> "مواجهة للكاميرا"</a:t>
            </a:r>
            <a:endParaRPr lang="en-US" sz="2400" b="0" dirty="0">
              <a:latin typeface="+mn-lt"/>
              <a:ea typeface="+mn-ea"/>
              <a:cs typeface="+mn-cs"/>
            </a:endParaRPr>
          </a:p>
        </p:txBody>
      </p:sp>
    </p:spTree>
    <p:extLst>
      <p:ext uri="{BB962C8B-B14F-4D97-AF65-F5344CB8AC3E}">
        <p14:creationId xmlns:p14="http://schemas.microsoft.com/office/powerpoint/2010/main" val="217267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EB65-701A-245F-B5D6-168BDD01D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09C2C-38D8-851A-BA9E-037419D4EC48}"/>
              </a:ext>
            </a:extLst>
          </p:cNvPr>
          <p:cNvSpPr>
            <a:spLocks noGrp="1"/>
          </p:cNvSpPr>
          <p:nvPr>
            <p:ph type="title"/>
          </p:nvPr>
        </p:nvSpPr>
        <p:spPr/>
        <p:txBody>
          <a:bodyPr/>
          <a:lstStyle/>
          <a:p>
            <a:pPr algn="r" rtl="1"/>
            <a:r>
              <a:rPr lang="ar-AE" dirty="0"/>
              <a:t>الخطوة 2: إنشاء صورة الإلهام</a:t>
            </a:r>
            <a:endParaRPr lang="en-US" dirty="0"/>
          </a:p>
        </p:txBody>
      </p:sp>
      <p:grpSp>
        <p:nvGrpSpPr>
          <p:cNvPr id="3" name="Group 2">
            <a:extLst>
              <a:ext uri="{FF2B5EF4-FFF2-40B4-BE49-F238E27FC236}">
                <a16:creationId xmlns:a16="http://schemas.microsoft.com/office/drawing/2014/main" id="{7324251D-D829-9742-2AC8-ED74EAFA9FAD}"/>
              </a:ext>
            </a:extLst>
          </p:cNvPr>
          <p:cNvGrpSpPr/>
          <p:nvPr/>
        </p:nvGrpSpPr>
        <p:grpSpPr>
          <a:xfrm>
            <a:off x="129030" y="123881"/>
            <a:ext cx="2084431" cy="2082904"/>
            <a:chOff x="3802654" y="4590383"/>
            <a:chExt cx="1149272" cy="1148430"/>
          </a:xfrm>
        </p:grpSpPr>
        <p:sp>
          <p:nvSpPr>
            <p:cNvPr id="4" name="Rectangle: Top Corners Rounded 3">
              <a:extLst>
                <a:ext uri="{FF2B5EF4-FFF2-40B4-BE49-F238E27FC236}">
                  <a16:creationId xmlns:a16="http://schemas.microsoft.com/office/drawing/2014/main" id="{F277B198-2621-C403-77F4-20D202F6493E}"/>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Content Placeholder 124">
              <a:extLst>
                <a:ext uri="{FF2B5EF4-FFF2-40B4-BE49-F238E27FC236}">
                  <a16:creationId xmlns:a16="http://schemas.microsoft.com/office/drawing/2014/main" id="{4E39AFC3-0589-CB92-FECB-E7A0A5E1C750}"/>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Oval 5">
            <a:extLst>
              <a:ext uri="{FF2B5EF4-FFF2-40B4-BE49-F238E27FC236}">
                <a16:creationId xmlns:a16="http://schemas.microsoft.com/office/drawing/2014/main" id="{1F4990D5-93E3-01A0-4C3A-9CEF7EA848E5}"/>
              </a:ext>
            </a:extLst>
          </p:cNvPr>
          <p:cNvSpPr/>
          <p:nvPr/>
        </p:nvSpPr>
        <p:spPr>
          <a:xfrm>
            <a:off x="3046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ar-AE" sz="1600" dirty="0"/>
              <a:t>أنشئي صورة ملهمة لذاتك المستقبلية</a:t>
            </a:r>
            <a:endParaRPr lang="en-IL" sz="1200" dirty="0">
              <a:solidFill>
                <a:schemeClr val="bg1"/>
              </a:solidFill>
            </a:endParaRPr>
          </a:p>
        </p:txBody>
      </p:sp>
      <p:sp>
        <p:nvSpPr>
          <p:cNvPr id="11" name="Title 1">
            <a:extLst>
              <a:ext uri="{FF2B5EF4-FFF2-40B4-BE49-F238E27FC236}">
                <a16:creationId xmlns:a16="http://schemas.microsoft.com/office/drawing/2014/main" id="{98AF7318-225D-F692-565E-13C6CEE58F79}"/>
              </a:ext>
            </a:extLst>
          </p:cNvPr>
          <p:cNvSpPr txBox="1">
            <a:spLocks/>
          </p:cNvSpPr>
          <p:nvPr/>
        </p:nvSpPr>
        <p:spPr>
          <a:xfrm>
            <a:off x="1584746" y="2549994"/>
            <a:ext cx="9928338" cy="272895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r" rtl="1">
              <a:spcBef>
                <a:spcPts val="1000"/>
              </a:spcBef>
            </a:pPr>
            <a:r>
              <a:rPr lang="ar-AE" sz="2400" dirty="0">
                <a:latin typeface="+mn-lt"/>
                <a:ea typeface="+mn-ea"/>
                <a:cs typeface="+mn-cs"/>
              </a:rPr>
              <a:t>مثال على الطلب المستخدم:</a:t>
            </a:r>
            <a:endParaRPr lang="en-US" sz="2400" dirty="0">
              <a:latin typeface="+mn-lt"/>
              <a:ea typeface="+mn-ea"/>
              <a:cs typeface="+mn-cs"/>
            </a:endParaRPr>
          </a:p>
          <a:p>
            <a:pPr algn="r" rtl="1">
              <a:spcBef>
                <a:spcPts val="1000"/>
              </a:spcBef>
            </a:pPr>
            <a:r>
              <a:rPr lang="ar-AE" sz="2400" b="0" dirty="0">
                <a:latin typeface="+mn-lt"/>
                <a:ea typeface="+mn-ea"/>
                <a:cs typeface="+mn-cs"/>
              </a:rPr>
              <a:t>أنشئ صورة واقعية لفتاة عمرها 6 سنوات ذات عيون بنية كبيرة وشعر أسود متوسط الطول، كطيار داخل قمرة قيادة طائرة، ترتدي زي طيران مهني، مواجهة للكاميرا</a:t>
            </a:r>
            <a:endParaRPr lang="en-US" sz="2400" b="0" dirty="0">
              <a:latin typeface="+mn-lt"/>
              <a:ea typeface="+mn-ea"/>
              <a:cs typeface="+mn-cs"/>
            </a:endParaRPr>
          </a:p>
          <a:p>
            <a:pPr algn="r" rtl="1">
              <a:spcBef>
                <a:spcPts val="1000"/>
              </a:spcBef>
            </a:pPr>
            <a:endParaRPr lang="en-US" sz="2400" b="0" dirty="0">
              <a:latin typeface="+mn-lt"/>
              <a:ea typeface="+mn-ea"/>
              <a:cs typeface="+mn-cs"/>
            </a:endParaRPr>
          </a:p>
          <a:p>
            <a:pPr algn="r" rtl="1">
              <a:spcBef>
                <a:spcPts val="1000"/>
              </a:spcBef>
            </a:pPr>
            <a:r>
              <a:rPr lang="ar-AE" sz="2400" dirty="0">
                <a:latin typeface="+mn-lt"/>
                <a:ea typeface="+mn-ea"/>
                <a:cs typeface="+mn-cs"/>
              </a:rPr>
              <a:t>نصيحة رقم 3:</a:t>
            </a:r>
            <a:endParaRPr lang="en-US" sz="2400" dirty="0">
              <a:latin typeface="+mn-lt"/>
              <a:ea typeface="+mn-ea"/>
              <a:cs typeface="+mn-cs"/>
            </a:endParaRPr>
          </a:p>
          <a:p>
            <a:pPr algn="r" rtl="1">
              <a:spcBef>
                <a:spcPts val="1000"/>
              </a:spcBef>
            </a:pPr>
            <a:r>
              <a:rPr lang="ar-AE" sz="2400" b="0" dirty="0">
                <a:latin typeface="+mn-lt"/>
                <a:ea typeface="+mn-ea"/>
                <a:cs typeface="+mn-cs"/>
              </a:rPr>
              <a:t>صِف</a:t>
            </a:r>
            <a:r>
              <a:rPr lang="ar-SA" sz="2400" b="0" dirty="0">
                <a:latin typeface="+mn-lt"/>
                <a:ea typeface="+mn-ea"/>
                <a:cs typeface="+mn-cs"/>
              </a:rPr>
              <a:t>ي</a:t>
            </a:r>
            <a:r>
              <a:rPr lang="ar-AE" sz="2400" b="0" dirty="0">
                <a:latin typeface="+mn-lt"/>
                <a:ea typeface="+mn-ea"/>
                <a:cs typeface="+mn-cs"/>
              </a:rPr>
              <a:t> سمات/ملابس الشخص التي ترغب</a:t>
            </a:r>
            <a:r>
              <a:rPr lang="ar-SA" sz="2400" b="0" dirty="0">
                <a:latin typeface="+mn-lt"/>
                <a:ea typeface="+mn-ea"/>
                <a:cs typeface="+mn-cs"/>
              </a:rPr>
              <a:t>ين</a:t>
            </a:r>
            <a:r>
              <a:rPr lang="ar-AE" sz="2400" b="0" dirty="0">
                <a:latin typeface="+mn-lt"/>
                <a:ea typeface="+mn-ea"/>
                <a:cs typeface="+mn-cs"/>
              </a:rPr>
              <a:t> في وجودها في الصورة</a:t>
            </a:r>
            <a:endParaRPr lang="en-US" sz="2400" b="0" dirty="0">
              <a:latin typeface="+mn-lt"/>
              <a:ea typeface="+mn-ea"/>
              <a:cs typeface="+mn-cs"/>
            </a:endParaRPr>
          </a:p>
        </p:txBody>
      </p:sp>
    </p:spTree>
    <p:extLst>
      <p:ext uri="{BB962C8B-B14F-4D97-AF65-F5344CB8AC3E}">
        <p14:creationId xmlns:p14="http://schemas.microsoft.com/office/powerpoint/2010/main" val="38147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 2020 PowerPoint template_light_new" id="{36F67DD2-B9F6-2F4E-A437-C3CD5F4D283E}" vid="{D1AC7374-1230-924A-AC31-145E50A35ACF}"/>
    </a:ext>
  </a:extLst>
</a:theme>
</file>

<file path=ppt/theme/theme2.xml><?xml version="1.0" encoding="utf-8"?>
<a:theme xmlns:a="http://schemas.openxmlformats.org/drawingml/2006/main" name="ערכת נושא Office">
  <a:themeElements>
    <a:clrScheme name="ערכת נושא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ערכת נושא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25436</TotalTime>
  <Words>926</Words>
  <Application>Microsoft Office PowerPoint</Application>
  <PresentationFormat>Widescreen</PresentationFormat>
  <Paragraphs>77</Paragraphs>
  <Slides>14</Slides>
  <Notes>7</Notes>
  <HiddenSlides>0</HiddenSlides>
  <MMClips>1</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1_Amdocs 2020 Light PPT Template</vt:lpstr>
      <vt:lpstr>ערכת נושא Office</vt:lpstr>
      <vt:lpstr>PowerPoint Presentation</vt:lpstr>
      <vt:lpstr>PowerPoint Presentation</vt:lpstr>
      <vt:lpstr>PowerPoint Presentation</vt:lpstr>
      <vt:lpstr>الخطوة 1: العصف الذهني والإلهام باستخدام الذكاء الاصطناعي</vt:lpstr>
      <vt:lpstr>الخطوة 2: إنشاء صورة الإلهام</vt:lpstr>
      <vt:lpstr>الخطوة 2: إنشاء صورة الإلهام</vt:lpstr>
      <vt:lpstr>الخطوة 2: إنشاء صورة الإلهام</vt:lpstr>
      <vt:lpstr>الخطوة 2: إنشاء صورة الإلهام</vt:lpstr>
      <vt:lpstr>الخطوة 2: إنشاء صورة الإلهام</vt:lpstr>
      <vt:lpstr>الخطوة 2: إنشاء صورة الإلهام</vt:lpstr>
      <vt:lpstr>PowerPoint Presentation</vt:lpstr>
      <vt:lpstr>هل ترغبين في إدخال وجهك في الصورة؟</vt:lpstr>
      <vt:lpstr>هل ترغبين في إدخال وجهك في الصورة؟</vt:lpstr>
      <vt:lpstr>شكراً لك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lesson for kids International Women’s Day</dc:title>
  <dc:creator>Shira Weinberg Harel</dc:creator>
  <cp:lastModifiedBy>Einab Natoor Shami</cp:lastModifiedBy>
  <cp:revision>57</cp:revision>
  <dcterms:created xsi:type="dcterms:W3CDTF">2024-02-03T11:12:37Z</dcterms:created>
  <dcterms:modified xsi:type="dcterms:W3CDTF">2025-02-28T13:19:13Z</dcterms:modified>
</cp:coreProperties>
</file>