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0" r:id="rId4"/>
    <p:sldMasterId id="2147484476" r:id="rId5"/>
    <p:sldMasterId id="2147484501" r:id="rId6"/>
  </p:sldMasterIdLst>
  <p:notesMasterIdLst>
    <p:notesMasterId r:id="rId42"/>
  </p:notesMasterIdLst>
  <p:handoutMasterIdLst>
    <p:handoutMasterId r:id="rId43"/>
  </p:handoutMasterIdLst>
  <p:sldIdLst>
    <p:sldId id="7228" r:id="rId7"/>
    <p:sldId id="7230" r:id="rId8"/>
    <p:sldId id="7274" r:id="rId9"/>
    <p:sldId id="7238" r:id="rId10"/>
    <p:sldId id="7257" r:id="rId11"/>
    <p:sldId id="7229" r:id="rId12"/>
    <p:sldId id="270" r:id="rId13"/>
    <p:sldId id="641" r:id="rId14"/>
    <p:sldId id="679" r:id="rId15"/>
    <p:sldId id="283" r:id="rId16"/>
    <p:sldId id="2007" r:id="rId17"/>
    <p:sldId id="2011" r:id="rId18"/>
    <p:sldId id="7260" r:id="rId19"/>
    <p:sldId id="7250" r:id="rId20"/>
    <p:sldId id="7239" r:id="rId21"/>
    <p:sldId id="7251" r:id="rId22"/>
    <p:sldId id="7252" r:id="rId23"/>
    <p:sldId id="7242" r:id="rId24"/>
    <p:sldId id="7256" r:id="rId25"/>
    <p:sldId id="7243" r:id="rId26"/>
    <p:sldId id="7244" r:id="rId27"/>
    <p:sldId id="7240" r:id="rId28"/>
    <p:sldId id="7241" r:id="rId29"/>
    <p:sldId id="7263" r:id="rId30"/>
    <p:sldId id="7264" r:id="rId31"/>
    <p:sldId id="7265" r:id="rId32"/>
    <p:sldId id="7266" r:id="rId33"/>
    <p:sldId id="7267" r:id="rId34"/>
    <p:sldId id="7268" r:id="rId35"/>
    <p:sldId id="7269" r:id="rId36"/>
    <p:sldId id="7270" r:id="rId37"/>
    <p:sldId id="7271" r:id="rId38"/>
    <p:sldId id="7272" r:id="rId39"/>
    <p:sldId id="7273" r:id="rId40"/>
    <p:sldId id="7232" r:id="rId41"/>
  </p:sldIdLst>
  <p:sldSz cx="12188825"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9A2D8C-40EC-4A5E-9D2E-917B3CF0C9E9}">
          <p14:sldIdLst>
            <p14:sldId id="7228"/>
            <p14:sldId id="7230"/>
            <p14:sldId id="7274"/>
            <p14:sldId id="7238"/>
            <p14:sldId id="7257"/>
            <p14:sldId id="7229"/>
            <p14:sldId id="270"/>
            <p14:sldId id="641"/>
            <p14:sldId id="679"/>
            <p14:sldId id="283"/>
            <p14:sldId id="2007"/>
            <p14:sldId id="2011"/>
            <p14:sldId id="7260"/>
            <p14:sldId id="7250"/>
            <p14:sldId id="7239"/>
            <p14:sldId id="7251"/>
            <p14:sldId id="7252"/>
            <p14:sldId id="7242"/>
            <p14:sldId id="7256"/>
            <p14:sldId id="7243"/>
            <p14:sldId id="7244"/>
            <p14:sldId id="7240"/>
            <p14:sldId id="7241"/>
            <p14:sldId id="7263"/>
            <p14:sldId id="7264"/>
            <p14:sldId id="7265"/>
            <p14:sldId id="7266"/>
            <p14:sldId id="7267"/>
            <p14:sldId id="7268"/>
            <p14:sldId id="7269"/>
            <p14:sldId id="7270"/>
            <p14:sldId id="7271"/>
            <p14:sldId id="7272"/>
            <p14:sldId id="7273"/>
            <p14:sldId id="7232"/>
          </p14:sldIdLst>
        </p14:section>
      </p14:sectionLst>
    </p:ext>
    <p:ext uri="{EFAFB233-063F-42B5-8137-9DF3F51BA10A}">
      <p15:sldGuideLst xmlns:p15="http://schemas.microsoft.com/office/powerpoint/2012/main">
        <p15:guide id="1" orient="horz" pos="2160">
          <p15:clr>
            <a:srgbClr val="A4A3A4"/>
          </p15:clr>
        </p15:guide>
        <p15:guide id="2" pos="540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li" initials="Y" lastIdx="27" clrIdx="0">
    <p:extLst>
      <p:ext uri="{19B8F6BF-5375-455C-9EA6-DF929625EA0E}">
        <p15:presenceInfo xmlns:p15="http://schemas.microsoft.com/office/powerpoint/2012/main" userId="Yu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595959"/>
    <a:srgbClr val="8D8D8D"/>
    <a:srgbClr val="BDCCC4"/>
    <a:srgbClr val="39374D"/>
    <a:srgbClr val="C8CBC8"/>
    <a:srgbClr val="093E64"/>
    <a:srgbClr val="FCE33E"/>
    <a:srgbClr val="D9D9D9"/>
    <a:srgbClr val="00172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1534" autoAdjust="0"/>
  </p:normalViewPr>
  <p:slideViewPr>
    <p:cSldViewPr snapToGrid="0" showGuides="1">
      <p:cViewPr varScale="1">
        <p:scale>
          <a:sx n="105" d="100"/>
          <a:sy n="105" d="100"/>
        </p:scale>
        <p:origin x="438" y="114"/>
      </p:cViewPr>
      <p:guideLst>
        <p:guide orient="horz" pos="2160"/>
        <p:guide pos="5404"/>
      </p:guideLst>
    </p:cSldViewPr>
  </p:slideViewPr>
  <p:outlineViewPr>
    <p:cViewPr>
      <p:scale>
        <a:sx n="100" d="100"/>
        <a:sy n="100" d="100"/>
      </p:scale>
      <p:origin x="0" y="-89760"/>
    </p:cViewPr>
  </p:outlineViewPr>
  <p:notesTextViewPr>
    <p:cViewPr>
      <p:scale>
        <a:sx n="150" d="100"/>
        <a:sy n="150" d="100"/>
      </p:scale>
      <p:origin x="0" y="0"/>
    </p:cViewPr>
  </p:notesTextViewPr>
  <p:sorterViewPr>
    <p:cViewPr varScale="1">
      <p:scale>
        <a:sx n="1" d="1"/>
        <a:sy n="1" d="1"/>
      </p:scale>
      <p:origin x="0" y="-1480"/>
    </p:cViewPr>
  </p:sorterViewPr>
  <p:notesViewPr>
    <p:cSldViewPr snapToGrid="0" showGuides="1">
      <p:cViewPr varScale="1">
        <p:scale>
          <a:sx n="41" d="100"/>
          <a:sy n="41" d="100"/>
        </p:scale>
        <p:origin x="2840" y="3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FA0AC28-FFB2-4D4C-BE03-53ACE32C2AA6}" type="datetimeFigureOut">
              <a:rPr lang="en-US" smtClean="0"/>
              <a:t>1/15/2021</a:t>
            </a:fld>
            <a:endParaRPr lang="en-US"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002F85F-E92D-4AB1-A993-5BF619DC8EA8}" type="slidenum">
              <a:rPr lang="en-US" smtClean="0"/>
              <a:t>‹#›</a:t>
            </a:fld>
            <a:endParaRPr lang="en-US" dirty="0"/>
          </a:p>
        </p:txBody>
      </p:sp>
    </p:spTree>
    <p:extLst>
      <p:ext uri="{BB962C8B-B14F-4D97-AF65-F5344CB8AC3E}">
        <p14:creationId xmlns:p14="http://schemas.microsoft.com/office/powerpoint/2010/main" val="1352949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5F8A1E3-577B-4491-B617-9908AB49E41D}" type="datetimeFigureOut">
              <a:rPr lang="en-GB" smtClean="0"/>
              <a:pPr/>
              <a:t>15/01/2021</a:t>
            </a:fld>
            <a:endParaRPr lang="en-GB" dirty="0"/>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ED66E9A-5678-4100-AC94-08F508DFE4FA}" type="slidenum">
              <a:rPr lang="en-GB" smtClean="0"/>
              <a:pPr/>
              <a:t>‹#›</a:t>
            </a:fld>
            <a:endParaRPr lang="en-GB" dirty="0"/>
          </a:p>
        </p:txBody>
      </p:sp>
    </p:spTree>
    <p:extLst>
      <p:ext uri="{BB962C8B-B14F-4D97-AF65-F5344CB8AC3E}">
        <p14:creationId xmlns:p14="http://schemas.microsoft.com/office/powerpoint/2010/main" val="93821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ed.com/talks/dan_pink_the_puzzle_of_motivati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open.spotify.com/playlist/4flPkI23AO5S95ApLTZXgb?si=3Pxqo3DFT2yrAnv5pQ_mHA"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C07B60-A2EF-4FBD-83B1-758960D9D424}"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85712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382844-C493-4E5C-84EB-6E0488489CF0}" type="slidenum">
              <a:rPr kumimoji="0" lang="en-US" sz="1200" b="0" i="0" u="none" strike="noStrike" kern="1200" cap="none" spc="0" normalizeH="0" baseline="0" noProof="0" smtClean="0">
                <a:ln>
                  <a:noFill/>
                </a:ln>
                <a:solidFill>
                  <a:prstClr val="black"/>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705119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2"/>
                </a:solidFill>
                <a:effectLst/>
                <a:latin typeface="+mn-lt"/>
                <a:ea typeface="+mn-ea"/>
                <a:cs typeface="+mn-cs"/>
              </a:rPr>
              <a:t>Explain in plenary that the activity we did is reframing, we did it so they will feel how important it is, when we work so hard it’s important to pause and think about it. Reframing is taking an experience that is difficult and seeing what we learned from it. </a:t>
            </a:r>
            <a:endParaRPr lang="he-IL" dirty="0"/>
          </a:p>
        </p:txBody>
      </p:sp>
    </p:spTree>
    <p:extLst>
      <p:ext uri="{BB962C8B-B14F-4D97-AF65-F5344CB8AC3E}">
        <p14:creationId xmlns:p14="http://schemas.microsoft.com/office/powerpoint/2010/main" val="3357933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r>
              <a:rPr lang="en-US" dirty="0"/>
              <a:t>One of the things we heard from managers during the past period is that they are having a hard time keeping their employees motivated. How can we tell if our employees don’t have the drive and passion to do their work?</a:t>
            </a:r>
            <a:endParaRPr lang="he-IL" dirty="0"/>
          </a:p>
        </p:txBody>
      </p:sp>
    </p:spTree>
    <p:extLst>
      <p:ext uri="{BB962C8B-B14F-4D97-AF65-F5344CB8AC3E}">
        <p14:creationId xmlns:p14="http://schemas.microsoft.com/office/powerpoint/2010/main" val="1025739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3-4 share in plenary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97A39-E49F-4B8C-BE53-5530434D5C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961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2-3 behaviors you want to emphasize. The most important thing is when they feel there is a change in their employee’s behavior, they should talk to him/her and make sure they are being noticed and getting the support they need.</a:t>
            </a:r>
          </a:p>
        </p:txBody>
      </p:sp>
      <p:sp>
        <p:nvSpPr>
          <p:cNvPr id="4" name="Slide Number Placeholder 3"/>
          <p:cNvSpPr>
            <a:spLocks noGrp="1"/>
          </p:cNvSpPr>
          <p:nvPr>
            <p:ph type="sldNum" sz="quarter" idx="5"/>
          </p:nvPr>
        </p:nvSpPr>
        <p:spPr/>
        <p:txBody>
          <a:bodyPr/>
          <a:lstStyle/>
          <a:p>
            <a:fld id="{6ED66E9A-5678-4100-AC94-08F508DFE4FA}" type="slidenum">
              <a:rPr lang="en-GB" smtClean="0"/>
              <a:pPr/>
              <a:t>18</a:t>
            </a:fld>
            <a:endParaRPr lang="en-GB" dirty="0"/>
          </a:p>
        </p:txBody>
      </p:sp>
    </p:spTree>
    <p:extLst>
      <p:ext uri="{BB962C8B-B14F-4D97-AF65-F5344CB8AC3E}">
        <p14:creationId xmlns:p14="http://schemas.microsoft.com/office/powerpoint/2010/main" val="3254115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their answer to those two questions from the first menti:</a:t>
            </a:r>
          </a:p>
          <a:p>
            <a:r>
              <a:rPr lang="en-US" sz="1200" kern="1200" dirty="0">
                <a:solidFill>
                  <a:schemeClr val="tx1"/>
                </a:solidFill>
                <a:effectLst/>
                <a:latin typeface="+mn-lt"/>
                <a:ea typeface="+mn-ea"/>
                <a:cs typeface="+mn-cs"/>
              </a:rPr>
              <a:t>When you felt things were too much, how did you motivate yourself?</a:t>
            </a:r>
          </a:p>
          <a:p>
            <a:r>
              <a:rPr lang="en-US" sz="1200" kern="1200" dirty="0">
                <a:solidFill>
                  <a:schemeClr val="tx1"/>
                </a:solidFill>
                <a:effectLst/>
                <a:latin typeface="+mn-lt"/>
                <a:ea typeface="+mn-ea"/>
                <a:cs typeface="+mn-cs"/>
              </a:rPr>
              <a:t>What did you do to motivate your team?</a:t>
            </a:r>
          </a:p>
          <a:p>
            <a:endParaRPr lang="en-US" dirty="0"/>
          </a:p>
        </p:txBody>
      </p:sp>
      <p:sp>
        <p:nvSpPr>
          <p:cNvPr id="4" name="Slide Number Placeholder 3"/>
          <p:cNvSpPr>
            <a:spLocks noGrp="1"/>
          </p:cNvSpPr>
          <p:nvPr>
            <p:ph type="sldNum" sz="quarter" idx="5"/>
          </p:nvPr>
        </p:nvSpPr>
        <p:spPr/>
        <p:txBody>
          <a:bodyPr/>
          <a:lstStyle/>
          <a:p>
            <a:fld id="{6ED66E9A-5678-4100-AC94-08F508DFE4FA}" type="slidenum">
              <a:rPr lang="en-GB" smtClean="0"/>
              <a:pPr/>
              <a:t>19</a:t>
            </a:fld>
            <a:endParaRPr lang="en-GB" dirty="0"/>
          </a:p>
        </p:txBody>
      </p:sp>
    </p:spTree>
    <p:extLst>
      <p:ext uri="{BB962C8B-B14F-4D97-AF65-F5344CB8AC3E}">
        <p14:creationId xmlns:p14="http://schemas.microsoft.com/office/powerpoint/2010/main" val="1390091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ways to increase motivation at a team level (go over the list if they didn’t mention it in the menti), but it’s also really important to make sure you support them in a personalized manner with their unique motivation.</a:t>
            </a:r>
          </a:p>
        </p:txBody>
      </p:sp>
      <p:sp>
        <p:nvSpPr>
          <p:cNvPr id="4" name="Slide Number Placeholder 3"/>
          <p:cNvSpPr>
            <a:spLocks noGrp="1"/>
          </p:cNvSpPr>
          <p:nvPr>
            <p:ph type="sldNum" sz="quarter" idx="5"/>
          </p:nvPr>
        </p:nvSpPr>
        <p:spPr/>
        <p:txBody>
          <a:bodyPr/>
          <a:lstStyle/>
          <a:p>
            <a:fld id="{6ED66E9A-5678-4100-AC94-08F508DFE4FA}" type="slidenum">
              <a:rPr lang="en-GB" smtClean="0"/>
              <a:pPr/>
              <a:t>20</a:t>
            </a:fld>
            <a:endParaRPr lang="en-GB" dirty="0"/>
          </a:p>
        </p:txBody>
      </p:sp>
    </p:spTree>
    <p:extLst>
      <p:ext uri="{BB962C8B-B14F-4D97-AF65-F5344CB8AC3E}">
        <p14:creationId xmlns:p14="http://schemas.microsoft.com/office/powerpoint/2010/main" val="3218392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Career analyst Dan Pink examines the puzzle of motivation, starting with a fact that social scientists know but most managers don't: Traditional rewards aren't always as effective as we think. In </a:t>
            </a:r>
            <a:r>
              <a:rPr lang="en-US" sz="1200" b="0" i="0" u="none" strike="noStrike" kern="1200" dirty="0">
                <a:solidFill>
                  <a:schemeClr val="tx1"/>
                </a:solidFill>
                <a:effectLst/>
                <a:latin typeface="+mn-lt"/>
                <a:ea typeface="+mn-ea"/>
                <a:cs typeface="+mn-cs"/>
              </a:rPr>
              <a:t>21st century tasks,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extrinsic motivators,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carrot and stick approach,</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often don't work,</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and often do harm.</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Recommend to participants to watch this TED talk after the workshop:</a:t>
            </a:r>
          </a:p>
          <a:p>
            <a:r>
              <a:rPr lang="en-US" dirty="0">
                <a:hlinkClick r:id="rId3"/>
              </a:rPr>
              <a:t>https://www.ted.com/talks/dan_pink_the_puzzle_of_motivation</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382844-C493-4E5C-84EB-6E0488489CF0}" type="slidenum">
              <a:rPr lang="en-US" smtClean="0"/>
              <a:t>21</a:t>
            </a:fld>
            <a:endParaRPr lang="en-US" dirty="0"/>
          </a:p>
        </p:txBody>
      </p:sp>
    </p:spTree>
    <p:extLst>
      <p:ext uri="{BB962C8B-B14F-4D97-AF65-F5344CB8AC3E}">
        <p14:creationId xmlns:p14="http://schemas.microsoft.com/office/powerpoint/2010/main" val="3214040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4 types of motivations, ask participants to use the annotate-&gt; stamp option in Zoom to mark their main motivation.</a:t>
            </a:r>
          </a:p>
        </p:txBody>
      </p:sp>
      <p:sp>
        <p:nvSpPr>
          <p:cNvPr id="4" name="Slide Number Placeholder 3"/>
          <p:cNvSpPr>
            <a:spLocks noGrp="1"/>
          </p:cNvSpPr>
          <p:nvPr>
            <p:ph type="sldNum" sz="quarter" idx="5"/>
          </p:nvPr>
        </p:nvSpPr>
        <p:spPr/>
        <p:txBody>
          <a:bodyPr/>
          <a:lstStyle/>
          <a:p>
            <a:fld id="{6ED66E9A-5678-4100-AC94-08F508DFE4FA}" type="slidenum">
              <a:rPr lang="en-GB" smtClean="0"/>
              <a:pPr/>
              <a:t>22</a:t>
            </a:fld>
            <a:endParaRPr lang="en-GB" dirty="0"/>
          </a:p>
        </p:txBody>
      </p:sp>
    </p:spTree>
    <p:extLst>
      <p:ext uri="{BB962C8B-B14F-4D97-AF65-F5344CB8AC3E}">
        <p14:creationId xmlns:p14="http://schemas.microsoft.com/office/powerpoint/2010/main" val="2524759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talk about this slide too much, just let participants know they will have it as a tool after</a:t>
            </a:r>
          </a:p>
        </p:txBody>
      </p:sp>
      <p:sp>
        <p:nvSpPr>
          <p:cNvPr id="4" name="Slide Number Placeholder 3"/>
          <p:cNvSpPr>
            <a:spLocks noGrp="1"/>
          </p:cNvSpPr>
          <p:nvPr>
            <p:ph type="sldNum" sz="quarter" idx="5"/>
          </p:nvPr>
        </p:nvSpPr>
        <p:spPr/>
        <p:txBody>
          <a:bodyPr/>
          <a:lstStyle/>
          <a:p>
            <a:fld id="{6ED66E9A-5678-4100-AC94-08F508DFE4FA}" type="slidenum">
              <a:rPr lang="en-GB" smtClean="0"/>
              <a:pPr/>
              <a:t>23</a:t>
            </a:fld>
            <a:endParaRPr lang="en-GB" dirty="0"/>
          </a:p>
        </p:txBody>
      </p:sp>
    </p:spTree>
    <p:extLst>
      <p:ext uri="{BB962C8B-B14F-4D97-AF65-F5344CB8AC3E}">
        <p14:creationId xmlns:p14="http://schemas.microsoft.com/office/powerpoint/2010/main" val="390128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D66E9A-5678-4100-AC94-08F508DFE4FA}" type="slidenum">
              <a:rPr lang="en-GB" smtClean="0"/>
              <a:pPr/>
              <a:t>3</a:t>
            </a:fld>
            <a:endParaRPr lang="en-GB" dirty="0"/>
          </a:p>
        </p:txBody>
      </p:sp>
    </p:spTree>
    <p:extLst>
      <p:ext uri="{BB962C8B-B14F-4D97-AF65-F5344CB8AC3E}">
        <p14:creationId xmlns:p14="http://schemas.microsoft.com/office/powerpoint/2010/main" val="2938624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1162006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reflect on the past months and digest what we have been through, some of the personal aspects people shared earlier refer to our need to invest in giving to others, in being there for your employees, for your family – partners, kids, parents and colleagues and community:</a:t>
            </a:r>
          </a:p>
          <a:p>
            <a:pPr lvl="0"/>
            <a:r>
              <a:rPr lang="en-US" sz="1200" kern="1200" dirty="0">
                <a:solidFill>
                  <a:schemeClr val="tx1"/>
                </a:solidFill>
                <a:effectLst/>
                <a:latin typeface="+mn-lt"/>
                <a:ea typeface="+mn-ea"/>
                <a:cs typeface="+mn-cs"/>
              </a:rPr>
              <a:t>Long days, when sometimes we’re not even sure which day of the week it is</a:t>
            </a:r>
          </a:p>
          <a:p>
            <a:pPr lvl="0"/>
            <a:r>
              <a:rPr lang="en-US" sz="1200" kern="1200" dirty="0">
                <a:solidFill>
                  <a:schemeClr val="tx1"/>
                </a:solidFill>
                <a:effectLst/>
                <a:latin typeface="+mn-lt"/>
                <a:ea typeface="+mn-ea"/>
                <a:cs typeface="+mn-cs"/>
              </a:rPr>
              <a:t>No real boundaries between work and life – there is no work life balance but more of a blend</a:t>
            </a:r>
          </a:p>
          <a:p>
            <a:pPr lvl="0"/>
            <a:r>
              <a:rPr lang="en-US" sz="1200" kern="1200" dirty="0">
                <a:solidFill>
                  <a:schemeClr val="tx1"/>
                </a:solidFill>
                <a:effectLst/>
                <a:latin typeface="+mn-lt"/>
                <a:ea typeface="+mn-ea"/>
                <a:cs typeface="+mn-cs"/>
              </a:rPr>
              <a:t>Some of us needed to juggle between taking care of small children, housework and work and</a:t>
            </a:r>
          </a:p>
          <a:p>
            <a:pPr lvl="0"/>
            <a:r>
              <a:rPr lang="en-US" sz="1200" kern="1200" dirty="0">
                <a:solidFill>
                  <a:schemeClr val="tx1"/>
                </a:solidFill>
                <a:effectLst/>
                <a:latin typeface="+mn-lt"/>
                <a:ea typeface="+mn-ea"/>
                <a:cs typeface="+mn-cs"/>
              </a:rPr>
              <a:t>some of us had to deal with loneliness or other extreme challenges</a:t>
            </a:r>
          </a:p>
          <a:p>
            <a:pPr lvl="0"/>
            <a:r>
              <a:rPr lang="en-US" sz="1200" kern="1200" dirty="0">
                <a:solidFill>
                  <a:schemeClr val="tx1"/>
                </a:solidFill>
                <a:effectLst/>
                <a:latin typeface="+mn-lt"/>
                <a:ea typeface="+mn-ea"/>
                <a:cs typeface="+mn-cs"/>
              </a:rPr>
              <a:t>Seeing employees experiencing real difficulties and not always being able to help</a:t>
            </a:r>
          </a:p>
          <a:p>
            <a:pPr lvl="0"/>
            <a:r>
              <a:rPr lang="en-US" sz="1200" kern="1200" dirty="0">
                <a:solidFill>
                  <a:schemeClr val="tx1"/>
                </a:solidFill>
                <a:effectLst/>
                <a:latin typeface="+mn-lt"/>
                <a:ea typeface="+mn-ea"/>
                <a:cs typeface="+mn-cs"/>
              </a:rPr>
              <a:t>Orchestrating a global, diverse symphony with different challenges, regulations and cultures</a:t>
            </a:r>
          </a:p>
          <a:p>
            <a:pPr lvl="0"/>
            <a:r>
              <a:rPr lang="en-US" sz="1200" kern="1200" dirty="0">
                <a:solidFill>
                  <a:schemeClr val="tx1"/>
                </a:solidFill>
                <a:effectLst/>
                <a:latin typeface="+mn-lt"/>
                <a:ea typeface="+mn-ea"/>
                <a:cs typeface="+mn-cs"/>
              </a:rPr>
              <a:t>Prioritizing correctly in real time and more… </a:t>
            </a:r>
          </a:p>
          <a:p>
            <a:r>
              <a:rPr lang="en-US" sz="1200" kern="1200" dirty="0">
                <a:solidFill>
                  <a:schemeClr val="tx1"/>
                </a:solidFill>
                <a:effectLst/>
                <a:latin typeface="+mn-lt"/>
                <a:ea typeface="+mn-ea"/>
                <a:cs typeface="+mn-cs"/>
              </a:rPr>
              <a:t>In many cases we sort of got used to this new routine, but many of us feel burned out…</a:t>
            </a:r>
          </a:p>
          <a:p>
            <a:r>
              <a:rPr lang="en-US" sz="1200" kern="1200" dirty="0">
                <a:solidFill>
                  <a:schemeClr val="tx1"/>
                </a:solidFill>
                <a:effectLst/>
                <a:latin typeface="+mn-lt"/>
                <a:ea typeface="+mn-ea"/>
                <a:cs typeface="+mn-cs"/>
              </a:rPr>
              <a:t>When you are looking after everyone and everything, it’s easy to forget the most important person you need to take care of – YOU!</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Like they say on the airplane – in case of emergency, put the oxygen masks on yourself first and then on kids or those in need. Similarly, in these days of Corona, you need to make sure that you take care of yourself and then you can be BETTER - a better manager, partner, parent, colleague, etc.</a:t>
            </a:r>
          </a:p>
          <a:p>
            <a:r>
              <a:rPr lang="en-US" sz="1200" kern="1200" dirty="0">
                <a:solidFill>
                  <a:schemeClr val="tx1"/>
                </a:solidFill>
                <a:effectLst/>
                <a:latin typeface="+mn-lt"/>
                <a:ea typeface="+mn-ea"/>
                <a:cs typeface="+mn-cs"/>
              </a:rPr>
              <a:t>What does it mean?  To make small changes in your life that will help you improve your well-being!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66E9A-5678-4100-AC94-08F508DFE4F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46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we talk about solutions, let’s talk about the problem…</a:t>
            </a:r>
          </a:p>
          <a:p>
            <a:r>
              <a:rPr lang="en-US" sz="1200" kern="1200" dirty="0">
                <a:solidFill>
                  <a:schemeClr val="tx1"/>
                </a:solidFill>
                <a:effectLst/>
                <a:latin typeface="+mn-lt"/>
                <a:ea typeface="+mn-ea"/>
                <a:cs typeface="+mn-cs"/>
              </a:rPr>
              <a:t>There are many definitions of burnout, this is what I relate to most – </a:t>
            </a:r>
          </a:p>
          <a:p>
            <a:r>
              <a:rPr lang="en-US" sz="1200" b="1" kern="1200" dirty="0">
                <a:solidFill>
                  <a:schemeClr val="tx1"/>
                </a:solidFill>
                <a:effectLst/>
                <a:latin typeface="+mn-lt"/>
                <a:ea typeface="+mn-ea"/>
                <a:cs typeface="+mn-cs"/>
              </a:rPr>
              <a:t>Burnout </a:t>
            </a:r>
            <a:r>
              <a:rPr lang="en-US" sz="1200" kern="1200" dirty="0">
                <a:solidFill>
                  <a:schemeClr val="tx1"/>
                </a:solidFill>
                <a:effectLst/>
                <a:latin typeface="+mn-lt"/>
                <a:ea typeface="+mn-ea"/>
                <a:cs typeface="+mn-cs"/>
              </a:rPr>
              <a:t>is a physical, emotional &amp; mental state developed when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investing too much of one’s resources without taking care of one’s own </a:t>
            </a:r>
            <a:r>
              <a:rPr lang="en-US" sz="1200" b="1" kern="1200" dirty="0">
                <a:solidFill>
                  <a:schemeClr val="tx1"/>
                </a:solidFill>
                <a:effectLst/>
                <a:latin typeface="+mn-lt"/>
                <a:ea typeface="+mn-ea"/>
                <a:cs typeface="+mn-cs"/>
              </a:rPr>
              <a:t>recovery</a:t>
            </a:r>
            <a:r>
              <a:rPr lang="en-US" sz="1200" kern="1200" dirty="0">
                <a:solidFill>
                  <a:schemeClr val="tx1"/>
                </a:solidFill>
                <a:effectLst/>
                <a:latin typeface="+mn-lt"/>
                <a:ea typeface="+mn-ea"/>
                <a:cs typeface="+mn-cs"/>
              </a:rPr>
              <a:t>, and without having internal and external ways to </a:t>
            </a:r>
            <a:r>
              <a:rPr lang="en-US" sz="1200" b="1" kern="1200" dirty="0">
                <a:solidFill>
                  <a:schemeClr val="tx1"/>
                </a:solidFill>
                <a:effectLst/>
                <a:latin typeface="+mn-lt"/>
                <a:ea typeface="+mn-ea"/>
                <a:cs typeface="+mn-cs"/>
              </a:rPr>
              <a:t>recharge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Think of a race car, the ‘Amdocs WE DELIVER’ race car </a:t>
            </a:r>
            <a:r>
              <a:rPr lang="en-US" sz="1200" kern="1200" dirty="0">
                <a:solidFill>
                  <a:schemeClr val="tx1"/>
                </a:solidFill>
                <a:effectLst/>
                <a:latin typeface="+mn-lt"/>
                <a:ea typeface="+mn-ea"/>
                <a:cs typeface="+mn-cs"/>
                <a:sym typeface="Segoe UI Emoji" panose="020B0502040204020203" pitchFamily="34" charset="0"/>
              </a:rPr>
              <a:t>😊;</a:t>
            </a:r>
            <a:r>
              <a:rPr lang="en-US" sz="1200" kern="1200" dirty="0">
                <a:solidFill>
                  <a:schemeClr val="tx1"/>
                </a:solidFill>
                <a:effectLst/>
                <a:latin typeface="+mn-lt"/>
                <a:ea typeface="+mn-ea"/>
                <a:cs typeface="+mn-cs"/>
              </a:rPr>
              <a:t> fast and robust, but if it will not take a break from time to time at the pit stop, to renew, to fix what needs fixing and to change tires, the tires will explode on the next run and the car will break down. </a:t>
            </a:r>
          </a:p>
          <a:p>
            <a:endParaRPr lang="en-US" dirty="0"/>
          </a:p>
          <a:p>
            <a:r>
              <a:rPr lang="en-US" sz="1200" b="1" kern="1200" dirty="0">
                <a:solidFill>
                  <a:schemeClr val="tx1"/>
                </a:solidFill>
                <a:effectLst/>
                <a:latin typeface="+mn-lt"/>
                <a:ea typeface="+mn-ea"/>
                <a:cs typeface="+mn-cs"/>
              </a:rPr>
              <a:t>How can you identify burnout? {choose a few examples from the below}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Burnout doesn’t hit all at once, </a:t>
            </a:r>
          </a:p>
          <a:p>
            <a:r>
              <a:rPr lang="en-US" sz="1200" u="sng" kern="1200" dirty="0">
                <a:solidFill>
                  <a:schemeClr val="tx1"/>
                </a:solidFill>
                <a:effectLst/>
                <a:latin typeface="+mn-lt"/>
                <a:ea typeface="+mn-ea"/>
                <a:cs typeface="+mn-cs"/>
              </a:rPr>
              <a:t>be attentive to the following signs:</a:t>
            </a:r>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Exhaustion.</a:t>
            </a:r>
            <a:r>
              <a:rPr lang="en-US" sz="1200" kern="1200" dirty="0">
                <a:solidFill>
                  <a:schemeClr val="tx1"/>
                </a:solidFill>
                <a:effectLst/>
                <a:latin typeface="+mn-lt"/>
                <a:ea typeface="+mn-ea"/>
                <a:cs typeface="+mn-cs"/>
              </a:rPr>
              <a:t> Feeling physically and emotionally depleted.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Physical symptoms may include headaches, stomachaches, and changes in appetite or sleep habits.</a:t>
            </a:r>
          </a:p>
          <a:p>
            <a:pPr lvl="0"/>
            <a:r>
              <a:rPr lang="en-US" sz="1200" b="1" kern="1200" dirty="0">
                <a:solidFill>
                  <a:schemeClr val="tx1"/>
                </a:solidFill>
                <a:effectLst/>
                <a:latin typeface="+mn-lt"/>
                <a:ea typeface="+mn-ea"/>
                <a:cs typeface="+mn-cs"/>
              </a:rPr>
              <a:t>Isolation.</a:t>
            </a:r>
            <a:r>
              <a:rPr lang="en-US" sz="1200" kern="1200" dirty="0">
                <a:solidFill>
                  <a:schemeClr val="tx1"/>
                </a:solidFill>
                <a:effectLst/>
                <a:latin typeface="+mn-lt"/>
                <a:ea typeface="+mn-ea"/>
                <a:cs typeface="+mn-cs"/>
              </a:rPr>
              <a:t> People with burnout tend to feel overwhelmed. As a result, they may stop socializing and confiding in friends, family members, and co-workers. </a:t>
            </a:r>
            <a:br>
              <a:rPr lang="en-US" sz="1200" kern="1200" dirty="0">
                <a:solidFill>
                  <a:schemeClr val="tx1"/>
                </a:solidFill>
                <a:effectLst/>
                <a:latin typeface="+mn-lt"/>
                <a:ea typeface="+mn-ea"/>
                <a:cs typeface="+mn-cs"/>
              </a:rPr>
            </a:br>
            <a:r>
              <a:rPr lang="en-US" sz="1200" b="1" kern="1200" dirty="0">
                <a:solidFill>
                  <a:srgbClr val="FF0000"/>
                </a:solidFill>
                <a:effectLst/>
                <a:highlight>
                  <a:srgbClr val="FFFF00"/>
                </a:highlight>
                <a:latin typeface="+mn-lt"/>
                <a:ea typeface="+mn-ea"/>
                <a:cs typeface="+mn-cs"/>
              </a:rPr>
              <a:t>They can be over cynical, edgy, they can ask you for the ‘bottom line’ as they cannot deal with details. This can be with co-workers, employees, but also with their kids…</a:t>
            </a:r>
          </a:p>
          <a:p>
            <a:pPr lvl="0"/>
            <a:r>
              <a:rPr lang="en-US" sz="1200" b="1" u="sng" kern="1200" dirty="0">
                <a:solidFill>
                  <a:schemeClr val="tx1"/>
                </a:solidFill>
                <a:effectLst/>
                <a:latin typeface="+mn-lt"/>
                <a:ea typeface="+mn-ea"/>
                <a:cs typeface="+mn-cs"/>
              </a:rPr>
              <a:t>- Escape fantasies</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They become dissatisfied with the never-ending demands of their jobs, people with burnout may fantasize about running away or going on a solo-vacation. In extreme cases, they may turn to drugs, alcohol, or food as a way to numb their emotional pain.</a:t>
            </a:r>
          </a:p>
          <a:p>
            <a:pPr lvl="0"/>
            <a:r>
              <a:rPr lang="en-US" sz="1200" b="1"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Irritability</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Burnout can cause people to lose their cool with friends, co-workers, and family members more easily. </a:t>
            </a:r>
            <a:r>
              <a:rPr lang="en-US" sz="1200" b="1" kern="1200" dirty="0">
                <a:solidFill>
                  <a:schemeClr val="tx1"/>
                </a:solidFill>
                <a:effectLst/>
                <a:latin typeface="+mn-lt"/>
                <a:ea typeface="+mn-ea"/>
                <a:cs typeface="+mn-cs"/>
              </a:rPr>
              <a:t>Coping with normal stressors like preparing for a work meeting, driving kids to school, and tending to household tasks may also start to feel insurmountable, especially when things don’t go as planned</a:t>
            </a:r>
            <a:r>
              <a:rPr lang="en-US" sz="1200" kern="1200" dirty="0">
                <a:solidFill>
                  <a:schemeClr val="tx1"/>
                </a:solidFill>
                <a:effectLst/>
                <a:latin typeface="+mn-lt"/>
                <a:ea typeface="+mn-ea"/>
                <a:cs typeface="+mn-cs"/>
              </a:rPr>
              <a:t>.</a:t>
            </a:r>
          </a:p>
          <a:p>
            <a:pPr lvl="0"/>
            <a:r>
              <a:rPr lang="en-US" sz="1200" b="1"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Frequent illnesses</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Burnout, like other long-term stress, can lower your immune system, making you more susceptible to colds, the flu, and insomnia. Burnout can also lead to mental health concerns like depression and anxiety.</a:t>
            </a:r>
          </a:p>
          <a:p>
            <a:r>
              <a:rPr lang="en-US" sz="1200" b="1" kern="1200" dirty="0">
                <a:solidFill>
                  <a:schemeClr val="tx1"/>
                </a:solidFill>
                <a:effectLst/>
                <a:latin typeface="+mn-lt"/>
                <a:ea typeface="+mn-ea"/>
                <a:cs typeface="+mn-cs"/>
              </a:rPr>
              <a:t>Those employees who are investing most in their work are often those who face burnout. And we need to watch out for the signs. First look at yourself in the mirror and then talk to our employees and be alert for signs of burnout.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66E9A-5678-4100-AC94-08F508DFE4F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5417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Another problem that we face, and this is true in normal times but more so these days… is stress</a:t>
            </a:r>
          </a:p>
          <a:p>
            <a:pPr marL="0" indent="0">
              <a:buFont typeface="Arial" panose="020B0604020202020204" pitchFamily="34" charset="0"/>
              <a:buNone/>
            </a:pPr>
            <a:r>
              <a:rPr lang="en-US" sz="1200" b="1" kern="1200" dirty="0">
                <a:solidFill>
                  <a:schemeClr val="tx1"/>
                </a:solidFill>
                <a:effectLst/>
                <a:latin typeface="+mn-lt"/>
                <a:ea typeface="+mn-ea"/>
                <a:cs typeface="+mn-cs"/>
              </a:rPr>
              <a:t>Question to the participants: Is stress good or bad?</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The World Health Organization declared stress as an enemy many years ago, but today we understand that the reality is more complex (like fat can be bad if it comes from saturated oils but nowadays we also know it can be good if it comes from salmon, nuts or olive oil. Stress can be good as well.) </a:t>
            </a:r>
          </a:p>
          <a:p>
            <a:pPr marL="0" indent="0">
              <a:buFont typeface="Arial" panose="020B0604020202020204" pitchFamily="34" charset="0"/>
              <a:buNone/>
            </a:pPr>
            <a:r>
              <a:rPr lang="en-US" sz="1200" kern="1200" dirty="0">
                <a:solidFill>
                  <a:schemeClr val="tx1"/>
                </a:solidFill>
                <a:effectLst/>
                <a:latin typeface="+mn-lt"/>
                <a:ea typeface="+mn-ea"/>
                <a:cs typeface="+mn-cs"/>
              </a:rPr>
              <a:t>Stress is a response of fight or flight, it helps us deal with challenges by producing cortisol and adrenalin when we face threat. Once upon a time it was running away from a lion or tiger, and the stress response of the body helped us escape fast or fight back… today the lion might be an email “attacking us”, an important meeting, constant pressure, multi-tasking and working under many distractions, juggling between life errands, and fear of COVID-19.</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Our body responds in the same way, producing cortisol and adrenalin.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When we live in constant stress, these hormone levels are constantly high, and this leads to chronic stress.</a:t>
            </a:r>
          </a:p>
          <a:p>
            <a:pPr marL="0" indent="0">
              <a:buFont typeface="Arial" panose="020B0604020202020204" pitchFamily="34" charset="0"/>
              <a:buNone/>
            </a:pPr>
            <a:r>
              <a:rPr lang="en-US" sz="1200" kern="1200" dirty="0">
                <a:solidFill>
                  <a:schemeClr val="tx1"/>
                </a:solidFill>
                <a:effectLst/>
                <a:latin typeface="+mn-lt"/>
                <a:ea typeface="+mn-ea"/>
                <a:cs typeface="+mn-cs"/>
              </a:rPr>
              <a:t>85% of visits to the doctors these days (well not in Corona days) are caused by stress-related issues. It can be mild conditions like headaches and back pains but also chronic migraines, heart problems, Type 2 diabetes and many more illnesses…</a:t>
            </a:r>
          </a:p>
          <a:p>
            <a:pPr marL="0" indent="0">
              <a:buFont typeface="Arial" panose="020B0604020202020204" pitchFamily="34" charset="0"/>
              <a:buNone/>
            </a:pPr>
            <a:r>
              <a:rPr lang="en-US" sz="1200" b="1" kern="1200" dirty="0">
                <a:solidFill>
                  <a:schemeClr val="tx1"/>
                </a:solidFill>
                <a:effectLst/>
                <a:latin typeface="+mn-lt"/>
                <a:ea typeface="+mn-ea"/>
                <a:cs typeface="+mn-cs"/>
              </a:rPr>
              <a:t>Question to the audience: Think of the most important life events you experienced - can you share?</a:t>
            </a:r>
          </a:p>
          <a:p>
            <a:pPr marL="0" indent="0">
              <a:buFont typeface="Arial" panose="020B0604020202020204" pitchFamily="34" charset="0"/>
              <a:buNone/>
            </a:pPr>
            <a:r>
              <a:rPr lang="en-US" sz="1200" kern="1200" dirty="0">
                <a:solidFill>
                  <a:schemeClr val="tx1"/>
                </a:solidFill>
                <a:effectLst/>
                <a:latin typeface="+mn-lt"/>
                <a:ea typeface="+mn-ea"/>
                <a:cs typeface="+mn-cs"/>
              </a:rPr>
              <a:t>Most people will admit that the most significant events of their life (birth of a child, moving homes, getting to the desired position) involved stress.</a:t>
            </a:r>
          </a:p>
          <a:p>
            <a:pPr marL="0" indent="0">
              <a:buFont typeface="Arial" panose="020B0604020202020204" pitchFamily="34" charset="0"/>
              <a:buNone/>
            </a:pPr>
            <a:r>
              <a:rPr lang="en-US" sz="1200" kern="1200" dirty="0">
                <a:solidFill>
                  <a:schemeClr val="tx1"/>
                </a:solidFill>
                <a:effectLst/>
                <a:latin typeface="+mn-lt"/>
                <a:ea typeface="+mn-ea"/>
                <a:cs typeface="+mn-cs"/>
              </a:rPr>
              <a:t>Many studies show that a certain amount of stress can be good for us, as it pushes us to our peak performance and helps us achieve great results in life.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66E9A-5678-4100-AC94-08F508DFE4F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8620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good news is that even in our stressful day to day, we can “break the stress loop” if we manage to incorporate RECOVERY in our day to day.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Including recovery, even in small interventions, will make all the difference in the world! </a:t>
            </a:r>
          </a:p>
          <a:p>
            <a:r>
              <a:rPr lang="en-US" sz="1200" b="1" kern="1200" dirty="0">
                <a:solidFill>
                  <a:schemeClr val="tx1"/>
                </a:solidFill>
                <a:effectLst/>
                <a:latin typeface="+mn-lt"/>
                <a:ea typeface="+mn-ea"/>
                <a:cs typeface="+mn-cs"/>
              </a:rPr>
              <a:t>What does it mean to recover daily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means to include small changes in your life that will help you improve your well-being, every day.</a:t>
            </a:r>
          </a:p>
          <a:p>
            <a:r>
              <a:rPr lang="en-US" sz="1200" kern="1200" dirty="0">
                <a:solidFill>
                  <a:schemeClr val="tx1"/>
                </a:solidFill>
                <a:effectLst/>
                <a:latin typeface="+mn-lt"/>
                <a:ea typeface="+mn-ea"/>
                <a:cs typeface="+mn-cs"/>
              </a:rPr>
              <a:t>The latest research from the science of successful behavioral change shows us how to incorporate recovery:</a:t>
            </a:r>
          </a:p>
          <a:p>
            <a:pPr lvl="0"/>
            <a:r>
              <a:rPr lang="en-US" sz="1200" kern="1200" dirty="0">
                <a:solidFill>
                  <a:schemeClr val="tx1"/>
                </a:solidFill>
                <a:effectLst/>
                <a:latin typeface="+mn-lt"/>
                <a:ea typeface="+mn-ea"/>
                <a:cs typeface="+mn-cs"/>
              </a:rPr>
              <a:t>1. Adopt small (simple) habits – if we want behaviors to become a habit, they must be easy – we don’t like to work hard </a:t>
            </a:r>
            <a:r>
              <a:rPr lang="en-US" sz="1200" kern="1200" dirty="0">
                <a:solidFill>
                  <a:schemeClr val="tx1"/>
                </a:solidFill>
                <a:effectLst/>
                <a:latin typeface="+mn-lt"/>
                <a:ea typeface="+mn-ea"/>
                <a:cs typeface="+mn-cs"/>
                <a:sym typeface="Wingdings" panose="05000000000000000000" pitchFamily="2" charset="2"/>
              </a:rPr>
              <a: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Incorporate them in your day to day – choose things that you don’t need to bend your life around, rather they will become part of your life. And it’s important to embed them </a:t>
            </a:r>
            <a:r>
              <a:rPr lang="en-US" sz="1200" u="sng" kern="1200" dirty="0">
                <a:solidFill>
                  <a:schemeClr val="tx1"/>
                </a:solidFill>
                <a:effectLst/>
                <a:latin typeface="+mn-lt"/>
                <a:ea typeface="+mn-ea"/>
                <a:cs typeface="+mn-cs"/>
              </a:rPr>
              <a:t>during</a:t>
            </a:r>
            <a:r>
              <a:rPr lang="en-US" sz="1200" kern="1200" dirty="0">
                <a:solidFill>
                  <a:schemeClr val="tx1"/>
                </a:solidFill>
                <a:effectLst/>
                <a:latin typeface="+mn-lt"/>
                <a:ea typeface="+mn-ea"/>
                <a:cs typeface="+mn-cs"/>
              </a:rPr>
              <a:t> your day.</a:t>
            </a:r>
          </a:p>
          <a:p>
            <a:pPr lvl="0"/>
            <a:r>
              <a:rPr lang="en-US" sz="1200" kern="1200" dirty="0">
                <a:solidFill>
                  <a:schemeClr val="tx1"/>
                </a:solidFill>
                <a:effectLst/>
                <a:latin typeface="+mn-lt"/>
                <a:ea typeface="+mn-ea"/>
                <a:cs typeface="+mn-cs"/>
              </a:rPr>
              <a:t>3. Respect your rhythm – we are all different, each of us has our own body rhythm and we must respect it. Some are more of a morning person, some become very energized in the evening. Use ‘MEsearch’ rather than ‘Research’ – experiment and find out what works for you </a:t>
            </a:r>
          </a:p>
          <a:p>
            <a:pPr lvl="0"/>
            <a:r>
              <a:rPr lang="en-US" sz="1200" kern="1200" dirty="0">
                <a:solidFill>
                  <a:schemeClr val="tx1"/>
                </a:solidFill>
                <a:effectLst/>
                <a:latin typeface="+mn-lt"/>
                <a:ea typeface="+mn-ea"/>
                <a:cs typeface="+mn-cs"/>
              </a:rPr>
              <a:t>4. Celebrate successes – it might seem weird to cheer yourself up, but many studies have shown that acknowledging these small successes gives you the motivation to go 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66E9A-5678-4100-AC94-08F508DFE4F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6759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So, what small changes can we include in our life?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During your day, go out every 1-2 hours, walk around, stretch, go outside if you can, breathe, drink coffee or tea</a:t>
            </a:r>
            <a:br>
              <a:rPr lang="en-US" sz="1200" b="1"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rPr>
              <a:t>Explanation:</a:t>
            </a:r>
            <a:r>
              <a:rPr lang="en-US" sz="1200" kern="1200" dirty="0">
                <a:solidFill>
                  <a:schemeClr val="tx1"/>
                </a:solidFill>
                <a:effectLst/>
                <a:latin typeface="+mn-lt"/>
                <a:ea typeface="+mn-ea"/>
                <a:cs typeface="+mn-cs"/>
              </a:rPr>
              <a:t> We are a sitting generation, we sit most of the day, in our cars, in the office, when we order grocery and in front of the TV… we must move during the day for our health, concentration and mood. Research shows that going to the gym and working out during the weekend don’t “pay” for the endless sitting during the day, and we must also include the small interventions as part of our day to day.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Get 20 min in the sun daily </a:t>
            </a:r>
            <a:br>
              <a:rPr lang="en-US" sz="1200"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rPr>
              <a:t>Explanation</a:t>
            </a:r>
            <a:r>
              <a:rPr lang="en-US" sz="1200" kern="1200" dirty="0">
                <a:solidFill>
                  <a:schemeClr val="tx1"/>
                </a:solidFill>
                <a:effectLst/>
                <a:latin typeface="+mn-lt"/>
                <a:ea typeface="+mn-ea"/>
                <a:cs typeface="+mn-cs"/>
              </a:rPr>
              <a:t> – it’s important to get real light, not only florescent, for vitamin D production but also to align our body’s natural rhythms – 10-20 minutes in the sun will help you sleep better at night!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a:t>
            </a:r>
            <a:r>
              <a:rPr lang="en-US" sz="1200" b="1" kern="1200" dirty="0">
                <a:solidFill>
                  <a:schemeClr val="tx1"/>
                </a:solidFill>
                <a:effectLst/>
                <a:latin typeface="+mn-lt"/>
                <a:ea typeface="+mn-ea"/>
                <a:cs typeface="+mn-cs"/>
              </a:rPr>
              <a:t>Sleep well at night </a:t>
            </a:r>
            <a:r>
              <a:rPr lang="en-US" sz="1200" kern="1200" dirty="0">
                <a:solidFill>
                  <a:schemeClr val="tx1"/>
                </a:solidFill>
                <a:effectLst/>
                <a:latin typeface="+mn-lt"/>
                <a:ea typeface="+mn-ea"/>
                <a:cs typeface="+mn-cs"/>
              </a:rPr>
              <a:t>– at least 7-8 hours are needed for you to recharge your body and mind! </a:t>
            </a:r>
          </a:p>
          <a:p>
            <a:r>
              <a:rPr lang="en-US" sz="1200" u="sng" kern="1200" dirty="0">
                <a:solidFill>
                  <a:schemeClr val="tx1"/>
                </a:solidFill>
                <a:effectLst/>
                <a:latin typeface="+mn-lt"/>
                <a:ea typeface="+mn-ea"/>
                <a:cs typeface="+mn-cs"/>
              </a:rPr>
              <a:t>Explanation</a:t>
            </a:r>
            <a:r>
              <a:rPr lang="en-US" sz="1200" kern="1200" dirty="0">
                <a:solidFill>
                  <a:schemeClr val="tx1"/>
                </a:solidFill>
                <a:effectLst/>
                <a:latin typeface="+mn-lt"/>
                <a:ea typeface="+mn-ea"/>
                <a:cs typeface="+mn-cs"/>
              </a:rPr>
              <a:t>: people underestimate the importance of proper sleep – both in length and in quality. This is our body’s maintenance time, and many processes take place during sleep, like removing toxins, memory, cell renewal (beauty sleep </a:t>
            </a:r>
            <a:r>
              <a:rPr lang="en-US" sz="1200" kern="1200" dirty="0">
                <a:solidFill>
                  <a:schemeClr val="tx1"/>
                </a:solidFill>
                <a:effectLst/>
                <a:latin typeface="+mn-lt"/>
                <a:ea typeface="+mn-ea"/>
                <a:cs typeface="+mn-cs"/>
                <a:sym typeface="Segoe UI Emoji" panose="020B0502040204020203" pitchFamily="34" charset="0"/>
              </a:rPr>
              <a:t>😊</a:t>
            </a:r>
            <a:r>
              <a:rPr lang="en-US" sz="1200" kern="1200" dirty="0">
                <a:solidFill>
                  <a:schemeClr val="tx1"/>
                </a:solidFill>
                <a:effectLst/>
                <a:latin typeface="+mn-lt"/>
                <a:ea typeface="+mn-ea"/>
                <a:cs typeface="+mn-cs"/>
              </a:rPr>
              <a:t>) and more… it might be cool to be able to sleep 4-5 hours and manage, but you need to know that </a:t>
            </a:r>
            <a:r>
              <a:rPr lang="en-US" sz="1200" b="1" kern="1200" dirty="0">
                <a:solidFill>
                  <a:schemeClr val="tx1"/>
                </a:solidFill>
                <a:effectLst/>
                <a:latin typeface="+mn-lt"/>
                <a:ea typeface="+mn-ea"/>
                <a:cs typeface="+mn-cs"/>
              </a:rPr>
              <a:t>Leaders who sleep well, lead well, and it’s important for you both in the short (your health and happiness) and the long term (adding years to your life!)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a:t>
            </a:r>
            <a:r>
              <a:rPr lang="en-US" sz="1200" b="1" kern="1200" dirty="0">
                <a:solidFill>
                  <a:schemeClr val="tx1"/>
                </a:solidFill>
                <a:effectLst/>
                <a:latin typeface="+mn-lt"/>
                <a:ea typeface="+mn-ea"/>
                <a:cs typeface="+mn-cs"/>
              </a:rPr>
              <a:t> Move…</a:t>
            </a:r>
            <a:r>
              <a:rPr lang="en-US" sz="1200" kern="1200" dirty="0">
                <a:solidFill>
                  <a:schemeClr val="tx1"/>
                </a:solidFill>
                <a:effectLst/>
                <a:latin typeface="+mn-lt"/>
                <a:ea typeface="+mn-ea"/>
                <a:cs typeface="+mn-cs"/>
              </a:rPr>
              <a:t> short HIIT (high intensity interval) sessions, Yoga, Pilates…  dance, walk in nature – choosing something you like will help you stick to 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 </a:t>
            </a:r>
            <a:r>
              <a:rPr lang="en-US" sz="1200" b="1" kern="1200" dirty="0">
                <a:solidFill>
                  <a:schemeClr val="tx1"/>
                </a:solidFill>
                <a:effectLst/>
                <a:latin typeface="+mn-lt"/>
                <a:ea typeface="+mn-ea"/>
                <a:cs typeface="+mn-cs"/>
              </a:rPr>
              <a:t>Embrace mindfulness and meditation for 2-20 minutes</a:t>
            </a:r>
            <a:r>
              <a:rPr lang="en-US" sz="1200" kern="1200" dirty="0">
                <a:solidFill>
                  <a:schemeClr val="tx1"/>
                </a:solidFill>
                <a:effectLst/>
                <a:latin typeface="+mn-lt"/>
                <a:ea typeface="+mn-ea"/>
                <a:cs typeface="+mn-cs"/>
              </a:rPr>
              <a:t>, you can choose your way of meditation: listening to music, walking in nature, but make sure to focus on the here and now</a:t>
            </a:r>
            <a:br>
              <a:rPr lang="en-US" sz="1200" kern="1200" dirty="0">
                <a:solidFill>
                  <a:schemeClr val="tx1"/>
                </a:solidFill>
                <a:effectLst/>
                <a:latin typeface="+mn-lt"/>
                <a:ea typeface="+mn-ea"/>
                <a:cs typeface="+mn-cs"/>
              </a:rPr>
            </a:br>
            <a:r>
              <a:rPr lang="en-US" sz="1200" b="1" u="sng" kern="1200" dirty="0">
                <a:solidFill>
                  <a:schemeClr val="tx1"/>
                </a:solidFill>
                <a:effectLst/>
                <a:latin typeface="+mn-lt"/>
                <a:ea typeface="+mn-ea"/>
                <a:cs typeface="+mn-cs"/>
              </a:rPr>
              <a:t>Explanation</a:t>
            </a:r>
            <a:r>
              <a:rPr lang="en-US" sz="1200" kern="1200" dirty="0">
                <a:solidFill>
                  <a:schemeClr val="tx1"/>
                </a:solidFill>
                <a:effectLst/>
                <a:latin typeface="+mn-lt"/>
                <a:ea typeface="+mn-ea"/>
                <a:cs typeface="+mn-cs"/>
              </a:rPr>
              <a:t>: So often we are busy analyzing our past or making scripts, like movie directors, about our future, but at this moment no lion is chasing you, it’s always OK. And giving ourselves the time to feel that it’s OK even for a few minutes is very helpful to reduce our stress levels and incorporate recovery in our life.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 Take a day off…</a:t>
            </a:r>
            <a:br>
              <a:rPr lang="en-US" sz="1200" kern="1200" dirty="0">
                <a:solidFill>
                  <a:schemeClr val="tx1"/>
                </a:solidFill>
                <a:effectLst/>
                <a:latin typeface="+mn-lt"/>
                <a:ea typeface="+mn-ea"/>
                <a:cs typeface="+mn-cs"/>
              </a:rPr>
            </a:br>
            <a:r>
              <a:rPr lang="en-US" sz="1200" b="1" u="sng" kern="1200" dirty="0">
                <a:solidFill>
                  <a:schemeClr val="tx1"/>
                </a:solidFill>
                <a:effectLst/>
                <a:latin typeface="+mn-lt"/>
                <a:ea typeface="+mn-ea"/>
                <a:cs typeface="+mn-cs"/>
              </a:rPr>
              <a:t>Explanation</a:t>
            </a:r>
            <a:r>
              <a:rPr lang="en-US" sz="1200" kern="1200" dirty="0">
                <a:solidFill>
                  <a:schemeClr val="tx1"/>
                </a:solidFill>
                <a:effectLst/>
                <a:latin typeface="+mn-lt"/>
                <a:ea typeface="+mn-ea"/>
                <a:cs typeface="+mn-cs"/>
              </a:rPr>
              <a:t>: In order to recharge, do things that fill you up. Research shows that a few short vacation days are actually better than one long vacation; I say do both </a:t>
            </a:r>
            <a:r>
              <a:rPr lang="en-US" sz="1200" kern="1200" dirty="0">
                <a:solidFill>
                  <a:schemeClr val="tx1"/>
                </a:solidFill>
                <a:effectLst/>
                <a:latin typeface="+mn-lt"/>
                <a:ea typeface="+mn-ea"/>
                <a:cs typeface="+mn-cs"/>
                <a:sym typeface="Segoe UI Emoji" panose="020B0502040204020203" pitchFamily="34" charset="0"/>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 </a:t>
            </a:r>
            <a:r>
              <a:rPr lang="en-US" sz="1200" b="1" kern="1200" dirty="0">
                <a:solidFill>
                  <a:schemeClr val="tx1"/>
                </a:solidFill>
                <a:effectLst/>
                <a:latin typeface="+mn-lt"/>
                <a:ea typeface="+mn-ea"/>
                <a:cs typeface="+mn-cs"/>
              </a:rPr>
              <a:t>Take some Me Time </a:t>
            </a:r>
            <a:r>
              <a:rPr lang="en-US" sz="1200" kern="1200" dirty="0">
                <a:solidFill>
                  <a:schemeClr val="tx1"/>
                </a:solidFill>
                <a:effectLst/>
                <a:latin typeface="+mn-lt"/>
                <a:ea typeface="+mn-ea"/>
                <a:cs typeface="+mn-cs"/>
              </a:rPr>
              <a:t>– a 15-minute daily routine, used for – listening to music, walking in the park, reading a book, taking a bath, but not for being on your mobile device!</a:t>
            </a:r>
            <a:br>
              <a:rPr lang="en-US" sz="1200" kern="1200" dirty="0">
                <a:solidFill>
                  <a:schemeClr val="tx1"/>
                </a:solidFill>
                <a:effectLst/>
                <a:latin typeface="+mn-lt"/>
                <a:ea typeface="+mn-ea"/>
                <a:cs typeface="+mn-cs"/>
              </a:rPr>
            </a:br>
            <a:r>
              <a:rPr lang="en-US" sz="1200" b="1" u="sng" kern="1200" dirty="0">
                <a:solidFill>
                  <a:schemeClr val="tx1"/>
                </a:solidFill>
                <a:effectLst/>
                <a:latin typeface="+mn-lt"/>
                <a:ea typeface="+mn-ea"/>
                <a:cs typeface="+mn-cs"/>
              </a:rPr>
              <a:t>Explanation</a:t>
            </a:r>
            <a:r>
              <a:rPr lang="en-US" sz="1200" kern="1200" dirty="0">
                <a:solidFill>
                  <a:schemeClr val="tx1"/>
                </a:solidFill>
                <a:effectLst/>
                <a:latin typeface="+mn-lt"/>
                <a:ea typeface="+mn-ea"/>
                <a:cs typeface="+mn-cs"/>
              </a:rPr>
              <a:t>: every time you take 5, 10 or 15 minutes to disconnect, do things you like, take care of YOU… you come back more focused, relaxed, and productive. That’s where creativity and innovation come from, and stress levels go down.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66E9A-5678-4100-AC94-08F508DFE4F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5504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How do we create those Rituals (Habits) and make small changes in our life?</a:t>
            </a:r>
          </a:p>
          <a:p>
            <a:pPr marL="228600" lvl="0" indent="-228600">
              <a:buFont typeface="+mj-lt"/>
              <a:buAutoNum type="arabicPeriod"/>
            </a:pPr>
            <a:r>
              <a:rPr lang="en-US" sz="1200" b="1" kern="1200" dirty="0">
                <a:solidFill>
                  <a:schemeClr val="tx1"/>
                </a:solidFill>
                <a:effectLst/>
                <a:latin typeface="+mn-lt"/>
                <a:ea typeface="+mn-ea"/>
                <a:cs typeface="+mn-cs"/>
              </a:rPr>
              <a:t>Less is more </a:t>
            </a:r>
            <a:r>
              <a:rPr lang="en-US" sz="1200" kern="1200" dirty="0">
                <a:solidFill>
                  <a:schemeClr val="tx1"/>
                </a:solidFill>
                <a:effectLst/>
                <a:latin typeface="+mn-lt"/>
                <a:ea typeface="+mn-ea"/>
                <a:cs typeface="+mn-cs"/>
              </a:rPr>
              <a:t>also when adopting new habits: choose one habit, maximum 2, our brain is creating new neural connections every time we create a new habit. How long does it take to create a ritual? Some say 21 days, Robin Sharma in his new book - the 5 am club - talks about 50+, I say it is very personal, and again, me-search rather than research and you will learn what works for you.</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once You establish one habit move to the next one… (we will share a TED talk after the session)</a:t>
            </a:r>
          </a:p>
          <a:p>
            <a:pPr marL="228600" lvl="0" indent="-228600">
              <a:buFont typeface="+mj-lt"/>
              <a:buAutoNum type="arabicPeriod"/>
            </a:pPr>
            <a:r>
              <a:rPr lang="en-US" sz="1200" b="1" kern="1200" dirty="0">
                <a:solidFill>
                  <a:schemeClr val="tx1"/>
                </a:solidFill>
                <a:effectLst/>
                <a:latin typeface="+mn-lt"/>
                <a:ea typeface="+mn-ea"/>
                <a:cs typeface="+mn-cs"/>
              </a:rPr>
              <a:t>It’s OK to fail </a:t>
            </a:r>
            <a:r>
              <a:rPr lang="en-US" sz="1200" kern="1200" dirty="0">
                <a:solidFill>
                  <a:schemeClr val="tx1"/>
                </a:solidFill>
                <a:effectLst/>
                <a:latin typeface="+mn-lt"/>
                <a:ea typeface="+mn-ea"/>
                <a:cs typeface="+mn-cs"/>
              </a:rPr>
              <a:t>– just try and try again </a:t>
            </a:r>
          </a:p>
          <a:p>
            <a:pPr marL="228600" lvl="0" indent="-228600">
              <a:buFont typeface="+mj-lt"/>
              <a:buAutoNum type="arabicPeriod"/>
            </a:pPr>
            <a:r>
              <a:rPr lang="en-US" sz="1200" b="1" kern="1200" dirty="0">
                <a:solidFill>
                  <a:schemeClr val="tx1"/>
                </a:solidFill>
                <a:effectLst/>
                <a:latin typeface="+mn-lt"/>
                <a:ea typeface="+mn-ea"/>
                <a:cs typeface="+mn-cs"/>
              </a:rPr>
              <a:t>Put it in your calendar</a:t>
            </a:r>
            <a:r>
              <a:rPr lang="en-US" sz="1200" kern="1200" dirty="0">
                <a:solidFill>
                  <a:schemeClr val="tx1"/>
                </a:solidFill>
                <a:effectLst/>
                <a:latin typeface="+mn-lt"/>
                <a:ea typeface="+mn-ea"/>
                <a:cs typeface="+mn-cs"/>
              </a:rPr>
              <a:t>, it will really help you find time for it</a:t>
            </a:r>
          </a:p>
          <a:p>
            <a:pPr marL="228600" lvl="0" indent="-228600">
              <a:buFont typeface="+mj-lt"/>
              <a:buAutoNum type="arabicPeriod"/>
            </a:pPr>
            <a:r>
              <a:rPr lang="en-US" sz="1200" b="1" kern="1200" dirty="0">
                <a:solidFill>
                  <a:schemeClr val="tx1"/>
                </a:solidFill>
                <a:effectLst/>
                <a:latin typeface="+mn-lt"/>
                <a:ea typeface="+mn-ea"/>
                <a:cs typeface="+mn-cs"/>
              </a:rPr>
              <a:t>Sometimes it’s good to decide to connect a new habit to an already established habit </a:t>
            </a:r>
            <a:r>
              <a:rPr lang="en-US" sz="1200" kern="1200" dirty="0">
                <a:solidFill>
                  <a:schemeClr val="tx1"/>
                </a:solidFill>
                <a:effectLst/>
                <a:latin typeface="+mn-lt"/>
                <a:ea typeface="+mn-ea"/>
                <a:cs typeface="+mn-cs"/>
              </a:rPr>
              <a:t>– before you brush your teeth, meditate or after your morning coffee, read for 15 minutes, drink a glass of water before every cup of coffee if you want to drink more water.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And research shows that </a:t>
            </a:r>
            <a:r>
              <a:rPr lang="en-US" sz="1200" b="1" kern="1200" dirty="0">
                <a:solidFill>
                  <a:schemeClr val="tx1"/>
                </a:solidFill>
                <a:effectLst/>
                <a:latin typeface="+mn-lt"/>
                <a:ea typeface="+mn-ea"/>
                <a:cs typeface="+mn-cs"/>
              </a:rPr>
              <a:t>even believing that change is possible can make a difference </a:t>
            </a:r>
            <a:r>
              <a:rPr lang="en-US" sz="1200" kern="1200" dirty="0">
                <a:solidFill>
                  <a:schemeClr val="tx1"/>
                </a:solidFill>
                <a:effectLst/>
                <a:latin typeface="+mn-lt"/>
                <a:ea typeface="+mn-ea"/>
                <a:cs typeface="+mn-cs"/>
              </a:rPr>
              <a:t>(we will share a TED talk after the session)</a:t>
            </a:r>
          </a:p>
          <a:p>
            <a:pPr marL="228600" lvl="0" indent="-228600">
              <a:buFont typeface="+mj-lt"/>
              <a:buAutoNum type="arabicPeriod"/>
            </a:pPr>
            <a:r>
              <a:rPr lang="en-US" sz="1200" kern="1200" dirty="0">
                <a:solidFill>
                  <a:schemeClr val="tx1"/>
                </a:solidFill>
                <a:effectLst/>
                <a:latin typeface="+mn-lt"/>
                <a:ea typeface="+mn-ea"/>
                <a:cs typeface="+mn-cs"/>
              </a:rPr>
              <a:t>It helps to add good habits to remove bad ones; like taking your phone out of your bedroom if you want to stop reading emails as soon as you wake up or reduce your SM usage</a:t>
            </a:r>
          </a:p>
          <a:p>
            <a:pPr marL="228600" lvl="0" indent="-228600">
              <a:buFont typeface="+mj-lt"/>
              <a:buAutoNum type="arabicPeriod"/>
            </a:pPr>
            <a:r>
              <a:rPr lang="en-US" sz="1200" b="1" kern="1200" dirty="0">
                <a:solidFill>
                  <a:schemeClr val="tx1"/>
                </a:solidFill>
                <a:effectLst/>
                <a:latin typeface="+mn-lt"/>
                <a:ea typeface="+mn-ea"/>
                <a:cs typeface="+mn-cs"/>
              </a:rPr>
              <a:t>Reminders help </a:t>
            </a:r>
            <a:r>
              <a:rPr lang="en-US" sz="1200" kern="1200" dirty="0">
                <a:solidFill>
                  <a:schemeClr val="tx1"/>
                </a:solidFill>
                <a:effectLst/>
                <a:latin typeface="+mn-lt"/>
                <a:ea typeface="+mn-ea"/>
                <a:cs typeface="+mn-cs"/>
              </a:rPr>
              <a:t>– an app, a note on your laptop or fridge, using a bracelet </a:t>
            </a:r>
          </a:p>
          <a:p>
            <a:pPr marL="228600" lvl="0" indent="-228600">
              <a:buFont typeface="+mj-lt"/>
              <a:buAutoNum type="arabicPeriod"/>
            </a:pPr>
            <a:r>
              <a:rPr lang="en-US" sz="1200" b="1" kern="1200" dirty="0">
                <a:solidFill>
                  <a:schemeClr val="tx1"/>
                </a:solidFill>
                <a:effectLst/>
                <a:latin typeface="+mn-lt"/>
                <a:ea typeface="+mn-ea"/>
                <a:cs typeface="+mn-cs"/>
              </a:rPr>
              <a:t>Do it together </a:t>
            </a:r>
            <a:r>
              <a:rPr lang="en-US" sz="1200" kern="1200" dirty="0">
                <a:solidFill>
                  <a:schemeClr val="tx1"/>
                </a:solidFill>
                <a:effectLst/>
                <a:latin typeface="+mn-lt"/>
                <a:ea typeface="+mn-ea"/>
                <a:cs typeface="+mn-cs"/>
              </a:rPr>
              <a:t>– it creates commitment and can be fun!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66E9A-5678-4100-AC94-08F508DFE4F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2543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are stressed, our breath is shallow and “stuck” in the upper part of the chest. </a:t>
            </a:r>
          </a:p>
          <a:p>
            <a:r>
              <a:rPr lang="en-US" dirty="0"/>
              <a:t>Practicing breathing with intention, focusing on the long Inhalation and exhalation and giving ourselves the time to breath even for 2-5-10 minutes is very helpful to reduce our stress levels and incorporate recovery in our life</a:t>
            </a:r>
          </a:p>
          <a:p>
            <a:endParaRPr lang="en-US" dirty="0"/>
          </a:p>
          <a:p>
            <a:r>
              <a:rPr lang="en-US" dirty="0"/>
              <a:t>This can be just sitting still, listening to music, walking – anything that helps us be present in the moment</a:t>
            </a:r>
          </a:p>
          <a:p>
            <a:endParaRPr lang="en-US" b="1" dirty="0"/>
          </a:p>
          <a:p>
            <a:r>
              <a:rPr lang="en-US" b="1" dirty="0"/>
              <a:t>Mindfulness - </a:t>
            </a:r>
            <a:r>
              <a:rPr lang="en-US" dirty="0"/>
              <a:t>without using big words is all about being present in our life. </a:t>
            </a:r>
            <a:br>
              <a:rPr lang="en-US" dirty="0"/>
            </a:br>
            <a:r>
              <a:rPr lang="en-US" dirty="0"/>
              <a:t>So many times we are busy analyzing our past or making scripts, like movie directors, about our future, but at this moment no lion is chasing you, it’s always OK. Being able to make these short interventions is very important for our well-being.</a:t>
            </a:r>
          </a:p>
          <a:p>
            <a:r>
              <a:rPr lang="en-US" dirty="0"/>
              <a:t>{ Play some relaxing music, meditation or guide yourself – 2-5 minutes </a:t>
            </a:r>
            <a:br>
              <a:rPr lang="en-US" dirty="0"/>
            </a:br>
            <a:r>
              <a:rPr lang="en-US" dirty="0">
                <a:sym typeface="Wingdings" panose="05000000000000000000" pitchFamily="2" charset="2"/>
              </a:rPr>
              <a:t> </a:t>
            </a:r>
            <a:r>
              <a:rPr lang="en-US" dirty="0"/>
              <a:t>at the end ask the participants to write down one or two small habits they would like to adopt and commit to. They can share or keep it to themselves…}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check out my Spotify for relaxing music (you need to share computer audio in Zoom advanced options to play) </a:t>
            </a:r>
            <a:r>
              <a:rPr lang="en-US" sz="1200" b="1" u="none" strike="noStrike" kern="1200" dirty="0">
                <a:solidFill>
                  <a:schemeClr val="tx1"/>
                </a:solidFill>
                <a:effectLst/>
                <a:latin typeface="+mn-lt"/>
                <a:ea typeface="+mn-ea"/>
                <a:cs typeface="+mn-cs"/>
                <a:hlinkClick r:id="rId3"/>
              </a:rPr>
              <a:t>https://open.spotify.com/playlist/4flPkI23AO5S95ApLTZXgb?si=3Pxqo3DFT2yrAnv5pQ_mHA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66E9A-5678-4100-AC94-08F508DFE4F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8528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66E9A-5678-4100-AC94-08F508DFE4F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2818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entury Gothic"/>
                <a:ea typeface="+mn-ea"/>
                <a:cs typeface="+mn-cs"/>
              </a:rPr>
              <a:t>Well-being as a proactive approach to increase happiness and improve health rather than a preventative tool that addresses pain &amp; sickness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entury Gothic"/>
                <a:ea typeface="+mn-ea"/>
                <a:cs typeface="+mn-cs"/>
              </a:rPr>
              <a:t>It is well known that employees’ well-being contributes not only to </a:t>
            </a:r>
            <a:r>
              <a:rPr kumimoji="0" lang="en-US" i="0" u="none" strike="noStrike" kern="1200" cap="none" spc="0" normalizeH="0" baseline="0" noProof="0" dirty="0">
                <a:ln>
                  <a:noFill/>
                </a:ln>
                <a:solidFill>
                  <a:schemeClr val="tx2"/>
                </a:solidFill>
                <a:effectLst/>
                <a:uLnTx/>
                <a:uFillTx/>
                <a:latin typeface="Century Gothic"/>
                <a:ea typeface="+mn-ea"/>
                <a:cs typeface="+mn-cs"/>
              </a:rPr>
              <a:t>Health, Happiness, Productivity, Focus, Creativity &amp; Innovation, it actually impacts the company’s bottom line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solidFill>
                  <a:schemeClr val="tx2"/>
                </a:solidFill>
                <a:effectLst/>
                <a:uLnTx/>
                <a:uFillTx/>
                <a:latin typeface="Century Gothic"/>
                <a:ea typeface="+mn-ea"/>
                <a:cs typeface="+mn-cs"/>
              </a:rPr>
              <a:t>Latest paper by Deloitte (see quote on slide)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382844-C493-4E5C-84EB-6E0488489CF0}" type="slidenum">
              <a:rPr kumimoji="0" lang="en-US" sz="1200" b="0" i="0" u="none" strike="noStrike" kern="1200" cap="none" spc="0" normalizeH="0" baseline="0" noProof="0" smtClean="0">
                <a:ln>
                  <a:noFill/>
                </a:ln>
                <a:solidFill>
                  <a:prstClr val="black"/>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862521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exactly is that quality of resilience that carries people through life?</a:t>
            </a:r>
          </a:p>
        </p:txBody>
      </p:sp>
      <p:sp>
        <p:nvSpPr>
          <p:cNvPr id="4" name="Slide Number Placeholder 3"/>
          <p:cNvSpPr>
            <a:spLocks noGrp="1"/>
          </p:cNvSpPr>
          <p:nvPr>
            <p:ph type="sldNum" sz="quarter" idx="10"/>
          </p:nvPr>
        </p:nvSpPr>
        <p:spPr/>
        <p:txBody>
          <a:bodyPr/>
          <a:lstStyle/>
          <a:p>
            <a:fld id="{71CEAB9E-F92E-4C83-8565-BC5276F4F7E7}" type="slidenum">
              <a:rPr lang="en-US" smtClean="0"/>
              <a:t>7</a:t>
            </a:fld>
            <a:endParaRPr lang="en-US" dirty="0"/>
          </a:p>
        </p:txBody>
      </p:sp>
    </p:spTree>
    <p:extLst>
      <p:ext uri="{BB962C8B-B14F-4D97-AF65-F5344CB8AC3E}">
        <p14:creationId xmlns:p14="http://schemas.microsoft.com/office/powerpoint/2010/main" val="4012926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b="1" dirty="0">
                <a:solidFill>
                  <a:schemeClr val="tx2"/>
                </a:solidFill>
                <a:effectLst/>
                <a:latin typeface="+mn-lt"/>
                <a:ea typeface="Calibri" panose="020F0502020204030204" pitchFamily="34" charset="0"/>
                <a:cs typeface="Arial" panose="020B0604020202020204" pitchFamily="34" charset="0"/>
              </a:rPr>
              <a:t>Trio - share tips on creating well-being in my team - conclude on the whiteboard </a:t>
            </a:r>
          </a:p>
          <a:p>
            <a:pPr marL="0" marR="0" lvl="0" indent="0" algn="l" defTabSz="914126" rtl="0" eaLnBrk="1" fontAlgn="auto" latinLnBrk="0" hangingPunct="1">
              <a:lnSpc>
                <a:spcPct val="100000"/>
              </a:lnSpc>
              <a:spcBef>
                <a:spcPts val="0"/>
              </a:spcBef>
              <a:spcAft>
                <a:spcPts val="0"/>
              </a:spcAft>
              <a:buClrTx/>
              <a:buSzTx/>
              <a:buFontTx/>
              <a:buNone/>
              <a:tabLst/>
              <a:defRPr/>
            </a:pPr>
            <a:endParaRPr lang="en-US" sz="1200" dirty="0">
              <a:solidFill>
                <a:schemeClr val="tx2"/>
              </a:solidFill>
              <a:effectLst/>
              <a:latin typeface="+mn-lt"/>
              <a:ea typeface="Calibri" panose="020F0502020204030204" pitchFamily="34" charset="0"/>
              <a:cs typeface="Arial" panose="020B0604020202020204" pitchFamily="34" charset="0"/>
            </a:endParaRPr>
          </a:p>
          <a:p>
            <a:pPr marL="0" marR="0" lvl="0" indent="0" algn="l" defTabSz="914126" rtl="0" eaLnBrk="1" fontAlgn="auto" latinLnBrk="0" hangingPunct="1">
              <a:lnSpc>
                <a:spcPct val="100000"/>
              </a:lnSpc>
              <a:spcBef>
                <a:spcPts val="0"/>
              </a:spcBef>
              <a:spcAft>
                <a:spcPts val="0"/>
              </a:spcAft>
              <a:buClrTx/>
              <a:buSzTx/>
              <a:buFontTx/>
              <a:buNone/>
              <a:tabLst/>
              <a:defRPr/>
            </a:pPr>
            <a:r>
              <a:rPr lang="en-US" dirty="0"/>
              <a:t>Examples of how small changes in your well-being directly impact your employees’ well-being, and what can be done on your teams to promote a culture of well-being</a:t>
            </a:r>
          </a:p>
          <a:p>
            <a:pPr marL="0" marR="0" lvl="0" indent="0" algn="l" defTabSz="914126" rtl="0" eaLnBrk="1" fontAlgn="auto" latinLnBrk="0" hangingPunct="1">
              <a:lnSpc>
                <a:spcPct val="100000"/>
              </a:lnSpc>
              <a:spcBef>
                <a:spcPts val="0"/>
              </a:spcBef>
              <a:spcAft>
                <a:spcPts val="0"/>
              </a:spcAft>
              <a:buClrTx/>
              <a:buSzTx/>
              <a:buFontTx/>
              <a:buNone/>
              <a:tabLst/>
              <a:defRPr/>
            </a:pPr>
            <a:endParaRPr lang="en-US" sz="1200" dirty="0">
              <a:solidFill>
                <a:schemeClr val="tx2"/>
              </a:solidFill>
              <a:effectLst/>
              <a:latin typeface="+mn-lt"/>
              <a:ea typeface="Calibri" panose="020F0502020204030204" pitchFamily="34" charset="0"/>
              <a:cs typeface="Arial" panose="020B0604020202020204" pitchFamily="34" charset="0"/>
            </a:endParaRPr>
          </a:p>
          <a:p>
            <a:pPr rtl="0" eaLnBrk="1" fontAlgn="t" latinLnBrk="0" hangingPunct="1"/>
            <a:r>
              <a:rPr lang="en-US" sz="1200" b="1" i="0" u="none" strike="noStrike" kern="1200" dirty="0">
                <a:solidFill>
                  <a:schemeClr val="tx1"/>
                </a:solidFill>
                <a:effectLst/>
                <a:latin typeface="+mn-lt"/>
                <a:ea typeface="+mn-ea"/>
                <a:cs typeface="+mn-cs"/>
              </a:rPr>
              <a:t>Your Well-being</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Impacts your employees’ well-being!</a:t>
            </a:r>
            <a:endParaRPr lang="en-US" sz="1200" b="0" i="0" u="none" strike="noStrike" kern="1200" dirty="0">
              <a:solidFill>
                <a:schemeClr val="tx1"/>
              </a:solidFill>
              <a:effectLst/>
              <a:latin typeface="+mn-lt"/>
              <a:ea typeface="+mn-ea"/>
              <a:cs typeface="+mn-cs"/>
            </a:endParaRPr>
          </a:p>
          <a:p>
            <a:pPr rtl="0" eaLnBrk="1" fontAlgn="auto" latinLnBrk="0" hangingPunct="1"/>
            <a:r>
              <a:rPr lang="en-US" sz="1200" b="1" i="0" u="none" strike="noStrike" kern="1200" dirty="0">
                <a:solidFill>
                  <a:schemeClr val="tx1"/>
                </a:solidFill>
                <a:effectLst/>
                <a:latin typeface="+mn-lt"/>
                <a:ea typeface="+mn-ea"/>
                <a:cs typeface="+mn-cs"/>
              </a:rPr>
              <a:t>Embed recovery </a:t>
            </a:r>
            <a:r>
              <a:rPr lang="en-US" sz="1200" b="1" i="0" u="sng" strike="noStrike" kern="1200" dirty="0">
                <a:solidFill>
                  <a:schemeClr val="tx1"/>
                </a:solidFill>
                <a:effectLst/>
                <a:latin typeface="+mn-lt"/>
                <a:ea typeface="+mn-ea"/>
                <a:cs typeface="+mn-cs"/>
              </a:rPr>
              <a:t>during</a:t>
            </a:r>
            <a:r>
              <a:rPr lang="en-US" sz="1200" b="1" i="0" u="none" strike="noStrike" kern="1200" dirty="0">
                <a:solidFill>
                  <a:schemeClr val="tx1"/>
                </a:solidFill>
                <a:effectLst/>
                <a:latin typeface="+mn-lt"/>
                <a:ea typeface="+mn-ea"/>
                <a:cs typeface="+mn-cs"/>
              </a:rPr>
              <a:t> your day </a:t>
            </a:r>
            <a:r>
              <a:rPr lang="en-US" sz="1200" b="0" i="0" u="none" strike="noStrike" kern="1200" dirty="0">
                <a:solidFill>
                  <a:schemeClr val="tx1"/>
                </a:solidFill>
                <a:effectLst/>
                <a:latin typeface="+mn-lt"/>
                <a:ea typeface="+mn-ea"/>
                <a:cs typeface="+mn-cs"/>
              </a:rPr>
              <a:t>(2-20 minute interventions) </a:t>
            </a:r>
          </a:p>
          <a:p>
            <a:pPr rtl="0" eaLnBrk="1" fontAlgn="auto" latinLnBrk="0" hangingPunct="1"/>
            <a:r>
              <a:rPr lang="en-US" sz="1200" b="0" i="0" u="none" strike="noStrike" kern="1200" dirty="0">
                <a:solidFill>
                  <a:schemeClr val="tx1"/>
                </a:solidFill>
                <a:effectLst/>
                <a:latin typeface="+mn-lt"/>
                <a:ea typeface="+mn-ea"/>
                <a:cs typeface="+mn-cs"/>
              </a:rPr>
              <a:t>You can’t give to others what you don’t have yourself…</a:t>
            </a:r>
          </a:p>
          <a:p>
            <a:pPr rtl="0" eaLnBrk="1" fontAlgn="auto" latinLnBrk="0" hangingPunct="1"/>
            <a:r>
              <a:rPr lang="en-US" sz="1200" b="0" i="0" u="none" strike="noStrike" kern="1200" dirty="0">
                <a:solidFill>
                  <a:schemeClr val="tx1"/>
                </a:solidFill>
                <a:effectLst/>
                <a:latin typeface="+mn-lt"/>
                <a:ea typeface="+mn-ea"/>
                <a:cs typeface="+mn-cs"/>
                <a:sym typeface="Wingdings" panose="05000000000000000000" pitchFamily="2" charset="2"/>
              </a:rPr>
              <a:t></a:t>
            </a:r>
            <a:r>
              <a:rPr lang="en-US" sz="1200" b="0" i="0" u="none" strike="noStrike" kern="1200" dirty="0">
                <a:solidFill>
                  <a:schemeClr val="tx1"/>
                </a:solidFill>
                <a:effectLst/>
                <a:latin typeface="+mn-lt"/>
                <a:ea typeface="+mn-ea"/>
                <a:cs typeface="+mn-cs"/>
              </a:rPr>
              <a:t>Happy leaders: Make better decisions • Prioritize scarce resources better • Manage their time better • Have more empathy for others • Are more optimistic • Make their employees happier • Achieve more business success</a:t>
            </a:r>
          </a:p>
          <a:p>
            <a:pPr rtl="0" eaLnBrk="1" fontAlgn="auto" latinLnBrk="0" hangingPunct="1"/>
            <a:r>
              <a:rPr lang="en-US" sz="1200" b="1" i="0" u="none" strike="noStrike" kern="1200" dirty="0">
                <a:solidFill>
                  <a:schemeClr val="tx1"/>
                </a:solidFill>
                <a:effectLst/>
                <a:latin typeface="+mn-lt"/>
                <a:ea typeface="+mn-ea"/>
                <a:cs typeface="+mn-cs"/>
              </a:rPr>
              <a:t>Create boundaries between work and no work </a:t>
            </a:r>
            <a:r>
              <a:rPr lang="en-US" sz="1200" b="0" i="0" u="none" strike="noStrike" kern="1200" dirty="0">
                <a:solidFill>
                  <a:schemeClr val="tx1"/>
                </a:solidFill>
                <a:effectLst/>
                <a:latin typeface="+mn-lt"/>
                <a:ea typeface="+mn-ea"/>
                <a:cs typeface="+mn-cs"/>
              </a:rPr>
              <a:t>(family, hobby, sports, play, nature, meditation) </a:t>
            </a:r>
            <a:r>
              <a:rPr lang="en-US" sz="1200" b="1" i="0" u="none" strike="noStrike" kern="1200" dirty="0">
                <a:solidFill>
                  <a:schemeClr val="tx1"/>
                </a:solidFill>
                <a:effectLst/>
                <a:latin typeface="+mn-lt"/>
                <a:ea typeface="+mn-ea"/>
                <a:cs typeface="+mn-cs"/>
              </a:rPr>
              <a:t> time &amp; space</a:t>
            </a:r>
            <a:endParaRPr lang="en-US" sz="1200" b="0" i="0" u="none" strike="noStrike" kern="1200" dirty="0">
              <a:solidFill>
                <a:schemeClr val="tx1"/>
              </a:solidFill>
              <a:effectLst/>
              <a:latin typeface="+mn-lt"/>
              <a:ea typeface="+mn-ea"/>
              <a:cs typeface="+mn-cs"/>
            </a:endParaRPr>
          </a:p>
          <a:p>
            <a:pPr rtl="0" eaLnBrk="1" fontAlgn="auto" latinLnBrk="0" hangingPunct="1"/>
            <a:r>
              <a:rPr lang="en-US" sz="1200" b="0" i="0" u="none" strike="noStrike" kern="1200" dirty="0">
                <a:solidFill>
                  <a:schemeClr val="tx1"/>
                </a:solidFill>
                <a:effectLst/>
                <a:latin typeface="+mn-lt"/>
                <a:ea typeface="+mn-ea"/>
                <a:cs typeface="+mn-cs"/>
              </a:rPr>
              <a:t>When you work – work, when you rest – rest…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sym typeface="Wingdings" panose="05000000000000000000" pitchFamily="2" charset="2"/>
              </a:rPr>
              <a:t></a:t>
            </a:r>
            <a:r>
              <a:rPr lang="en-US" sz="1200" b="0" i="0" u="none" strike="noStrike" kern="1200" dirty="0">
                <a:solidFill>
                  <a:schemeClr val="tx1"/>
                </a:solidFill>
                <a:effectLst/>
                <a:latin typeface="+mn-lt"/>
                <a:ea typeface="+mn-ea"/>
                <a:cs typeface="+mn-cs"/>
              </a:rPr>
              <a:t>This has been proven to reduce burnout, boost creativity, innovation &amp; productivity</a:t>
            </a:r>
          </a:p>
          <a:p>
            <a:pPr rtl="0" eaLnBrk="1" fontAlgn="auto" latinLnBrk="0" hangingPunct="1"/>
            <a:r>
              <a:rPr lang="en-US" sz="1200" b="1" i="0" u="none" strike="noStrike" kern="1200" dirty="0">
                <a:solidFill>
                  <a:schemeClr val="tx1"/>
                </a:solidFill>
                <a:effectLst/>
                <a:latin typeface="+mn-lt"/>
                <a:ea typeface="+mn-ea"/>
                <a:cs typeface="+mn-cs"/>
              </a:rPr>
              <a:t>Take care of your physical well-being </a:t>
            </a:r>
            <a:r>
              <a:rPr lang="en-US" sz="1200" b="0" i="0" u="none" strike="noStrike" kern="1200" dirty="0">
                <a:solidFill>
                  <a:schemeClr val="tx1"/>
                </a:solidFill>
                <a:effectLst/>
                <a:latin typeface="+mn-lt"/>
                <a:ea typeface="+mn-ea"/>
                <a:cs typeface="+mn-cs"/>
              </a:rPr>
              <a:t>– movement, nutrition, sleep</a:t>
            </a:r>
          </a:p>
          <a:p>
            <a:pPr rtl="0" eaLnBrk="1" fontAlgn="auto" latinLnBrk="0" hangingPunct="1"/>
            <a:r>
              <a:rPr lang="en-US" sz="1200" b="0" i="0" u="none" strike="noStrike" kern="1200" dirty="0">
                <a:solidFill>
                  <a:schemeClr val="tx1"/>
                </a:solidFill>
                <a:effectLst/>
                <a:latin typeface="+mn-lt"/>
                <a:ea typeface="+mn-ea"/>
                <a:cs typeface="+mn-cs"/>
                <a:sym typeface="Wingdings" panose="05000000000000000000" pitchFamily="2" charset="2"/>
              </a:rPr>
              <a:t> </a:t>
            </a:r>
            <a:r>
              <a:rPr lang="en-US" sz="1200" b="0" i="0" u="none" strike="noStrike" kern="1200" dirty="0">
                <a:solidFill>
                  <a:schemeClr val="tx1"/>
                </a:solidFill>
                <a:effectLst/>
                <a:latin typeface="+mn-lt"/>
                <a:ea typeface="+mn-ea"/>
                <a:cs typeface="+mn-cs"/>
              </a:rPr>
              <a:t>A manager’s leadership behavior affects employees’ emotions throughout the workday</a:t>
            </a:r>
          </a:p>
          <a:p>
            <a:pPr rtl="0" eaLnBrk="1" fontAlgn="t" latinLnBrk="0" hangingPunct="1"/>
            <a:r>
              <a:rPr lang="en-US" sz="1200" b="0" i="0" u="none" strike="noStrike" kern="1200" dirty="0">
                <a:solidFill>
                  <a:schemeClr val="tx1"/>
                </a:solidFill>
                <a:effectLst/>
                <a:latin typeface="+mn-lt"/>
                <a:ea typeface="+mn-ea"/>
                <a:cs typeface="+mn-cs"/>
              </a:rPr>
              <a:t>Leaders who sleep well, lead well</a:t>
            </a:r>
          </a:p>
          <a:p>
            <a:pPr rtl="0" eaLnBrk="1" fontAlgn="auto" latinLnBrk="0" hangingPunct="1"/>
            <a:r>
              <a:rPr lang="en-US" sz="1200" b="0" i="0" u="none" strike="noStrike" kern="1200" dirty="0">
                <a:solidFill>
                  <a:schemeClr val="tx1"/>
                </a:solidFill>
                <a:effectLst/>
                <a:latin typeface="+mn-lt"/>
                <a:ea typeface="+mn-ea"/>
                <a:cs typeface="+mn-cs"/>
              </a:rPr>
              <a:t>Short movement interventions like stretching or walking down the corridor improve concentration, enhance creativity, lower stress &amp; improve mood</a:t>
            </a:r>
          </a:p>
          <a:p>
            <a:pPr rtl="0" eaLnBrk="1" fontAlgn="auto" latinLnBrk="0" hangingPunct="1"/>
            <a:r>
              <a:rPr lang="en-US" sz="1200" b="1" i="0" u="none" strike="noStrike" kern="1200" dirty="0">
                <a:solidFill>
                  <a:schemeClr val="tx1"/>
                </a:solidFill>
                <a:effectLst/>
                <a:latin typeface="+mn-lt"/>
                <a:ea typeface="+mn-ea"/>
                <a:cs typeface="+mn-cs"/>
              </a:rPr>
              <a:t>Practice mindfulness &amp; mediation </a:t>
            </a:r>
            <a:br>
              <a:rPr lang="en-US" sz="1200" b="1"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Choose your ME Time style</a:t>
            </a:r>
          </a:p>
          <a:p>
            <a:pPr rtl="0" eaLnBrk="1" fontAlgn="t" latinLnBrk="0" hangingPunct="1"/>
            <a:r>
              <a:rPr lang="en-US" sz="1200" b="0" i="0" u="none" strike="noStrike" kern="1200" dirty="0">
                <a:solidFill>
                  <a:schemeClr val="tx1"/>
                </a:solidFill>
                <a:effectLst/>
                <a:latin typeface="+mn-lt"/>
                <a:ea typeface="+mn-ea"/>
                <a:cs typeface="+mn-cs"/>
                <a:sym typeface="Wingdings" panose="05000000000000000000" pitchFamily="2" charset="2"/>
              </a:rPr>
              <a:t></a:t>
            </a:r>
            <a:r>
              <a:rPr lang="en-US" sz="1200" b="0" i="0" u="none" strike="noStrike" kern="1200" dirty="0">
                <a:solidFill>
                  <a:schemeClr val="tx1"/>
                </a:solidFill>
                <a:effectLst/>
                <a:latin typeface="+mn-lt"/>
                <a:ea typeface="+mn-ea"/>
                <a:cs typeface="+mn-cs"/>
              </a:rPr>
              <a:t>Embed mindfulness &amp; mediation in meetings, practice mindful listening </a:t>
            </a:r>
          </a:p>
          <a:p>
            <a:pPr rtl="0" eaLnBrk="1" fontAlgn="auto" latinLnBrk="0" hangingPunct="1"/>
            <a:r>
              <a:rPr lang="en-US" sz="1200" b="1" i="0" u="none" strike="noStrike" kern="1200" dirty="0">
                <a:solidFill>
                  <a:schemeClr val="tx1"/>
                </a:solidFill>
                <a:effectLst/>
                <a:latin typeface="+mn-lt"/>
                <a:ea typeface="+mn-ea"/>
                <a:cs typeface="+mn-cs"/>
              </a:rPr>
              <a:t>Invest in your Mental well-being </a:t>
            </a:r>
            <a:r>
              <a:rPr lang="en-US" sz="1200" b="0" i="0" u="none" strike="noStrike" kern="1200" dirty="0">
                <a:solidFill>
                  <a:schemeClr val="tx1"/>
                </a:solidFill>
                <a:effectLst/>
                <a:latin typeface="+mn-lt"/>
                <a:ea typeface="+mn-ea"/>
                <a:cs typeface="+mn-cs"/>
              </a:rPr>
              <a:t>– </a:t>
            </a:r>
          </a:p>
          <a:p>
            <a:pPr rtl="0" eaLnBrk="1" fontAlgn="auto" latinLnBrk="0" hangingPunct="1"/>
            <a:r>
              <a:rPr lang="en-US" sz="1200" b="0" i="0" u="none" strike="noStrike" kern="1200" dirty="0">
                <a:solidFill>
                  <a:schemeClr val="tx1"/>
                </a:solidFill>
                <a:effectLst/>
                <a:latin typeface="+mn-lt"/>
                <a:ea typeface="+mn-ea"/>
                <a:cs typeface="+mn-cs"/>
              </a:rPr>
              <a:t>Appreciating the good things we have makes us happy </a:t>
            </a:r>
          </a:p>
          <a:p>
            <a:pPr rtl="0" eaLnBrk="1" fontAlgn="t" latinLnBrk="0" hangingPunct="1"/>
            <a:r>
              <a:rPr lang="en-US" sz="1200" b="0" i="0" u="none" strike="noStrike" kern="1200" dirty="0">
                <a:solidFill>
                  <a:schemeClr val="tx1"/>
                </a:solidFill>
                <a:effectLst/>
                <a:latin typeface="+mn-lt"/>
                <a:ea typeface="+mn-ea"/>
                <a:cs typeface="+mn-cs"/>
                <a:sym typeface="Wingdings" panose="05000000000000000000" pitchFamily="2" charset="2"/>
              </a:rPr>
              <a:t></a:t>
            </a:r>
            <a:r>
              <a:rPr lang="en-US" sz="1200" b="0" i="0" u="none" strike="noStrike" kern="1200" dirty="0">
                <a:solidFill>
                  <a:schemeClr val="tx1"/>
                </a:solidFill>
                <a:effectLst/>
                <a:latin typeface="+mn-lt"/>
                <a:ea typeface="+mn-ea"/>
                <a:cs typeface="+mn-cs"/>
              </a:rPr>
              <a:t>Point out and celebrate the good things at the workplace</a:t>
            </a:r>
          </a:p>
          <a:p>
            <a:pPr rtl="0" eaLnBrk="1" fontAlgn="t" latinLnBrk="0" hangingPunct="1"/>
            <a:r>
              <a:rPr lang="en-US" sz="1200" b="0" i="0" u="none" strike="noStrike" kern="1200" dirty="0">
                <a:solidFill>
                  <a:schemeClr val="tx1"/>
                </a:solidFill>
                <a:effectLst/>
                <a:latin typeface="+mn-lt"/>
                <a:ea typeface="+mn-ea"/>
                <a:cs typeface="+mn-cs"/>
              </a:rPr>
              <a:t>Show, write thank you notes, praise someone in meetings in front of co-workers</a:t>
            </a:r>
          </a:p>
          <a:p>
            <a:pPr rtl="0" eaLnBrk="1" fontAlgn="auto" latinLnBrk="0" hangingPunct="1"/>
            <a:r>
              <a:rPr lang="en-US" sz="1200" b="1" i="0" u="none" strike="noStrike" kern="1200" dirty="0">
                <a:solidFill>
                  <a:schemeClr val="tx1"/>
                </a:solidFill>
                <a:effectLst/>
                <a:latin typeface="+mn-lt"/>
                <a:ea typeface="+mn-ea"/>
                <a:cs typeface="+mn-cs"/>
              </a:rPr>
              <a:t>Invest in relationships </a:t>
            </a:r>
            <a:r>
              <a:rPr lang="en-US" sz="1200" b="0" i="0" u="none" strike="noStrike" kern="1200" dirty="0">
                <a:solidFill>
                  <a:schemeClr val="tx1"/>
                </a:solidFill>
                <a:effectLst/>
                <a:latin typeface="+mn-lt"/>
                <a:ea typeface="+mn-ea"/>
                <a:cs typeface="+mn-cs"/>
              </a:rPr>
              <a:t>– family, friends, colleagues – Surround yourself with people who care about you</a:t>
            </a:r>
          </a:p>
          <a:p>
            <a:pPr rtl="0" eaLnBrk="1" fontAlgn="auto" latinLnBrk="0" hangingPunct="1"/>
            <a:r>
              <a:rPr lang="en-US" sz="1200" b="0" i="0" u="none" strike="noStrike" kern="1200" dirty="0">
                <a:solidFill>
                  <a:schemeClr val="tx1"/>
                </a:solidFill>
                <a:effectLst/>
                <a:latin typeface="+mn-lt"/>
                <a:ea typeface="+mn-ea"/>
                <a:cs typeface="+mn-cs"/>
                <a:sym typeface="Wingdings" panose="05000000000000000000" pitchFamily="2" charset="2"/>
              </a:rPr>
              <a:t></a:t>
            </a:r>
            <a:r>
              <a:rPr lang="en-US" sz="1200" b="0" i="0" u="none" strike="noStrike" kern="1200" dirty="0">
                <a:solidFill>
                  <a:schemeClr val="tx1"/>
                </a:solidFill>
                <a:effectLst/>
                <a:latin typeface="+mn-lt"/>
                <a:ea typeface="+mn-ea"/>
                <a:cs typeface="+mn-cs"/>
              </a:rPr>
              <a:t>Leaders who have good relationships with their employees are happier and less stressed</a:t>
            </a:r>
          </a:p>
          <a:p>
            <a:pPr rtl="0" eaLnBrk="1" fontAlgn="auto" latinLnBrk="0" hangingPunct="1"/>
            <a:r>
              <a:rPr lang="en-US" sz="1200" b="0" i="0" u="none" strike="noStrike" kern="1200" dirty="0">
                <a:solidFill>
                  <a:schemeClr val="tx1"/>
                </a:solidFill>
                <a:effectLst/>
                <a:latin typeface="+mn-lt"/>
                <a:ea typeface="+mn-ea"/>
                <a:cs typeface="+mn-cs"/>
              </a:rPr>
              <a:t>Encourage employees to connect with peers</a:t>
            </a:r>
          </a:p>
          <a:p>
            <a:pPr rtl="0" eaLnBrk="1" fontAlgn="auto" latinLnBrk="0" hangingPunct="1"/>
            <a:r>
              <a:rPr lang="en-US" sz="1200" b="0" i="0" u="none" strike="noStrike" kern="1200" dirty="0">
                <a:solidFill>
                  <a:schemeClr val="tx1"/>
                </a:solidFill>
                <a:effectLst/>
                <a:latin typeface="+mn-lt"/>
                <a:ea typeface="+mn-ea"/>
                <a:cs typeface="+mn-cs"/>
              </a:rPr>
              <a:t>Make sure your employees are seen and that you know how they (really) feel</a:t>
            </a:r>
          </a:p>
          <a:p>
            <a:pPr rtl="0" eaLnBrk="1" fontAlgn="auto" latinLnBrk="0" hangingPunct="1"/>
            <a:r>
              <a:rPr lang="en-US" sz="1200" b="1" i="0" u="none" strike="noStrike" kern="1200" dirty="0">
                <a:solidFill>
                  <a:schemeClr val="tx1"/>
                </a:solidFill>
                <a:effectLst/>
                <a:latin typeface="+mn-lt"/>
                <a:ea typeface="+mn-ea"/>
                <a:cs typeface="+mn-cs"/>
              </a:rPr>
              <a:t>Doing good</a:t>
            </a:r>
            <a:r>
              <a:rPr lang="en-US" sz="1200" b="0" i="0" u="none" strike="noStrike" kern="1200" dirty="0">
                <a:solidFill>
                  <a:schemeClr val="tx1"/>
                </a:solidFill>
                <a:effectLst/>
                <a:latin typeface="+mn-lt"/>
                <a:ea typeface="+mn-ea"/>
                <a:cs typeface="+mn-cs"/>
              </a:rPr>
              <a:t> - We get most happiness from helping others</a:t>
            </a:r>
          </a:p>
          <a:p>
            <a:pPr rtl="0" eaLnBrk="1" fontAlgn="t" latinLnBrk="0" hangingPunct="1"/>
            <a:r>
              <a:rPr lang="en-US" sz="1200" b="0" i="0" u="none" strike="noStrike" kern="1200" dirty="0">
                <a:solidFill>
                  <a:schemeClr val="tx1"/>
                </a:solidFill>
                <a:effectLst/>
                <a:latin typeface="+mn-lt"/>
                <a:ea typeface="+mn-ea"/>
                <a:cs typeface="+mn-cs"/>
                <a:sym typeface="Wingdings" panose="05000000000000000000" pitchFamily="2" charset="2"/>
              </a:rPr>
              <a:t> </a:t>
            </a:r>
            <a:r>
              <a:rPr lang="en-US" sz="1200" b="0" i="0" u="none" strike="noStrike" kern="1200" dirty="0">
                <a:solidFill>
                  <a:schemeClr val="tx1"/>
                </a:solidFill>
                <a:effectLst/>
                <a:latin typeface="+mn-lt"/>
                <a:ea typeface="+mn-ea"/>
                <a:cs typeface="+mn-cs"/>
              </a:rPr>
              <a:t>Help employees do things for others – their peers and the ecosystem, volunteer together as a team</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66E9A-5678-4100-AC94-08F508DFE4F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5420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can you identify burnout?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Burnout doesn’t hit all at once, </a:t>
            </a:r>
          </a:p>
          <a:p>
            <a:r>
              <a:rPr lang="en-US" sz="1200" u="sng" kern="1200" dirty="0">
                <a:solidFill>
                  <a:schemeClr val="tx1"/>
                </a:solidFill>
                <a:effectLst/>
                <a:latin typeface="+mn-lt"/>
                <a:ea typeface="+mn-ea"/>
                <a:cs typeface="+mn-cs"/>
              </a:rPr>
              <a:t>be attentive to the following signs: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Exhaustion.</a:t>
            </a:r>
            <a:r>
              <a:rPr lang="en-US" sz="1200" kern="1200" dirty="0">
                <a:solidFill>
                  <a:schemeClr val="tx1"/>
                </a:solidFill>
                <a:effectLst/>
                <a:latin typeface="+mn-lt"/>
                <a:ea typeface="+mn-ea"/>
                <a:cs typeface="+mn-cs"/>
              </a:rPr>
              <a:t> Feeling physically and emotionally depleted.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Physical symptoms may include headaches, stomachaches, and changes in appetite or sleep habits.</a:t>
            </a:r>
          </a:p>
          <a:p>
            <a:pPr lvl="0"/>
            <a:r>
              <a:rPr lang="en-US" sz="1200" b="1" kern="1200" dirty="0">
                <a:solidFill>
                  <a:schemeClr val="tx1"/>
                </a:solidFill>
                <a:effectLst/>
                <a:latin typeface="+mn-lt"/>
                <a:ea typeface="+mn-ea"/>
                <a:cs typeface="+mn-cs"/>
              </a:rPr>
              <a:t>Isolation.</a:t>
            </a:r>
            <a:r>
              <a:rPr lang="en-US" sz="1200" kern="1200" dirty="0">
                <a:solidFill>
                  <a:schemeClr val="tx1"/>
                </a:solidFill>
                <a:effectLst/>
                <a:latin typeface="+mn-lt"/>
                <a:ea typeface="+mn-ea"/>
                <a:cs typeface="+mn-cs"/>
              </a:rPr>
              <a:t> People with burnout tend to feel overwhelmed. As a result, they may stop socializing and confiding in friends, family members, and co-workers.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They can be over cynical, edgy, they can ask you for the ‘bottom line’ as they cannot deal with details. This can be with co-workers, employees but also with their kids…</a:t>
            </a:r>
          </a:p>
          <a:p>
            <a:pPr lvl="0"/>
            <a:r>
              <a:rPr lang="en-US" sz="1200" b="1" kern="1200" dirty="0">
                <a:solidFill>
                  <a:schemeClr val="tx1"/>
                </a:solidFill>
                <a:effectLst/>
                <a:latin typeface="+mn-lt"/>
                <a:ea typeface="+mn-ea"/>
                <a:cs typeface="+mn-cs"/>
              </a:rPr>
              <a:t>Escape fantasies.</a:t>
            </a:r>
            <a:r>
              <a:rPr lang="en-US" sz="1200" kern="1200" dirty="0">
                <a:solidFill>
                  <a:schemeClr val="tx1"/>
                </a:solidFill>
                <a:effectLst/>
                <a:latin typeface="+mn-lt"/>
                <a:ea typeface="+mn-ea"/>
                <a:cs typeface="+mn-cs"/>
              </a:rPr>
              <a:t> They become dissatisfied with the never-ending demands of their jobs, people with burnout may fantasize about running away or going on a solo-vacation. In extreme cases, they may turn to drugs, alcohol, or food as a way to numb their emotional pain.</a:t>
            </a:r>
          </a:p>
          <a:p>
            <a:pPr lvl="0"/>
            <a:r>
              <a:rPr lang="en-US" sz="1200" b="1" kern="1200" dirty="0">
                <a:solidFill>
                  <a:schemeClr val="tx1"/>
                </a:solidFill>
                <a:effectLst/>
                <a:latin typeface="+mn-lt"/>
                <a:ea typeface="+mn-ea"/>
                <a:cs typeface="+mn-cs"/>
              </a:rPr>
              <a:t>Irritability.</a:t>
            </a:r>
            <a:r>
              <a:rPr lang="en-US" sz="1200" kern="1200" dirty="0">
                <a:solidFill>
                  <a:schemeClr val="tx1"/>
                </a:solidFill>
                <a:effectLst/>
                <a:latin typeface="+mn-lt"/>
                <a:ea typeface="+mn-ea"/>
                <a:cs typeface="+mn-cs"/>
              </a:rPr>
              <a:t> Burnout can cause people to lose their cool with friends, co-workers, and family members more easily. Coping with normal stressors like preparing for a work meeting, driving kids to school, and tending to household tasks may also start to feel insurmountable, especially when things don’t go as planned.</a:t>
            </a:r>
          </a:p>
          <a:p>
            <a:pPr lvl="0"/>
            <a:r>
              <a:rPr lang="en-US" sz="1200" b="1" kern="1200" dirty="0">
                <a:solidFill>
                  <a:schemeClr val="tx1"/>
                </a:solidFill>
                <a:effectLst/>
                <a:latin typeface="+mn-lt"/>
                <a:ea typeface="+mn-ea"/>
                <a:cs typeface="+mn-cs"/>
              </a:rPr>
              <a:t>Frequent illnesses.</a:t>
            </a:r>
            <a:r>
              <a:rPr lang="en-US" sz="1200" kern="1200" dirty="0">
                <a:solidFill>
                  <a:schemeClr val="tx1"/>
                </a:solidFill>
                <a:effectLst/>
                <a:latin typeface="+mn-lt"/>
                <a:ea typeface="+mn-ea"/>
                <a:cs typeface="+mn-cs"/>
              </a:rPr>
              <a:t> Burnout, like other long-term stress, can lower your immune system, making you more susceptible to colds, the flu, and insomnia. Burnout can also lead to mental health concerns like depression and anxiety.</a:t>
            </a:r>
          </a:p>
          <a:p>
            <a:r>
              <a:rPr lang="en-US" sz="1200" b="1" kern="1200" dirty="0">
                <a:solidFill>
                  <a:schemeClr val="tx1"/>
                </a:solidFill>
                <a:effectLst/>
                <a:latin typeface="+mn-lt"/>
                <a:ea typeface="+mn-ea"/>
                <a:cs typeface="+mn-cs"/>
              </a:rPr>
              <a:t>Those employees who invest most in their work are often those who face burnout. And we need to watch out for the signs. First look at yourself in the mirror and then talk to our employees and be alert for signs of burnout.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97A39-E49F-4B8C-BE53-5530434D5C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92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r>
              <a:rPr lang="en-US" dirty="0"/>
              <a:t>This is the organizing model, explain a bit about each part: reframe, motivate, well-being</a:t>
            </a:r>
            <a:endParaRPr lang="he-IL" dirty="0"/>
          </a:p>
        </p:txBody>
      </p:sp>
    </p:spTree>
    <p:extLst>
      <p:ext uri="{BB962C8B-B14F-4D97-AF65-F5344CB8AC3E}">
        <p14:creationId xmlns:p14="http://schemas.microsoft.com/office/powerpoint/2010/main" val="350236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216536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4122055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in groups of 5 via breakout rooms. After they have discussed their experience, they need to leave 2 minutes to pick a picture that best describes their experience.</a:t>
            </a:r>
          </a:p>
          <a:p>
            <a:r>
              <a:rPr lang="en-US" dirty="0"/>
              <a:t>Make sure they understand the focus is to talk about </a:t>
            </a:r>
            <a:r>
              <a:rPr lang="en-US" b="1" dirty="0"/>
              <a:t>their own personal experience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382844-C493-4E5C-84EB-6E0488489CF0}" type="slidenum">
              <a:rPr kumimoji="0" lang="en-US" sz="1200" b="0" i="0" u="none" strike="noStrike" kern="1200" cap="none" spc="0" normalizeH="0" baseline="0" noProof="0" smtClean="0">
                <a:ln>
                  <a:noFill/>
                </a:ln>
                <a:solidFill>
                  <a:prstClr val="black"/>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406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382844-C493-4E5C-84EB-6E0488489CF0}" type="slidenum">
              <a:rPr kumimoji="0" lang="en-US" sz="1200" b="0" i="0" u="none" strike="noStrike" kern="1200" cap="none" spc="0" normalizeH="0" baseline="0" noProof="0" smtClean="0">
                <a:ln>
                  <a:noFill/>
                </a:ln>
                <a:solidFill>
                  <a:prstClr val="black"/>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411171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 uniqueness to the role of the manager is the fact that you wear multiple hats, which means you were the one that had the heaviest workload.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Share again in groups of 5 via breakout rooms. They need to collect 5 </a:t>
            </a:r>
            <a:r>
              <a:rPr lang="en-US" b="0" dirty="0"/>
              <a:t>new behaviors m</a:t>
            </a:r>
            <a:r>
              <a:rPr lang="en-US" b="0" dirty="0">
                <a:solidFill>
                  <a:schemeClr val="bg1"/>
                </a:solidFill>
              </a:rPr>
              <a:t>o</a:t>
            </a:r>
            <a:r>
              <a:rPr lang="en-US" b="0" dirty="0"/>
              <a:t>ving into the new normal t</a:t>
            </a:r>
            <a:r>
              <a:rPr lang="en-US" dirty="0"/>
              <a:t>hat they discovered during COVID-19 and that they would like to keep - they will share via whiteboard.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382844-C493-4E5C-84EB-6E0488489CF0}" type="slidenum">
              <a:rPr kumimoji="0" lang="en-US" sz="1200" b="0" i="0" u="none" strike="noStrike" kern="1200" cap="none" spc="0" normalizeH="0" baseline="0" noProof="0" smtClean="0">
                <a:ln>
                  <a:noFill/>
                </a:ln>
                <a:solidFill>
                  <a:prstClr val="black"/>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467871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1" name="Rectangle 10"/>
          <p:cNvSpPr/>
          <p:nvPr userDrawn="1"/>
        </p:nvSpPr>
        <p:spPr>
          <a:xfrm rot="5400000">
            <a:off x="-3392434" y="3392434"/>
            <a:ext cx="6858000" cy="73133"/>
          </a:xfrm>
          <a:prstGeom prst="rect">
            <a:avLst/>
          </a:prstGeom>
          <a:gradFill flip="none" rotWithShape="1">
            <a:gsLst>
              <a:gs pos="0">
                <a:srgbClr val="FDB515"/>
              </a:gs>
              <a:gs pos="100000">
                <a:srgbClr val="EC00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dirty="0"/>
          </a:p>
        </p:txBody>
      </p:sp>
    </p:spTree>
    <p:extLst>
      <p:ext uri="{BB962C8B-B14F-4D97-AF65-F5344CB8AC3E}">
        <p14:creationId xmlns:p14="http://schemas.microsoft.com/office/powerpoint/2010/main" val="417590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4_Utlity 2">
    <p:spTree>
      <p:nvGrpSpPr>
        <p:cNvPr id="1" name=""/>
        <p:cNvGrpSpPr/>
        <p:nvPr/>
      </p:nvGrpSpPr>
      <p:grpSpPr>
        <a:xfrm>
          <a:off x="0" y="0"/>
          <a:ext cx="0" cy="0"/>
          <a:chOff x="0" y="0"/>
          <a:chExt cx="0" cy="0"/>
        </a:xfrm>
      </p:grpSpPr>
      <p:pic>
        <p:nvPicPr>
          <p:cNvPr id="3" name="Picture 2" descr="A picture containing bird, rain&#10;&#10;Description automatically generated">
            <a:extLst>
              <a:ext uri="{FF2B5EF4-FFF2-40B4-BE49-F238E27FC236}">
                <a16:creationId xmlns:a16="http://schemas.microsoft.com/office/drawing/2014/main" id="{A636EB3F-2F5A-445B-AC5D-469C3A9FEE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03377" y="0"/>
            <a:ext cx="10287000" cy="6858000"/>
          </a:xfrm>
          <a:prstGeom prst="rect">
            <a:avLst/>
          </a:prstGeom>
        </p:spPr>
      </p:pic>
      <p:sp>
        <p:nvSpPr>
          <p:cNvPr id="23" name="Freeform: Shape 22" hidden="1">
            <a:extLst>
              <a:ext uri="{FF2B5EF4-FFF2-40B4-BE49-F238E27FC236}">
                <a16:creationId xmlns:a16="http://schemas.microsoft.com/office/drawing/2014/main" id="{9CD38EAA-B6FE-41D6-AF86-E302176C81E0}"/>
              </a:ext>
            </a:extLst>
          </p:cNvPr>
          <p:cNvSpPr/>
          <p:nvPr/>
        </p:nvSpPr>
        <p:spPr>
          <a:xfrm flipH="1" flipV="1">
            <a:off x="-774507" y="0"/>
            <a:ext cx="3444692" cy="6860368"/>
          </a:xfrm>
          <a:custGeom>
            <a:avLst/>
            <a:gdLst>
              <a:gd name="connsiteX0" fmla="*/ 3445589 w 3445589"/>
              <a:gd name="connsiteY0" fmla="*/ 6860368 h 6860368"/>
              <a:gd name="connsiteX1" fmla="*/ 1985089 w 3445589"/>
              <a:gd name="connsiteY1" fmla="*/ 6860368 h 6860368"/>
              <a:gd name="connsiteX2" fmla="*/ 0 w 3445589"/>
              <a:gd name="connsiteY2" fmla="*/ 0 h 6860368"/>
              <a:gd name="connsiteX3" fmla="*/ 1460500 w 3445589"/>
              <a:gd name="connsiteY3" fmla="*/ 0 h 6860368"/>
              <a:gd name="connsiteX4" fmla="*/ 3445589 w 3445589"/>
              <a:gd name="connsiteY4" fmla="*/ 6860368 h 6860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589" h="6860368">
                <a:moveTo>
                  <a:pt x="3445589" y="6860368"/>
                </a:moveTo>
                <a:lnTo>
                  <a:pt x="1985089" y="6860368"/>
                </a:lnTo>
                <a:lnTo>
                  <a:pt x="0" y="0"/>
                </a:lnTo>
                <a:lnTo>
                  <a:pt x="1460500" y="0"/>
                </a:lnTo>
                <a:lnTo>
                  <a:pt x="3445589" y="6860368"/>
                </a:lnTo>
                <a:close/>
              </a:path>
            </a:pathLst>
          </a:custGeom>
          <a:noFill/>
          <a:ln w="31750" cap="flat">
            <a:solidFill>
              <a:schemeClr val="accent4"/>
            </a:solidFill>
            <a:prstDash val="solid"/>
            <a:miter/>
          </a:ln>
        </p:spPr>
        <p:txBody>
          <a:bodyPr wrap="square" rtlCol="0" anchor="ctr">
            <a:noAutofit/>
          </a:bodyPr>
          <a:lstStyle/>
          <a:p>
            <a:endParaRPr lang="en-US" sz="1799" dirty="0"/>
          </a:p>
        </p:txBody>
      </p:sp>
      <p:sp>
        <p:nvSpPr>
          <p:cNvPr id="22" name="Freeform 53">
            <a:extLst>
              <a:ext uri="{FF2B5EF4-FFF2-40B4-BE49-F238E27FC236}">
                <a16:creationId xmlns:a16="http://schemas.microsoft.com/office/drawing/2014/main" id="{D47FD49B-8ED0-4503-8370-6CF65B709867}"/>
              </a:ext>
            </a:extLst>
          </p:cNvPr>
          <p:cNvSpPr>
            <a:spLocks/>
          </p:cNvSpPr>
          <p:nvPr/>
        </p:nvSpPr>
        <p:spPr bwMode="auto">
          <a:xfrm>
            <a:off x="4388656"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29" name="Freeform 53">
            <a:extLst>
              <a:ext uri="{FF2B5EF4-FFF2-40B4-BE49-F238E27FC236}">
                <a16:creationId xmlns:a16="http://schemas.microsoft.com/office/drawing/2014/main" id="{DCCE789B-5FFB-473B-A954-64EFCE55D79C}"/>
              </a:ext>
            </a:extLst>
          </p:cNvPr>
          <p:cNvSpPr>
            <a:spLocks/>
          </p:cNvSpPr>
          <p:nvPr/>
        </p:nvSpPr>
        <p:spPr bwMode="auto">
          <a:xfrm>
            <a:off x="4388656"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37" name="Rectangle 36" hidden="1">
            <a:extLst>
              <a:ext uri="{FF2B5EF4-FFF2-40B4-BE49-F238E27FC236}">
                <a16:creationId xmlns:a16="http://schemas.microsoft.com/office/drawing/2014/main" id="{527B6749-9324-4A7D-BE39-8AA082FAE1F7}"/>
              </a:ext>
            </a:extLst>
          </p:cNvPr>
          <p:cNvSpPr/>
          <p:nvPr/>
        </p:nvSpPr>
        <p:spPr>
          <a:xfrm>
            <a:off x="2171135" y="-393077"/>
            <a:ext cx="4725738" cy="7339977"/>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0" name="Rectangle 9"/>
          <p:cNvSpPr/>
          <p:nvPr/>
        </p:nvSpPr>
        <p:spPr>
          <a:xfrm rot="5400000">
            <a:off x="-3392434" y="3392434"/>
            <a:ext cx="6858000" cy="73133"/>
          </a:xfrm>
          <a:prstGeom prst="rect">
            <a:avLst/>
          </a:prstGeom>
          <a:gradFill flip="none" rotWithShape="1">
            <a:gsLst>
              <a:gs pos="0">
                <a:srgbClr val="FDB515"/>
              </a:gs>
              <a:gs pos="100000">
                <a:srgbClr val="EC00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dirty="0"/>
          </a:p>
        </p:txBody>
      </p:sp>
      <p:pic>
        <p:nvPicPr>
          <p:cNvPr id="13" name="Picture 12" descr="A close up of a logo&#10;&#10;Description automatically generated">
            <a:extLst>
              <a:ext uri="{FF2B5EF4-FFF2-40B4-BE49-F238E27FC236}">
                <a16:creationId xmlns:a16="http://schemas.microsoft.com/office/drawing/2014/main" id="{3E9DFABE-E158-41E6-B1EE-80EB71EAC5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9836" y="0"/>
            <a:ext cx="7833241" cy="6858000"/>
          </a:xfrm>
          <a:prstGeom prst="rect">
            <a:avLst/>
          </a:prstGeom>
        </p:spPr>
      </p:pic>
    </p:spTree>
    <p:extLst>
      <p:ext uri="{BB962C8B-B14F-4D97-AF65-F5344CB8AC3E}">
        <p14:creationId xmlns:p14="http://schemas.microsoft.com/office/powerpoint/2010/main" val="176908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4_Utlity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3E1392-7733-9747-9AFF-A65E7BD6AE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838"/>
          <a:stretch/>
        </p:blipFill>
        <p:spPr>
          <a:xfrm>
            <a:off x="2213552" y="0"/>
            <a:ext cx="9975273" cy="6858000"/>
          </a:xfrm>
          <a:prstGeom prst="rect">
            <a:avLst/>
          </a:prstGeom>
        </p:spPr>
      </p:pic>
      <p:sp>
        <p:nvSpPr>
          <p:cNvPr id="23" name="Freeform: Shape 22" hidden="1">
            <a:extLst>
              <a:ext uri="{FF2B5EF4-FFF2-40B4-BE49-F238E27FC236}">
                <a16:creationId xmlns:a16="http://schemas.microsoft.com/office/drawing/2014/main" id="{9CD38EAA-B6FE-41D6-AF86-E302176C81E0}"/>
              </a:ext>
            </a:extLst>
          </p:cNvPr>
          <p:cNvSpPr/>
          <p:nvPr/>
        </p:nvSpPr>
        <p:spPr>
          <a:xfrm flipH="1" flipV="1">
            <a:off x="-774507" y="0"/>
            <a:ext cx="3444692" cy="6860368"/>
          </a:xfrm>
          <a:custGeom>
            <a:avLst/>
            <a:gdLst>
              <a:gd name="connsiteX0" fmla="*/ 3445589 w 3445589"/>
              <a:gd name="connsiteY0" fmla="*/ 6860368 h 6860368"/>
              <a:gd name="connsiteX1" fmla="*/ 1985089 w 3445589"/>
              <a:gd name="connsiteY1" fmla="*/ 6860368 h 6860368"/>
              <a:gd name="connsiteX2" fmla="*/ 0 w 3445589"/>
              <a:gd name="connsiteY2" fmla="*/ 0 h 6860368"/>
              <a:gd name="connsiteX3" fmla="*/ 1460500 w 3445589"/>
              <a:gd name="connsiteY3" fmla="*/ 0 h 6860368"/>
              <a:gd name="connsiteX4" fmla="*/ 3445589 w 3445589"/>
              <a:gd name="connsiteY4" fmla="*/ 6860368 h 6860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589" h="6860368">
                <a:moveTo>
                  <a:pt x="3445589" y="6860368"/>
                </a:moveTo>
                <a:lnTo>
                  <a:pt x="1985089" y="6860368"/>
                </a:lnTo>
                <a:lnTo>
                  <a:pt x="0" y="0"/>
                </a:lnTo>
                <a:lnTo>
                  <a:pt x="1460500" y="0"/>
                </a:lnTo>
                <a:lnTo>
                  <a:pt x="3445589" y="6860368"/>
                </a:lnTo>
                <a:close/>
              </a:path>
            </a:pathLst>
          </a:custGeom>
          <a:noFill/>
          <a:ln w="31750" cap="flat">
            <a:solidFill>
              <a:schemeClr val="accent4"/>
            </a:solidFill>
            <a:prstDash val="solid"/>
            <a:miter/>
          </a:ln>
        </p:spPr>
        <p:txBody>
          <a:bodyPr wrap="square" rtlCol="0" anchor="ctr">
            <a:noAutofit/>
          </a:bodyPr>
          <a:lstStyle/>
          <a:p>
            <a:endParaRPr lang="en-US" sz="1799" dirty="0"/>
          </a:p>
        </p:txBody>
      </p:sp>
      <p:sp>
        <p:nvSpPr>
          <p:cNvPr id="22" name="Freeform 53">
            <a:extLst>
              <a:ext uri="{FF2B5EF4-FFF2-40B4-BE49-F238E27FC236}">
                <a16:creationId xmlns:a16="http://schemas.microsoft.com/office/drawing/2014/main" id="{D47FD49B-8ED0-4503-8370-6CF65B709867}"/>
              </a:ext>
            </a:extLst>
          </p:cNvPr>
          <p:cNvSpPr>
            <a:spLocks/>
          </p:cNvSpPr>
          <p:nvPr/>
        </p:nvSpPr>
        <p:spPr bwMode="auto">
          <a:xfrm>
            <a:off x="4388656"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29" name="Freeform 53">
            <a:extLst>
              <a:ext uri="{FF2B5EF4-FFF2-40B4-BE49-F238E27FC236}">
                <a16:creationId xmlns:a16="http://schemas.microsoft.com/office/drawing/2014/main" id="{DCCE789B-5FFB-473B-A954-64EFCE55D79C}"/>
              </a:ext>
            </a:extLst>
          </p:cNvPr>
          <p:cNvSpPr>
            <a:spLocks/>
          </p:cNvSpPr>
          <p:nvPr/>
        </p:nvSpPr>
        <p:spPr bwMode="auto">
          <a:xfrm>
            <a:off x="4388656"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37" name="Rectangle 36" hidden="1">
            <a:extLst>
              <a:ext uri="{FF2B5EF4-FFF2-40B4-BE49-F238E27FC236}">
                <a16:creationId xmlns:a16="http://schemas.microsoft.com/office/drawing/2014/main" id="{527B6749-9324-4A7D-BE39-8AA082FAE1F7}"/>
              </a:ext>
            </a:extLst>
          </p:cNvPr>
          <p:cNvSpPr/>
          <p:nvPr/>
        </p:nvSpPr>
        <p:spPr>
          <a:xfrm>
            <a:off x="2171135" y="-393077"/>
            <a:ext cx="4725738" cy="7339977"/>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0" name="Rectangle 9"/>
          <p:cNvSpPr/>
          <p:nvPr/>
        </p:nvSpPr>
        <p:spPr>
          <a:xfrm rot="5400000">
            <a:off x="-3392434" y="3392434"/>
            <a:ext cx="6858000" cy="73133"/>
          </a:xfrm>
          <a:prstGeom prst="rect">
            <a:avLst/>
          </a:prstGeom>
          <a:gradFill flip="none" rotWithShape="1">
            <a:gsLst>
              <a:gs pos="0">
                <a:srgbClr val="FDB515"/>
              </a:gs>
              <a:gs pos="100000">
                <a:srgbClr val="EC00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dirty="0"/>
          </a:p>
        </p:txBody>
      </p:sp>
      <p:pic>
        <p:nvPicPr>
          <p:cNvPr id="13" name="Picture 12" descr="A close up of a logo&#10;&#10;Description automatically generated">
            <a:extLst>
              <a:ext uri="{FF2B5EF4-FFF2-40B4-BE49-F238E27FC236}">
                <a16:creationId xmlns:a16="http://schemas.microsoft.com/office/drawing/2014/main" id="{3E9DFABE-E158-41E6-B1EE-80EB71EAC5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9836" y="0"/>
            <a:ext cx="7833241" cy="6858000"/>
          </a:xfrm>
          <a:prstGeom prst="rect">
            <a:avLst/>
          </a:prstGeom>
        </p:spPr>
      </p:pic>
    </p:spTree>
    <p:extLst>
      <p:ext uri="{BB962C8B-B14F-4D97-AF65-F5344CB8AC3E}">
        <p14:creationId xmlns:p14="http://schemas.microsoft.com/office/powerpoint/2010/main" val="152574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6_Utlity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70749D-01EC-4E94-8875-15F832F837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88826" cy="6858001"/>
          </a:xfrm>
          <a:prstGeom prst="rect">
            <a:avLst/>
          </a:prstGeom>
        </p:spPr>
      </p:pic>
      <p:sp>
        <p:nvSpPr>
          <p:cNvPr id="23" name="Freeform: Shape 22" hidden="1">
            <a:extLst>
              <a:ext uri="{FF2B5EF4-FFF2-40B4-BE49-F238E27FC236}">
                <a16:creationId xmlns:a16="http://schemas.microsoft.com/office/drawing/2014/main" id="{9CD38EAA-B6FE-41D6-AF86-E302176C81E0}"/>
              </a:ext>
            </a:extLst>
          </p:cNvPr>
          <p:cNvSpPr/>
          <p:nvPr/>
        </p:nvSpPr>
        <p:spPr>
          <a:xfrm flipH="1" flipV="1">
            <a:off x="-774507" y="0"/>
            <a:ext cx="3444692" cy="6860368"/>
          </a:xfrm>
          <a:custGeom>
            <a:avLst/>
            <a:gdLst>
              <a:gd name="connsiteX0" fmla="*/ 3445589 w 3445589"/>
              <a:gd name="connsiteY0" fmla="*/ 6860368 h 6860368"/>
              <a:gd name="connsiteX1" fmla="*/ 1985089 w 3445589"/>
              <a:gd name="connsiteY1" fmla="*/ 6860368 h 6860368"/>
              <a:gd name="connsiteX2" fmla="*/ 0 w 3445589"/>
              <a:gd name="connsiteY2" fmla="*/ 0 h 6860368"/>
              <a:gd name="connsiteX3" fmla="*/ 1460500 w 3445589"/>
              <a:gd name="connsiteY3" fmla="*/ 0 h 6860368"/>
              <a:gd name="connsiteX4" fmla="*/ 3445589 w 3445589"/>
              <a:gd name="connsiteY4" fmla="*/ 6860368 h 6860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589" h="6860368">
                <a:moveTo>
                  <a:pt x="3445589" y="6860368"/>
                </a:moveTo>
                <a:lnTo>
                  <a:pt x="1985089" y="6860368"/>
                </a:lnTo>
                <a:lnTo>
                  <a:pt x="0" y="0"/>
                </a:lnTo>
                <a:lnTo>
                  <a:pt x="1460500" y="0"/>
                </a:lnTo>
                <a:lnTo>
                  <a:pt x="3445589" y="6860368"/>
                </a:lnTo>
                <a:close/>
              </a:path>
            </a:pathLst>
          </a:custGeom>
          <a:noFill/>
          <a:ln w="31750" cap="flat">
            <a:solidFill>
              <a:schemeClr val="accent4"/>
            </a:solidFill>
            <a:prstDash val="solid"/>
            <a:miter/>
          </a:ln>
        </p:spPr>
        <p:txBody>
          <a:bodyPr wrap="square" rtlCol="0" anchor="ctr">
            <a:noAutofit/>
          </a:bodyPr>
          <a:lstStyle/>
          <a:p>
            <a:endParaRPr lang="en-US" sz="1799" dirty="0"/>
          </a:p>
        </p:txBody>
      </p:sp>
      <p:sp>
        <p:nvSpPr>
          <p:cNvPr id="22" name="Freeform 53">
            <a:extLst>
              <a:ext uri="{FF2B5EF4-FFF2-40B4-BE49-F238E27FC236}">
                <a16:creationId xmlns:a16="http://schemas.microsoft.com/office/drawing/2014/main" id="{D47FD49B-8ED0-4503-8370-6CF65B709867}"/>
              </a:ext>
            </a:extLst>
          </p:cNvPr>
          <p:cNvSpPr>
            <a:spLocks/>
          </p:cNvSpPr>
          <p:nvPr/>
        </p:nvSpPr>
        <p:spPr bwMode="auto">
          <a:xfrm>
            <a:off x="4388656"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29" name="Freeform 53">
            <a:extLst>
              <a:ext uri="{FF2B5EF4-FFF2-40B4-BE49-F238E27FC236}">
                <a16:creationId xmlns:a16="http://schemas.microsoft.com/office/drawing/2014/main" id="{DCCE789B-5FFB-473B-A954-64EFCE55D79C}"/>
              </a:ext>
            </a:extLst>
          </p:cNvPr>
          <p:cNvSpPr>
            <a:spLocks/>
          </p:cNvSpPr>
          <p:nvPr/>
        </p:nvSpPr>
        <p:spPr bwMode="auto">
          <a:xfrm>
            <a:off x="4388656"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37" name="Rectangle 36" hidden="1">
            <a:extLst>
              <a:ext uri="{FF2B5EF4-FFF2-40B4-BE49-F238E27FC236}">
                <a16:creationId xmlns:a16="http://schemas.microsoft.com/office/drawing/2014/main" id="{527B6749-9324-4A7D-BE39-8AA082FAE1F7}"/>
              </a:ext>
            </a:extLst>
          </p:cNvPr>
          <p:cNvSpPr/>
          <p:nvPr/>
        </p:nvSpPr>
        <p:spPr>
          <a:xfrm>
            <a:off x="2171135" y="-393077"/>
            <a:ext cx="4725738" cy="7339977"/>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0" name="Rectangle 9"/>
          <p:cNvSpPr/>
          <p:nvPr/>
        </p:nvSpPr>
        <p:spPr>
          <a:xfrm rot="5400000">
            <a:off x="-3392434" y="3392434"/>
            <a:ext cx="6858000" cy="73133"/>
          </a:xfrm>
          <a:prstGeom prst="rect">
            <a:avLst/>
          </a:prstGeom>
          <a:gradFill flip="none" rotWithShape="1">
            <a:gsLst>
              <a:gs pos="0">
                <a:srgbClr val="FDB515"/>
              </a:gs>
              <a:gs pos="100000">
                <a:srgbClr val="EC00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dirty="0"/>
          </a:p>
        </p:txBody>
      </p:sp>
    </p:spTree>
    <p:extLst>
      <p:ext uri="{BB962C8B-B14F-4D97-AF65-F5344CB8AC3E}">
        <p14:creationId xmlns:p14="http://schemas.microsoft.com/office/powerpoint/2010/main" val="71863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5_Utlity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70749D-01EC-4E94-8875-15F832F837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133" y="0"/>
            <a:ext cx="12115692" cy="6858000"/>
          </a:xfrm>
          <a:prstGeom prst="rect">
            <a:avLst/>
          </a:prstGeom>
        </p:spPr>
      </p:pic>
      <p:sp>
        <p:nvSpPr>
          <p:cNvPr id="23" name="Freeform: Shape 22" hidden="1">
            <a:extLst>
              <a:ext uri="{FF2B5EF4-FFF2-40B4-BE49-F238E27FC236}">
                <a16:creationId xmlns:a16="http://schemas.microsoft.com/office/drawing/2014/main" id="{9CD38EAA-B6FE-41D6-AF86-E302176C81E0}"/>
              </a:ext>
            </a:extLst>
          </p:cNvPr>
          <p:cNvSpPr/>
          <p:nvPr/>
        </p:nvSpPr>
        <p:spPr>
          <a:xfrm flipH="1" flipV="1">
            <a:off x="-774507" y="0"/>
            <a:ext cx="3444692" cy="6860368"/>
          </a:xfrm>
          <a:custGeom>
            <a:avLst/>
            <a:gdLst>
              <a:gd name="connsiteX0" fmla="*/ 3445589 w 3445589"/>
              <a:gd name="connsiteY0" fmla="*/ 6860368 h 6860368"/>
              <a:gd name="connsiteX1" fmla="*/ 1985089 w 3445589"/>
              <a:gd name="connsiteY1" fmla="*/ 6860368 h 6860368"/>
              <a:gd name="connsiteX2" fmla="*/ 0 w 3445589"/>
              <a:gd name="connsiteY2" fmla="*/ 0 h 6860368"/>
              <a:gd name="connsiteX3" fmla="*/ 1460500 w 3445589"/>
              <a:gd name="connsiteY3" fmla="*/ 0 h 6860368"/>
              <a:gd name="connsiteX4" fmla="*/ 3445589 w 3445589"/>
              <a:gd name="connsiteY4" fmla="*/ 6860368 h 6860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589" h="6860368">
                <a:moveTo>
                  <a:pt x="3445589" y="6860368"/>
                </a:moveTo>
                <a:lnTo>
                  <a:pt x="1985089" y="6860368"/>
                </a:lnTo>
                <a:lnTo>
                  <a:pt x="0" y="0"/>
                </a:lnTo>
                <a:lnTo>
                  <a:pt x="1460500" y="0"/>
                </a:lnTo>
                <a:lnTo>
                  <a:pt x="3445589" y="6860368"/>
                </a:lnTo>
                <a:close/>
              </a:path>
            </a:pathLst>
          </a:custGeom>
          <a:noFill/>
          <a:ln w="31750" cap="flat">
            <a:solidFill>
              <a:schemeClr val="accent4"/>
            </a:solidFill>
            <a:prstDash val="solid"/>
            <a:miter/>
          </a:ln>
        </p:spPr>
        <p:txBody>
          <a:bodyPr wrap="square" rtlCol="0" anchor="ctr">
            <a:noAutofit/>
          </a:bodyPr>
          <a:lstStyle/>
          <a:p>
            <a:endParaRPr lang="en-US" sz="1798" dirty="0"/>
          </a:p>
        </p:txBody>
      </p:sp>
      <p:sp>
        <p:nvSpPr>
          <p:cNvPr id="22" name="Freeform 53">
            <a:extLst>
              <a:ext uri="{FF2B5EF4-FFF2-40B4-BE49-F238E27FC236}">
                <a16:creationId xmlns:a16="http://schemas.microsoft.com/office/drawing/2014/main" id="{D47FD49B-8ED0-4503-8370-6CF65B709867}"/>
              </a:ext>
            </a:extLst>
          </p:cNvPr>
          <p:cNvSpPr>
            <a:spLocks/>
          </p:cNvSpPr>
          <p:nvPr/>
        </p:nvSpPr>
        <p:spPr bwMode="auto">
          <a:xfrm>
            <a:off x="4388657"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US" sz="1798" dirty="0"/>
          </a:p>
        </p:txBody>
      </p:sp>
      <p:sp>
        <p:nvSpPr>
          <p:cNvPr id="29" name="Freeform 53">
            <a:extLst>
              <a:ext uri="{FF2B5EF4-FFF2-40B4-BE49-F238E27FC236}">
                <a16:creationId xmlns:a16="http://schemas.microsoft.com/office/drawing/2014/main" id="{DCCE789B-5FFB-473B-A954-64EFCE55D79C}"/>
              </a:ext>
            </a:extLst>
          </p:cNvPr>
          <p:cNvSpPr>
            <a:spLocks/>
          </p:cNvSpPr>
          <p:nvPr/>
        </p:nvSpPr>
        <p:spPr bwMode="auto">
          <a:xfrm>
            <a:off x="4388657"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US" sz="1798" dirty="0"/>
          </a:p>
        </p:txBody>
      </p:sp>
      <p:sp>
        <p:nvSpPr>
          <p:cNvPr id="37" name="Rectangle 36" hidden="1">
            <a:extLst>
              <a:ext uri="{FF2B5EF4-FFF2-40B4-BE49-F238E27FC236}">
                <a16:creationId xmlns:a16="http://schemas.microsoft.com/office/drawing/2014/main" id="{527B6749-9324-4A7D-BE39-8AA082FAE1F7}"/>
              </a:ext>
            </a:extLst>
          </p:cNvPr>
          <p:cNvSpPr/>
          <p:nvPr/>
        </p:nvSpPr>
        <p:spPr>
          <a:xfrm>
            <a:off x="2171136" y="-393077"/>
            <a:ext cx="4725738" cy="7339977"/>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0" name="Rectangle 9"/>
          <p:cNvSpPr/>
          <p:nvPr/>
        </p:nvSpPr>
        <p:spPr>
          <a:xfrm rot="5400000">
            <a:off x="-3392434" y="3392435"/>
            <a:ext cx="6858000" cy="73133"/>
          </a:xfrm>
          <a:prstGeom prst="rect">
            <a:avLst/>
          </a:prstGeom>
          <a:gradFill flip="none" rotWithShape="1">
            <a:gsLst>
              <a:gs pos="0">
                <a:srgbClr val="FDB515"/>
              </a:gs>
              <a:gs pos="100000">
                <a:srgbClr val="EC00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8" dirty="0"/>
          </a:p>
        </p:txBody>
      </p:sp>
    </p:spTree>
    <p:extLst>
      <p:ext uri="{BB962C8B-B14F-4D97-AF65-F5344CB8AC3E}">
        <p14:creationId xmlns:p14="http://schemas.microsoft.com/office/powerpoint/2010/main" val="392594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8_Utlity 2">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6F59080A-4469-4D08-AAC4-54A2EA9F5B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50"/>
          <a:stretch/>
        </p:blipFill>
        <p:spPr>
          <a:xfrm>
            <a:off x="5520907" y="0"/>
            <a:ext cx="6667919" cy="6858000"/>
          </a:xfrm>
          <a:prstGeom prst="rect">
            <a:avLst/>
          </a:prstGeom>
        </p:spPr>
      </p:pic>
      <p:sp>
        <p:nvSpPr>
          <p:cNvPr id="23" name="Freeform: Shape 22" hidden="1">
            <a:extLst>
              <a:ext uri="{FF2B5EF4-FFF2-40B4-BE49-F238E27FC236}">
                <a16:creationId xmlns:a16="http://schemas.microsoft.com/office/drawing/2014/main" id="{9CD38EAA-B6FE-41D6-AF86-E302176C81E0}"/>
              </a:ext>
            </a:extLst>
          </p:cNvPr>
          <p:cNvSpPr/>
          <p:nvPr/>
        </p:nvSpPr>
        <p:spPr>
          <a:xfrm flipH="1" flipV="1">
            <a:off x="-774507" y="0"/>
            <a:ext cx="3444692" cy="6860368"/>
          </a:xfrm>
          <a:custGeom>
            <a:avLst/>
            <a:gdLst>
              <a:gd name="connsiteX0" fmla="*/ 3445589 w 3445589"/>
              <a:gd name="connsiteY0" fmla="*/ 6860368 h 6860368"/>
              <a:gd name="connsiteX1" fmla="*/ 1985089 w 3445589"/>
              <a:gd name="connsiteY1" fmla="*/ 6860368 h 6860368"/>
              <a:gd name="connsiteX2" fmla="*/ 0 w 3445589"/>
              <a:gd name="connsiteY2" fmla="*/ 0 h 6860368"/>
              <a:gd name="connsiteX3" fmla="*/ 1460500 w 3445589"/>
              <a:gd name="connsiteY3" fmla="*/ 0 h 6860368"/>
              <a:gd name="connsiteX4" fmla="*/ 3445589 w 3445589"/>
              <a:gd name="connsiteY4" fmla="*/ 6860368 h 6860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589" h="6860368">
                <a:moveTo>
                  <a:pt x="3445589" y="6860368"/>
                </a:moveTo>
                <a:lnTo>
                  <a:pt x="1985089" y="6860368"/>
                </a:lnTo>
                <a:lnTo>
                  <a:pt x="0" y="0"/>
                </a:lnTo>
                <a:lnTo>
                  <a:pt x="1460500" y="0"/>
                </a:lnTo>
                <a:lnTo>
                  <a:pt x="3445589" y="6860368"/>
                </a:lnTo>
                <a:close/>
              </a:path>
            </a:pathLst>
          </a:custGeom>
          <a:noFill/>
          <a:ln w="31750" cap="flat">
            <a:solidFill>
              <a:schemeClr val="accent4"/>
            </a:solidFill>
            <a:prstDash val="solid"/>
            <a:miter/>
          </a:ln>
        </p:spPr>
        <p:txBody>
          <a:bodyPr wrap="square" rtlCol="0" anchor="ctr">
            <a:noAutofit/>
          </a:bodyPr>
          <a:lstStyle/>
          <a:p>
            <a:endParaRPr lang="en-US" sz="1798" dirty="0"/>
          </a:p>
        </p:txBody>
      </p:sp>
      <p:sp>
        <p:nvSpPr>
          <p:cNvPr id="22" name="Freeform 53">
            <a:extLst>
              <a:ext uri="{FF2B5EF4-FFF2-40B4-BE49-F238E27FC236}">
                <a16:creationId xmlns:a16="http://schemas.microsoft.com/office/drawing/2014/main" id="{D47FD49B-8ED0-4503-8370-6CF65B709867}"/>
              </a:ext>
            </a:extLst>
          </p:cNvPr>
          <p:cNvSpPr>
            <a:spLocks/>
          </p:cNvSpPr>
          <p:nvPr/>
        </p:nvSpPr>
        <p:spPr bwMode="auto">
          <a:xfrm>
            <a:off x="4388657"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US" sz="1798" dirty="0"/>
          </a:p>
        </p:txBody>
      </p:sp>
      <p:sp>
        <p:nvSpPr>
          <p:cNvPr id="29" name="Freeform 53">
            <a:extLst>
              <a:ext uri="{FF2B5EF4-FFF2-40B4-BE49-F238E27FC236}">
                <a16:creationId xmlns:a16="http://schemas.microsoft.com/office/drawing/2014/main" id="{DCCE789B-5FFB-473B-A954-64EFCE55D79C}"/>
              </a:ext>
            </a:extLst>
          </p:cNvPr>
          <p:cNvSpPr>
            <a:spLocks/>
          </p:cNvSpPr>
          <p:nvPr/>
        </p:nvSpPr>
        <p:spPr bwMode="auto">
          <a:xfrm>
            <a:off x="4388657"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US" sz="1798" dirty="0"/>
          </a:p>
        </p:txBody>
      </p:sp>
      <p:sp>
        <p:nvSpPr>
          <p:cNvPr id="37" name="Rectangle 36" hidden="1">
            <a:extLst>
              <a:ext uri="{FF2B5EF4-FFF2-40B4-BE49-F238E27FC236}">
                <a16:creationId xmlns:a16="http://schemas.microsoft.com/office/drawing/2014/main" id="{527B6749-9324-4A7D-BE39-8AA082FAE1F7}"/>
              </a:ext>
            </a:extLst>
          </p:cNvPr>
          <p:cNvSpPr/>
          <p:nvPr/>
        </p:nvSpPr>
        <p:spPr>
          <a:xfrm>
            <a:off x="2171136" y="-393077"/>
            <a:ext cx="4725738" cy="7339977"/>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0" name="Rectangle 9"/>
          <p:cNvSpPr/>
          <p:nvPr/>
        </p:nvSpPr>
        <p:spPr>
          <a:xfrm rot="5400000">
            <a:off x="-3392434" y="3392435"/>
            <a:ext cx="6858000" cy="73133"/>
          </a:xfrm>
          <a:prstGeom prst="rect">
            <a:avLst/>
          </a:prstGeom>
          <a:gradFill flip="none" rotWithShape="1">
            <a:gsLst>
              <a:gs pos="0">
                <a:srgbClr val="FDB515"/>
              </a:gs>
              <a:gs pos="100000">
                <a:srgbClr val="EC00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8" dirty="0"/>
          </a:p>
        </p:txBody>
      </p:sp>
      <p:pic>
        <p:nvPicPr>
          <p:cNvPr id="13" name="Picture 12" descr="A close up of a logo&#10;&#10;Description automatically generated">
            <a:extLst>
              <a:ext uri="{FF2B5EF4-FFF2-40B4-BE49-F238E27FC236}">
                <a16:creationId xmlns:a16="http://schemas.microsoft.com/office/drawing/2014/main" id="{3E9DFABE-E158-41E6-B1EE-80EB71EAC5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9837" y="0"/>
            <a:ext cx="7833241" cy="6858000"/>
          </a:xfrm>
          <a:prstGeom prst="rect">
            <a:avLst/>
          </a:prstGeom>
        </p:spPr>
      </p:pic>
    </p:spTree>
    <p:extLst>
      <p:ext uri="{BB962C8B-B14F-4D97-AF65-F5344CB8AC3E}">
        <p14:creationId xmlns:p14="http://schemas.microsoft.com/office/powerpoint/2010/main" val="30674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1" name="Rectangle 10"/>
          <p:cNvSpPr/>
          <p:nvPr userDrawn="1"/>
        </p:nvSpPr>
        <p:spPr>
          <a:xfrm rot="5400000">
            <a:off x="-3392434" y="3392436"/>
            <a:ext cx="6858000" cy="73133"/>
          </a:xfrm>
          <a:prstGeom prst="rect">
            <a:avLst/>
          </a:prstGeom>
          <a:gradFill flip="none" rotWithShape="1">
            <a:gsLst>
              <a:gs pos="0">
                <a:srgbClr val="FDB515"/>
              </a:gs>
              <a:gs pos="100000">
                <a:srgbClr val="EC00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7" dirty="0"/>
          </a:p>
        </p:txBody>
      </p:sp>
    </p:spTree>
    <p:extLst>
      <p:ext uri="{BB962C8B-B14F-4D97-AF65-F5344CB8AC3E}">
        <p14:creationId xmlns:p14="http://schemas.microsoft.com/office/powerpoint/2010/main" val="316790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5" name="Picture 4" descr="A person walking across a snow covered mountain&#10;&#10;Description automatically generated">
            <a:extLst>
              <a:ext uri="{FF2B5EF4-FFF2-40B4-BE49-F238E27FC236}">
                <a16:creationId xmlns:a16="http://schemas.microsoft.com/office/drawing/2014/main" id="{9424A4E1-9350-40CE-A4DC-B07A97A2FD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858000" cy="6858000"/>
          </a:xfrm>
          <a:prstGeom prst="rect">
            <a:avLst/>
          </a:prstGeom>
        </p:spPr>
      </p:pic>
      <p:pic>
        <p:nvPicPr>
          <p:cNvPr id="3" name="Picture 2" descr="A picture containing lamp, light&#10;&#10;Description automatically generated">
            <a:extLst>
              <a:ext uri="{FF2B5EF4-FFF2-40B4-BE49-F238E27FC236}">
                <a16:creationId xmlns:a16="http://schemas.microsoft.com/office/drawing/2014/main" id="{FEBA7C53-728F-2A4B-89D1-E23206EBCC0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17988" y="0"/>
            <a:ext cx="9868662" cy="6858000"/>
          </a:xfrm>
          <a:prstGeom prst="rect">
            <a:avLst/>
          </a:prstGeom>
        </p:spPr>
      </p:pic>
    </p:spTree>
    <p:extLst>
      <p:ext uri="{BB962C8B-B14F-4D97-AF65-F5344CB8AC3E}">
        <p14:creationId xmlns:p14="http://schemas.microsoft.com/office/powerpoint/2010/main" val="163649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7" name="Picture 6" descr="A picture containing outdoor, train, grass, track&#10;&#10;Description automatically generated">
            <a:extLst>
              <a:ext uri="{FF2B5EF4-FFF2-40B4-BE49-F238E27FC236}">
                <a16:creationId xmlns:a16="http://schemas.microsoft.com/office/drawing/2014/main" id="{88BA3E20-DFEA-5949-BCA6-BB43B3C4A6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5173"/>
            <a:ext cx="7871791" cy="6847654"/>
          </a:xfrm>
          <a:prstGeom prst="rect">
            <a:avLst/>
          </a:prstGeom>
        </p:spPr>
      </p:pic>
      <p:pic>
        <p:nvPicPr>
          <p:cNvPr id="3" name="Picture 2" descr="A picture containing lamp, light&#10;&#10;Description automatically generated">
            <a:extLst>
              <a:ext uri="{FF2B5EF4-FFF2-40B4-BE49-F238E27FC236}">
                <a16:creationId xmlns:a16="http://schemas.microsoft.com/office/drawing/2014/main" id="{BF82DB8E-EE55-1B42-85AC-E9AA1E6983D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17988" y="0"/>
            <a:ext cx="9868662" cy="6858000"/>
          </a:xfrm>
          <a:prstGeom prst="rect">
            <a:avLst/>
          </a:prstGeom>
        </p:spPr>
      </p:pic>
    </p:spTree>
    <p:extLst>
      <p:ext uri="{BB962C8B-B14F-4D97-AF65-F5344CB8AC3E}">
        <p14:creationId xmlns:p14="http://schemas.microsoft.com/office/powerpoint/2010/main" val="262643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6" name="Picture 5" descr="A lion walking in the grass&#10;&#10;Description automatically generated">
            <a:extLst>
              <a:ext uri="{FF2B5EF4-FFF2-40B4-BE49-F238E27FC236}">
                <a16:creationId xmlns:a16="http://schemas.microsoft.com/office/drawing/2014/main" id="{5CCF1430-D678-3749-AFF2-4D07DFCBAC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9794"/>
          <a:stretch/>
        </p:blipFill>
        <p:spPr>
          <a:xfrm>
            <a:off x="0" y="0"/>
            <a:ext cx="10287000" cy="6858000"/>
          </a:xfrm>
          <a:prstGeom prst="rect">
            <a:avLst/>
          </a:prstGeom>
        </p:spPr>
      </p:pic>
      <p:pic>
        <p:nvPicPr>
          <p:cNvPr id="3" name="Picture 2" descr="A picture containing lamp, light&#10;&#10;Description automatically generated">
            <a:extLst>
              <a:ext uri="{FF2B5EF4-FFF2-40B4-BE49-F238E27FC236}">
                <a16:creationId xmlns:a16="http://schemas.microsoft.com/office/drawing/2014/main" id="{BF82DB8E-EE55-1B42-85AC-E9AA1E6983D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17988" y="0"/>
            <a:ext cx="9868662" cy="6858000"/>
          </a:xfrm>
          <a:prstGeom prst="rect">
            <a:avLst/>
          </a:prstGeom>
        </p:spPr>
      </p:pic>
    </p:spTree>
    <p:extLst>
      <p:ext uri="{BB962C8B-B14F-4D97-AF65-F5344CB8AC3E}">
        <p14:creationId xmlns:p14="http://schemas.microsoft.com/office/powerpoint/2010/main" val="394250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4" name="Picture 3" descr="A person standing in front of a fence&#10;&#10;Description automatically generated">
            <a:extLst>
              <a:ext uri="{FF2B5EF4-FFF2-40B4-BE49-F238E27FC236}">
                <a16:creationId xmlns:a16="http://schemas.microsoft.com/office/drawing/2014/main" id="{14B66790-0BF4-4CCE-986A-75CA9D2A74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8231"/>
          <a:stretch/>
        </p:blipFill>
        <p:spPr>
          <a:xfrm>
            <a:off x="2" y="-1"/>
            <a:ext cx="10307574" cy="6858000"/>
          </a:xfrm>
          <a:prstGeom prst="rect">
            <a:avLst/>
          </a:prstGeom>
        </p:spPr>
      </p:pic>
      <p:pic>
        <p:nvPicPr>
          <p:cNvPr id="3" name="Picture 2" descr="A picture containing lamp, light&#10;&#10;Description automatically generated">
            <a:extLst>
              <a:ext uri="{FF2B5EF4-FFF2-40B4-BE49-F238E27FC236}">
                <a16:creationId xmlns:a16="http://schemas.microsoft.com/office/drawing/2014/main" id="{BF82DB8E-EE55-1B42-85AC-E9AA1E6983D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380410" y="0"/>
            <a:ext cx="9868662" cy="6858000"/>
          </a:xfrm>
          <a:prstGeom prst="rect">
            <a:avLst/>
          </a:prstGeom>
        </p:spPr>
      </p:pic>
    </p:spTree>
    <p:extLst>
      <p:ext uri="{BB962C8B-B14F-4D97-AF65-F5344CB8AC3E}">
        <p14:creationId xmlns:p14="http://schemas.microsoft.com/office/powerpoint/2010/main" val="20623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 keyline a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46378" y="1524000"/>
            <a:ext cx="11088784" cy="1518364"/>
          </a:xfrm>
        </p:spPr>
        <p:txBody>
          <a:bodyPr>
            <a:spAutoFit/>
          </a:bodyPr>
          <a:lstStyle>
            <a:lvl1pPr>
              <a:defRPr sz="1999">
                <a:solidFill>
                  <a:schemeClr val="tx2"/>
                </a:solidFill>
              </a:defRPr>
            </a:lvl1pPr>
            <a:lvl2pPr>
              <a:defRPr sz="1799">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06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9_Utlity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70749D-01EC-4E94-8875-15F832F837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133" y="0"/>
            <a:ext cx="12115692" cy="6858000"/>
          </a:xfrm>
          <a:prstGeom prst="rect">
            <a:avLst/>
          </a:prstGeom>
        </p:spPr>
      </p:pic>
      <p:sp>
        <p:nvSpPr>
          <p:cNvPr id="23" name="Freeform: Shape 22" hidden="1">
            <a:extLst>
              <a:ext uri="{FF2B5EF4-FFF2-40B4-BE49-F238E27FC236}">
                <a16:creationId xmlns:a16="http://schemas.microsoft.com/office/drawing/2014/main" id="{9CD38EAA-B6FE-41D6-AF86-E302176C81E0}"/>
              </a:ext>
            </a:extLst>
          </p:cNvPr>
          <p:cNvSpPr/>
          <p:nvPr/>
        </p:nvSpPr>
        <p:spPr>
          <a:xfrm flipH="1" flipV="1">
            <a:off x="-774507" y="0"/>
            <a:ext cx="3444692" cy="6860368"/>
          </a:xfrm>
          <a:custGeom>
            <a:avLst/>
            <a:gdLst>
              <a:gd name="connsiteX0" fmla="*/ 3445589 w 3445589"/>
              <a:gd name="connsiteY0" fmla="*/ 6860368 h 6860368"/>
              <a:gd name="connsiteX1" fmla="*/ 1985089 w 3445589"/>
              <a:gd name="connsiteY1" fmla="*/ 6860368 h 6860368"/>
              <a:gd name="connsiteX2" fmla="*/ 0 w 3445589"/>
              <a:gd name="connsiteY2" fmla="*/ 0 h 6860368"/>
              <a:gd name="connsiteX3" fmla="*/ 1460500 w 3445589"/>
              <a:gd name="connsiteY3" fmla="*/ 0 h 6860368"/>
              <a:gd name="connsiteX4" fmla="*/ 3445589 w 3445589"/>
              <a:gd name="connsiteY4" fmla="*/ 6860368 h 6860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589" h="6860368">
                <a:moveTo>
                  <a:pt x="3445589" y="6860368"/>
                </a:moveTo>
                <a:lnTo>
                  <a:pt x="1985089" y="6860368"/>
                </a:lnTo>
                <a:lnTo>
                  <a:pt x="0" y="0"/>
                </a:lnTo>
                <a:lnTo>
                  <a:pt x="1460500" y="0"/>
                </a:lnTo>
                <a:lnTo>
                  <a:pt x="3445589" y="6860368"/>
                </a:lnTo>
                <a:close/>
              </a:path>
            </a:pathLst>
          </a:custGeom>
          <a:noFill/>
          <a:ln w="31750" cap="flat">
            <a:solidFill>
              <a:schemeClr val="accent4"/>
            </a:solidFill>
            <a:prstDash val="solid"/>
            <a:miter/>
          </a:ln>
        </p:spPr>
        <p:txBody>
          <a:bodyPr wrap="square" rtlCol="0" anchor="ctr">
            <a:noAutofit/>
          </a:bodyPr>
          <a:lstStyle/>
          <a:p>
            <a:endParaRPr lang="en-US" sz="1797" dirty="0"/>
          </a:p>
        </p:txBody>
      </p:sp>
      <p:sp>
        <p:nvSpPr>
          <p:cNvPr id="22" name="Freeform 53">
            <a:extLst>
              <a:ext uri="{FF2B5EF4-FFF2-40B4-BE49-F238E27FC236}">
                <a16:creationId xmlns:a16="http://schemas.microsoft.com/office/drawing/2014/main" id="{D47FD49B-8ED0-4503-8370-6CF65B709867}"/>
              </a:ext>
            </a:extLst>
          </p:cNvPr>
          <p:cNvSpPr>
            <a:spLocks/>
          </p:cNvSpPr>
          <p:nvPr/>
        </p:nvSpPr>
        <p:spPr bwMode="auto">
          <a:xfrm>
            <a:off x="4388658"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368" tIns="45684" rIns="91368" bIns="45684" numCol="1" anchor="t" anchorCtr="0" compatLnSpc="1">
            <a:prstTxWarp prst="textNoShape">
              <a:avLst/>
            </a:prstTxWarp>
          </a:bodyPr>
          <a:lstStyle/>
          <a:p>
            <a:endParaRPr lang="en-US" sz="1797" dirty="0"/>
          </a:p>
        </p:txBody>
      </p:sp>
      <p:sp>
        <p:nvSpPr>
          <p:cNvPr id="29" name="Freeform 53">
            <a:extLst>
              <a:ext uri="{FF2B5EF4-FFF2-40B4-BE49-F238E27FC236}">
                <a16:creationId xmlns:a16="http://schemas.microsoft.com/office/drawing/2014/main" id="{DCCE789B-5FFB-473B-A954-64EFCE55D79C}"/>
              </a:ext>
            </a:extLst>
          </p:cNvPr>
          <p:cNvSpPr>
            <a:spLocks/>
          </p:cNvSpPr>
          <p:nvPr/>
        </p:nvSpPr>
        <p:spPr bwMode="auto">
          <a:xfrm>
            <a:off x="4388658"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368" tIns="45684" rIns="91368" bIns="45684" numCol="1" anchor="t" anchorCtr="0" compatLnSpc="1">
            <a:prstTxWarp prst="textNoShape">
              <a:avLst/>
            </a:prstTxWarp>
          </a:bodyPr>
          <a:lstStyle/>
          <a:p>
            <a:endParaRPr lang="en-US" sz="1797" dirty="0"/>
          </a:p>
        </p:txBody>
      </p:sp>
      <p:sp>
        <p:nvSpPr>
          <p:cNvPr id="37" name="Rectangle 36" hidden="1">
            <a:extLst>
              <a:ext uri="{FF2B5EF4-FFF2-40B4-BE49-F238E27FC236}">
                <a16:creationId xmlns:a16="http://schemas.microsoft.com/office/drawing/2014/main" id="{527B6749-9324-4A7D-BE39-8AA082FAE1F7}"/>
              </a:ext>
            </a:extLst>
          </p:cNvPr>
          <p:cNvSpPr/>
          <p:nvPr/>
        </p:nvSpPr>
        <p:spPr>
          <a:xfrm>
            <a:off x="2171137" y="-393077"/>
            <a:ext cx="4725738" cy="7339977"/>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dirty="0"/>
          </a:p>
        </p:txBody>
      </p:sp>
      <p:sp>
        <p:nvSpPr>
          <p:cNvPr id="10" name="Rectangle 9"/>
          <p:cNvSpPr/>
          <p:nvPr/>
        </p:nvSpPr>
        <p:spPr>
          <a:xfrm rot="5400000">
            <a:off x="-3392434" y="3392436"/>
            <a:ext cx="6858000" cy="73133"/>
          </a:xfrm>
          <a:prstGeom prst="rect">
            <a:avLst/>
          </a:prstGeom>
          <a:gradFill flip="none" rotWithShape="1">
            <a:gsLst>
              <a:gs pos="0">
                <a:srgbClr val="FDB515"/>
              </a:gs>
              <a:gs pos="100000">
                <a:srgbClr val="EC00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7" dirty="0"/>
          </a:p>
        </p:txBody>
      </p:sp>
    </p:spTree>
    <p:extLst>
      <p:ext uri="{BB962C8B-B14F-4D97-AF65-F5344CB8AC3E}">
        <p14:creationId xmlns:p14="http://schemas.microsoft.com/office/powerpoint/2010/main" val="190315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2_Utlity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70749D-01EC-4E94-8875-15F832F837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95602" y="0"/>
            <a:ext cx="9502775" cy="6858000"/>
          </a:xfrm>
          <a:prstGeom prst="rect">
            <a:avLst/>
          </a:prstGeom>
        </p:spPr>
      </p:pic>
      <p:sp>
        <p:nvSpPr>
          <p:cNvPr id="23" name="Freeform: Shape 22" hidden="1">
            <a:extLst>
              <a:ext uri="{FF2B5EF4-FFF2-40B4-BE49-F238E27FC236}">
                <a16:creationId xmlns:a16="http://schemas.microsoft.com/office/drawing/2014/main" id="{9CD38EAA-B6FE-41D6-AF86-E302176C81E0}"/>
              </a:ext>
            </a:extLst>
          </p:cNvPr>
          <p:cNvSpPr/>
          <p:nvPr/>
        </p:nvSpPr>
        <p:spPr>
          <a:xfrm flipH="1" flipV="1">
            <a:off x="-774507" y="0"/>
            <a:ext cx="3444692" cy="6860368"/>
          </a:xfrm>
          <a:custGeom>
            <a:avLst/>
            <a:gdLst>
              <a:gd name="connsiteX0" fmla="*/ 3445589 w 3445589"/>
              <a:gd name="connsiteY0" fmla="*/ 6860368 h 6860368"/>
              <a:gd name="connsiteX1" fmla="*/ 1985089 w 3445589"/>
              <a:gd name="connsiteY1" fmla="*/ 6860368 h 6860368"/>
              <a:gd name="connsiteX2" fmla="*/ 0 w 3445589"/>
              <a:gd name="connsiteY2" fmla="*/ 0 h 6860368"/>
              <a:gd name="connsiteX3" fmla="*/ 1460500 w 3445589"/>
              <a:gd name="connsiteY3" fmla="*/ 0 h 6860368"/>
              <a:gd name="connsiteX4" fmla="*/ 3445589 w 3445589"/>
              <a:gd name="connsiteY4" fmla="*/ 6860368 h 6860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589" h="6860368">
                <a:moveTo>
                  <a:pt x="3445589" y="6860368"/>
                </a:moveTo>
                <a:lnTo>
                  <a:pt x="1985089" y="6860368"/>
                </a:lnTo>
                <a:lnTo>
                  <a:pt x="0" y="0"/>
                </a:lnTo>
                <a:lnTo>
                  <a:pt x="1460500" y="0"/>
                </a:lnTo>
                <a:lnTo>
                  <a:pt x="3445589" y="6860368"/>
                </a:lnTo>
                <a:close/>
              </a:path>
            </a:pathLst>
          </a:custGeom>
          <a:noFill/>
          <a:ln w="31750" cap="flat">
            <a:solidFill>
              <a:schemeClr val="accent4"/>
            </a:solidFill>
            <a:prstDash val="solid"/>
            <a:miter/>
          </a:ln>
        </p:spPr>
        <p:txBody>
          <a:bodyPr wrap="square" rtlCol="0" anchor="ctr">
            <a:noAutofit/>
          </a:bodyPr>
          <a:lstStyle/>
          <a:p>
            <a:endParaRPr lang="en-US" sz="1797" dirty="0"/>
          </a:p>
        </p:txBody>
      </p:sp>
      <p:sp>
        <p:nvSpPr>
          <p:cNvPr id="22" name="Freeform 53">
            <a:extLst>
              <a:ext uri="{FF2B5EF4-FFF2-40B4-BE49-F238E27FC236}">
                <a16:creationId xmlns:a16="http://schemas.microsoft.com/office/drawing/2014/main" id="{D47FD49B-8ED0-4503-8370-6CF65B709867}"/>
              </a:ext>
            </a:extLst>
          </p:cNvPr>
          <p:cNvSpPr>
            <a:spLocks/>
          </p:cNvSpPr>
          <p:nvPr/>
        </p:nvSpPr>
        <p:spPr bwMode="auto">
          <a:xfrm>
            <a:off x="4388658"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368" tIns="45684" rIns="91368" bIns="45684" numCol="1" anchor="t" anchorCtr="0" compatLnSpc="1">
            <a:prstTxWarp prst="textNoShape">
              <a:avLst/>
            </a:prstTxWarp>
          </a:bodyPr>
          <a:lstStyle/>
          <a:p>
            <a:endParaRPr lang="en-US" sz="1797" dirty="0"/>
          </a:p>
        </p:txBody>
      </p:sp>
      <p:sp>
        <p:nvSpPr>
          <p:cNvPr id="29" name="Freeform 53">
            <a:extLst>
              <a:ext uri="{FF2B5EF4-FFF2-40B4-BE49-F238E27FC236}">
                <a16:creationId xmlns:a16="http://schemas.microsoft.com/office/drawing/2014/main" id="{DCCE789B-5FFB-473B-A954-64EFCE55D79C}"/>
              </a:ext>
            </a:extLst>
          </p:cNvPr>
          <p:cNvSpPr>
            <a:spLocks/>
          </p:cNvSpPr>
          <p:nvPr/>
        </p:nvSpPr>
        <p:spPr bwMode="auto">
          <a:xfrm>
            <a:off x="4388658"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368" tIns="45684" rIns="91368" bIns="45684" numCol="1" anchor="t" anchorCtr="0" compatLnSpc="1">
            <a:prstTxWarp prst="textNoShape">
              <a:avLst/>
            </a:prstTxWarp>
          </a:bodyPr>
          <a:lstStyle/>
          <a:p>
            <a:endParaRPr lang="en-US" sz="1797" dirty="0"/>
          </a:p>
        </p:txBody>
      </p:sp>
      <p:sp>
        <p:nvSpPr>
          <p:cNvPr id="37" name="Rectangle 36" hidden="1">
            <a:extLst>
              <a:ext uri="{FF2B5EF4-FFF2-40B4-BE49-F238E27FC236}">
                <a16:creationId xmlns:a16="http://schemas.microsoft.com/office/drawing/2014/main" id="{527B6749-9324-4A7D-BE39-8AA082FAE1F7}"/>
              </a:ext>
            </a:extLst>
          </p:cNvPr>
          <p:cNvSpPr/>
          <p:nvPr/>
        </p:nvSpPr>
        <p:spPr>
          <a:xfrm>
            <a:off x="2171137" y="-393077"/>
            <a:ext cx="4725738" cy="7339977"/>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dirty="0"/>
          </a:p>
        </p:txBody>
      </p:sp>
      <p:sp>
        <p:nvSpPr>
          <p:cNvPr id="10" name="Rectangle 9"/>
          <p:cNvSpPr/>
          <p:nvPr/>
        </p:nvSpPr>
        <p:spPr>
          <a:xfrm rot="5400000">
            <a:off x="-3392434" y="3392436"/>
            <a:ext cx="6858000" cy="73133"/>
          </a:xfrm>
          <a:prstGeom prst="rect">
            <a:avLst/>
          </a:prstGeom>
          <a:gradFill flip="none" rotWithShape="1">
            <a:gsLst>
              <a:gs pos="0">
                <a:srgbClr val="FDB515"/>
              </a:gs>
              <a:gs pos="100000">
                <a:srgbClr val="EC00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7" dirty="0"/>
          </a:p>
        </p:txBody>
      </p:sp>
      <p:pic>
        <p:nvPicPr>
          <p:cNvPr id="13" name="Picture 12" descr="A close up of a logo&#10;&#10;Description automatically generated">
            <a:extLst>
              <a:ext uri="{FF2B5EF4-FFF2-40B4-BE49-F238E27FC236}">
                <a16:creationId xmlns:a16="http://schemas.microsoft.com/office/drawing/2014/main" id="{3E9DFABE-E158-41E6-B1EE-80EB71EAC5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9838" y="0"/>
            <a:ext cx="7833241" cy="6858000"/>
          </a:xfrm>
          <a:prstGeom prst="rect">
            <a:avLst/>
          </a:prstGeom>
        </p:spPr>
      </p:pic>
    </p:spTree>
    <p:extLst>
      <p:ext uri="{BB962C8B-B14F-4D97-AF65-F5344CB8AC3E}">
        <p14:creationId xmlns:p14="http://schemas.microsoft.com/office/powerpoint/2010/main" val="123245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6_Utlity 2">
    <p:spTree>
      <p:nvGrpSpPr>
        <p:cNvPr id="1" name=""/>
        <p:cNvGrpSpPr/>
        <p:nvPr/>
      </p:nvGrpSpPr>
      <p:grpSpPr>
        <a:xfrm>
          <a:off x="0" y="0"/>
          <a:ext cx="0" cy="0"/>
          <a:chOff x="0" y="0"/>
          <a:chExt cx="0" cy="0"/>
        </a:xfrm>
      </p:grpSpPr>
      <p:pic>
        <p:nvPicPr>
          <p:cNvPr id="4" name="Picture 3" descr="A person walking down a street&#10;&#10;Description automatically generated">
            <a:extLst>
              <a:ext uri="{FF2B5EF4-FFF2-40B4-BE49-F238E27FC236}">
                <a16:creationId xmlns:a16="http://schemas.microsoft.com/office/drawing/2014/main" id="{97E71F78-6521-A44E-B43F-FB25B86A64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9596"/>
          <a:stretch/>
        </p:blipFill>
        <p:spPr>
          <a:xfrm>
            <a:off x="2" y="4"/>
            <a:ext cx="12188825" cy="6857999"/>
          </a:xfrm>
          <a:prstGeom prst="rect">
            <a:avLst/>
          </a:prstGeom>
        </p:spPr>
      </p:pic>
      <p:sp>
        <p:nvSpPr>
          <p:cNvPr id="23" name="Freeform: Shape 22" hidden="1">
            <a:extLst>
              <a:ext uri="{FF2B5EF4-FFF2-40B4-BE49-F238E27FC236}">
                <a16:creationId xmlns:a16="http://schemas.microsoft.com/office/drawing/2014/main" id="{9CD38EAA-B6FE-41D6-AF86-E302176C81E0}"/>
              </a:ext>
            </a:extLst>
          </p:cNvPr>
          <p:cNvSpPr/>
          <p:nvPr/>
        </p:nvSpPr>
        <p:spPr>
          <a:xfrm flipH="1" flipV="1">
            <a:off x="-774507" y="0"/>
            <a:ext cx="3444692" cy="6860368"/>
          </a:xfrm>
          <a:custGeom>
            <a:avLst/>
            <a:gdLst>
              <a:gd name="connsiteX0" fmla="*/ 3445589 w 3445589"/>
              <a:gd name="connsiteY0" fmla="*/ 6860368 h 6860368"/>
              <a:gd name="connsiteX1" fmla="*/ 1985089 w 3445589"/>
              <a:gd name="connsiteY1" fmla="*/ 6860368 h 6860368"/>
              <a:gd name="connsiteX2" fmla="*/ 0 w 3445589"/>
              <a:gd name="connsiteY2" fmla="*/ 0 h 6860368"/>
              <a:gd name="connsiteX3" fmla="*/ 1460500 w 3445589"/>
              <a:gd name="connsiteY3" fmla="*/ 0 h 6860368"/>
              <a:gd name="connsiteX4" fmla="*/ 3445589 w 3445589"/>
              <a:gd name="connsiteY4" fmla="*/ 6860368 h 6860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589" h="6860368">
                <a:moveTo>
                  <a:pt x="3445589" y="6860368"/>
                </a:moveTo>
                <a:lnTo>
                  <a:pt x="1985089" y="6860368"/>
                </a:lnTo>
                <a:lnTo>
                  <a:pt x="0" y="0"/>
                </a:lnTo>
                <a:lnTo>
                  <a:pt x="1460500" y="0"/>
                </a:lnTo>
                <a:lnTo>
                  <a:pt x="3445589" y="6860368"/>
                </a:lnTo>
                <a:close/>
              </a:path>
            </a:pathLst>
          </a:custGeom>
          <a:noFill/>
          <a:ln w="31750" cap="flat">
            <a:solidFill>
              <a:schemeClr val="accent4"/>
            </a:solidFill>
            <a:prstDash val="solid"/>
            <a:miter/>
          </a:ln>
        </p:spPr>
        <p:txBody>
          <a:bodyPr wrap="square" rtlCol="0" anchor="ctr">
            <a:noAutofit/>
          </a:bodyPr>
          <a:lstStyle/>
          <a:p>
            <a:endParaRPr lang="en-US" sz="1797" dirty="0"/>
          </a:p>
        </p:txBody>
      </p:sp>
      <p:sp>
        <p:nvSpPr>
          <p:cNvPr id="22" name="Freeform 53">
            <a:extLst>
              <a:ext uri="{FF2B5EF4-FFF2-40B4-BE49-F238E27FC236}">
                <a16:creationId xmlns:a16="http://schemas.microsoft.com/office/drawing/2014/main" id="{D47FD49B-8ED0-4503-8370-6CF65B709867}"/>
              </a:ext>
            </a:extLst>
          </p:cNvPr>
          <p:cNvSpPr>
            <a:spLocks/>
          </p:cNvSpPr>
          <p:nvPr/>
        </p:nvSpPr>
        <p:spPr bwMode="auto">
          <a:xfrm>
            <a:off x="4388658"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368" tIns="45684" rIns="91368" bIns="45684" numCol="1" anchor="t" anchorCtr="0" compatLnSpc="1">
            <a:prstTxWarp prst="textNoShape">
              <a:avLst/>
            </a:prstTxWarp>
          </a:bodyPr>
          <a:lstStyle/>
          <a:p>
            <a:endParaRPr lang="en-US" sz="1797" dirty="0"/>
          </a:p>
        </p:txBody>
      </p:sp>
      <p:sp>
        <p:nvSpPr>
          <p:cNvPr id="29" name="Freeform 53">
            <a:extLst>
              <a:ext uri="{FF2B5EF4-FFF2-40B4-BE49-F238E27FC236}">
                <a16:creationId xmlns:a16="http://schemas.microsoft.com/office/drawing/2014/main" id="{DCCE789B-5FFB-473B-A954-64EFCE55D79C}"/>
              </a:ext>
            </a:extLst>
          </p:cNvPr>
          <p:cNvSpPr>
            <a:spLocks/>
          </p:cNvSpPr>
          <p:nvPr/>
        </p:nvSpPr>
        <p:spPr bwMode="auto">
          <a:xfrm>
            <a:off x="4388658"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368" tIns="45684" rIns="91368" bIns="45684" numCol="1" anchor="t" anchorCtr="0" compatLnSpc="1">
            <a:prstTxWarp prst="textNoShape">
              <a:avLst/>
            </a:prstTxWarp>
          </a:bodyPr>
          <a:lstStyle/>
          <a:p>
            <a:endParaRPr lang="en-US" sz="1797" dirty="0"/>
          </a:p>
        </p:txBody>
      </p:sp>
      <p:sp>
        <p:nvSpPr>
          <p:cNvPr id="37" name="Rectangle 36" hidden="1">
            <a:extLst>
              <a:ext uri="{FF2B5EF4-FFF2-40B4-BE49-F238E27FC236}">
                <a16:creationId xmlns:a16="http://schemas.microsoft.com/office/drawing/2014/main" id="{527B6749-9324-4A7D-BE39-8AA082FAE1F7}"/>
              </a:ext>
            </a:extLst>
          </p:cNvPr>
          <p:cNvSpPr/>
          <p:nvPr/>
        </p:nvSpPr>
        <p:spPr>
          <a:xfrm>
            <a:off x="2171137" y="-393077"/>
            <a:ext cx="4725738" cy="7339977"/>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dirty="0"/>
          </a:p>
        </p:txBody>
      </p:sp>
      <p:sp>
        <p:nvSpPr>
          <p:cNvPr id="10" name="Rectangle 9"/>
          <p:cNvSpPr/>
          <p:nvPr/>
        </p:nvSpPr>
        <p:spPr>
          <a:xfrm rot="5400000">
            <a:off x="-3392434" y="3392436"/>
            <a:ext cx="6858000" cy="73133"/>
          </a:xfrm>
          <a:prstGeom prst="rect">
            <a:avLst/>
          </a:prstGeom>
          <a:gradFill flip="none" rotWithShape="1">
            <a:gsLst>
              <a:gs pos="0">
                <a:srgbClr val="FDB515"/>
              </a:gs>
              <a:gs pos="100000">
                <a:srgbClr val="EC00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7" dirty="0"/>
          </a:p>
        </p:txBody>
      </p:sp>
      <p:pic>
        <p:nvPicPr>
          <p:cNvPr id="13" name="Picture 12" descr="A close up of a logo&#10;&#10;Description automatically generated">
            <a:extLst>
              <a:ext uri="{FF2B5EF4-FFF2-40B4-BE49-F238E27FC236}">
                <a16:creationId xmlns:a16="http://schemas.microsoft.com/office/drawing/2014/main" id="{3E9DFABE-E158-41E6-B1EE-80EB71EAC5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9838" y="0"/>
            <a:ext cx="7833241" cy="6858000"/>
          </a:xfrm>
          <a:prstGeom prst="rect">
            <a:avLst/>
          </a:prstGeom>
        </p:spPr>
      </p:pic>
    </p:spTree>
    <p:extLst>
      <p:ext uri="{BB962C8B-B14F-4D97-AF65-F5344CB8AC3E}">
        <p14:creationId xmlns:p14="http://schemas.microsoft.com/office/powerpoint/2010/main" val="327773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3_Utlity 2">
    <p:spTree>
      <p:nvGrpSpPr>
        <p:cNvPr id="1" name=""/>
        <p:cNvGrpSpPr/>
        <p:nvPr/>
      </p:nvGrpSpPr>
      <p:grpSpPr>
        <a:xfrm>
          <a:off x="0" y="0"/>
          <a:ext cx="0" cy="0"/>
          <a:chOff x="0" y="0"/>
          <a:chExt cx="0" cy="0"/>
        </a:xfrm>
      </p:grpSpPr>
      <p:pic>
        <p:nvPicPr>
          <p:cNvPr id="3" name="Picture 2" descr="A person sitting on a bench in front of a body of water&#10;&#10;Description automatically generated">
            <a:extLst>
              <a:ext uri="{FF2B5EF4-FFF2-40B4-BE49-F238E27FC236}">
                <a16:creationId xmlns:a16="http://schemas.microsoft.com/office/drawing/2014/main" id="{A34E17EF-E70F-4448-A04C-D69F0090C08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133" y="0"/>
            <a:ext cx="12115692" cy="6858000"/>
          </a:xfrm>
          <a:prstGeom prst="rect">
            <a:avLst/>
          </a:prstGeom>
        </p:spPr>
      </p:pic>
      <p:sp>
        <p:nvSpPr>
          <p:cNvPr id="23" name="Freeform: Shape 22" hidden="1">
            <a:extLst>
              <a:ext uri="{FF2B5EF4-FFF2-40B4-BE49-F238E27FC236}">
                <a16:creationId xmlns:a16="http://schemas.microsoft.com/office/drawing/2014/main" id="{9CD38EAA-B6FE-41D6-AF86-E302176C81E0}"/>
              </a:ext>
            </a:extLst>
          </p:cNvPr>
          <p:cNvSpPr/>
          <p:nvPr/>
        </p:nvSpPr>
        <p:spPr>
          <a:xfrm flipH="1" flipV="1">
            <a:off x="-774507" y="0"/>
            <a:ext cx="3444692" cy="6860368"/>
          </a:xfrm>
          <a:custGeom>
            <a:avLst/>
            <a:gdLst>
              <a:gd name="connsiteX0" fmla="*/ 3445589 w 3445589"/>
              <a:gd name="connsiteY0" fmla="*/ 6860368 h 6860368"/>
              <a:gd name="connsiteX1" fmla="*/ 1985089 w 3445589"/>
              <a:gd name="connsiteY1" fmla="*/ 6860368 h 6860368"/>
              <a:gd name="connsiteX2" fmla="*/ 0 w 3445589"/>
              <a:gd name="connsiteY2" fmla="*/ 0 h 6860368"/>
              <a:gd name="connsiteX3" fmla="*/ 1460500 w 3445589"/>
              <a:gd name="connsiteY3" fmla="*/ 0 h 6860368"/>
              <a:gd name="connsiteX4" fmla="*/ 3445589 w 3445589"/>
              <a:gd name="connsiteY4" fmla="*/ 6860368 h 6860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589" h="6860368">
                <a:moveTo>
                  <a:pt x="3445589" y="6860368"/>
                </a:moveTo>
                <a:lnTo>
                  <a:pt x="1985089" y="6860368"/>
                </a:lnTo>
                <a:lnTo>
                  <a:pt x="0" y="0"/>
                </a:lnTo>
                <a:lnTo>
                  <a:pt x="1460500" y="0"/>
                </a:lnTo>
                <a:lnTo>
                  <a:pt x="3445589" y="6860368"/>
                </a:lnTo>
                <a:close/>
              </a:path>
            </a:pathLst>
          </a:custGeom>
          <a:noFill/>
          <a:ln w="31750" cap="flat">
            <a:solidFill>
              <a:schemeClr val="accent4"/>
            </a:solidFill>
            <a:prstDash val="solid"/>
            <a:miter/>
          </a:ln>
        </p:spPr>
        <p:txBody>
          <a:bodyPr wrap="square" rtlCol="0" anchor="ctr">
            <a:noAutofit/>
          </a:bodyPr>
          <a:lstStyle/>
          <a:p>
            <a:endParaRPr lang="en-US" sz="1797" dirty="0"/>
          </a:p>
        </p:txBody>
      </p:sp>
      <p:sp>
        <p:nvSpPr>
          <p:cNvPr id="22" name="Freeform 53">
            <a:extLst>
              <a:ext uri="{FF2B5EF4-FFF2-40B4-BE49-F238E27FC236}">
                <a16:creationId xmlns:a16="http://schemas.microsoft.com/office/drawing/2014/main" id="{D47FD49B-8ED0-4503-8370-6CF65B709867}"/>
              </a:ext>
            </a:extLst>
          </p:cNvPr>
          <p:cNvSpPr>
            <a:spLocks/>
          </p:cNvSpPr>
          <p:nvPr/>
        </p:nvSpPr>
        <p:spPr bwMode="auto">
          <a:xfrm>
            <a:off x="4388658"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368" tIns="45684" rIns="91368" bIns="45684" numCol="1" anchor="t" anchorCtr="0" compatLnSpc="1">
            <a:prstTxWarp prst="textNoShape">
              <a:avLst/>
            </a:prstTxWarp>
          </a:bodyPr>
          <a:lstStyle/>
          <a:p>
            <a:endParaRPr lang="en-US" sz="1797" dirty="0"/>
          </a:p>
        </p:txBody>
      </p:sp>
      <p:sp>
        <p:nvSpPr>
          <p:cNvPr id="29" name="Freeform 53">
            <a:extLst>
              <a:ext uri="{FF2B5EF4-FFF2-40B4-BE49-F238E27FC236}">
                <a16:creationId xmlns:a16="http://schemas.microsoft.com/office/drawing/2014/main" id="{DCCE789B-5FFB-473B-A954-64EFCE55D79C}"/>
              </a:ext>
            </a:extLst>
          </p:cNvPr>
          <p:cNvSpPr>
            <a:spLocks/>
          </p:cNvSpPr>
          <p:nvPr/>
        </p:nvSpPr>
        <p:spPr bwMode="auto">
          <a:xfrm>
            <a:off x="4388658"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368" tIns="45684" rIns="91368" bIns="45684" numCol="1" anchor="t" anchorCtr="0" compatLnSpc="1">
            <a:prstTxWarp prst="textNoShape">
              <a:avLst/>
            </a:prstTxWarp>
          </a:bodyPr>
          <a:lstStyle/>
          <a:p>
            <a:endParaRPr lang="en-US" sz="1797" dirty="0"/>
          </a:p>
        </p:txBody>
      </p:sp>
      <p:sp>
        <p:nvSpPr>
          <p:cNvPr id="37" name="Rectangle 36" hidden="1">
            <a:extLst>
              <a:ext uri="{FF2B5EF4-FFF2-40B4-BE49-F238E27FC236}">
                <a16:creationId xmlns:a16="http://schemas.microsoft.com/office/drawing/2014/main" id="{527B6749-9324-4A7D-BE39-8AA082FAE1F7}"/>
              </a:ext>
            </a:extLst>
          </p:cNvPr>
          <p:cNvSpPr/>
          <p:nvPr/>
        </p:nvSpPr>
        <p:spPr>
          <a:xfrm>
            <a:off x="2171137" y="-393077"/>
            <a:ext cx="4725738" cy="7339977"/>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dirty="0"/>
          </a:p>
        </p:txBody>
      </p:sp>
      <p:sp>
        <p:nvSpPr>
          <p:cNvPr id="10" name="Rectangle 9"/>
          <p:cNvSpPr/>
          <p:nvPr/>
        </p:nvSpPr>
        <p:spPr>
          <a:xfrm rot="5400000">
            <a:off x="-3392434" y="3392436"/>
            <a:ext cx="6858000" cy="73133"/>
          </a:xfrm>
          <a:prstGeom prst="rect">
            <a:avLst/>
          </a:prstGeom>
          <a:gradFill flip="none" rotWithShape="1">
            <a:gsLst>
              <a:gs pos="0">
                <a:srgbClr val="FDB515"/>
              </a:gs>
              <a:gs pos="100000">
                <a:srgbClr val="EC00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7" dirty="0"/>
          </a:p>
        </p:txBody>
      </p:sp>
    </p:spTree>
    <p:extLst>
      <p:ext uri="{BB962C8B-B14F-4D97-AF65-F5344CB8AC3E}">
        <p14:creationId xmlns:p14="http://schemas.microsoft.com/office/powerpoint/2010/main" val="139953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497" y="1893888"/>
            <a:ext cx="11088784" cy="1518364"/>
          </a:xfrm>
        </p:spPr>
        <p:txBody>
          <a:bodyPr>
            <a:spAutoFit/>
          </a:bodyPr>
          <a:lstStyle>
            <a:lvl1pPr marL="0" indent="0">
              <a:buFont typeface="Wingdings" panose="05000000000000000000" pitchFamily="2" charset="2"/>
              <a:buNone/>
              <a:defRPr/>
            </a:lvl1pPr>
            <a:lvl2pPr marL="0" indent="0">
              <a:buFont typeface="Wingdings" panose="05000000000000000000" pitchFamily="2" charset="2"/>
              <a:buNone/>
              <a:defRPr/>
            </a:lvl2pPr>
            <a:lvl3pPr marL="0" indent="0">
              <a:buFont typeface="Wingdings" panose="05000000000000000000" pitchFamily="2" charset="2"/>
              <a:buNone/>
              <a:defRPr>
                <a:solidFill>
                  <a:schemeClr val="tx1">
                    <a:lumMod val="50000"/>
                    <a:lumOff val="50000"/>
                  </a:schemeClr>
                </a:solidFill>
              </a:defRPr>
            </a:lvl3pPr>
            <a:lvl4pPr marL="0" indent="0">
              <a:buFont typeface="Wingdings" panose="05000000000000000000" pitchFamily="2" charset="2"/>
              <a:buNone/>
              <a:defRPr>
                <a:solidFill>
                  <a:schemeClr val="tx1">
                    <a:lumMod val="50000"/>
                    <a:lumOff val="50000"/>
                  </a:schemeClr>
                </a:solidFill>
              </a:defRPr>
            </a:lvl4pPr>
            <a:lvl5pPr marL="0" indent="0">
              <a:buFont typeface="Wingdings" panose="05000000000000000000" pitchFamily="2" charset="2"/>
              <a:buNone/>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rot="5400000">
            <a:off x="-3392434" y="3392434"/>
            <a:ext cx="6858000" cy="73133"/>
          </a:xfrm>
          <a:prstGeom prst="rect">
            <a:avLst/>
          </a:prstGeom>
          <a:gradFill flip="none" rotWithShape="1">
            <a:gsLst>
              <a:gs pos="0">
                <a:srgbClr val="FDB515"/>
              </a:gs>
              <a:gs pos="100000">
                <a:srgbClr val="EC00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dirty="0"/>
          </a:p>
        </p:txBody>
      </p:sp>
      <p:sp>
        <p:nvSpPr>
          <p:cNvPr id="5" name="Text Placeholder 4"/>
          <p:cNvSpPr>
            <a:spLocks noGrp="1"/>
          </p:cNvSpPr>
          <p:nvPr>
            <p:ph type="body" sz="quarter" idx="10" hasCustomPrompt="1"/>
          </p:nvPr>
        </p:nvSpPr>
        <p:spPr>
          <a:xfrm>
            <a:off x="547546" y="1013824"/>
            <a:ext cx="11092148" cy="441192"/>
          </a:xfrm>
        </p:spPr>
        <p:txBody>
          <a:bodyPr>
            <a:noAutofit/>
          </a:bodyPr>
          <a:lstStyle>
            <a:lvl1pPr marL="0" indent="0">
              <a:buNone/>
              <a:defRPr sz="2399"/>
            </a:lvl1pPr>
          </a:lstStyle>
          <a:p>
            <a:pPr lvl="0"/>
            <a:r>
              <a:rPr lang="en-US" dirty="0"/>
              <a:t>Body Header text</a:t>
            </a:r>
          </a:p>
        </p:txBody>
      </p:sp>
      <p:sp>
        <p:nvSpPr>
          <p:cNvPr id="24" name="Title 1"/>
          <p:cNvSpPr>
            <a:spLocks noGrp="1"/>
          </p:cNvSpPr>
          <p:nvPr>
            <p:ph type="title"/>
          </p:nvPr>
        </p:nvSpPr>
        <p:spPr>
          <a:xfrm>
            <a:off x="546378" y="449430"/>
            <a:ext cx="11088784" cy="553870"/>
          </a:xfrm>
        </p:spPr>
        <p:txBody>
          <a:bodyPr/>
          <a:lstStyle/>
          <a:p>
            <a:r>
              <a:rPr lang="en-US"/>
              <a:t>Click to edit Master title style</a:t>
            </a:r>
            <a:endParaRPr lang="en-US" dirty="0"/>
          </a:p>
        </p:txBody>
      </p:sp>
    </p:spTree>
    <p:extLst>
      <p:ext uri="{BB962C8B-B14F-4D97-AF65-F5344CB8AC3E}">
        <p14:creationId xmlns:p14="http://schemas.microsoft.com/office/powerpoint/2010/main" val="366985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1_Utlity 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CF6251C-EB5D-456D-BC34-EE1969EA83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134" y="-1"/>
            <a:ext cx="12115692" cy="6858001"/>
          </a:xfrm>
          <a:prstGeom prst="rect">
            <a:avLst/>
          </a:prstGeom>
        </p:spPr>
      </p:pic>
      <p:sp>
        <p:nvSpPr>
          <p:cNvPr id="23" name="Freeform: Shape 22" hidden="1">
            <a:extLst>
              <a:ext uri="{FF2B5EF4-FFF2-40B4-BE49-F238E27FC236}">
                <a16:creationId xmlns:a16="http://schemas.microsoft.com/office/drawing/2014/main" id="{9CD38EAA-B6FE-41D6-AF86-E302176C81E0}"/>
              </a:ext>
            </a:extLst>
          </p:cNvPr>
          <p:cNvSpPr/>
          <p:nvPr/>
        </p:nvSpPr>
        <p:spPr>
          <a:xfrm flipH="1" flipV="1">
            <a:off x="-774507" y="0"/>
            <a:ext cx="3444692" cy="6860368"/>
          </a:xfrm>
          <a:custGeom>
            <a:avLst/>
            <a:gdLst>
              <a:gd name="connsiteX0" fmla="*/ 3445589 w 3445589"/>
              <a:gd name="connsiteY0" fmla="*/ 6860368 h 6860368"/>
              <a:gd name="connsiteX1" fmla="*/ 1985089 w 3445589"/>
              <a:gd name="connsiteY1" fmla="*/ 6860368 h 6860368"/>
              <a:gd name="connsiteX2" fmla="*/ 0 w 3445589"/>
              <a:gd name="connsiteY2" fmla="*/ 0 h 6860368"/>
              <a:gd name="connsiteX3" fmla="*/ 1460500 w 3445589"/>
              <a:gd name="connsiteY3" fmla="*/ 0 h 6860368"/>
              <a:gd name="connsiteX4" fmla="*/ 3445589 w 3445589"/>
              <a:gd name="connsiteY4" fmla="*/ 6860368 h 6860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589" h="6860368">
                <a:moveTo>
                  <a:pt x="3445589" y="6860368"/>
                </a:moveTo>
                <a:lnTo>
                  <a:pt x="1985089" y="6860368"/>
                </a:lnTo>
                <a:lnTo>
                  <a:pt x="0" y="0"/>
                </a:lnTo>
                <a:lnTo>
                  <a:pt x="1460500" y="0"/>
                </a:lnTo>
                <a:lnTo>
                  <a:pt x="3445589" y="6860368"/>
                </a:lnTo>
                <a:close/>
              </a:path>
            </a:pathLst>
          </a:custGeom>
          <a:noFill/>
          <a:ln w="31750" cap="flat">
            <a:solidFill>
              <a:schemeClr val="accent4"/>
            </a:solidFill>
            <a:prstDash val="solid"/>
            <a:miter/>
          </a:ln>
        </p:spPr>
        <p:txBody>
          <a:bodyPr wrap="square" rtlCol="0" anchor="ctr">
            <a:noAutofit/>
          </a:bodyPr>
          <a:lstStyle/>
          <a:p>
            <a:endParaRPr lang="en-US" sz="1799" dirty="0"/>
          </a:p>
        </p:txBody>
      </p:sp>
      <p:sp>
        <p:nvSpPr>
          <p:cNvPr id="22" name="Freeform 53">
            <a:extLst>
              <a:ext uri="{FF2B5EF4-FFF2-40B4-BE49-F238E27FC236}">
                <a16:creationId xmlns:a16="http://schemas.microsoft.com/office/drawing/2014/main" id="{D47FD49B-8ED0-4503-8370-6CF65B709867}"/>
              </a:ext>
            </a:extLst>
          </p:cNvPr>
          <p:cNvSpPr>
            <a:spLocks/>
          </p:cNvSpPr>
          <p:nvPr/>
        </p:nvSpPr>
        <p:spPr bwMode="auto">
          <a:xfrm>
            <a:off x="4388656"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29" name="Freeform 53">
            <a:extLst>
              <a:ext uri="{FF2B5EF4-FFF2-40B4-BE49-F238E27FC236}">
                <a16:creationId xmlns:a16="http://schemas.microsoft.com/office/drawing/2014/main" id="{DCCE789B-5FFB-473B-A954-64EFCE55D79C}"/>
              </a:ext>
            </a:extLst>
          </p:cNvPr>
          <p:cNvSpPr>
            <a:spLocks/>
          </p:cNvSpPr>
          <p:nvPr/>
        </p:nvSpPr>
        <p:spPr bwMode="auto">
          <a:xfrm>
            <a:off x="4388656"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37" name="Rectangle 36" hidden="1">
            <a:extLst>
              <a:ext uri="{FF2B5EF4-FFF2-40B4-BE49-F238E27FC236}">
                <a16:creationId xmlns:a16="http://schemas.microsoft.com/office/drawing/2014/main" id="{527B6749-9324-4A7D-BE39-8AA082FAE1F7}"/>
              </a:ext>
            </a:extLst>
          </p:cNvPr>
          <p:cNvSpPr/>
          <p:nvPr/>
        </p:nvSpPr>
        <p:spPr>
          <a:xfrm>
            <a:off x="2171135" y="-393077"/>
            <a:ext cx="4725738" cy="7339977"/>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0" name="Rectangle 9"/>
          <p:cNvSpPr/>
          <p:nvPr/>
        </p:nvSpPr>
        <p:spPr>
          <a:xfrm rot="5400000">
            <a:off x="-3392434" y="3392434"/>
            <a:ext cx="6858000" cy="73133"/>
          </a:xfrm>
          <a:prstGeom prst="rect">
            <a:avLst/>
          </a:prstGeom>
          <a:gradFill flip="none" rotWithShape="1">
            <a:gsLst>
              <a:gs pos="0">
                <a:srgbClr val="FDB515"/>
              </a:gs>
              <a:gs pos="100000">
                <a:srgbClr val="EC00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dirty="0"/>
          </a:p>
        </p:txBody>
      </p:sp>
      <p:sp>
        <p:nvSpPr>
          <p:cNvPr id="12" name="Title Placeholder 1">
            <a:extLst>
              <a:ext uri="{FF2B5EF4-FFF2-40B4-BE49-F238E27FC236}">
                <a16:creationId xmlns:a16="http://schemas.microsoft.com/office/drawing/2014/main" id="{9FA8BE61-FD59-3C48-816A-3856C03C4693}"/>
              </a:ext>
            </a:extLst>
          </p:cNvPr>
          <p:cNvSpPr>
            <a:spLocks noGrp="1"/>
          </p:cNvSpPr>
          <p:nvPr>
            <p:ph type="title"/>
          </p:nvPr>
        </p:nvSpPr>
        <p:spPr>
          <a:xfrm>
            <a:off x="546378" y="450025"/>
            <a:ext cx="11088784" cy="830997"/>
          </a:xfrm>
          <a:prstGeom prst="rect">
            <a:avLst/>
          </a:prstGeom>
        </p:spPr>
        <p:txBody>
          <a:bodyPr vert="horz" wrap="square" lIns="0" tIns="0" rIns="0" bIns="0" rtlCol="0" anchor="t" anchorCtr="0">
            <a:spAutoFit/>
          </a:bodyPr>
          <a:lstStyle>
            <a:lvl1pPr>
              <a:defRPr sz="5400" b="0"/>
            </a:lvl1pPr>
          </a:lstStyle>
          <a:p>
            <a:r>
              <a:rPr lang="en-US" noProof="0" dirty="0"/>
              <a:t>Click to edit Master title style</a:t>
            </a:r>
          </a:p>
        </p:txBody>
      </p:sp>
    </p:spTree>
    <p:extLst>
      <p:ext uri="{BB962C8B-B14F-4D97-AF65-F5344CB8AC3E}">
        <p14:creationId xmlns:p14="http://schemas.microsoft.com/office/powerpoint/2010/main" val="144119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1_Utlity 2">
    <p:spTree>
      <p:nvGrpSpPr>
        <p:cNvPr id="1" name=""/>
        <p:cNvGrpSpPr/>
        <p:nvPr/>
      </p:nvGrpSpPr>
      <p:grpSpPr>
        <a:xfrm>
          <a:off x="0" y="0"/>
          <a:ext cx="0" cy="0"/>
          <a:chOff x="0" y="0"/>
          <a:chExt cx="0" cy="0"/>
        </a:xfrm>
      </p:grpSpPr>
      <p:sp>
        <p:nvSpPr>
          <p:cNvPr id="23" name="Freeform: Shape 22" hidden="1">
            <a:extLst>
              <a:ext uri="{FF2B5EF4-FFF2-40B4-BE49-F238E27FC236}">
                <a16:creationId xmlns:a16="http://schemas.microsoft.com/office/drawing/2014/main" id="{9CD38EAA-B6FE-41D6-AF86-E302176C81E0}"/>
              </a:ext>
            </a:extLst>
          </p:cNvPr>
          <p:cNvSpPr/>
          <p:nvPr/>
        </p:nvSpPr>
        <p:spPr>
          <a:xfrm flipH="1" flipV="1">
            <a:off x="-774507" y="0"/>
            <a:ext cx="3444692" cy="6860368"/>
          </a:xfrm>
          <a:custGeom>
            <a:avLst/>
            <a:gdLst>
              <a:gd name="connsiteX0" fmla="*/ 3445589 w 3445589"/>
              <a:gd name="connsiteY0" fmla="*/ 6860368 h 6860368"/>
              <a:gd name="connsiteX1" fmla="*/ 1985089 w 3445589"/>
              <a:gd name="connsiteY1" fmla="*/ 6860368 h 6860368"/>
              <a:gd name="connsiteX2" fmla="*/ 0 w 3445589"/>
              <a:gd name="connsiteY2" fmla="*/ 0 h 6860368"/>
              <a:gd name="connsiteX3" fmla="*/ 1460500 w 3445589"/>
              <a:gd name="connsiteY3" fmla="*/ 0 h 6860368"/>
              <a:gd name="connsiteX4" fmla="*/ 3445589 w 3445589"/>
              <a:gd name="connsiteY4" fmla="*/ 6860368 h 6860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589" h="6860368">
                <a:moveTo>
                  <a:pt x="3445589" y="6860368"/>
                </a:moveTo>
                <a:lnTo>
                  <a:pt x="1985089" y="6860368"/>
                </a:lnTo>
                <a:lnTo>
                  <a:pt x="0" y="0"/>
                </a:lnTo>
                <a:lnTo>
                  <a:pt x="1460500" y="0"/>
                </a:lnTo>
                <a:lnTo>
                  <a:pt x="3445589" y="6860368"/>
                </a:lnTo>
                <a:close/>
              </a:path>
            </a:pathLst>
          </a:custGeom>
          <a:noFill/>
          <a:ln w="31750" cap="flat">
            <a:solidFill>
              <a:schemeClr val="accent4"/>
            </a:solidFill>
            <a:prstDash val="solid"/>
            <a:miter/>
          </a:ln>
        </p:spPr>
        <p:txBody>
          <a:bodyPr wrap="square" rtlCol="0" anchor="ctr">
            <a:noAutofit/>
          </a:bodyPr>
          <a:lstStyle/>
          <a:p>
            <a:endParaRPr lang="en-US" sz="1799" dirty="0"/>
          </a:p>
        </p:txBody>
      </p:sp>
      <p:sp>
        <p:nvSpPr>
          <p:cNvPr id="22" name="Freeform 53">
            <a:extLst>
              <a:ext uri="{FF2B5EF4-FFF2-40B4-BE49-F238E27FC236}">
                <a16:creationId xmlns:a16="http://schemas.microsoft.com/office/drawing/2014/main" id="{D47FD49B-8ED0-4503-8370-6CF65B709867}"/>
              </a:ext>
            </a:extLst>
          </p:cNvPr>
          <p:cNvSpPr>
            <a:spLocks/>
          </p:cNvSpPr>
          <p:nvPr/>
        </p:nvSpPr>
        <p:spPr bwMode="auto">
          <a:xfrm>
            <a:off x="4388656"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29" name="Freeform 53">
            <a:extLst>
              <a:ext uri="{FF2B5EF4-FFF2-40B4-BE49-F238E27FC236}">
                <a16:creationId xmlns:a16="http://schemas.microsoft.com/office/drawing/2014/main" id="{DCCE789B-5FFB-473B-A954-64EFCE55D79C}"/>
              </a:ext>
            </a:extLst>
          </p:cNvPr>
          <p:cNvSpPr>
            <a:spLocks/>
          </p:cNvSpPr>
          <p:nvPr/>
        </p:nvSpPr>
        <p:spPr bwMode="auto">
          <a:xfrm>
            <a:off x="4388656"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37" name="Rectangle 36" hidden="1">
            <a:extLst>
              <a:ext uri="{FF2B5EF4-FFF2-40B4-BE49-F238E27FC236}">
                <a16:creationId xmlns:a16="http://schemas.microsoft.com/office/drawing/2014/main" id="{527B6749-9324-4A7D-BE39-8AA082FAE1F7}"/>
              </a:ext>
            </a:extLst>
          </p:cNvPr>
          <p:cNvSpPr/>
          <p:nvPr/>
        </p:nvSpPr>
        <p:spPr>
          <a:xfrm>
            <a:off x="2171135" y="-393077"/>
            <a:ext cx="4725738" cy="7339977"/>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0" name="Rectangle 9"/>
          <p:cNvSpPr/>
          <p:nvPr/>
        </p:nvSpPr>
        <p:spPr>
          <a:xfrm rot="5400000">
            <a:off x="-3392434" y="3392434"/>
            <a:ext cx="6858000" cy="73133"/>
          </a:xfrm>
          <a:prstGeom prst="rect">
            <a:avLst/>
          </a:prstGeom>
          <a:gradFill flip="none" rotWithShape="1">
            <a:gsLst>
              <a:gs pos="0">
                <a:srgbClr val="FDB515"/>
              </a:gs>
              <a:gs pos="100000">
                <a:srgbClr val="EC00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dirty="0"/>
          </a:p>
        </p:txBody>
      </p:sp>
      <p:grpSp>
        <p:nvGrpSpPr>
          <p:cNvPr id="12" name="Group 11">
            <a:extLst>
              <a:ext uri="{FF2B5EF4-FFF2-40B4-BE49-F238E27FC236}">
                <a16:creationId xmlns:a16="http://schemas.microsoft.com/office/drawing/2014/main" id="{EE393F47-5ECA-4F40-AA7E-70EEABC42D47}"/>
              </a:ext>
            </a:extLst>
          </p:cNvPr>
          <p:cNvGrpSpPr/>
          <p:nvPr userDrawn="1"/>
        </p:nvGrpSpPr>
        <p:grpSpPr>
          <a:xfrm>
            <a:off x="10040289" y="6373640"/>
            <a:ext cx="1621542" cy="318607"/>
            <a:chOff x="10040289" y="6373640"/>
            <a:chExt cx="1621542" cy="318607"/>
          </a:xfrm>
        </p:grpSpPr>
        <p:sp>
          <p:nvSpPr>
            <p:cNvPr id="13" name="Freeform: Shape 12">
              <a:extLst>
                <a:ext uri="{FF2B5EF4-FFF2-40B4-BE49-F238E27FC236}">
                  <a16:creationId xmlns:a16="http://schemas.microsoft.com/office/drawing/2014/main" id="{5B04ACCA-9EEA-4C13-9B81-544092CC43A9}"/>
                </a:ext>
              </a:extLst>
            </p:cNvPr>
            <p:cNvSpPr/>
            <p:nvPr/>
          </p:nvSpPr>
          <p:spPr>
            <a:xfrm>
              <a:off x="10040289" y="6389388"/>
              <a:ext cx="1062851" cy="302599"/>
            </a:xfrm>
            <a:custGeom>
              <a:avLst/>
              <a:gdLst>
                <a:gd name="connsiteX0" fmla="*/ 555438 w 1062851"/>
                <a:gd name="connsiteY0" fmla="*/ 236960 h 302599"/>
                <a:gd name="connsiteX1" fmla="*/ 555438 w 1062851"/>
                <a:gd name="connsiteY1" fmla="*/ 296569 h 302599"/>
                <a:gd name="connsiteX2" fmla="*/ 535178 w 1062851"/>
                <a:gd name="connsiteY2" fmla="*/ 296569 h 302599"/>
                <a:gd name="connsiteX3" fmla="*/ 535178 w 1062851"/>
                <a:gd name="connsiteY3" fmla="*/ 243771 h 302599"/>
                <a:gd name="connsiteX4" fmla="*/ 513660 w 1062851"/>
                <a:gd name="connsiteY4" fmla="*/ 218913 h 302599"/>
                <a:gd name="connsiteX5" fmla="*/ 489756 w 1062851"/>
                <a:gd name="connsiteY5" fmla="*/ 243945 h 302599"/>
                <a:gd name="connsiteX6" fmla="*/ 489756 w 1062851"/>
                <a:gd name="connsiteY6" fmla="*/ 296526 h 302599"/>
                <a:gd name="connsiteX7" fmla="*/ 469496 w 1062851"/>
                <a:gd name="connsiteY7" fmla="*/ 296526 h 302599"/>
                <a:gd name="connsiteX8" fmla="*/ 469496 w 1062851"/>
                <a:gd name="connsiteY8" fmla="*/ 243771 h 302599"/>
                <a:gd name="connsiteX9" fmla="*/ 447978 w 1062851"/>
                <a:gd name="connsiteY9" fmla="*/ 218913 h 302599"/>
                <a:gd name="connsiteX10" fmla="*/ 424030 w 1062851"/>
                <a:gd name="connsiteY10" fmla="*/ 243945 h 302599"/>
                <a:gd name="connsiteX11" fmla="*/ 424030 w 1062851"/>
                <a:gd name="connsiteY11" fmla="*/ 296526 h 302599"/>
                <a:gd name="connsiteX12" fmla="*/ 403770 w 1062851"/>
                <a:gd name="connsiteY12" fmla="*/ 296526 h 302599"/>
                <a:gd name="connsiteX13" fmla="*/ 403770 w 1062851"/>
                <a:gd name="connsiteY13" fmla="*/ 201733 h 302599"/>
                <a:gd name="connsiteX14" fmla="*/ 423813 w 1062851"/>
                <a:gd name="connsiteY14" fmla="*/ 201733 h 302599"/>
                <a:gd name="connsiteX15" fmla="*/ 423813 w 1062851"/>
                <a:gd name="connsiteY15" fmla="*/ 213316 h 302599"/>
                <a:gd name="connsiteX16" fmla="*/ 452186 w 1062851"/>
                <a:gd name="connsiteY16" fmla="*/ 199260 h 302599"/>
                <a:gd name="connsiteX17" fmla="*/ 484116 w 1062851"/>
                <a:gd name="connsiteY17" fmla="*/ 216180 h 302599"/>
                <a:gd name="connsiteX18" fmla="*/ 517868 w 1062851"/>
                <a:gd name="connsiteY18" fmla="*/ 199260 h 302599"/>
                <a:gd name="connsiteX19" fmla="*/ 555438 w 1062851"/>
                <a:gd name="connsiteY19" fmla="*/ 236960 h 302599"/>
                <a:gd name="connsiteX20" fmla="*/ 271016 w 1062851"/>
                <a:gd name="connsiteY20" fmla="*/ 126463 h 302599"/>
                <a:gd name="connsiteX21" fmla="*/ 250843 w 1062851"/>
                <a:gd name="connsiteY21" fmla="*/ 126463 h 302599"/>
                <a:gd name="connsiteX22" fmla="*/ 250843 w 1062851"/>
                <a:gd name="connsiteY22" fmla="*/ 115096 h 302599"/>
                <a:gd name="connsiteX23" fmla="*/ 221820 w 1062851"/>
                <a:gd name="connsiteY23" fmla="*/ 128936 h 302599"/>
                <a:gd name="connsiteX24" fmla="*/ 175616 w 1062851"/>
                <a:gd name="connsiteY24" fmla="*/ 79045 h 302599"/>
                <a:gd name="connsiteX25" fmla="*/ 221820 w 1062851"/>
                <a:gd name="connsiteY25" fmla="*/ 29154 h 302599"/>
                <a:gd name="connsiteX26" fmla="*/ 250843 w 1062851"/>
                <a:gd name="connsiteY26" fmla="*/ 43123 h 302599"/>
                <a:gd name="connsiteX27" fmla="*/ 250843 w 1062851"/>
                <a:gd name="connsiteY27" fmla="*/ 31627 h 302599"/>
                <a:gd name="connsiteX28" fmla="*/ 271016 w 1062851"/>
                <a:gd name="connsiteY28" fmla="*/ 31627 h 302599"/>
                <a:gd name="connsiteX29" fmla="*/ 271016 w 1062851"/>
                <a:gd name="connsiteY29" fmla="*/ 126463 h 302599"/>
                <a:gd name="connsiteX30" fmla="*/ 196353 w 1062851"/>
                <a:gd name="connsiteY30" fmla="*/ 79045 h 302599"/>
                <a:gd name="connsiteX31" fmla="*/ 224249 w 1062851"/>
                <a:gd name="connsiteY31" fmla="*/ 109413 h 302599"/>
                <a:gd name="connsiteX32" fmla="*/ 252145 w 1062851"/>
                <a:gd name="connsiteY32" fmla="*/ 79045 h 302599"/>
                <a:gd name="connsiteX33" fmla="*/ 224249 w 1062851"/>
                <a:gd name="connsiteY33" fmla="*/ 48633 h 302599"/>
                <a:gd name="connsiteX34" fmla="*/ 196353 w 1062851"/>
                <a:gd name="connsiteY34" fmla="*/ 79045 h 302599"/>
                <a:gd name="connsiteX35" fmla="*/ 387327 w 1062851"/>
                <a:gd name="connsiteY35" fmla="*/ 66854 h 302599"/>
                <a:gd name="connsiteX36" fmla="*/ 387327 w 1062851"/>
                <a:gd name="connsiteY36" fmla="*/ 126463 h 302599"/>
                <a:gd name="connsiteX37" fmla="*/ 367067 w 1062851"/>
                <a:gd name="connsiteY37" fmla="*/ 126463 h 302599"/>
                <a:gd name="connsiteX38" fmla="*/ 367067 w 1062851"/>
                <a:gd name="connsiteY38" fmla="*/ 73708 h 302599"/>
                <a:gd name="connsiteX39" fmla="*/ 345549 w 1062851"/>
                <a:gd name="connsiteY39" fmla="*/ 48850 h 302599"/>
                <a:gd name="connsiteX40" fmla="*/ 321602 w 1062851"/>
                <a:gd name="connsiteY40" fmla="*/ 73882 h 302599"/>
                <a:gd name="connsiteX41" fmla="*/ 321602 w 1062851"/>
                <a:gd name="connsiteY41" fmla="*/ 126463 h 302599"/>
                <a:gd name="connsiteX42" fmla="*/ 301341 w 1062851"/>
                <a:gd name="connsiteY42" fmla="*/ 126463 h 302599"/>
                <a:gd name="connsiteX43" fmla="*/ 301341 w 1062851"/>
                <a:gd name="connsiteY43" fmla="*/ 31627 h 302599"/>
                <a:gd name="connsiteX44" fmla="*/ 321385 w 1062851"/>
                <a:gd name="connsiteY44" fmla="*/ 31627 h 302599"/>
                <a:gd name="connsiteX45" fmla="*/ 321385 w 1062851"/>
                <a:gd name="connsiteY45" fmla="*/ 43210 h 302599"/>
                <a:gd name="connsiteX46" fmla="*/ 349757 w 1062851"/>
                <a:gd name="connsiteY46" fmla="*/ 29154 h 302599"/>
                <a:gd name="connsiteX47" fmla="*/ 387327 w 1062851"/>
                <a:gd name="connsiteY47" fmla="*/ 66854 h 302599"/>
                <a:gd name="connsiteX48" fmla="*/ 505417 w 1062851"/>
                <a:gd name="connsiteY48" fmla="*/ 126463 h 302599"/>
                <a:gd name="connsiteX49" fmla="*/ 485244 w 1062851"/>
                <a:gd name="connsiteY49" fmla="*/ 126463 h 302599"/>
                <a:gd name="connsiteX50" fmla="*/ 485244 w 1062851"/>
                <a:gd name="connsiteY50" fmla="*/ 115096 h 302599"/>
                <a:gd name="connsiteX51" fmla="*/ 456220 w 1062851"/>
                <a:gd name="connsiteY51" fmla="*/ 128936 h 302599"/>
                <a:gd name="connsiteX52" fmla="*/ 410017 w 1062851"/>
                <a:gd name="connsiteY52" fmla="*/ 79045 h 302599"/>
                <a:gd name="connsiteX53" fmla="*/ 456220 w 1062851"/>
                <a:gd name="connsiteY53" fmla="*/ 29154 h 302599"/>
                <a:gd name="connsiteX54" fmla="*/ 485244 w 1062851"/>
                <a:gd name="connsiteY54" fmla="*/ 43123 h 302599"/>
                <a:gd name="connsiteX55" fmla="*/ 485244 w 1062851"/>
                <a:gd name="connsiteY55" fmla="*/ 31627 h 302599"/>
                <a:gd name="connsiteX56" fmla="*/ 505417 w 1062851"/>
                <a:gd name="connsiteY56" fmla="*/ 31627 h 302599"/>
                <a:gd name="connsiteX57" fmla="*/ 505417 w 1062851"/>
                <a:gd name="connsiteY57" fmla="*/ 126463 h 302599"/>
                <a:gd name="connsiteX58" fmla="*/ 430754 w 1062851"/>
                <a:gd name="connsiteY58" fmla="*/ 79045 h 302599"/>
                <a:gd name="connsiteX59" fmla="*/ 458650 w 1062851"/>
                <a:gd name="connsiteY59" fmla="*/ 109413 h 302599"/>
                <a:gd name="connsiteX60" fmla="*/ 486545 w 1062851"/>
                <a:gd name="connsiteY60" fmla="*/ 79045 h 302599"/>
                <a:gd name="connsiteX61" fmla="*/ 458650 w 1062851"/>
                <a:gd name="connsiteY61" fmla="*/ 48633 h 302599"/>
                <a:gd name="connsiteX62" fmla="*/ 430754 w 1062851"/>
                <a:gd name="connsiteY62" fmla="*/ 79045 h 302599"/>
                <a:gd name="connsiteX63" fmla="*/ 602683 w 1062851"/>
                <a:gd name="connsiteY63" fmla="*/ 42993 h 302599"/>
                <a:gd name="connsiteX64" fmla="*/ 602683 w 1062851"/>
                <a:gd name="connsiteY64" fmla="*/ 31627 h 302599"/>
                <a:gd name="connsiteX65" fmla="*/ 622943 w 1062851"/>
                <a:gd name="connsiteY65" fmla="*/ 31627 h 302599"/>
                <a:gd name="connsiteX66" fmla="*/ 622943 w 1062851"/>
                <a:gd name="connsiteY66" fmla="*/ 119825 h 302599"/>
                <a:gd name="connsiteX67" fmla="*/ 573356 w 1062851"/>
                <a:gd name="connsiteY67" fmla="*/ 167937 h 302599"/>
                <a:gd name="connsiteX68" fmla="*/ 534658 w 1062851"/>
                <a:gd name="connsiteY68" fmla="*/ 156961 h 302599"/>
                <a:gd name="connsiteX69" fmla="*/ 541989 w 1062851"/>
                <a:gd name="connsiteY69" fmla="*/ 139434 h 302599"/>
                <a:gd name="connsiteX70" fmla="*/ 573356 w 1062851"/>
                <a:gd name="connsiteY70" fmla="*/ 149022 h 302599"/>
                <a:gd name="connsiteX71" fmla="*/ 602683 w 1062851"/>
                <a:gd name="connsiteY71" fmla="*/ 120693 h 302599"/>
                <a:gd name="connsiteX72" fmla="*/ 602683 w 1062851"/>
                <a:gd name="connsiteY72" fmla="*/ 113101 h 302599"/>
                <a:gd name="connsiteX73" fmla="*/ 571924 w 1062851"/>
                <a:gd name="connsiteY73" fmla="*/ 126983 h 302599"/>
                <a:gd name="connsiteX74" fmla="*/ 529105 w 1062851"/>
                <a:gd name="connsiteY74" fmla="*/ 78090 h 302599"/>
                <a:gd name="connsiteX75" fmla="*/ 571924 w 1062851"/>
                <a:gd name="connsiteY75" fmla="*/ 29197 h 302599"/>
                <a:gd name="connsiteX76" fmla="*/ 602683 w 1062851"/>
                <a:gd name="connsiteY76" fmla="*/ 42993 h 302599"/>
                <a:gd name="connsiteX77" fmla="*/ 549798 w 1062851"/>
                <a:gd name="connsiteY77" fmla="*/ 78047 h 302599"/>
                <a:gd name="connsiteX78" fmla="*/ 577087 w 1062851"/>
                <a:gd name="connsiteY78" fmla="*/ 107461 h 302599"/>
                <a:gd name="connsiteX79" fmla="*/ 604418 w 1062851"/>
                <a:gd name="connsiteY79" fmla="*/ 78047 h 302599"/>
                <a:gd name="connsiteX80" fmla="*/ 577087 w 1062851"/>
                <a:gd name="connsiteY80" fmla="*/ 48633 h 302599"/>
                <a:gd name="connsiteX81" fmla="*/ 549798 w 1062851"/>
                <a:gd name="connsiteY81" fmla="*/ 78047 h 302599"/>
                <a:gd name="connsiteX82" fmla="*/ 782898 w 1062851"/>
                <a:gd name="connsiteY82" fmla="*/ 66854 h 302599"/>
                <a:gd name="connsiteX83" fmla="*/ 782898 w 1062851"/>
                <a:gd name="connsiteY83" fmla="*/ 126463 h 302599"/>
                <a:gd name="connsiteX84" fmla="*/ 762638 w 1062851"/>
                <a:gd name="connsiteY84" fmla="*/ 126463 h 302599"/>
                <a:gd name="connsiteX85" fmla="*/ 762638 w 1062851"/>
                <a:gd name="connsiteY85" fmla="*/ 73708 h 302599"/>
                <a:gd name="connsiteX86" fmla="*/ 741120 w 1062851"/>
                <a:gd name="connsiteY86" fmla="*/ 48850 h 302599"/>
                <a:gd name="connsiteX87" fmla="*/ 717172 w 1062851"/>
                <a:gd name="connsiteY87" fmla="*/ 73882 h 302599"/>
                <a:gd name="connsiteX88" fmla="*/ 717172 w 1062851"/>
                <a:gd name="connsiteY88" fmla="*/ 126463 h 302599"/>
                <a:gd name="connsiteX89" fmla="*/ 696912 w 1062851"/>
                <a:gd name="connsiteY89" fmla="*/ 126463 h 302599"/>
                <a:gd name="connsiteX90" fmla="*/ 696912 w 1062851"/>
                <a:gd name="connsiteY90" fmla="*/ 31627 h 302599"/>
                <a:gd name="connsiteX91" fmla="*/ 716955 w 1062851"/>
                <a:gd name="connsiteY91" fmla="*/ 31627 h 302599"/>
                <a:gd name="connsiteX92" fmla="*/ 716955 w 1062851"/>
                <a:gd name="connsiteY92" fmla="*/ 43210 h 302599"/>
                <a:gd name="connsiteX93" fmla="*/ 745328 w 1062851"/>
                <a:gd name="connsiteY93" fmla="*/ 29154 h 302599"/>
                <a:gd name="connsiteX94" fmla="*/ 782898 w 1062851"/>
                <a:gd name="connsiteY94" fmla="*/ 66854 h 302599"/>
                <a:gd name="connsiteX95" fmla="*/ 879035 w 1062851"/>
                <a:gd name="connsiteY95" fmla="*/ 42993 h 302599"/>
                <a:gd name="connsiteX96" fmla="*/ 879035 w 1062851"/>
                <a:gd name="connsiteY96" fmla="*/ 31627 h 302599"/>
                <a:gd name="connsiteX97" fmla="*/ 899296 w 1062851"/>
                <a:gd name="connsiteY97" fmla="*/ 31627 h 302599"/>
                <a:gd name="connsiteX98" fmla="*/ 899296 w 1062851"/>
                <a:gd name="connsiteY98" fmla="*/ 119825 h 302599"/>
                <a:gd name="connsiteX99" fmla="*/ 849708 w 1062851"/>
                <a:gd name="connsiteY99" fmla="*/ 167937 h 302599"/>
                <a:gd name="connsiteX100" fmla="*/ 811010 w 1062851"/>
                <a:gd name="connsiteY100" fmla="*/ 156961 h 302599"/>
                <a:gd name="connsiteX101" fmla="*/ 818342 w 1062851"/>
                <a:gd name="connsiteY101" fmla="*/ 139434 h 302599"/>
                <a:gd name="connsiteX102" fmla="*/ 849708 w 1062851"/>
                <a:gd name="connsiteY102" fmla="*/ 149022 h 302599"/>
                <a:gd name="connsiteX103" fmla="*/ 879035 w 1062851"/>
                <a:gd name="connsiteY103" fmla="*/ 120693 h 302599"/>
                <a:gd name="connsiteX104" fmla="*/ 879035 w 1062851"/>
                <a:gd name="connsiteY104" fmla="*/ 113101 h 302599"/>
                <a:gd name="connsiteX105" fmla="*/ 848277 w 1062851"/>
                <a:gd name="connsiteY105" fmla="*/ 126983 h 302599"/>
                <a:gd name="connsiteX106" fmla="*/ 805457 w 1062851"/>
                <a:gd name="connsiteY106" fmla="*/ 78090 h 302599"/>
                <a:gd name="connsiteX107" fmla="*/ 848277 w 1062851"/>
                <a:gd name="connsiteY107" fmla="*/ 29197 h 302599"/>
                <a:gd name="connsiteX108" fmla="*/ 879035 w 1062851"/>
                <a:gd name="connsiteY108" fmla="*/ 42993 h 302599"/>
                <a:gd name="connsiteX109" fmla="*/ 826194 w 1062851"/>
                <a:gd name="connsiteY109" fmla="*/ 78047 h 302599"/>
                <a:gd name="connsiteX110" fmla="*/ 853483 w 1062851"/>
                <a:gd name="connsiteY110" fmla="*/ 107461 h 302599"/>
                <a:gd name="connsiteX111" fmla="*/ 880814 w 1062851"/>
                <a:gd name="connsiteY111" fmla="*/ 78047 h 302599"/>
                <a:gd name="connsiteX112" fmla="*/ 853483 w 1062851"/>
                <a:gd name="connsiteY112" fmla="*/ 48633 h 302599"/>
                <a:gd name="connsiteX113" fmla="*/ 826194 w 1062851"/>
                <a:gd name="connsiteY113" fmla="*/ 78047 h 302599"/>
                <a:gd name="connsiteX114" fmla="*/ 653398 w 1062851"/>
                <a:gd name="connsiteY114" fmla="*/ 213186 h 302599"/>
                <a:gd name="connsiteX115" fmla="*/ 653355 w 1062851"/>
                <a:gd name="connsiteY115" fmla="*/ 31627 h 302599"/>
                <a:gd name="connsiteX116" fmla="*/ 673528 w 1062851"/>
                <a:gd name="connsiteY116" fmla="*/ 31627 h 302599"/>
                <a:gd name="connsiteX117" fmla="*/ 673571 w 1062851"/>
                <a:gd name="connsiteY117" fmla="*/ 296526 h 302599"/>
                <a:gd name="connsiteX118" fmla="*/ 653398 w 1062851"/>
                <a:gd name="connsiteY118" fmla="*/ 296526 h 302599"/>
                <a:gd name="connsiteX119" fmla="*/ 653398 w 1062851"/>
                <a:gd name="connsiteY119" fmla="*/ 285159 h 302599"/>
                <a:gd name="connsiteX120" fmla="*/ 624375 w 1062851"/>
                <a:gd name="connsiteY120" fmla="*/ 298999 h 302599"/>
                <a:gd name="connsiteX121" fmla="*/ 578171 w 1062851"/>
                <a:gd name="connsiteY121" fmla="*/ 249108 h 302599"/>
                <a:gd name="connsiteX122" fmla="*/ 624375 w 1062851"/>
                <a:gd name="connsiteY122" fmla="*/ 199217 h 302599"/>
                <a:gd name="connsiteX123" fmla="*/ 653398 w 1062851"/>
                <a:gd name="connsiteY123" fmla="*/ 213186 h 302599"/>
                <a:gd name="connsiteX124" fmla="*/ 598865 w 1062851"/>
                <a:gd name="connsiteY124" fmla="*/ 249151 h 302599"/>
                <a:gd name="connsiteX125" fmla="*/ 626761 w 1062851"/>
                <a:gd name="connsiteY125" fmla="*/ 279519 h 302599"/>
                <a:gd name="connsiteX126" fmla="*/ 654656 w 1062851"/>
                <a:gd name="connsiteY126" fmla="*/ 249151 h 302599"/>
                <a:gd name="connsiteX127" fmla="*/ 626761 w 1062851"/>
                <a:gd name="connsiteY127" fmla="*/ 218739 h 302599"/>
                <a:gd name="connsiteX128" fmla="*/ 598865 w 1062851"/>
                <a:gd name="connsiteY128" fmla="*/ 249151 h 302599"/>
                <a:gd name="connsiteX129" fmla="*/ 151669 w 1062851"/>
                <a:gd name="connsiteY129" fmla="*/ 66767 h 302599"/>
                <a:gd name="connsiteX130" fmla="*/ 151669 w 1062851"/>
                <a:gd name="connsiteY130" fmla="*/ 126376 h 302599"/>
                <a:gd name="connsiteX131" fmla="*/ 131408 w 1062851"/>
                <a:gd name="connsiteY131" fmla="*/ 126376 h 302599"/>
                <a:gd name="connsiteX132" fmla="*/ 131408 w 1062851"/>
                <a:gd name="connsiteY132" fmla="*/ 73578 h 302599"/>
                <a:gd name="connsiteX133" fmla="*/ 109890 w 1062851"/>
                <a:gd name="connsiteY133" fmla="*/ 48720 h 302599"/>
                <a:gd name="connsiteX134" fmla="*/ 85986 w 1062851"/>
                <a:gd name="connsiteY134" fmla="*/ 73752 h 302599"/>
                <a:gd name="connsiteX135" fmla="*/ 85986 w 1062851"/>
                <a:gd name="connsiteY135" fmla="*/ 126333 h 302599"/>
                <a:gd name="connsiteX136" fmla="*/ 65726 w 1062851"/>
                <a:gd name="connsiteY136" fmla="*/ 126333 h 302599"/>
                <a:gd name="connsiteX137" fmla="*/ 65726 w 1062851"/>
                <a:gd name="connsiteY137" fmla="*/ 73578 h 302599"/>
                <a:gd name="connsiteX138" fmla="*/ 44208 w 1062851"/>
                <a:gd name="connsiteY138" fmla="*/ 48720 h 302599"/>
                <a:gd name="connsiteX139" fmla="*/ 20260 w 1062851"/>
                <a:gd name="connsiteY139" fmla="*/ 73752 h 302599"/>
                <a:gd name="connsiteX140" fmla="*/ 20260 w 1062851"/>
                <a:gd name="connsiteY140" fmla="*/ 126333 h 302599"/>
                <a:gd name="connsiteX141" fmla="*/ 0 w 1062851"/>
                <a:gd name="connsiteY141" fmla="*/ 126333 h 302599"/>
                <a:gd name="connsiteX142" fmla="*/ 0 w 1062851"/>
                <a:gd name="connsiteY142" fmla="*/ 31496 h 302599"/>
                <a:gd name="connsiteX143" fmla="*/ 20043 w 1062851"/>
                <a:gd name="connsiteY143" fmla="*/ 31496 h 302599"/>
                <a:gd name="connsiteX144" fmla="*/ 20043 w 1062851"/>
                <a:gd name="connsiteY144" fmla="*/ 43080 h 302599"/>
                <a:gd name="connsiteX145" fmla="*/ 48416 w 1062851"/>
                <a:gd name="connsiteY145" fmla="*/ 29024 h 302599"/>
                <a:gd name="connsiteX146" fmla="*/ 80346 w 1062851"/>
                <a:gd name="connsiteY146" fmla="*/ 45943 h 302599"/>
                <a:gd name="connsiteX147" fmla="*/ 114098 w 1062851"/>
                <a:gd name="connsiteY147" fmla="*/ 29024 h 302599"/>
                <a:gd name="connsiteX148" fmla="*/ 151669 w 1062851"/>
                <a:gd name="connsiteY148" fmla="*/ 66767 h 302599"/>
                <a:gd name="connsiteX149" fmla="*/ 796650 w 1062851"/>
                <a:gd name="connsiteY149" fmla="*/ 249151 h 302599"/>
                <a:gd name="connsiteX150" fmla="*/ 746846 w 1062851"/>
                <a:gd name="connsiteY150" fmla="*/ 299042 h 302599"/>
                <a:gd name="connsiteX151" fmla="*/ 697172 w 1062851"/>
                <a:gd name="connsiteY151" fmla="*/ 249151 h 302599"/>
                <a:gd name="connsiteX152" fmla="*/ 746846 w 1062851"/>
                <a:gd name="connsiteY152" fmla="*/ 199260 h 302599"/>
                <a:gd name="connsiteX153" fmla="*/ 796650 w 1062851"/>
                <a:gd name="connsiteY153" fmla="*/ 249151 h 302599"/>
                <a:gd name="connsiteX154" fmla="*/ 717953 w 1062851"/>
                <a:gd name="connsiteY154" fmla="*/ 249151 h 302599"/>
                <a:gd name="connsiteX155" fmla="*/ 746890 w 1062851"/>
                <a:gd name="connsiteY155" fmla="*/ 279519 h 302599"/>
                <a:gd name="connsiteX156" fmla="*/ 775913 w 1062851"/>
                <a:gd name="connsiteY156" fmla="*/ 249151 h 302599"/>
                <a:gd name="connsiteX157" fmla="*/ 746890 w 1062851"/>
                <a:gd name="connsiteY157" fmla="*/ 218739 h 302599"/>
                <a:gd name="connsiteX158" fmla="*/ 717953 w 1062851"/>
                <a:gd name="connsiteY158" fmla="*/ 249151 h 302599"/>
                <a:gd name="connsiteX159" fmla="*/ 369453 w 1062851"/>
                <a:gd name="connsiteY159" fmla="*/ 296699 h 302599"/>
                <a:gd name="connsiteX160" fmla="*/ 348933 w 1062851"/>
                <a:gd name="connsiteY160" fmla="*/ 296699 h 302599"/>
                <a:gd name="connsiteX161" fmla="*/ 348933 w 1062851"/>
                <a:gd name="connsiteY161" fmla="*/ 285420 h 302599"/>
                <a:gd name="connsiteX162" fmla="*/ 319389 w 1062851"/>
                <a:gd name="connsiteY162" fmla="*/ 299172 h 302599"/>
                <a:gd name="connsiteX163" fmla="*/ 272361 w 1062851"/>
                <a:gd name="connsiteY163" fmla="*/ 249672 h 302599"/>
                <a:gd name="connsiteX164" fmla="*/ 319389 w 1062851"/>
                <a:gd name="connsiteY164" fmla="*/ 200171 h 302599"/>
                <a:gd name="connsiteX165" fmla="*/ 348933 w 1062851"/>
                <a:gd name="connsiteY165" fmla="*/ 214010 h 302599"/>
                <a:gd name="connsiteX166" fmla="*/ 348933 w 1062851"/>
                <a:gd name="connsiteY166" fmla="*/ 202601 h 302599"/>
                <a:gd name="connsiteX167" fmla="*/ 369453 w 1062851"/>
                <a:gd name="connsiteY167" fmla="*/ 202601 h 302599"/>
                <a:gd name="connsiteX168" fmla="*/ 369453 w 1062851"/>
                <a:gd name="connsiteY168" fmla="*/ 296699 h 302599"/>
                <a:gd name="connsiteX169" fmla="*/ 293489 w 1062851"/>
                <a:gd name="connsiteY169" fmla="*/ 249672 h 302599"/>
                <a:gd name="connsiteX170" fmla="*/ 321862 w 1062851"/>
                <a:gd name="connsiteY170" fmla="*/ 279823 h 302599"/>
                <a:gd name="connsiteX171" fmla="*/ 350235 w 1062851"/>
                <a:gd name="connsiteY171" fmla="*/ 249672 h 302599"/>
                <a:gd name="connsiteX172" fmla="*/ 321862 w 1062851"/>
                <a:gd name="connsiteY172" fmla="*/ 219520 h 302599"/>
                <a:gd name="connsiteX173" fmla="*/ 293489 w 1062851"/>
                <a:gd name="connsiteY173" fmla="*/ 249672 h 302599"/>
                <a:gd name="connsiteX174" fmla="*/ 896823 w 1062851"/>
                <a:gd name="connsiteY174" fmla="*/ 214401 h 302599"/>
                <a:gd name="connsiteX175" fmla="*/ 883894 w 1062851"/>
                <a:gd name="connsiteY175" fmla="*/ 228544 h 302599"/>
                <a:gd name="connsiteX176" fmla="*/ 861682 w 1062851"/>
                <a:gd name="connsiteY176" fmla="*/ 218739 h 302599"/>
                <a:gd name="connsiteX177" fmla="*/ 834394 w 1062851"/>
                <a:gd name="connsiteY177" fmla="*/ 249151 h 302599"/>
                <a:gd name="connsiteX178" fmla="*/ 861682 w 1062851"/>
                <a:gd name="connsiteY178" fmla="*/ 279519 h 302599"/>
                <a:gd name="connsiteX179" fmla="*/ 884372 w 1062851"/>
                <a:gd name="connsiteY179" fmla="*/ 269628 h 302599"/>
                <a:gd name="connsiteX180" fmla="*/ 896823 w 1062851"/>
                <a:gd name="connsiteY180" fmla="*/ 283901 h 302599"/>
                <a:gd name="connsiteX181" fmla="*/ 862289 w 1062851"/>
                <a:gd name="connsiteY181" fmla="*/ 299042 h 302599"/>
                <a:gd name="connsiteX182" fmla="*/ 813657 w 1062851"/>
                <a:gd name="connsiteY182" fmla="*/ 249151 h 302599"/>
                <a:gd name="connsiteX183" fmla="*/ 862289 w 1062851"/>
                <a:gd name="connsiteY183" fmla="*/ 199260 h 302599"/>
                <a:gd name="connsiteX184" fmla="*/ 896823 w 1062851"/>
                <a:gd name="connsiteY184" fmla="*/ 214401 h 302599"/>
                <a:gd name="connsiteX185" fmla="*/ 980987 w 1062851"/>
                <a:gd name="connsiteY185" fmla="*/ 225464 h 302599"/>
                <a:gd name="connsiteX186" fmla="*/ 952440 w 1062851"/>
                <a:gd name="connsiteY186" fmla="*/ 217351 h 302599"/>
                <a:gd name="connsiteX187" fmla="*/ 934957 w 1062851"/>
                <a:gd name="connsiteY187" fmla="*/ 228631 h 302599"/>
                <a:gd name="connsiteX188" fmla="*/ 950184 w 1062851"/>
                <a:gd name="connsiteY188" fmla="*/ 238435 h 302599"/>
                <a:gd name="connsiteX189" fmla="*/ 959729 w 1062851"/>
                <a:gd name="connsiteY189" fmla="*/ 239910 h 302599"/>
                <a:gd name="connsiteX190" fmla="*/ 991876 w 1062851"/>
                <a:gd name="connsiteY190" fmla="*/ 267936 h 302599"/>
                <a:gd name="connsiteX191" fmla="*/ 949794 w 1062851"/>
                <a:gd name="connsiteY191" fmla="*/ 298912 h 302599"/>
                <a:gd name="connsiteX192" fmla="*/ 910141 w 1062851"/>
                <a:gd name="connsiteY192" fmla="*/ 286721 h 302599"/>
                <a:gd name="connsiteX193" fmla="*/ 919512 w 1062851"/>
                <a:gd name="connsiteY193" fmla="*/ 271190 h 302599"/>
                <a:gd name="connsiteX194" fmla="*/ 950011 w 1062851"/>
                <a:gd name="connsiteY194" fmla="*/ 280908 h 302599"/>
                <a:gd name="connsiteX195" fmla="*/ 971052 w 1062851"/>
                <a:gd name="connsiteY195" fmla="*/ 269324 h 302599"/>
                <a:gd name="connsiteX196" fmla="*/ 955043 w 1062851"/>
                <a:gd name="connsiteY196" fmla="*/ 258826 h 302599"/>
                <a:gd name="connsiteX197" fmla="*/ 945412 w 1062851"/>
                <a:gd name="connsiteY197" fmla="*/ 257524 h 302599"/>
                <a:gd name="connsiteX198" fmla="*/ 914046 w 1062851"/>
                <a:gd name="connsiteY198" fmla="*/ 229715 h 302599"/>
                <a:gd name="connsiteX199" fmla="*/ 952267 w 1062851"/>
                <a:gd name="connsiteY199" fmla="*/ 199347 h 302599"/>
                <a:gd name="connsiteX200" fmla="*/ 989707 w 1062851"/>
                <a:gd name="connsiteY200" fmla="*/ 209325 h 302599"/>
                <a:gd name="connsiteX201" fmla="*/ 980987 w 1062851"/>
                <a:gd name="connsiteY201" fmla="*/ 225464 h 302599"/>
                <a:gd name="connsiteX202" fmla="*/ 1062851 w 1062851"/>
                <a:gd name="connsiteY202" fmla="*/ 0 h 302599"/>
                <a:gd name="connsiteX203" fmla="*/ 1054999 w 1062851"/>
                <a:gd name="connsiteY203" fmla="*/ 0 h 302599"/>
                <a:gd name="connsiteX204" fmla="*/ 1054999 w 1062851"/>
                <a:gd name="connsiteY204" fmla="*/ 302599 h 302599"/>
                <a:gd name="connsiteX205" fmla="*/ 1062851 w 1062851"/>
                <a:gd name="connsiteY205" fmla="*/ 302599 h 302599"/>
                <a:gd name="connsiteX206" fmla="*/ 1062851 w 1062851"/>
                <a:gd name="connsiteY206" fmla="*/ 0 h 30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062851" h="302599">
                  <a:moveTo>
                    <a:pt x="555438" y="236960"/>
                  </a:moveTo>
                  <a:lnTo>
                    <a:pt x="555438" y="296569"/>
                  </a:lnTo>
                  <a:lnTo>
                    <a:pt x="535178" y="296569"/>
                  </a:lnTo>
                  <a:lnTo>
                    <a:pt x="535178" y="243771"/>
                  </a:lnTo>
                  <a:cubicBezTo>
                    <a:pt x="535178" y="227850"/>
                    <a:pt x="527152" y="218913"/>
                    <a:pt x="513660" y="218913"/>
                  </a:cubicBezTo>
                  <a:cubicBezTo>
                    <a:pt x="500645" y="218913"/>
                    <a:pt x="489756" y="227720"/>
                    <a:pt x="489756" y="243945"/>
                  </a:cubicBezTo>
                  <a:lnTo>
                    <a:pt x="489756" y="296526"/>
                  </a:lnTo>
                  <a:lnTo>
                    <a:pt x="469496" y="296526"/>
                  </a:lnTo>
                  <a:lnTo>
                    <a:pt x="469496" y="243771"/>
                  </a:lnTo>
                  <a:cubicBezTo>
                    <a:pt x="469496" y="227850"/>
                    <a:pt x="461470" y="218913"/>
                    <a:pt x="447978" y="218913"/>
                  </a:cubicBezTo>
                  <a:cubicBezTo>
                    <a:pt x="434962" y="218913"/>
                    <a:pt x="424030" y="227720"/>
                    <a:pt x="424030" y="243945"/>
                  </a:cubicBezTo>
                  <a:lnTo>
                    <a:pt x="424030" y="296526"/>
                  </a:lnTo>
                  <a:lnTo>
                    <a:pt x="403770" y="296526"/>
                  </a:lnTo>
                  <a:lnTo>
                    <a:pt x="403770" y="201733"/>
                  </a:lnTo>
                  <a:lnTo>
                    <a:pt x="423813" y="201733"/>
                  </a:lnTo>
                  <a:lnTo>
                    <a:pt x="423813" y="213316"/>
                  </a:lnTo>
                  <a:cubicBezTo>
                    <a:pt x="431232" y="202123"/>
                    <a:pt x="442728" y="199260"/>
                    <a:pt x="452186" y="199260"/>
                  </a:cubicBezTo>
                  <a:cubicBezTo>
                    <a:pt x="466285" y="199260"/>
                    <a:pt x="477739" y="205681"/>
                    <a:pt x="484116" y="216180"/>
                  </a:cubicBezTo>
                  <a:cubicBezTo>
                    <a:pt x="492142" y="202601"/>
                    <a:pt x="506415" y="199260"/>
                    <a:pt x="517868" y="199260"/>
                  </a:cubicBezTo>
                  <a:cubicBezTo>
                    <a:pt x="539864" y="199260"/>
                    <a:pt x="555438" y="214791"/>
                    <a:pt x="555438" y="236960"/>
                  </a:cubicBezTo>
                  <a:close/>
                  <a:moveTo>
                    <a:pt x="271016" y="126463"/>
                  </a:moveTo>
                  <a:lnTo>
                    <a:pt x="250843" y="126463"/>
                  </a:lnTo>
                  <a:lnTo>
                    <a:pt x="250843" y="115096"/>
                  </a:lnTo>
                  <a:cubicBezTo>
                    <a:pt x="244466" y="123513"/>
                    <a:pt x="234921" y="128936"/>
                    <a:pt x="221820" y="128936"/>
                  </a:cubicBezTo>
                  <a:cubicBezTo>
                    <a:pt x="195963" y="128936"/>
                    <a:pt x="175616" y="108068"/>
                    <a:pt x="175616" y="79045"/>
                  </a:cubicBezTo>
                  <a:cubicBezTo>
                    <a:pt x="175616" y="50021"/>
                    <a:pt x="195963" y="29154"/>
                    <a:pt x="221820" y="29154"/>
                  </a:cubicBezTo>
                  <a:cubicBezTo>
                    <a:pt x="234921" y="29154"/>
                    <a:pt x="244509" y="34707"/>
                    <a:pt x="250843" y="43123"/>
                  </a:cubicBezTo>
                  <a:lnTo>
                    <a:pt x="250843" y="31627"/>
                  </a:lnTo>
                  <a:lnTo>
                    <a:pt x="271016" y="31627"/>
                  </a:lnTo>
                  <a:lnTo>
                    <a:pt x="271016" y="126463"/>
                  </a:lnTo>
                  <a:close/>
                  <a:moveTo>
                    <a:pt x="196353" y="79045"/>
                  </a:moveTo>
                  <a:cubicBezTo>
                    <a:pt x="196353" y="95660"/>
                    <a:pt x="206852" y="109413"/>
                    <a:pt x="224249" y="109413"/>
                  </a:cubicBezTo>
                  <a:cubicBezTo>
                    <a:pt x="240952" y="109413"/>
                    <a:pt x="252145" y="96355"/>
                    <a:pt x="252145" y="79045"/>
                  </a:cubicBezTo>
                  <a:cubicBezTo>
                    <a:pt x="252145" y="61735"/>
                    <a:pt x="240952" y="48633"/>
                    <a:pt x="224249" y="48633"/>
                  </a:cubicBezTo>
                  <a:cubicBezTo>
                    <a:pt x="206896" y="48676"/>
                    <a:pt x="196353" y="62429"/>
                    <a:pt x="196353" y="79045"/>
                  </a:cubicBezTo>
                  <a:close/>
                  <a:moveTo>
                    <a:pt x="387327" y="66854"/>
                  </a:moveTo>
                  <a:lnTo>
                    <a:pt x="387327" y="126463"/>
                  </a:lnTo>
                  <a:lnTo>
                    <a:pt x="367067" y="126463"/>
                  </a:lnTo>
                  <a:lnTo>
                    <a:pt x="367067" y="73708"/>
                  </a:lnTo>
                  <a:cubicBezTo>
                    <a:pt x="367067" y="57787"/>
                    <a:pt x="359041" y="48850"/>
                    <a:pt x="345549" y="48850"/>
                  </a:cubicBezTo>
                  <a:cubicBezTo>
                    <a:pt x="332534" y="48850"/>
                    <a:pt x="321602" y="57657"/>
                    <a:pt x="321602" y="73882"/>
                  </a:cubicBezTo>
                  <a:lnTo>
                    <a:pt x="321602" y="126463"/>
                  </a:lnTo>
                  <a:lnTo>
                    <a:pt x="301341" y="126463"/>
                  </a:lnTo>
                  <a:lnTo>
                    <a:pt x="301341" y="31627"/>
                  </a:lnTo>
                  <a:lnTo>
                    <a:pt x="321385" y="31627"/>
                  </a:lnTo>
                  <a:lnTo>
                    <a:pt x="321385" y="43210"/>
                  </a:lnTo>
                  <a:cubicBezTo>
                    <a:pt x="328803" y="32017"/>
                    <a:pt x="340300" y="29154"/>
                    <a:pt x="349757" y="29154"/>
                  </a:cubicBezTo>
                  <a:cubicBezTo>
                    <a:pt x="371796" y="29154"/>
                    <a:pt x="387327" y="44685"/>
                    <a:pt x="387327" y="66854"/>
                  </a:cubicBezTo>
                  <a:close/>
                  <a:moveTo>
                    <a:pt x="505417" y="126463"/>
                  </a:moveTo>
                  <a:lnTo>
                    <a:pt x="485244" y="126463"/>
                  </a:lnTo>
                  <a:lnTo>
                    <a:pt x="485244" y="115096"/>
                  </a:lnTo>
                  <a:cubicBezTo>
                    <a:pt x="478867" y="123513"/>
                    <a:pt x="469322" y="128936"/>
                    <a:pt x="456220" y="128936"/>
                  </a:cubicBezTo>
                  <a:cubicBezTo>
                    <a:pt x="430364" y="128936"/>
                    <a:pt x="410017" y="108068"/>
                    <a:pt x="410017" y="79045"/>
                  </a:cubicBezTo>
                  <a:cubicBezTo>
                    <a:pt x="410017" y="50021"/>
                    <a:pt x="430364" y="29154"/>
                    <a:pt x="456220" y="29154"/>
                  </a:cubicBezTo>
                  <a:cubicBezTo>
                    <a:pt x="469322" y="29154"/>
                    <a:pt x="478910" y="34707"/>
                    <a:pt x="485244" y="43123"/>
                  </a:cubicBezTo>
                  <a:lnTo>
                    <a:pt x="485244" y="31627"/>
                  </a:lnTo>
                  <a:lnTo>
                    <a:pt x="505417" y="31627"/>
                  </a:lnTo>
                  <a:lnTo>
                    <a:pt x="505417" y="126463"/>
                  </a:lnTo>
                  <a:close/>
                  <a:moveTo>
                    <a:pt x="430754" y="79045"/>
                  </a:moveTo>
                  <a:cubicBezTo>
                    <a:pt x="430754" y="95660"/>
                    <a:pt x="441253" y="109413"/>
                    <a:pt x="458650" y="109413"/>
                  </a:cubicBezTo>
                  <a:cubicBezTo>
                    <a:pt x="475352" y="109413"/>
                    <a:pt x="486545" y="96355"/>
                    <a:pt x="486545" y="79045"/>
                  </a:cubicBezTo>
                  <a:cubicBezTo>
                    <a:pt x="486545" y="61735"/>
                    <a:pt x="475352" y="48633"/>
                    <a:pt x="458650" y="48633"/>
                  </a:cubicBezTo>
                  <a:cubicBezTo>
                    <a:pt x="441253" y="48676"/>
                    <a:pt x="430754" y="62429"/>
                    <a:pt x="430754" y="79045"/>
                  </a:cubicBezTo>
                  <a:close/>
                  <a:moveTo>
                    <a:pt x="602683" y="42993"/>
                  </a:moveTo>
                  <a:lnTo>
                    <a:pt x="602683" y="31627"/>
                  </a:lnTo>
                  <a:lnTo>
                    <a:pt x="622943" y="31627"/>
                  </a:lnTo>
                  <a:lnTo>
                    <a:pt x="622943" y="119825"/>
                  </a:lnTo>
                  <a:cubicBezTo>
                    <a:pt x="622943" y="149629"/>
                    <a:pt x="604245" y="167937"/>
                    <a:pt x="573356" y="167937"/>
                  </a:cubicBezTo>
                  <a:cubicBezTo>
                    <a:pt x="559560" y="167937"/>
                    <a:pt x="544419" y="164076"/>
                    <a:pt x="534658" y="156961"/>
                  </a:cubicBezTo>
                  <a:lnTo>
                    <a:pt x="541989" y="139434"/>
                  </a:lnTo>
                  <a:cubicBezTo>
                    <a:pt x="551360" y="145291"/>
                    <a:pt x="562033" y="149022"/>
                    <a:pt x="573356" y="149022"/>
                  </a:cubicBezTo>
                  <a:cubicBezTo>
                    <a:pt x="592271" y="149022"/>
                    <a:pt x="602683" y="138350"/>
                    <a:pt x="602683" y="120693"/>
                  </a:cubicBezTo>
                  <a:lnTo>
                    <a:pt x="602683" y="113101"/>
                  </a:lnTo>
                  <a:cubicBezTo>
                    <a:pt x="595742" y="122211"/>
                    <a:pt x="585330" y="126983"/>
                    <a:pt x="571924" y="126983"/>
                  </a:cubicBezTo>
                  <a:cubicBezTo>
                    <a:pt x="550796" y="126983"/>
                    <a:pt x="529105" y="108762"/>
                    <a:pt x="529105" y="78090"/>
                  </a:cubicBezTo>
                  <a:cubicBezTo>
                    <a:pt x="529105" y="47418"/>
                    <a:pt x="550796" y="29197"/>
                    <a:pt x="571924" y="29197"/>
                  </a:cubicBezTo>
                  <a:cubicBezTo>
                    <a:pt x="585330" y="29154"/>
                    <a:pt x="595742" y="34013"/>
                    <a:pt x="602683" y="42993"/>
                  </a:cubicBezTo>
                  <a:close/>
                  <a:moveTo>
                    <a:pt x="549798" y="78047"/>
                  </a:moveTo>
                  <a:cubicBezTo>
                    <a:pt x="549798" y="93969"/>
                    <a:pt x="560037" y="107461"/>
                    <a:pt x="577087" y="107461"/>
                  </a:cubicBezTo>
                  <a:cubicBezTo>
                    <a:pt x="593399" y="107461"/>
                    <a:pt x="604418" y="94706"/>
                    <a:pt x="604418" y="78047"/>
                  </a:cubicBezTo>
                  <a:cubicBezTo>
                    <a:pt x="604418" y="61388"/>
                    <a:pt x="593399" y="48633"/>
                    <a:pt x="577087" y="48633"/>
                  </a:cubicBezTo>
                  <a:cubicBezTo>
                    <a:pt x="560037" y="48676"/>
                    <a:pt x="549798" y="62038"/>
                    <a:pt x="549798" y="78047"/>
                  </a:cubicBezTo>
                  <a:close/>
                  <a:moveTo>
                    <a:pt x="782898" y="66854"/>
                  </a:moveTo>
                  <a:lnTo>
                    <a:pt x="782898" y="126463"/>
                  </a:lnTo>
                  <a:lnTo>
                    <a:pt x="762638" y="126463"/>
                  </a:lnTo>
                  <a:lnTo>
                    <a:pt x="762638" y="73708"/>
                  </a:lnTo>
                  <a:cubicBezTo>
                    <a:pt x="762638" y="57787"/>
                    <a:pt x="754612" y="48850"/>
                    <a:pt x="741120" y="48850"/>
                  </a:cubicBezTo>
                  <a:cubicBezTo>
                    <a:pt x="728104" y="48850"/>
                    <a:pt x="717172" y="57657"/>
                    <a:pt x="717172" y="73882"/>
                  </a:cubicBezTo>
                  <a:lnTo>
                    <a:pt x="717172" y="126463"/>
                  </a:lnTo>
                  <a:lnTo>
                    <a:pt x="696912" y="126463"/>
                  </a:lnTo>
                  <a:lnTo>
                    <a:pt x="696912" y="31627"/>
                  </a:lnTo>
                  <a:lnTo>
                    <a:pt x="716955" y="31627"/>
                  </a:lnTo>
                  <a:lnTo>
                    <a:pt x="716955" y="43210"/>
                  </a:lnTo>
                  <a:cubicBezTo>
                    <a:pt x="724373" y="32017"/>
                    <a:pt x="735870" y="29154"/>
                    <a:pt x="745328" y="29154"/>
                  </a:cubicBezTo>
                  <a:cubicBezTo>
                    <a:pt x="767367" y="29154"/>
                    <a:pt x="782898" y="44685"/>
                    <a:pt x="782898" y="66854"/>
                  </a:cubicBezTo>
                  <a:close/>
                  <a:moveTo>
                    <a:pt x="879035" y="42993"/>
                  </a:moveTo>
                  <a:lnTo>
                    <a:pt x="879035" y="31627"/>
                  </a:lnTo>
                  <a:lnTo>
                    <a:pt x="899296" y="31627"/>
                  </a:lnTo>
                  <a:lnTo>
                    <a:pt x="899296" y="119825"/>
                  </a:lnTo>
                  <a:cubicBezTo>
                    <a:pt x="899296" y="149629"/>
                    <a:pt x="880597" y="167937"/>
                    <a:pt x="849708" y="167937"/>
                  </a:cubicBezTo>
                  <a:cubicBezTo>
                    <a:pt x="835912" y="167937"/>
                    <a:pt x="820772" y="164076"/>
                    <a:pt x="811010" y="156961"/>
                  </a:cubicBezTo>
                  <a:lnTo>
                    <a:pt x="818342" y="139434"/>
                  </a:lnTo>
                  <a:cubicBezTo>
                    <a:pt x="827713" y="145291"/>
                    <a:pt x="838385" y="149022"/>
                    <a:pt x="849708" y="149022"/>
                  </a:cubicBezTo>
                  <a:cubicBezTo>
                    <a:pt x="868623" y="149022"/>
                    <a:pt x="879035" y="138350"/>
                    <a:pt x="879035" y="120693"/>
                  </a:cubicBezTo>
                  <a:lnTo>
                    <a:pt x="879035" y="113101"/>
                  </a:lnTo>
                  <a:cubicBezTo>
                    <a:pt x="872094" y="122211"/>
                    <a:pt x="861682" y="126983"/>
                    <a:pt x="848277" y="126983"/>
                  </a:cubicBezTo>
                  <a:cubicBezTo>
                    <a:pt x="827149" y="126983"/>
                    <a:pt x="805457" y="108762"/>
                    <a:pt x="805457" y="78090"/>
                  </a:cubicBezTo>
                  <a:cubicBezTo>
                    <a:pt x="805457" y="47418"/>
                    <a:pt x="827149" y="29197"/>
                    <a:pt x="848277" y="29197"/>
                  </a:cubicBezTo>
                  <a:cubicBezTo>
                    <a:pt x="861682" y="29154"/>
                    <a:pt x="872094" y="34013"/>
                    <a:pt x="879035" y="42993"/>
                  </a:cubicBezTo>
                  <a:close/>
                  <a:moveTo>
                    <a:pt x="826194" y="78047"/>
                  </a:moveTo>
                  <a:cubicBezTo>
                    <a:pt x="826194" y="93969"/>
                    <a:pt x="836433" y="107461"/>
                    <a:pt x="853483" y="107461"/>
                  </a:cubicBezTo>
                  <a:cubicBezTo>
                    <a:pt x="869795" y="107461"/>
                    <a:pt x="880814" y="94706"/>
                    <a:pt x="880814" y="78047"/>
                  </a:cubicBezTo>
                  <a:cubicBezTo>
                    <a:pt x="880814" y="61388"/>
                    <a:pt x="869795" y="48633"/>
                    <a:pt x="853483" y="48633"/>
                  </a:cubicBezTo>
                  <a:cubicBezTo>
                    <a:pt x="836390" y="48676"/>
                    <a:pt x="826194" y="62038"/>
                    <a:pt x="826194" y="78047"/>
                  </a:cubicBezTo>
                  <a:close/>
                  <a:moveTo>
                    <a:pt x="653398" y="213186"/>
                  </a:moveTo>
                  <a:lnTo>
                    <a:pt x="653355" y="31627"/>
                  </a:lnTo>
                  <a:lnTo>
                    <a:pt x="673528" y="31627"/>
                  </a:lnTo>
                  <a:lnTo>
                    <a:pt x="673571" y="296526"/>
                  </a:lnTo>
                  <a:lnTo>
                    <a:pt x="653398" y="296526"/>
                  </a:lnTo>
                  <a:lnTo>
                    <a:pt x="653398" y="285159"/>
                  </a:lnTo>
                  <a:cubicBezTo>
                    <a:pt x="647021" y="293576"/>
                    <a:pt x="637476" y="298999"/>
                    <a:pt x="624375" y="298999"/>
                  </a:cubicBezTo>
                  <a:cubicBezTo>
                    <a:pt x="598518" y="298999"/>
                    <a:pt x="578171" y="278131"/>
                    <a:pt x="578171" y="249108"/>
                  </a:cubicBezTo>
                  <a:cubicBezTo>
                    <a:pt x="578171" y="220084"/>
                    <a:pt x="598518" y="199217"/>
                    <a:pt x="624375" y="199217"/>
                  </a:cubicBezTo>
                  <a:cubicBezTo>
                    <a:pt x="637476" y="199260"/>
                    <a:pt x="647021" y="204770"/>
                    <a:pt x="653398" y="213186"/>
                  </a:cubicBezTo>
                  <a:close/>
                  <a:moveTo>
                    <a:pt x="598865" y="249151"/>
                  </a:moveTo>
                  <a:cubicBezTo>
                    <a:pt x="598865" y="265767"/>
                    <a:pt x="609364" y="279519"/>
                    <a:pt x="626761" y="279519"/>
                  </a:cubicBezTo>
                  <a:cubicBezTo>
                    <a:pt x="643463" y="279519"/>
                    <a:pt x="654656" y="266461"/>
                    <a:pt x="654656" y="249151"/>
                  </a:cubicBezTo>
                  <a:cubicBezTo>
                    <a:pt x="654656" y="231841"/>
                    <a:pt x="643463" y="218739"/>
                    <a:pt x="626761" y="218739"/>
                  </a:cubicBezTo>
                  <a:cubicBezTo>
                    <a:pt x="609364" y="218739"/>
                    <a:pt x="598865" y="232492"/>
                    <a:pt x="598865" y="249151"/>
                  </a:cubicBezTo>
                  <a:close/>
                  <a:moveTo>
                    <a:pt x="151669" y="66767"/>
                  </a:moveTo>
                  <a:lnTo>
                    <a:pt x="151669" y="126376"/>
                  </a:lnTo>
                  <a:lnTo>
                    <a:pt x="131408" y="126376"/>
                  </a:lnTo>
                  <a:lnTo>
                    <a:pt x="131408" y="73578"/>
                  </a:lnTo>
                  <a:cubicBezTo>
                    <a:pt x="131408" y="57657"/>
                    <a:pt x="123383" y="48720"/>
                    <a:pt x="109890" y="48720"/>
                  </a:cubicBezTo>
                  <a:cubicBezTo>
                    <a:pt x="96875" y="48720"/>
                    <a:pt x="85986" y="57526"/>
                    <a:pt x="85986" y="73752"/>
                  </a:cubicBezTo>
                  <a:lnTo>
                    <a:pt x="85986" y="126333"/>
                  </a:lnTo>
                  <a:lnTo>
                    <a:pt x="65726" y="126333"/>
                  </a:lnTo>
                  <a:lnTo>
                    <a:pt x="65726" y="73578"/>
                  </a:lnTo>
                  <a:cubicBezTo>
                    <a:pt x="65726" y="57657"/>
                    <a:pt x="57700" y="48720"/>
                    <a:pt x="44208" y="48720"/>
                  </a:cubicBezTo>
                  <a:cubicBezTo>
                    <a:pt x="31193" y="48720"/>
                    <a:pt x="20260" y="57526"/>
                    <a:pt x="20260" y="73752"/>
                  </a:cubicBezTo>
                  <a:lnTo>
                    <a:pt x="20260" y="126333"/>
                  </a:lnTo>
                  <a:lnTo>
                    <a:pt x="0" y="126333"/>
                  </a:lnTo>
                  <a:lnTo>
                    <a:pt x="0" y="31496"/>
                  </a:lnTo>
                  <a:lnTo>
                    <a:pt x="20043" y="31496"/>
                  </a:lnTo>
                  <a:lnTo>
                    <a:pt x="20043" y="43080"/>
                  </a:lnTo>
                  <a:cubicBezTo>
                    <a:pt x="27462" y="31887"/>
                    <a:pt x="38958" y="29024"/>
                    <a:pt x="48416" y="29024"/>
                  </a:cubicBezTo>
                  <a:cubicBezTo>
                    <a:pt x="62516" y="29024"/>
                    <a:pt x="73969" y="35444"/>
                    <a:pt x="80346" y="45943"/>
                  </a:cubicBezTo>
                  <a:cubicBezTo>
                    <a:pt x="88372" y="32364"/>
                    <a:pt x="102645" y="29024"/>
                    <a:pt x="114098" y="29024"/>
                  </a:cubicBezTo>
                  <a:cubicBezTo>
                    <a:pt x="136137" y="29024"/>
                    <a:pt x="151669" y="44598"/>
                    <a:pt x="151669" y="66767"/>
                  </a:cubicBezTo>
                  <a:close/>
                  <a:moveTo>
                    <a:pt x="796650" y="249151"/>
                  </a:moveTo>
                  <a:cubicBezTo>
                    <a:pt x="796650" y="277567"/>
                    <a:pt x="775436" y="299042"/>
                    <a:pt x="746846" y="299042"/>
                  </a:cubicBezTo>
                  <a:cubicBezTo>
                    <a:pt x="718300" y="299042"/>
                    <a:pt x="697172" y="277567"/>
                    <a:pt x="697172" y="249151"/>
                  </a:cubicBezTo>
                  <a:cubicBezTo>
                    <a:pt x="697172" y="220735"/>
                    <a:pt x="718300" y="199260"/>
                    <a:pt x="746846" y="199260"/>
                  </a:cubicBezTo>
                  <a:cubicBezTo>
                    <a:pt x="775436" y="199260"/>
                    <a:pt x="796650" y="220735"/>
                    <a:pt x="796650" y="249151"/>
                  </a:cubicBezTo>
                  <a:close/>
                  <a:moveTo>
                    <a:pt x="717953" y="249151"/>
                  </a:moveTo>
                  <a:cubicBezTo>
                    <a:pt x="717953" y="267068"/>
                    <a:pt x="730404" y="279519"/>
                    <a:pt x="746890" y="279519"/>
                  </a:cubicBezTo>
                  <a:cubicBezTo>
                    <a:pt x="763375" y="279519"/>
                    <a:pt x="775913" y="267025"/>
                    <a:pt x="775913" y="249151"/>
                  </a:cubicBezTo>
                  <a:cubicBezTo>
                    <a:pt x="775913" y="231234"/>
                    <a:pt x="763375" y="218739"/>
                    <a:pt x="746890" y="218739"/>
                  </a:cubicBezTo>
                  <a:cubicBezTo>
                    <a:pt x="730404" y="218739"/>
                    <a:pt x="717953" y="231234"/>
                    <a:pt x="717953" y="249151"/>
                  </a:cubicBezTo>
                  <a:close/>
                  <a:moveTo>
                    <a:pt x="369453" y="296699"/>
                  </a:moveTo>
                  <a:lnTo>
                    <a:pt x="348933" y="296699"/>
                  </a:lnTo>
                  <a:lnTo>
                    <a:pt x="348933" y="285420"/>
                  </a:lnTo>
                  <a:cubicBezTo>
                    <a:pt x="342469" y="293749"/>
                    <a:pt x="332751" y="299172"/>
                    <a:pt x="319389" y="299172"/>
                  </a:cubicBezTo>
                  <a:cubicBezTo>
                    <a:pt x="293055" y="299172"/>
                    <a:pt x="272361" y="278435"/>
                    <a:pt x="272361" y="249672"/>
                  </a:cubicBezTo>
                  <a:cubicBezTo>
                    <a:pt x="272361" y="220908"/>
                    <a:pt x="293055" y="200171"/>
                    <a:pt x="319389" y="200171"/>
                  </a:cubicBezTo>
                  <a:cubicBezTo>
                    <a:pt x="332751" y="200171"/>
                    <a:pt x="342469" y="205681"/>
                    <a:pt x="348933" y="214010"/>
                  </a:cubicBezTo>
                  <a:lnTo>
                    <a:pt x="348933" y="202601"/>
                  </a:lnTo>
                  <a:lnTo>
                    <a:pt x="369453" y="202601"/>
                  </a:lnTo>
                  <a:lnTo>
                    <a:pt x="369453" y="296699"/>
                  </a:lnTo>
                  <a:close/>
                  <a:moveTo>
                    <a:pt x="293489" y="249672"/>
                  </a:moveTo>
                  <a:cubicBezTo>
                    <a:pt x="293489" y="266157"/>
                    <a:pt x="304205" y="279823"/>
                    <a:pt x="321862" y="279823"/>
                  </a:cubicBezTo>
                  <a:cubicBezTo>
                    <a:pt x="338868" y="279823"/>
                    <a:pt x="350235" y="266851"/>
                    <a:pt x="350235" y="249672"/>
                  </a:cubicBezTo>
                  <a:cubicBezTo>
                    <a:pt x="350235" y="232492"/>
                    <a:pt x="338825" y="219520"/>
                    <a:pt x="321862" y="219520"/>
                  </a:cubicBezTo>
                  <a:cubicBezTo>
                    <a:pt x="304161" y="219520"/>
                    <a:pt x="293489" y="233186"/>
                    <a:pt x="293489" y="249672"/>
                  </a:cubicBezTo>
                  <a:close/>
                  <a:moveTo>
                    <a:pt x="896823" y="214401"/>
                  </a:moveTo>
                  <a:lnTo>
                    <a:pt x="883894" y="228544"/>
                  </a:lnTo>
                  <a:cubicBezTo>
                    <a:pt x="877430" y="222297"/>
                    <a:pt x="870576" y="218739"/>
                    <a:pt x="861682" y="218739"/>
                  </a:cubicBezTo>
                  <a:cubicBezTo>
                    <a:pt x="846151" y="218739"/>
                    <a:pt x="834394" y="231234"/>
                    <a:pt x="834394" y="249151"/>
                  </a:cubicBezTo>
                  <a:cubicBezTo>
                    <a:pt x="834394" y="267068"/>
                    <a:pt x="846151" y="279519"/>
                    <a:pt x="861682" y="279519"/>
                  </a:cubicBezTo>
                  <a:cubicBezTo>
                    <a:pt x="870576" y="279519"/>
                    <a:pt x="878472" y="275268"/>
                    <a:pt x="884372" y="269628"/>
                  </a:cubicBezTo>
                  <a:lnTo>
                    <a:pt x="896823" y="283901"/>
                  </a:lnTo>
                  <a:cubicBezTo>
                    <a:pt x="888450" y="293923"/>
                    <a:pt x="876085" y="299042"/>
                    <a:pt x="862289" y="299042"/>
                  </a:cubicBezTo>
                  <a:cubicBezTo>
                    <a:pt x="832875" y="299042"/>
                    <a:pt x="813657" y="277567"/>
                    <a:pt x="813657" y="249151"/>
                  </a:cubicBezTo>
                  <a:cubicBezTo>
                    <a:pt x="813657" y="220735"/>
                    <a:pt x="832875" y="199260"/>
                    <a:pt x="862289" y="199260"/>
                  </a:cubicBezTo>
                  <a:cubicBezTo>
                    <a:pt x="876085" y="199260"/>
                    <a:pt x="888623" y="204379"/>
                    <a:pt x="896823" y="214401"/>
                  </a:cubicBezTo>
                  <a:close/>
                  <a:moveTo>
                    <a:pt x="980987" y="225464"/>
                  </a:moveTo>
                  <a:cubicBezTo>
                    <a:pt x="975390" y="221906"/>
                    <a:pt x="963893" y="217351"/>
                    <a:pt x="952440" y="217351"/>
                  </a:cubicBezTo>
                  <a:cubicBezTo>
                    <a:pt x="941421" y="217351"/>
                    <a:pt x="934957" y="221906"/>
                    <a:pt x="934957" y="228631"/>
                  </a:cubicBezTo>
                  <a:cubicBezTo>
                    <a:pt x="934957" y="235268"/>
                    <a:pt x="941725" y="237134"/>
                    <a:pt x="950184" y="238435"/>
                  </a:cubicBezTo>
                  <a:lnTo>
                    <a:pt x="959729" y="239910"/>
                  </a:lnTo>
                  <a:cubicBezTo>
                    <a:pt x="979902" y="242904"/>
                    <a:pt x="991876" y="251711"/>
                    <a:pt x="991876" y="267936"/>
                  </a:cubicBezTo>
                  <a:cubicBezTo>
                    <a:pt x="991876" y="286157"/>
                    <a:pt x="976431" y="298912"/>
                    <a:pt x="949794" y="298912"/>
                  </a:cubicBezTo>
                  <a:cubicBezTo>
                    <a:pt x="940250" y="298912"/>
                    <a:pt x="923634" y="297046"/>
                    <a:pt x="910141" y="286721"/>
                  </a:cubicBezTo>
                  <a:lnTo>
                    <a:pt x="919512" y="271190"/>
                  </a:lnTo>
                  <a:cubicBezTo>
                    <a:pt x="926150" y="276439"/>
                    <a:pt x="934957" y="280908"/>
                    <a:pt x="950011" y="280908"/>
                  </a:cubicBezTo>
                  <a:cubicBezTo>
                    <a:pt x="963807" y="280908"/>
                    <a:pt x="971052" y="276439"/>
                    <a:pt x="971052" y="269324"/>
                  </a:cubicBezTo>
                  <a:cubicBezTo>
                    <a:pt x="971052" y="263988"/>
                    <a:pt x="966019" y="260431"/>
                    <a:pt x="955043" y="258826"/>
                  </a:cubicBezTo>
                  <a:lnTo>
                    <a:pt x="945412" y="257524"/>
                  </a:lnTo>
                  <a:cubicBezTo>
                    <a:pt x="924979" y="254661"/>
                    <a:pt x="914046" y="244943"/>
                    <a:pt x="914046" y="229715"/>
                  </a:cubicBezTo>
                  <a:cubicBezTo>
                    <a:pt x="914046" y="210930"/>
                    <a:pt x="928710" y="199347"/>
                    <a:pt x="952267" y="199347"/>
                  </a:cubicBezTo>
                  <a:cubicBezTo>
                    <a:pt x="966757" y="199347"/>
                    <a:pt x="980162" y="202991"/>
                    <a:pt x="989707" y="209325"/>
                  </a:cubicBezTo>
                  <a:lnTo>
                    <a:pt x="980987" y="225464"/>
                  </a:lnTo>
                  <a:close/>
                  <a:moveTo>
                    <a:pt x="1062851" y="0"/>
                  </a:moveTo>
                  <a:lnTo>
                    <a:pt x="1054999" y="0"/>
                  </a:lnTo>
                  <a:lnTo>
                    <a:pt x="1054999" y="302599"/>
                  </a:lnTo>
                  <a:lnTo>
                    <a:pt x="1062851" y="302599"/>
                  </a:lnTo>
                  <a:lnTo>
                    <a:pt x="1062851" y="0"/>
                  </a:lnTo>
                  <a:close/>
                </a:path>
              </a:pathLst>
            </a:custGeom>
            <a:solidFill>
              <a:schemeClr val="bg1"/>
            </a:solidFill>
            <a:ln w="4330" cap="flat">
              <a:noFill/>
              <a:prstDash val="solid"/>
              <a:miter/>
            </a:ln>
          </p:spPr>
          <p:txBody>
            <a:bodyPr rtlCol="1" anchor="ctr"/>
            <a:lstStyle/>
            <a:p>
              <a:endParaRPr lang="he-IL" dirty="0">
                <a:solidFill>
                  <a:schemeClr val="bg1"/>
                </a:solidFill>
              </a:endParaRPr>
            </a:p>
          </p:txBody>
        </p:sp>
        <p:sp>
          <p:nvSpPr>
            <p:cNvPr id="14" name="Freeform: Shape 13">
              <a:extLst>
                <a:ext uri="{FF2B5EF4-FFF2-40B4-BE49-F238E27FC236}">
                  <a16:creationId xmlns:a16="http://schemas.microsoft.com/office/drawing/2014/main" id="{B74E9161-EC62-43F1-A1E2-1A6F6F2063E1}"/>
                </a:ext>
              </a:extLst>
            </p:cNvPr>
            <p:cNvSpPr/>
            <p:nvPr/>
          </p:nvSpPr>
          <p:spPr>
            <a:xfrm>
              <a:off x="10689392" y="6373640"/>
              <a:ext cx="28372" cy="29110"/>
            </a:xfrm>
            <a:custGeom>
              <a:avLst/>
              <a:gdLst>
                <a:gd name="connsiteX0" fmla="*/ 28373 w 28372"/>
                <a:gd name="connsiteY0" fmla="*/ 14664 h 29110"/>
                <a:gd name="connsiteX1" fmla="*/ 14100 w 28372"/>
                <a:gd name="connsiteY1" fmla="*/ 29110 h 29110"/>
                <a:gd name="connsiteX2" fmla="*/ 0 w 28372"/>
                <a:gd name="connsiteY2" fmla="*/ 14664 h 29110"/>
                <a:gd name="connsiteX3" fmla="*/ 14100 w 28372"/>
                <a:gd name="connsiteY3" fmla="*/ 0 h 29110"/>
                <a:gd name="connsiteX4" fmla="*/ 28373 w 28372"/>
                <a:gd name="connsiteY4" fmla="*/ 14664 h 2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72" h="29110">
                  <a:moveTo>
                    <a:pt x="28373" y="14664"/>
                  </a:moveTo>
                  <a:cubicBezTo>
                    <a:pt x="28373" y="22863"/>
                    <a:pt x="22082" y="29110"/>
                    <a:pt x="14100" y="29110"/>
                  </a:cubicBezTo>
                  <a:cubicBezTo>
                    <a:pt x="6074" y="29110"/>
                    <a:pt x="0" y="22863"/>
                    <a:pt x="0" y="14664"/>
                  </a:cubicBezTo>
                  <a:cubicBezTo>
                    <a:pt x="0" y="6421"/>
                    <a:pt x="6074" y="0"/>
                    <a:pt x="14100" y="0"/>
                  </a:cubicBezTo>
                  <a:cubicBezTo>
                    <a:pt x="22082" y="0"/>
                    <a:pt x="28373" y="6421"/>
                    <a:pt x="28373" y="14664"/>
                  </a:cubicBezTo>
                  <a:close/>
                </a:path>
              </a:pathLst>
            </a:custGeom>
            <a:solidFill>
              <a:srgbClr val="E90E8C"/>
            </a:solidFill>
            <a:ln w="4330" cap="flat">
              <a:noFill/>
              <a:prstDash val="solid"/>
              <a:miter/>
            </a:ln>
          </p:spPr>
          <p:txBody>
            <a:bodyPr rtlCol="1" anchor="ctr"/>
            <a:lstStyle/>
            <a:p>
              <a:endParaRPr lang="he-IL" dirty="0"/>
            </a:p>
          </p:txBody>
        </p:sp>
        <p:grpSp>
          <p:nvGrpSpPr>
            <p:cNvPr id="15" name="Graphic 19">
              <a:extLst>
                <a:ext uri="{FF2B5EF4-FFF2-40B4-BE49-F238E27FC236}">
                  <a16:creationId xmlns:a16="http://schemas.microsoft.com/office/drawing/2014/main" id="{DDDB2647-E820-44C7-8A13-05573E347A2A}"/>
                </a:ext>
              </a:extLst>
            </p:cNvPr>
            <p:cNvGrpSpPr/>
            <p:nvPr/>
          </p:nvGrpSpPr>
          <p:grpSpPr>
            <a:xfrm>
              <a:off x="11158887" y="6403184"/>
              <a:ext cx="502944" cy="289063"/>
              <a:chOff x="11158887" y="6403184"/>
              <a:chExt cx="502944" cy="289063"/>
            </a:xfrm>
            <a:solidFill>
              <a:schemeClr val="bg1"/>
            </a:solidFill>
          </p:grpSpPr>
          <p:sp>
            <p:nvSpPr>
              <p:cNvPr id="17" name="Freeform: Shape 16">
                <a:extLst>
                  <a:ext uri="{FF2B5EF4-FFF2-40B4-BE49-F238E27FC236}">
                    <a16:creationId xmlns:a16="http://schemas.microsoft.com/office/drawing/2014/main" id="{B9FDC83F-1688-4563-B575-0FD9AF99230D}"/>
                  </a:ext>
                </a:extLst>
              </p:cNvPr>
              <p:cNvSpPr/>
              <p:nvPr/>
            </p:nvSpPr>
            <p:spPr>
              <a:xfrm>
                <a:off x="11164961" y="6424311"/>
                <a:ext cx="48329" cy="68155"/>
              </a:xfrm>
              <a:custGeom>
                <a:avLst/>
                <a:gdLst>
                  <a:gd name="connsiteX0" fmla="*/ 48329 w 48329"/>
                  <a:gd name="connsiteY0" fmla="*/ 24555 h 68155"/>
                  <a:gd name="connsiteX1" fmla="*/ 24729 w 48329"/>
                  <a:gd name="connsiteY1" fmla="*/ 49153 h 68155"/>
                  <a:gd name="connsiteX2" fmla="*/ 7505 w 48329"/>
                  <a:gd name="connsiteY2" fmla="*/ 41214 h 68155"/>
                  <a:gd name="connsiteX3" fmla="*/ 7505 w 48329"/>
                  <a:gd name="connsiteY3" fmla="*/ 68155 h 68155"/>
                  <a:gd name="connsiteX4" fmla="*/ 0 w 48329"/>
                  <a:gd name="connsiteY4" fmla="*/ 68155 h 68155"/>
                  <a:gd name="connsiteX5" fmla="*/ 0 w 48329"/>
                  <a:gd name="connsiteY5" fmla="*/ 954 h 68155"/>
                  <a:gd name="connsiteX6" fmla="*/ 7505 w 48329"/>
                  <a:gd name="connsiteY6" fmla="*/ 954 h 68155"/>
                  <a:gd name="connsiteX7" fmla="*/ 7505 w 48329"/>
                  <a:gd name="connsiteY7" fmla="*/ 7939 h 68155"/>
                  <a:gd name="connsiteX8" fmla="*/ 24729 w 48329"/>
                  <a:gd name="connsiteY8" fmla="*/ 0 h 68155"/>
                  <a:gd name="connsiteX9" fmla="*/ 48329 w 48329"/>
                  <a:gd name="connsiteY9" fmla="*/ 24555 h 68155"/>
                  <a:gd name="connsiteX10" fmla="*/ 6985 w 48329"/>
                  <a:gd name="connsiteY10" fmla="*/ 24555 h 68155"/>
                  <a:gd name="connsiteX11" fmla="*/ 23818 w 48329"/>
                  <a:gd name="connsiteY11" fmla="*/ 42169 h 68155"/>
                  <a:gd name="connsiteX12" fmla="*/ 40694 w 48329"/>
                  <a:gd name="connsiteY12" fmla="*/ 24555 h 68155"/>
                  <a:gd name="connsiteX13" fmla="*/ 23818 w 48329"/>
                  <a:gd name="connsiteY13" fmla="*/ 6985 h 68155"/>
                  <a:gd name="connsiteX14" fmla="*/ 6985 w 48329"/>
                  <a:gd name="connsiteY14" fmla="*/ 24555 h 6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29" h="68155">
                    <a:moveTo>
                      <a:pt x="48329" y="24555"/>
                    </a:moveTo>
                    <a:cubicBezTo>
                      <a:pt x="48329" y="38785"/>
                      <a:pt x="38004" y="49153"/>
                      <a:pt x="24729" y="49153"/>
                    </a:cubicBezTo>
                    <a:cubicBezTo>
                      <a:pt x="16963" y="49153"/>
                      <a:pt x="11236" y="46030"/>
                      <a:pt x="7505" y="41214"/>
                    </a:cubicBezTo>
                    <a:lnTo>
                      <a:pt x="7505" y="68155"/>
                    </a:lnTo>
                    <a:lnTo>
                      <a:pt x="0" y="68155"/>
                    </a:lnTo>
                    <a:lnTo>
                      <a:pt x="0" y="954"/>
                    </a:lnTo>
                    <a:lnTo>
                      <a:pt x="7505" y="954"/>
                    </a:lnTo>
                    <a:lnTo>
                      <a:pt x="7505" y="7939"/>
                    </a:lnTo>
                    <a:cubicBezTo>
                      <a:pt x="11236" y="3167"/>
                      <a:pt x="16920" y="0"/>
                      <a:pt x="24729" y="0"/>
                    </a:cubicBezTo>
                    <a:cubicBezTo>
                      <a:pt x="38004" y="0"/>
                      <a:pt x="48329" y="10369"/>
                      <a:pt x="48329" y="24555"/>
                    </a:cubicBezTo>
                    <a:close/>
                    <a:moveTo>
                      <a:pt x="6985" y="24555"/>
                    </a:moveTo>
                    <a:cubicBezTo>
                      <a:pt x="6985" y="34577"/>
                      <a:pt x="13926" y="42169"/>
                      <a:pt x="23818" y="42169"/>
                    </a:cubicBezTo>
                    <a:cubicBezTo>
                      <a:pt x="33969" y="42169"/>
                      <a:pt x="40694" y="34316"/>
                      <a:pt x="40694" y="24555"/>
                    </a:cubicBezTo>
                    <a:cubicBezTo>
                      <a:pt x="40694" y="14837"/>
                      <a:pt x="33839" y="6985"/>
                      <a:pt x="23818" y="6985"/>
                    </a:cubicBezTo>
                    <a:cubicBezTo>
                      <a:pt x="13926" y="6985"/>
                      <a:pt x="6985" y="14577"/>
                      <a:pt x="6985" y="24555"/>
                    </a:cubicBezTo>
                    <a:close/>
                  </a:path>
                </a:pathLst>
              </a:custGeom>
              <a:grpFill/>
              <a:ln w="4330" cap="flat">
                <a:noFill/>
                <a:prstDash val="solid"/>
                <a:miter/>
              </a:ln>
            </p:spPr>
            <p:txBody>
              <a:bodyPr rtlCol="1" anchor="ctr"/>
              <a:lstStyle/>
              <a:p>
                <a:endParaRPr lang="he-IL" dirty="0">
                  <a:solidFill>
                    <a:schemeClr val="bg1"/>
                  </a:solidFill>
                </a:endParaRPr>
              </a:p>
            </p:txBody>
          </p:sp>
          <p:sp>
            <p:nvSpPr>
              <p:cNvPr id="18" name="Freeform: Shape 17">
                <a:extLst>
                  <a:ext uri="{FF2B5EF4-FFF2-40B4-BE49-F238E27FC236}">
                    <a16:creationId xmlns:a16="http://schemas.microsoft.com/office/drawing/2014/main" id="{0C1F2BA2-D1C6-4F6D-B4DA-AD3EA583FC14}"/>
                  </a:ext>
                </a:extLst>
              </p:cNvPr>
              <p:cNvSpPr/>
              <p:nvPr/>
            </p:nvSpPr>
            <p:spPr>
              <a:xfrm>
                <a:off x="11225524" y="6424311"/>
                <a:ext cx="49760" cy="49153"/>
              </a:xfrm>
              <a:custGeom>
                <a:avLst/>
                <a:gdLst>
                  <a:gd name="connsiteX0" fmla="*/ 49761 w 49760"/>
                  <a:gd name="connsiteY0" fmla="*/ 24555 h 49153"/>
                  <a:gd name="connsiteX1" fmla="*/ 24859 w 49760"/>
                  <a:gd name="connsiteY1" fmla="*/ 49153 h 49153"/>
                  <a:gd name="connsiteX2" fmla="*/ 0 w 49760"/>
                  <a:gd name="connsiteY2" fmla="*/ 24555 h 49153"/>
                  <a:gd name="connsiteX3" fmla="*/ 24859 w 49760"/>
                  <a:gd name="connsiteY3" fmla="*/ 0 h 49153"/>
                  <a:gd name="connsiteX4" fmla="*/ 49761 w 49760"/>
                  <a:gd name="connsiteY4" fmla="*/ 24555 h 49153"/>
                  <a:gd name="connsiteX5" fmla="*/ 7592 w 49760"/>
                  <a:gd name="connsiteY5" fmla="*/ 24555 h 49153"/>
                  <a:gd name="connsiteX6" fmla="*/ 24859 w 49760"/>
                  <a:gd name="connsiteY6" fmla="*/ 42169 h 49153"/>
                  <a:gd name="connsiteX7" fmla="*/ 42125 w 49760"/>
                  <a:gd name="connsiteY7" fmla="*/ 24555 h 49153"/>
                  <a:gd name="connsiteX8" fmla="*/ 24859 w 49760"/>
                  <a:gd name="connsiteY8" fmla="*/ 6985 h 49153"/>
                  <a:gd name="connsiteX9" fmla="*/ 7592 w 49760"/>
                  <a:gd name="connsiteY9" fmla="*/ 24555 h 4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60" h="49153">
                    <a:moveTo>
                      <a:pt x="49761" y="24555"/>
                    </a:moveTo>
                    <a:cubicBezTo>
                      <a:pt x="49761" y="38568"/>
                      <a:pt x="39088" y="49153"/>
                      <a:pt x="24859" y="49153"/>
                    </a:cubicBezTo>
                    <a:cubicBezTo>
                      <a:pt x="10629" y="49153"/>
                      <a:pt x="0" y="38568"/>
                      <a:pt x="0" y="24555"/>
                    </a:cubicBezTo>
                    <a:cubicBezTo>
                      <a:pt x="0" y="10586"/>
                      <a:pt x="10629" y="0"/>
                      <a:pt x="24859" y="0"/>
                    </a:cubicBezTo>
                    <a:cubicBezTo>
                      <a:pt x="39088" y="0"/>
                      <a:pt x="49761" y="10586"/>
                      <a:pt x="49761" y="24555"/>
                    </a:cubicBezTo>
                    <a:close/>
                    <a:moveTo>
                      <a:pt x="7592" y="24555"/>
                    </a:moveTo>
                    <a:cubicBezTo>
                      <a:pt x="7592" y="34794"/>
                      <a:pt x="15011" y="42169"/>
                      <a:pt x="24859" y="42169"/>
                    </a:cubicBezTo>
                    <a:cubicBezTo>
                      <a:pt x="34620" y="42169"/>
                      <a:pt x="42125" y="34794"/>
                      <a:pt x="42125" y="24555"/>
                    </a:cubicBezTo>
                    <a:cubicBezTo>
                      <a:pt x="42125" y="14360"/>
                      <a:pt x="34620" y="6985"/>
                      <a:pt x="24859" y="6985"/>
                    </a:cubicBezTo>
                    <a:cubicBezTo>
                      <a:pt x="15054" y="6985"/>
                      <a:pt x="7592" y="14360"/>
                      <a:pt x="7592" y="24555"/>
                    </a:cubicBezTo>
                    <a:close/>
                  </a:path>
                </a:pathLst>
              </a:custGeom>
              <a:grpFill/>
              <a:ln w="4330" cap="flat">
                <a:noFill/>
                <a:prstDash val="solid"/>
                <a:miter/>
              </a:ln>
            </p:spPr>
            <p:txBody>
              <a:bodyPr rtlCol="1" anchor="ctr"/>
              <a:lstStyle/>
              <a:p>
                <a:endParaRPr lang="he-IL" dirty="0">
                  <a:solidFill>
                    <a:schemeClr val="bg1"/>
                  </a:solidFill>
                </a:endParaRPr>
              </a:p>
            </p:txBody>
          </p:sp>
          <p:sp>
            <p:nvSpPr>
              <p:cNvPr id="19" name="Freeform: Shape 18">
                <a:extLst>
                  <a:ext uri="{FF2B5EF4-FFF2-40B4-BE49-F238E27FC236}">
                    <a16:creationId xmlns:a16="http://schemas.microsoft.com/office/drawing/2014/main" id="{18254149-6CB3-4B47-9A0D-8843AE4A2304}"/>
                  </a:ext>
                </a:extLst>
              </p:cNvPr>
              <p:cNvSpPr/>
              <p:nvPr/>
            </p:nvSpPr>
            <p:spPr>
              <a:xfrm>
                <a:off x="11284222" y="6425266"/>
                <a:ext cx="80693" cy="47287"/>
              </a:xfrm>
              <a:custGeom>
                <a:avLst/>
                <a:gdLst>
                  <a:gd name="connsiteX0" fmla="*/ 58741 w 80693"/>
                  <a:gd name="connsiteY0" fmla="*/ 39522 h 47287"/>
                  <a:gd name="connsiteX1" fmla="*/ 72971 w 80693"/>
                  <a:gd name="connsiteY1" fmla="*/ 0 h 47287"/>
                  <a:gd name="connsiteX2" fmla="*/ 80693 w 80693"/>
                  <a:gd name="connsiteY2" fmla="*/ 0 h 47287"/>
                  <a:gd name="connsiteX3" fmla="*/ 63210 w 80693"/>
                  <a:gd name="connsiteY3" fmla="*/ 47288 h 47287"/>
                  <a:gd name="connsiteX4" fmla="*/ 54359 w 80693"/>
                  <a:gd name="connsiteY4" fmla="*/ 47288 h 47287"/>
                  <a:gd name="connsiteX5" fmla="*/ 40216 w 80693"/>
                  <a:gd name="connsiteY5" fmla="*/ 8026 h 47287"/>
                  <a:gd name="connsiteX6" fmla="*/ 26160 w 80693"/>
                  <a:gd name="connsiteY6" fmla="*/ 47288 h 47287"/>
                  <a:gd name="connsiteX7" fmla="*/ 17484 w 80693"/>
                  <a:gd name="connsiteY7" fmla="*/ 47288 h 47287"/>
                  <a:gd name="connsiteX8" fmla="*/ 0 w 80693"/>
                  <a:gd name="connsiteY8" fmla="*/ 0 h 47287"/>
                  <a:gd name="connsiteX9" fmla="*/ 7939 w 80693"/>
                  <a:gd name="connsiteY9" fmla="*/ 0 h 47287"/>
                  <a:gd name="connsiteX10" fmla="*/ 22082 w 80693"/>
                  <a:gd name="connsiteY10" fmla="*/ 39479 h 47287"/>
                  <a:gd name="connsiteX11" fmla="*/ 36182 w 80693"/>
                  <a:gd name="connsiteY11" fmla="*/ 0 h 47287"/>
                  <a:gd name="connsiteX12" fmla="*/ 44555 w 80693"/>
                  <a:gd name="connsiteY12" fmla="*/ 0 h 47287"/>
                  <a:gd name="connsiteX13" fmla="*/ 58741 w 80693"/>
                  <a:gd name="connsiteY13" fmla="*/ 39522 h 4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93" h="47287">
                    <a:moveTo>
                      <a:pt x="58741" y="39522"/>
                    </a:moveTo>
                    <a:lnTo>
                      <a:pt x="72971" y="0"/>
                    </a:lnTo>
                    <a:lnTo>
                      <a:pt x="80693" y="0"/>
                    </a:lnTo>
                    <a:lnTo>
                      <a:pt x="63210" y="47288"/>
                    </a:lnTo>
                    <a:lnTo>
                      <a:pt x="54359" y="47288"/>
                    </a:lnTo>
                    <a:lnTo>
                      <a:pt x="40216" y="8026"/>
                    </a:lnTo>
                    <a:lnTo>
                      <a:pt x="26160" y="47288"/>
                    </a:lnTo>
                    <a:lnTo>
                      <a:pt x="17484" y="47288"/>
                    </a:lnTo>
                    <a:lnTo>
                      <a:pt x="0" y="0"/>
                    </a:lnTo>
                    <a:lnTo>
                      <a:pt x="7939" y="0"/>
                    </a:lnTo>
                    <a:lnTo>
                      <a:pt x="22082" y="39479"/>
                    </a:lnTo>
                    <a:lnTo>
                      <a:pt x="36182" y="0"/>
                    </a:lnTo>
                    <a:lnTo>
                      <a:pt x="44555" y="0"/>
                    </a:lnTo>
                    <a:lnTo>
                      <a:pt x="58741" y="39522"/>
                    </a:lnTo>
                    <a:close/>
                  </a:path>
                </a:pathLst>
              </a:custGeom>
              <a:grpFill/>
              <a:ln w="4330" cap="flat">
                <a:noFill/>
                <a:prstDash val="solid"/>
                <a:miter/>
              </a:ln>
            </p:spPr>
            <p:txBody>
              <a:bodyPr rtlCol="1" anchor="ctr"/>
              <a:lstStyle/>
              <a:p>
                <a:endParaRPr lang="he-IL" dirty="0">
                  <a:solidFill>
                    <a:schemeClr val="bg1"/>
                  </a:solidFill>
                </a:endParaRPr>
              </a:p>
            </p:txBody>
          </p:sp>
          <p:sp>
            <p:nvSpPr>
              <p:cNvPr id="20" name="Freeform: Shape 19">
                <a:extLst>
                  <a:ext uri="{FF2B5EF4-FFF2-40B4-BE49-F238E27FC236}">
                    <a16:creationId xmlns:a16="http://schemas.microsoft.com/office/drawing/2014/main" id="{C80D0FAC-FCF8-4751-A48A-C186F50F524A}"/>
                  </a:ext>
                </a:extLst>
              </p:cNvPr>
              <p:cNvSpPr/>
              <p:nvPr/>
            </p:nvSpPr>
            <p:spPr>
              <a:xfrm>
                <a:off x="11374113" y="6424311"/>
                <a:ext cx="45682" cy="49153"/>
              </a:xfrm>
              <a:custGeom>
                <a:avLst/>
                <a:gdLst>
                  <a:gd name="connsiteX0" fmla="*/ 45683 w 45682"/>
                  <a:gd name="connsiteY0" fmla="*/ 24425 h 49153"/>
                  <a:gd name="connsiteX1" fmla="*/ 45553 w 45682"/>
                  <a:gd name="connsiteY1" fmla="*/ 27201 h 49153"/>
                  <a:gd name="connsiteX2" fmla="*/ 7679 w 45682"/>
                  <a:gd name="connsiteY2" fmla="*/ 27201 h 49153"/>
                  <a:gd name="connsiteX3" fmla="*/ 24381 w 45682"/>
                  <a:gd name="connsiteY3" fmla="*/ 42646 h 49153"/>
                  <a:gd name="connsiteX4" fmla="*/ 39349 w 45682"/>
                  <a:gd name="connsiteY4" fmla="*/ 36702 h 49153"/>
                  <a:gd name="connsiteX5" fmla="*/ 43340 w 45682"/>
                  <a:gd name="connsiteY5" fmla="*/ 41778 h 49153"/>
                  <a:gd name="connsiteX6" fmla="*/ 23904 w 45682"/>
                  <a:gd name="connsiteY6" fmla="*/ 49153 h 49153"/>
                  <a:gd name="connsiteX7" fmla="*/ 0 w 45682"/>
                  <a:gd name="connsiteY7" fmla="*/ 24598 h 49153"/>
                  <a:gd name="connsiteX8" fmla="*/ 23470 w 45682"/>
                  <a:gd name="connsiteY8" fmla="*/ 0 h 49153"/>
                  <a:gd name="connsiteX9" fmla="*/ 45683 w 45682"/>
                  <a:gd name="connsiteY9" fmla="*/ 24425 h 49153"/>
                  <a:gd name="connsiteX10" fmla="*/ 7722 w 45682"/>
                  <a:gd name="connsiteY10" fmla="*/ 21171 h 49153"/>
                  <a:gd name="connsiteX11" fmla="*/ 38091 w 45682"/>
                  <a:gd name="connsiteY11" fmla="*/ 21171 h 49153"/>
                  <a:gd name="connsiteX12" fmla="*/ 23297 w 45682"/>
                  <a:gd name="connsiteY12" fmla="*/ 6638 h 49153"/>
                  <a:gd name="connsiteX13" fmla="*/ 7722 w 45682"/>
                  <a:gd name="connsiteY13" fmla="*/ 21171 h 4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82" h="49153">
                    <a:moveTo>
                      <a:pt x="45683" y="24425"/>
                    </a:moveTo>
                    <a:cubicBezTo>
                      <a:pt x="45683" y="25379"/>
                      <a:pt x="45639" y="26377"/>
                      <a:pt x="45553" y="27201"/>
                    </a:cubicBezTo>
                    <a:lnTo>
                      <a:pt x="7679" y="27201"/>
                    </a:lnTo>
                    <a:cubicBezTo>
                      <a:pt x="8720" y="37397"/>
                      <a:pt x="15878" y="42646"/>
                      <a:pt x="24381" y="42646"/>
                    </a:cubicBezTo>
                    <a:cubicBezTo>
                      <a:pt x="30238" y="42646"/>
                      <a:pt x="35314" y="40390"/>
                      <a:pt x="39349" y="36702"/>
                    </a:cubicBezTo>
                    <a:lnTo>
                      <a:pt x="43340" y="41778"/>
                    </a:lnTo>
                    <a:cubicBezTo>
                      <a:pt x="37440" y="47418"/>
                      <a:pt x="30846" y="49153"/>
                      <a:pt x="23904" y="49153"/>
                    </a:cubicBezTo>
                    <a:cubicBezTo>
                      <a:pt x="9935" y="49153"/>
                      <a:pt x="0" y="39219"/>
                      <a:pt x="0" y="24598"/>
                    </a:cubicBezTo>
                    <a:cubicBezTo>
                      <a:pt x="0" y="10108"/>
                      <a:pt x="9978" y="0"/>
                      <a:pt x="23470" y="0"/>
                    </a:cubicBezTo>
                    <a:cubicBezTo>
                      <a:pt x="36269" y="0"/>
                      <a:pt x="45553" y="10022"/>
                      <a:pt x="45683" y="24425"/>
                    </a:cubicBezTo>
                    <a:close/>
                    <a:moveTo>
                      <a:pt x="7722" y="21171"/>
                    </a:moveTo>
                    <a:lnTo>
                      <a:pt x="38091" y="21171"/>
                    </a:lnTo>
                    <a:cubicBezTo>
                      <a:pt x="37136" y="12321"/>
                      <a:pt x="31366" y="6638"/>
                      <a:pt x="23297" y="6638"/>
                    </a:cubicBezTo>
                    <a:cubicBezTo>
                      <a:pt x="14577" y="6638"/>
                      <a:pt x="8937" y="12625"/>
                      <a:pt x="7722" y="21171"/>
                    </a:cubicBezTo>
                    <a:close/>
                  </a:path>
                </a:pathLst>
              </a:custGeom>
              <a:grpFill/>
              <a:ln w="4330" cap="flat">
                <a:noFill/>
                <a:prstDash val="solid"/>
                <a:miter/>
              </a:ln>
            </p:spPr>
            <p:txBody>
              <a:bodyPr rtlCol="1" anchor="ctr"/>
              <a:lstStyle/>
              <a:p>
                <a:endParaRPr lang="he-IL" dirty="0">
                  <a:solidFill>
                    <a:schemeClr val="bg1"/>
                  </a:solidFill>
                </a:endParaRPr>
              </a:p>
            </p:txBody>
          </p:sp>
          <p:sp>
            <p:nvSpPr>
              <p:cNvPr id="21" name="Freeform: Shape 20">
                <a:extLst>
                  <a:ext uri="{FF2B5EF4-FFF2-40B4-BE49-F238E27FC236}">
                    <a16:creationId xmlns:a16="http://schemas.microsoft.com/office/drawing/2014/main" id="{B160C8C7-AB78-4428-AD9D-49B6AD0614CA}"/>
                  </a:ext>
                </a:extLst>
              </p:cNvPr>
              <p:cNvSpPr/>
              <p:nvPr/>
            </p:nvSpPr>
            <p:spPr>
              <a:xfrm>
                <a:off x="11435674" y="6424311"/>
                <a:ext cx="30064" cy="48198"/>
              </a:xfrm>
              <a:custGeom>
                <a:avLst/>
                <a:gdLst>
                  <a:gd name="connsiteX0" fmla="*/ 30065 w 30064"/>
                  <a:gd name="connsiteY0" fmla="*/ 1605 h 48198"/>
                  <a:gd name="connsiteX1" fmla="*/ 28286 w 30064"/>
                  <a:gd name="connsiteY1" fmla="*/ 8937 h 48198"/>
                  <a:gd name="connsiteX2" fmla="*/ 20086 w 30064"/>
                  <a:gd name="connsiteY2" fmla="*/ 7028 h 48198"/>
                  <a:gd name="connsiteX3" fmla="*/ 7419 w 30064"/>
                  <a:gd name="connsiteY3" fmla="*/ 21735 h 48198"/>
                  <a:gd name="connsiteX4" fmla="*/ 7419 w 30064"/>
                  <a:gd name="connsiteY4" fmla="*/ 48199 h 48198"/>
                  <a:gd name="connsiteX5" fmla="*/ 0 w 30064"/>
                  <a:gd name="connsiteY5" fmla="*/ 48199 h 48198"/>
                  <a:gd name="connsiteX6" fmla="*/ 0 w 30064"/>
                  <a:gd name="connsiteY6" fmla="*/ 954 h 48198"/>
                  <a:gd name="connsiteX7" fmla="*/ 7375 w 30064"/>
                  <a:gd name="connsiteY7" fmla="*/ 954 h 48198"/>
                  <a:gd name="connsiteX8" fmla="*/ 7375 w 30064"/>
                  <a:gd name="connsiteY8" fmla="*/ 7592 h 48198"/>
                  <a:gd name="connsiteX9" fmla="*/ 21388 w 30064"/>
                  <a:gd name="connsiteY9" fmla="*/ 0 h 48198"/>
                  <a:gd name="connsiteX10" fmla="*/ 30065 w 30064"/>
                  <a:gd name="connsiteY10" fmla="*/ 1605 h 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64" h="48198">
                    <a:moveTo>
                      <a:pt x="30065" y="1605"/>
                    </a:moveTo>
                    <a:lnTo>
                      <a:pt x="28286" y="8937"/>
                    </a:lnTo>
                    <a:cubicBezTo>
                      <a:pt x="25987" y="7679"/>
                      <a:pt x="22863" y="7028"/>
                      <a:pt x="20086" y="7028"/>
                    </a:cubicBezTo>
                    <a:cubicBezTo>
                      <a:pt x="12711" y="7028"/>
                      <a:pt x="7419" y="12798"/>
                      <a:pt x="7419" y="21735"/>
                    </a:cubicBezTo>
                    <a:lnTo>
                      <a:pt x="7419" y="48199"/>
                    </a:lnTo>
                    <a:lnTo>
                      <a:pt x="0" y="48199"/>
                    </a:lnTo>
                    <a:lnTo>
                      <a:pt x="0" y="954"/>
                    </a:lnTo>
                    <a:lnTo>
                      <a:pt x="7375" y="954"/>
                    </a:lnTo>
                    <a:lnTo>
                      <a:pt x="7375" y="7592"/>
                    </a:lnTo>
                    <a:cubicBezTo>
                      <a:pt x="10629" y="2733"/>
                      <a:pt x="15618" y="0"/>
                      <a:pt x="21388" y="0"/>
                    </a:cubicBezTo>
                    <a:cubicBezTo>
                      <a:pt x="24772" y="0"/>
                      <a:pt x="27548" y="434"/>
                      <a:pt x="30065" y="1605"/>
                    </a:cubicBezTo>
                    <a:close/>
                  </a:path>
                </a:pathLst>
              </a:custGeom>
              <a:grpFill/>
              <a:ln w="4330" cap="flat">
                <a:noFill/>
                <a:prstDash val="solid"/>
                <a:miter/>
              </a:ln>
            </p:spPr>
            <p:txBody>
              <a:bodyPr rtlCol="1" anchor="ctr"/>
              <a:lstStyle/>
              <a:p>
                <a:endParaRPr lang="he-IL" dirty="0">
                  <a:solidFill>
                    <a:schemeClr val="bg1"/>
                  </a:solidFill>
                </a:endParaRPr>
              </a:p>
            </p:txBody>
          </p:sp>
          <p:sp>
            <p:nvSpPr>
              <p:cNvPr id="24" name="Freeform: Shape 23">
                <a:extLst>
                  <a:ext uri="{FF2B5EF4-FFF2-40B4-BE49-F238E27FC236}">
                    <a16:creationId xmlns:a16="http://schemas.microsoft.com/office/drawing/2014/main" id="{81F062D9-35E5-4143-ADE6-3FABEE32D94E}"/>
                  </a:ext>
                </a:extLst>
              </p:cNvPr>
              <p:cNvSpPr/>
              <p:nvPr/>
            </p:nvSpPr>
            <p:spPr>
              <a:xfrm>
                <a:off x="11477539" y="6403184"/>
                <a:ext cx="10542" cy="69326"/>
              </a:xfrm>
              <a:custGeom>
                <a:avLst/>
                <a:gdLst>
                  <a:gd name="connsiteX0" fmla="*/ 10542 w 10542"/>
                  <a:gd name="connsiteY0" fmla="*/ 5293 h 69326"/>
                  <a:gd name="connsiteX1" fmla="*/ 5249 w 10542"/>
                  <a:gd name="connsiteY1" fmla="*/ 10542 h 69326"/>
                  <a:gd name="connsiteX2" fmla="*/ 0 w 10542"/>
                  <a:gd name="connsiteY2" fmla="*/ 5293 h 69326"/>
                  <a:gd name="connsiteX3" fmla="*/ 5249 w 10542"/>
                  <a:gd name="connsiteY3" fmla="*/ 0 h 69326"/>
                  <a:gd name="connsiteX4" fmla="*/ 10542 w 10542"/>
                  <a:gd name="connsiteY4" fmla="*/ 5293 h 69326"/>
                  <a:gd name="connsiteX5" fmla="*/ 8980 w 10542"/>
                  <a:gd name="connsiteY5" fmla="*/ 69327 h 69326"/>
                  <a:gd name="connsiteX6" fmla="*/ 1475 w 10542"/>
                  <a:gd name="connsiteY6" fmla="*/ 69327 h 69326"/>
                  <a:gd name="connsiteX7" fmla="*/ 1475 w 10542"/>
                  <a:gd name="connsiteY7" fmla="*/ 22082 h 69326"/>
                  <a:gd name="connsiteX8" fmla="*/ 8980 w 10542"/>
                  <a:gd name="connsiteY8" fmla="*/ 22082 h 69326"/>
                  <a:gd name="connsiteX9" fmla="*/ 8980 w 10542"/>
                  <a:gd name="connsiteY9" fmla="*/ 69327 h 6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42" h="69326">
                    <a:moveTo>
                      <a:pt x="10542" y="5293"/>
                    </a:moveTo>
                    <a:cubicBezTo>
                      <a:pt x="10542" y="8286"/>
                      <a:pt x="8199" y="10542"/>
                      <a:pt x="5249" y="10542"/>
                    </a:cubicBezTo>
                    <a:cubicBezTo>
                      <a:pt x="2256" y="10542"/>
                      <a:pt x="0" y="8286"/>
                      <a:pt x="0" y="5293"/>
                    </a:cubicBezTo>
                    <a:cubicBezTo>
                      <a:pt x="0" y="2299"/>
                      <a:pt x="2256" y="0"/>
                      <a:pt x="5249" y="0"/>
                    </a:cubicBezTo>
                    <a:cubicBezTo>
                      <a:pt x="8199" y="0"/>
                      <a:pt x="10542" y="2299"/>
                      <a:pt x="10542" y="5293"/>
                    </a:cubicBezTo>
                    <a:close/>
                    <a:moveTo>
                      <a:pt x="8980" y="69327"/>
                    </a:moveTo>
                    <a:lnTo>
                      <a:pt x="1475" y="69327"/>
                    </a:lnTo>
                    <a:lnTo>
                      <a:pt x="1475" y="22082"/>
                    </a:lnTo>
                    <a:lnTo>
                      <a:pt x="8980" y="22082"/>
                    </a:lnTo>
                    <a:lnTo>
                      <a:pt x="8980" y="69327"/>
                    </a:lnTo>
                    <a:close/>
                  </a:path>
                </a:pathLst>
              </a:custGeom>
              <a:grpFill/>
              <a:ln w="4330" cap="flat">
                <a:noFill/>
                <a:prstDash val="solid"/>
                <a:miter/>
              </a:ln>
            </p:spPr>
            <p:txBody>
              <a:bodyPr rtlCol="1" anchor="ctr"/>
              <a:lstStyle/>
              <a:p>
                <a:endParaRPr lang="he-IL" dirty="0">
                  <a:solidFill>
                    <a:schemeClr val="bg1"/>
                  </a:solidFill>
                </a:endParaRPr>
              </a:p>
            </p:txBody>
          </p:sp>
          <p:sp>
            <p:nvSpPr>
              <p:cNvPr id="25" name="Freeform: Shape 24">
                <a:extLst>
                  <a:ext uri="{FF2B5EF4-FFF2-40B4-BE49-F238E27FC236}">
                    <a16:creationId xmlns:a16="http://schemas.microsoft.com/office/drawing/2014/main" id="{ED09BCA8-8773-4264-851F-8D8777CBF53F}"/>
                  </a:ext>
                </a:extLst>
              </p:cNvPr>
              <p:cNvSpPr/>
              <p:nvPr/>
            </p:nvSpPr>
            <p:spPr>
              <a:xfrm>
                <a:off x="11505955" y="6424311"/>
                <a:ext cx="43036" cy="48198"/>
              </a:xfrm>
              <a:custGeom>
                <a:avLst/>
                <a:gdLst>
                  <a:gd name="connsiteX0" fmla="*/ 43036 w 43036"/>
                  <a:gd name="connsiteY0" fmla="*/ 18915 h 48198"/>
                  <a:gd name="connsiteX1" fmla="*/ 43036 w 43036"/>
                  <a:gd name="connsiteY1" fmla="*/ 48199 h 48198"/>
                  <a:gd name="connsiteX2" fmla="*/ 35618 w 43036"/>
                  <a:gd name="connsiteY2" fmla="*/ 48199 h 48198"/>
                  <a:gd name="connsiteX3" fmla="*/ 35618 w 43036"/>
                  <a:gd name="connsiteY3" fmla="*/ 21345 h 48198"/>
                  <a:gd name="connsiteX4" fmla="*/ 21995 w 43036"/>
                  <a:gd name="connsiteY4" fmla="*/ 7071 h 48198"/>
                  <a:gd name="connsiteX5" fmla="*/ 7505 w 43036"/>
                  <a:gd name="connsiteY5" fmla="*/ 21562 h 48198"/>
                  <a:gd name="connsiteX6" fmla="*/ 7505 w 43036"/>
                  <a:gd name="connsiteY6" fmla="*/ 48199 h 48198"/>
                  <a:gd name="connsiteX7" fmla="*/ 0 w 43036"/>
                  <a:gd name="connsiteY7" fmla="*/ 48199 h 48198"/>
                  <a:gd name="connsiteX8" fmla="*/ 0 w 43036"/>
                  <a:gd name="connsiteY8" fmla="*/ 954 h 48198"/>
                  <a:gd name="connsiteX9" fmla="*/ 7375 w 43036"/>
                  <a:gd name="connsiteY9" fmla="*/ 954 h 48198"/>
                  <a:gd name="connsiteX10" fmla="*/ 7375 w 43036"/>
                  <a:gd name="connsiteY10" fmla="*/ 7679 h 48198"/>
                  <a:gd name="connsiteX11" fmla="*/ 23297 w 43036"/>
                  <a:gd name="connsiteY11" fmla="*/ 0 h 48198"/>
                  <a:gd name="connsiteX12" fmla="*/ 43036 w 43036"/>
                  <a:gd name="connsiteY12" fmla="*/ 18915 h 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36" h="48198">
                    <a:moveTo>
                      <a:pt x="43036" y="18915"/>
                    </a:moveTo>
                    <a:lnTo>
                      <a:pt x="43036" y="48199"/>
                    </a:lnTo>
                    <a:lnTo>
                      <a:pt x="35618" y="48199"/>
                    </a:lnTo>
                    <a:lnTo>
                      <a:pt x="35618" y="21345"/>
                    </a:lnTo>
                    <a:cubicBezTo>
                      <a:pt x="35618" y="12364"/>
                      <a:pt x="30629" y="7071"/>
                      <a:pt x="21995" y="7071"/>
                    </a:cubicBezTo>
                    <a:cubicBezTo>
                      <a:pt x="14056" y="7071"/>
                      <a:pt x="7505" y="12581"/>
                      <a:pt x="7505" y="21562"/>
                    </a:cubicBezTo>
                    <a:lnTo>
                      <a:pt x="7505" y="48199"/>
                    </a:lnTo>
                    <a:lnTo>
                      <a:pt x="0" y="48199"/>
                    </a:lnTo>
                    <a:lnTo>
                      <a:pt x="0" y="954"/>
                    </a:lnTo>
                    <a:lnTo>
                      <a:pt x="7375" y="954"/>
                    </a:lnTo>
                    <a:lnTo>
                      <a:pt x="7375" y="7679"/>
                    </a:lnTo>
                    <a:cubicBezTo>
                      <a:pt x="11236" y="2039"/>
                      <a:pt x="17527" y="0"/>
                      <a:pt x="23297" y="0"/>
                    </a:cubicBezTo>
                    <a:cubicBezTo>
                      <a:pt x="35010" y="0"/>
                      <a:pt x="43036" y="7462"/>
                      <a:pt x="43036" y="18915"/>
                    </a:cubicBezTo>
                    <a:close/>
                  </a:path>
                </a:pathLst>
              </a:custGeom>
              <a:grpFill/>
              <a:ln w="4330" cap="flat">
                <a:noFill/>
                <a:prstDash val="solid"/>
                <a:miter/>
              </a:ln>
            </p:spPr>
            <p:txBody>
              <a:bodyPr rtlCol="1" anchor="ctr"/>
              <a:lstStyle/>
              <a:p>
                <a:endParaRPr lang="he-IL" dirty="0">
                  <a:solidFill>
                    <a:schemeClr val="bg1"/>
                  </a:solidFill>
                </a:endParaRPr>
              </a:p>
            </p:txBody>
          </p:sp>
          <p:sp>
            <p:nvSpPr>
              <p:cNvPr id="26" name="Freeform: Shape 25">
                <a:extLst>
                  <a:ext uri="{FF2B5EF4-FFF2-40B4-BE49-F238E27FC236}">
                    <a16:creationId xmlns:a16="http://schemas.microsoft.com/office/drawing/2014/main" id="{7A563B7A-1EFC-43FA-86CB-DC995CECB477}"/>
                  </a:ext>
                </a:extLst>
              </p:cNvPr>
              <p:cNvSpPr/>
              <p:nvPr/>
            </p:nvSpPr>
            <p:spPr>
              <a:xfrm>
                <a:off x="11564306" y="6424311"/>
                <a:ext cx="47765" cy="68936"/>
              </a:xfrm>
              <a:custGeom>
                <a:avLst/>
                <a:gdLst>
                  <a:gd name="connsiteX0" fmla="*/ 40260 w 47765"/>
                  <a:gd name="connsiteY0" fmla="*/ 8026 h 68936"/>
                  <a:gd name="connsiteX1" fmla="*/ 40260 w 47765"/>
                  <a:gd name="connsiteY1" fmla="*/ 954 h 68936"/>
                  <a:gd name="connsiteX2" fmla="*/ 47765 w 47765"/>
                  <a:gd name="connsiteY2" fmla="*/ 954 h 68936"/>
                  <a:gd name="connsiteX3" fmla="*/ 47765 w 47765"/>
                  <a:gd name="connsiteY3" fmla="*/ 44989 h 68936"/>
                  <a:gd name="connsiteX4" fmla="*/ 22776 w 47765"/>
                  <a:gd name="connsiteY4" fmla="*/ 68936 h 68936"/>
                  <a:gd name="connsiteX5" fmla="*/ 2863 w 47765"/>
                  <a:gd name="connsiteY5" fmla="*/ 62602 h 68936"/>
                  <a:gd name="connsiteX6" fmla="*/ 6160 w 47765"/>
                  <a:gd name="connsiteY6" fmla="*/ 56615 h 68936"/>
                  <a:gd name="connsiteX7" fmla="*/ 22776 w 47765"/>
                  <a:gd name="connsiteY7" fmla="*/ 62168 h 68936"/>
                  <a:gd name="connsiteX8" fmla="*/ 40303 w 47765"/>
                  <a:gd name="connsiteY8" fmla="*/ 45292 h 68936"/>
                  <a:gd name="connsiteX9" fmla="*/ 40303 w 47765"/>
                  <a:gd name="connsiteY9" fmla="*/ 40433 h 68936"/>
                  <a:gd name="connsiteX10" fmla="*/ 23427 w 47765"/>
                  <a:gd name="connsiteY10" fmla="*/ 48459 h 68936"/>
                  <a:gd name="connsiteX11" fmla="*/ 0 w 47765"/>
                  <a:gd name="connsiteY11" fmla="*/ 24208 h 68936"/>
                  <a:gd name="connsiteX12" fmla="*/ 23427 w 47765"/>
                  <a:gd name="connsiteY12" fmla="*/ 0 h 68936"/>
                  <a:gd name="connsiteX13" fmla="*/ 40260 w 47765"/>
                  <a:gd name="connsiteY13" fmla="*/ 8026 h 68936"/>
                  <a:gd name="connsiteX14" fmla="*/ 7592 w 47765"/>
                  <a:gd name="connsiteY14" fmla="*/ 24208 h 68936"/>
                  <a:gd name="connsiteX15" fmla="*/ 24251 w 47765"/>
                  <a:gd name="connsiteY15" fmla="*/ 41475 h 68936"/>
                  <a:gd name="connsiteX16" fmla="*/ 40911 w 47765"/>
                  <a:gd name="connsiteY16" fmla="*/ 24208 h 68936"/>
                  <a:gd name="connsiteX17" fmla="*/ 24251 w 47765"/>
                  <a:gd name="connsiteY17" fmla="*/ 6985 h 68936"/>
                  <a:gd name="connsiteX18" fmla="*/ 7592 w 47765"/>
                  <a:gd name="connsiteY18" fmla="*/ 24208 h 6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765" h="68936">
                    <a:moveTo>
                      <a:pt x="40260" y="8026"/>
                    </a:moveTo>
                    <a:lnTo>
                      <a:pt x="40260" y="954"/>
                    </a:lnTo>
                    <a:lnTo>
                      <a:pt x="47765" y="954"/>
                    </a:lnTo>
                    <a:lnTo>
                      <a:pt x="47765" y="44989"/>
                    </a:lnTo>
                    <a:cubicBezTo>
                      <a:pt x="47765" y="60433"/>
                      <a:pt x="37397" y="68936"/>
                      <a:pt x="22776" y="68936"/>
                    </a:cubicBezTo>
                    <a:cubicBezTo>
                      <a:pt x="15228" y="68936"/>
                      <a:pt x="7635" y="66594"/>
                      <a:pt x="2863" y="62602"/>
                    </a:cubicBezTo>
                    <a:lnTo>
                      <a:pt x="6160" y="56615"/>
                    </a:lnTo>
                    <a:cubicBezTo>
                      <a:pt x="10672" y="59999"/>
                      <a:pt x="16399" y="62168"/>
                      <a:pt x="22776" y="62168"/>
                    </a:cubicBezTo>
                    <a:cubicBezTo>
                      <a:pt x="33015" y="62168"/>
                      <a:pt x="40303" y="56312"/>
                      <a:pt x="40303" y="45292"/>
                    </a:cubicBezTo>
                    <a:lnTo>
                      <a:pt x="40303" y="40433"/>
                    </a:lnTo>
                    <a:cubicBezTo>
                      <a:pt x="36702" y="45379"/>
                      <a:pt x="31063" y="48459"/>
                      <a:pt x="23427" y="48459"/>
                    </a:cubicBezTo>
                    <a:cubicBezTo>
                      <a:pt x="10152" y="48459"/>
                      <a:pt x="0" y="38524"/>
                      <a:pt x="0" y="24208"/>
                    </a:cubicBezTo>
                    <a:cubicBezTo>
                      <a:pt x="0" y="9935"/>
                      <a:pt x="10152" y="0"/>
                      <a:pt x="23427" y="0"/>
                    </a:cubicBezTo>
                    <a:cubicBezTo>
                      <a:pt x="31019" y="0"/>
                      <a:pt x="36659" y="3124"/>
                      <a:pt x="40260" y="8026"/>
                    </a:cubicBezTo>
                    <a:close/>
                    <a:moveTo>
                      <a:pt x="7592" y="24208"/>
                    </a:moveTo>
                    <a:cubicBezTo>
                      <a:pt x="7592" y="33796"/>
                      <a:pt x="14230" y="41475"/>
                      <a:pt x="24251" y="41475"/>
                    </a:cubicBezTo>
                    <a:cubicBezTo>
                      <a:pt x="33969" y="41475"/>
                      <a:pt x="40911" y="34056"/>
                      <a:pt x="40911" y="24208"/>
                    </a:cubicBezTo>
                    <a:cubicBezTo>
                      <a:pt x="40911" y="14490"/>
                      <a:pt x="33969" y="6985"/>
                      <a:pt x="24251" y="6985"/>
                    </a:cubicBezTo>
                    <a:cubicBezTo>
                      <a:pt x="14230" y="6985"/>
                      <a:pt x="7592" y="14664"/>
                      <a:pt x="7592" y="24208"/>
                    </a:cubicBezTo>
                    <a:close/>
                  </a:path>
                </a:pathLst>
              </a:custGeom>
              <a:grpFill/>
              <a:ln w="4330" cap="flat">
                <a:noFill/>
                <a:prstDash val="solid"/>
                <a:miter/>
              </a:ln>
            </p:spPr>
            <p:txBody>
              <a:bodyPr rtlCol="1" anchor="ctr"/>
              <a:lstStyle/>
              <a:p>
                <a:endParaRPr lang="he-IL" dirty="0">
                  <a:solidFill>
                    <a:schemeClr val="bg1"/>
                  </a:solidFill>
                </a:endParaRPr>
              </a:p>
            </p:txBody>
          </p:sp>
          <p:sp>
            <p:nvSpPr>
              <p:cNvPr id="27" name="Freeform: Shape 26">
                <a:extLst>
                  <a:ext uri="{FF2B5EF4-FFF2-40B4-BE49-F238E27FC236}">
                    <a16:creationId xmlns:a16="http://schemas.microsoft.com/office/drawing/2014/main" id="{532CB2FF-0186-4A39-BF51-3C6EF8208514}"/>
                  </a:ext>
                </a:extLst>
              </p:cNvPr>
              <p:cNvSpPr/>
              <p:nvPr/>
            </p:nvSpPr>
            <p:spPr>
              <a:xfrm>
                <a:off x="11158887" y="6510037"/>
                <a:ext cx="40563" cy="63209"/>
              </a:xfrm>
              <a:custGeom>
                <a:avLst/>
                <a:gdLst>
                  <a:gd name="connsiteX0" fmla="*/ 38178 w 40563"/>
                  <a:gd name="connsiteY0" fmla="*/ 21735 h 63209"/>
                  <a:gd name="connsiteX1" fmla="*/ 17744 w 40563"/>
                  <a:gd name="connsiteY1" fmla="*/ 21735 h 63209"/>
                  <a:gd name="connsiteX2" fmla="*/ 17744 w 40563"/>
                  <a:gd name="connsiteY2" fmla="*/ 45596 h 63209"/>
                  <a:gd name="connsiteX3" fmla="*/ 27115 w 40563"/>
                  <a:gd name="connsiteY3" fmla="*/ 56225 h 63209"/>
                  <a:gd name="connsiteX4" fmla="*/ 37050 w 40563"/>
                  <a:gd name="connsiteY4" fmla="*/ 52884 h 63209"/>
                  <a:gd name="connsiteX5" fmla="*/ 40564 w 40563"/>
                  <a:gd name="connsiteY5" fmla="*/ 58524 h 63209"/>
                  <a:gd name="connsiteX6" fmla="*/ 26551 w 40563"/>
                  <a:gd name="connsiteY6" fmla="*/ 63210 h 63209"/>
                  <a:gd name="connsiteX7" fmla="*/ 10325 w 40563"/>
                  <a:gd name="connsiteY7" fmla="*/ 45726 h 63209"/>
                  <a:gd name="connsiteX8" fmla="*/ 10325 w 40563"/>
                  <a:gd name="connsiteY8" fmla="*/ 21735 h 63209"/>
                  <a:gd name="connsiteX9" fmla="*/ 0 w 40563"/>
                  <a:gd name="connsiteY9" fmla="*/ 21735 h 63209"/>
                  <a:gd name="connsiteX10" fmla="*/ 0 w 40563"/>
                  <a:gd name="connsiteY10" fmla="*/ 15011 h 63209"/>
                  <a:gd name="connsiteX11" fmla="*/ 10325 w 40563"/>
                  <a:gd name="connsiteY11" fmla="*/ 15011 h 63209"/>
                  <a:gd name="connsiteX12" fmla="*/ 10325 w 40563"/>
                  <a:gd name="connsiteY12" fmla="*/ 0 h 63209"/>
                  <a:gd name="connsiteX13" fmla="*/ 17744 w 40563"/>
                  <a:gd name="connsiteY13" fmla="*/ 0 h 63209"/>
                  <a:gd name="connsiteX14" fmla="*/ 17744 w 40563"/>
                  <a:gd name="connsiteY14" fmla="*/ 15011 h 63209"/>
                  <a:gd name="connsiteX15" fmla="*/ 38178 w 40563"/>
                  <a:gd name="connsiteY15" fmla="*/ 15011 h 63209"/>
                  <a:gd name="connsiteX16" fmla="*/ 38178 w 40563"/>
                  <a:gd name="connsiteY16" fmla="*/ 21735 h 6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63" h="63209">
                    <a:moveTo>
                      <a:pt x="38178" y="21735"/>
                    </a:moveTo>
                    <a:lnTo>
                      <a:pt x="17744" y="21735"/>
                    </a:lnTo>
                    <a:lnTo>
                      <a:pt x="17744" y="45596"/>
                    </a:lnTo>
                    <a:cubicBezTo>
                      <a:pt x="17744" y="52971"/>
                      <a:pt x="21648" y="56225"/>
                      <a:pt x="27115" y="56225"/>
                    </a:cubicBezTo>
                    <a:cubicBezTo>
                      <a:pt x="30759" y="56225"/>
                      <a:pt x="34316" y="54880"/>
                      <a:pt x="37050" y="52884"/>
                    </a:cubicBezTo>
                    <a:lnTo>
                      <a:pt x="40564" y="58524"/>
                    </a:lnTo>
                    <a:cubicBezTo>
                      <a:pt x="37006" y="61214"/>
                      <a:pt x="32321" y="63210"/>
                      <a:pt x="26551" y="63210"/>
                    </a:cubicBezTo>
                    <a:cubicBezTo>
                      <a:pt x="16356" y="63210"/>
                      <a:pt x="10325" y="57613"/>
                      <a:pt x="10325" y="45726"/>
                    </a:cubicBezTo>
                    <a:lnTo>
                      <a:pt x="10325" y="21735"/>
                    </a:lnTo>
                    <a:lnTo>
                      <a:pt x="0" y="21735"/>
                    </a:lnTo>
                    <a:lnTo>
                      <a:pt x="0" y="15011"/>
                    </a:lnTo>
                    <a:lnTo>
                      <a:pt x="10325" y="15011"/>
                    </a:lnTo>
                    <a:lnTo>
                      <a:pt x="10325" y="0"/>
                    </a:lnTo>
                    <a:lnTo>
                      <a:pt x="17744" y="0"/>
                    </a:lnTo>
                    <a:lnTo>
                      <a:pt x="17744" y="15011"/>
                    </a:lnTo>
                    <a:lnTo>
                      <a:pt x="38178" y="15011"/>
                    </a:lnTo>
                    <a:lnTo>
                      <a:pt x="38178" y="21735"/>
                    </a:lnTo>
                    <a:close/>
                  </a:path>
                </a:pathLst>
              </a:custGeom>
              <a:grpFill/>
              <a:ln w="4330" cap="flat">
                <a:noFill/>
                <a:prstDash val="solid"/>
                <a:miter/>
              </a:ln>
            </p:spPr>
            <p:txBody>
              <a:bodyPr rtlCol="1" anchor="ctr"/>
              <a:lstStyle/>
              <a:p>
                <a:endParaRPr lang="he-IL" dirty="0">
                  <a:solidFill>
                    <a:schemeClr val="bg1"/>
                  </a:solidFill>
                </a:endParaRPr>
              </a:p>
            </p:txBody>
          </p:sp>
          <p:sp>
            <p:nvSpPr>
              <p:cNvPr id="28" name="Freeform: Shape 27">
                <a:extLst>
                  <a:ext uri="{FF2B5EF4-FFF2-40B4-BE49-F238E27FC236}">
                    <a16:creationId xmlns:a16="http://schemas.microsoft.com/office/drawing/2014/main" id="{D459B202-E542-458D-A2BC-04EB80F75B36}"/>
                  </a:ext>
                </a:extLst>
              </p:cNvPr>
              <p:cNvSpPr/>
              <p:nvPr/>
            </p:nvSpPr>
            <p:spPr>
              <a:xfrm>
                <a:off x="11212162" y="6500449"/>
                <a:ext cx="43036" cy="71842"/>
              </a:xfrm>
              <a:custGeom>
                <a:avLst/>
                <a:gdLst>
                  <a:gd name="connsiteX0" fmla="*/ 7505 w 43036"/>
                  <a:gd name="connsiteY0" fmla="*/ 31193 h 71842"/>
                  <a:gd name="connsiteX1" fmla="*/ 23340 w 43036"/>
                  <a:gd name="connsiteY1" fmla="*/ 23644 h 71842"/>
                  <a:gd name="connsiteX2" fmla="*/ 43036 w 43036"/>
                  <a:gd name="connsiteY2" fmla="*/ 42559 h 71842"/>
                  <a:gd name="connsiteX3" fmla="*/ 43036 w 43036"/>
                  <a:gd name="connsiteY3" fmla="*/ 71843 h 71842"/>
                  <a:gd name="connsiteX4" fmla="*/ 35618 w 43036"/>
                  <a:gd name="connsiteY4" fmla="*/ 71843 h 71842"/>
                  <a:gd name="connsiteX5" fmla="*/ 35618 w 43036"/>
                  <a:gd name="connsiteY5" fmla="*/ 44989 h 71842"/>
                  <a:gd name="connsiteX6" fmla="*/ 21995 w 43036"/>
                  <a:gd name="connsiteY6" fmla="*/ 30715 h 71842"/>
                  <a:gd name="connsiteX7" fmla="*/ 7505 w 43036"/>
                  <a:gd name="connsiteY7" fmla="*/ 45206 h 71842"/>
                  <a:gd name="connsiteX8" fmla="*/ 7505 w 43036"/>
                  <a:gd name="connsiteY8" fmla="*/ 71843 h 71842"/>
                  <a:gd name="connsiteX9" fmla="*/ 0 w 43036"/>
                  <a:gd name="connsiteY9" fmla="*/ 71843 h 71842"/>
                  <a:gd name="connsiteX10" fmla="*/ 0 w 43036"/>
                  <a:gd name="connsiteY10" fmla="*/ 0 h 71842"/>
                  <a:gd name="connsiteX11" fmla="*/ 7505 w 43036"/>
                  <a:gd name="connsiteY11" fmla="*/ 0 h 71842"/>
                  <a:gd name="connsiteX12" fmla="*/ 7505 w 43036"/>
                  <a:gd name="connsiteY12" fmla="*/ 31193 h 7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36" h="71842">
                    <a:moveTo>
                      <a:pt x="7505" y="31193"/>
                    </a:moveTo>
                    <a:cubicBezTo>
                      <a:pt x="11410" y="25683"/>
                      <a:pt x="17570" y="23644"/>
                      <a:pt x="23340" y="23644"/>
                    </a:cubicBezTo>
                    <a:cubicBezTo>
                      <a:pt x="35010" y="23644"/>
                      <a:pt x="43036" y="31149"/>
                      <a:pt x="43036" y="42559"/>
                    </a:cubicBezTo>
                    <a:lnTo>
                      <a:pt x="43036" y="71843"/>
                    </a:lnTo>
                    <a:lnTo>
                      <a:pt x="35618" y="71843"/>
                    </a:lnTo>
                    <a:lnTo>
                      <a:pt x="35618" y="44989"/>
                    </a:lnTo>
                    <a:cubicBezTo>
                      <a:pt x="35618" y="36008"/>
                      <a:pt x="30629" y="30715"/>
                      <a:pt x="21995" y="30715"/>
                    </a:cubicBezTo>
                    <a:cubicBezTo>
                      <a:pt x="14056" y="30715"/>
                      <a:pt x="7505" y="36225"/>
                      <a:pt x="7505" y="45206"/>
                    </a:cubicBezTo>
                    <a:lnTo>
                      <a:pt x="7505" y="71843"/>
                    </a:lnTo>
                    <a:lnTo>
                      <a:pt x="0" y="71843"/>
                    </a:lnTo>
                    <a:lnTo>
                      <a:pt x="0" y="0"/>
                    </a:lnTo>
                    <a:lnTo>
                      <a:pt x="7505" y="0"/>
                    </a:lnTo>
                    <a:lnTo>
                      <a:pt x="7505" y="31193"/>
                    </a:lnTo>
                    <a:close/>
                  </a:path>
                </a:pathLst>
              </a:custGeom>
              <a:grpFill/>
              <a:ln w="4330" cap="flat">
                <a:noFill/>
                <a:prstDash val="solid"/>
                <a:miter/>
              </a:ln>
            </p:spPr>
            <p:txBody>
              <a:bodyPr rtlCol="1" anchor="ctr"/>
              <a:lstStyle/>
              <a:p>
                <a:endParaRPr lang="he-IL" dirty="0">
                  <a:solidFill>
                    <a:schemeClr val="bg1"/>
                  </a:solidFill>
                </a:endParaRPr>
              </a:p>
            </p:txBody>
          </p:sp>
          <p:sp>
            <p:nvSpPr>
              <p:cNvPr id="30" name="Freeform: Shape 29">
                <a:extLst>
                  <a:ext uri="{FF2B5EF4-FFF2-40B4-BE49-F238E27FC236}">
                    <a16:creationId xmlns:a16="http://schemas.microsoft.com/office/drawing/2014/main" id="{EB402D16-559F-4213-B63F-C9B9999A4A8D}"/>
                  </a:ext>
                </a:extLst>
              </p:cNvPr>
              <p:cNvSpPr/>
              <p:nvPr/>
            </p:nvSpPr>
            <p:spPr>
              <a:xfrm>
                <a:off x="11270470" y="6524093"/>
                <a:ext cx="45682" cy="49153"/>
              </a:xfrm>
              <a:custGeom>
                <a:avLst/>
                <a:gdLst>
                  <a:gd name="connsiteX0" fmla="*/ 45683 w 45682"/>
                  <a:gd name="connsiteY0" fmla="*/ 24425 h 49153"/>
                  <a:gd name="connsiteX1" fmla="*/ 45553 w 45682"/>
                  <a:gd name="connsiteY1" fmla="*/ 27201 h 49153"/>
                  <a:gd name="connsiteX2" fmla="*/ 7679 w 45682"/>
                  <a:gd name="connsiteY2" fmla="*/ 27201 h 49153"/>
                  <a:gd name="connsiteX3" fmla="*/ 24381 w 45682"/>
                  <a:gd name="connsiteY3" fmla="*/ 42646 h 49153"/>
                  <a:gd name="connsiteX4" fmla="*/ 39349 w 45682"/>
                  <a:gd name="connsiteY4" fmla="*/ 36702 h 49153"/>
                  <a:gd name="connsiteX5" fmla="*/ 43340 w 45682"/>
                  <a:gd name="connsiteY5" fmla="*/ 41778 h 49153"/>
                  <a:gd name="connsiteX6" fmla="*/ 23904 w 45682"/>
                  <a:gd name="connsiteY6" fmla="*/ 49153 h 49153"/>
                  <a:gd name="connsiteX7" fmla="*/ 0 w 45682"/>
                  <a:gd name="connsiteY7" fmla="*/ 24598 h 49153"/>
                  <a:gd name="connsiteX8" fmla="*/ 23470 w 45682"/>
                  <a:gd name="connsiteY8" fmla="*/ 0 h 49153"/>
                  <a:gd name="connsiteX9" fmla="*/ 45683 w 45682"/>
                  <a:gd name="connsiteY9" fmla="*/ 24425 h 49153"/>
                  <a:gd name="connsiteX10" fmla="*/ 7766 w 45682"/>
                  <a:gd name="connsiteY10" fmla="*/ 21171 h 49153"/>
                  <a:gd name="connsiteX11" fmla="*/ 38134 w 45682"/>
                  <a:gd name="connsiteY11" fmla="*/ 21171 h 49153"/>
                  <a:gd name="connsiteX12" fmla="*/ 23340 w 45682"/>
                  <a:gd name="connsiteY12" fmla="*/ 6638 h 49153"/>
                  <a:gd name="connsiteX13" fmla="*/ 7766 w 45682"/>
                  <a:gd name="connsiteY13" fmla="*/ 21171 h 4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82" h="49153">
                    <a:moveTo>
                      <a:pt x="45683" y="24425"/>
                    </a:moveTo>
                    <a:cubicBezTo>
                      <a:pt x="45683" y="25379"/>
                      <a:pt x="45639" y="26377"/>
                      <a:pt x="45553" y="27201"/>
                    </a:cubicBezTo>
                    <a:lnTo>
                      <a:pt x="7679" y="27201"/>
                    </a:lnTo>
                    <a:cubicBezTo>
                      <a:pt x="8720" y="37397"/>
                      <a:pt x="15878" y="42646"/>
                      <a:pt x="24381" y="42646"/>
                    </a:cubicBezTo>
                    <a:cubicBezTo>
                      <a:pt x="30238" y="42646"/>
                      <a:pt x="35314" y="40390"/>
                      <a:pt x="39349" y="36702"/>
                    </a:cubicBezTo>
                    <a:lnTo>
                      <a:pt x="43340" y="41778"/>
                    </a:lnTo>
                    <a:cubicBezTo>
                      <a:pt x="37440" y="47418"/>
                      <a:pt x="30846" y="49153"/>
                      <a:pt x="23904" y="49153"/>
                    </a:cubicBezTo>
                    <a:cubicBezTo>
                      <a:pt x="9935" y="49153"/>
                      <a:pt x="0" y="39219"/>
                      <a:pt x="0" y="24598"/>
                    </a:cubicBezTo>
                    <a:cubicBezTo>
                      <a:pt x="0" y="10108"/>
                      <a:pt x="9978" y="0"/>
                      <a:pt x="23470" y="0"/>
                    </a:cubicBezTo>
                    <a:cubicBezTo>
                      <a:pt x="36312" y="0"/>
                      <a:pt x="45596" y="10022"/>
                      <a:pt x="45683" y="24425"/>
                    </a:cubicBezTo>
                    <a:close/>
                    <a:moveTo>
                      <a:pt x="7766" y="21171"/>
                    </a:moveTo>
                    <a:lnTo>
                      <a:pt x="38134" y="21171"/>
                    </a:lnTo>
                    <a:cubicBezTo>
                      <a:pt x="37180" y="12321"/>
                      <a:pt x="31410" y="6638"/>
                      <a:pt x="23340" y="6638"/>
                    </a:cubicBezTo>
                    <a:cubicBezTo>
                      <a:pt x="14577" y="6638"/>
                      <a:pt x="8937" y="12625"/>
                      <a:pt x="7766" y="21171"/>
                    </a:cubicBezTo>
                    <a:close/>
                  </a:path>
                </a:pathLst>
              </a:custGeom>
              <a:grpFill/>
              <a:ln w="4330" cap="flat">
                <a:noFill/>
                <a:prstDash val="solid"/>
                <a:miter/>
              </a:ln>
            </p:spPr>
            <p:txBody>
              <a:bodyPr rtlCol="1" anchor="ctr"/>
              <a:lstStyle/>
              <a:p>
                <a:endParaRPr lang="he-IL" dirty="0">
                  <a:solidFill>
                    <a:schemeClr val="bg1"/>
                  </a:solidFill>
                </a:endParaRPr>
              </a:p>
            </p:txBody>
          </p:sp>
          <p:sp>
            <p:nvSpPr>
              <p:cNvPr id="31" name="Freeform: Shape 30">
                <a:extLst>
                  <a:ext uri="{FF2B5EF4-FFF2-40B4-BE49-F238E27FC236}">
                    <a16:creationId xmlns:a16="http://schemas.microsoft.com/office/drawing/2014/main" id="{DAD9C58B-6553-428F-B26C-8B13A8C168F1}"/>
                  </a:ext>
                </a:extLst>
              </p:cNvPr>
              <p:cNvSpPr/>
              <p:nvPr/>
            </p:nvSpPr>
            <p:spPr>
              <a:xfrm>
                <a:off x="11360620" y="6500449"/>
                <a:ext cx="7505" cy="71842"/>
              </a:xfrm>
              <a:custGeom>
                <a:avLst/>
                <a:gdLst>
                  <a:gd name="connsiteX0" fmla="*/ 7505 w 7505"/>
                  <a:gd name="connsiteY0" fmla="*/ 71843 h 71842"/>
                  <a:gd name="connsiteX1" fmla="*/ 0 w 7505"/>
                  <a:gd name="connsiteY1" fmla="*/ 71843 h 71842"/>
                  <a:gd name="connsiteX2" fmla="*/ 0 w 7505"/>
                  <a:gd name="connsiteY2" fmla="*/ 0 h 71842"/>
                  <a:gd name="connsiteX3" fmla="*/ 7505 w 7505"/>
                  <a:gd name="connsiteY3" fmla="*/ 0 h 71842"/>
                  <a:gd name="connsiteX4" fmla="*/ 7505 w 7505"/>
                  <a:gd name="connsiteY4" fmla="*/ 71843 h 7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5" h="71842">
                    <a:moveTo>
                      <a:pt x="7505" y="71843"/>
                    </a:moveTo>
                    <a:lnTo>
                      <a:pt x="0" y="71843"/>
                    </a:lnTo>
                    <a:lnTo>
                      <a:pt x="0" y="0"/>
                    </a:lnTo>
                    <a:lnTo>
                      <a:pt x="7505" y="0"/>
                    </a:lnTo>
                    <a:lnTo>
                      <a:pt x="7505" y="71843"/>
                    </a:lnTo>
                    <a:close/>
                  </a:path>
                </a:pathLst>
              </a:custGeom>
              <a:grpFill/>
              <a:ln w="4330" cap="flat">
                <a:noFill/>
                <a:prstDash val="solid"/>
                <a:miter/>
              </a:ln>
            </p:spPr>
            <p:txBody>
              <a:bodyPr rtlCol="1" anchor="ctr"/>
              <a:lstStyle/>
              <a:p>
                <a:endParaRPr lang="he-IL" dirty="0">
                  <a:solidFill>
                    <a:schemeClr val="bg1"/>
                  </a:solidFill>
                </a:endParaRPr>
              </a:p>
            </p:txBody>
          </p:sp>
          <p:sp>
            <p:nvSpPr>
              <p:cNvPr id="32" name="Freeform: Shape 31">
                <a:extLst>
                  <a:ext uri="{FF2B5EF4-FFF2-40B4-BE49-F238E27FC236}">
                    <a16:creationId xmlns:a16="http://schemas.microsoft.com/office/drawing/2014/main" id="{92055D2A-1CD6-4A4F-AF94-7D8D69699AF4}"/>
                  </a:ext>
                </a:extLst>
              </p:cNvPr>
              <p:cNvSpPr/>
              <p:nvPr/>
            </p:nvSpPr>
            <p:spPr>
              <a:xfrm>
                <a:off x="11383961" y="6524093"/>
                <a:ext cx="45682" cy="49153"/>
              </a:xfrm>
              <a:custGeom>
                <a:avLst/>
                <a:gdLst>
                  <a:gd name="connsiteX0" fmla="*/ 45683 w 45682"/>
                  <a:gd name="connsiteY0" fmla="*/ 24425 h 49153"/>
                  <a:gd name="connsiteX1" fmla="*/ 45553 w 45682"/>
                  <a:gd name="connsiteY1" fmla="*/ 27201 h 49153"/>
                  <a:gd name="connsiteX2" fmla="*/ 7679 w 45682"/>
                  <a:gd name="connsiteY2" fmla="*/ 27201 h 49153"/>
                  <a:gd name="connsiteX3" fmla="*/ 24381 w 45682"/>
                  <a:gd name="connsiteY3" fmla="*/ 42646 h 49153"/>
                  <a:gd name="connsiteX4" fmla="*/ 39349 w 45682"/>
                  <a:gd name="connsiteY4" fmla="*/ 36702 h 49153"/>
                  <a:gd name="connsiteX5" fmla="*/ 43340 w 45682"/>
                  <a:gd name="connsiteY5" fmla="*/ 41778 h 49153"/>
                  <a:gd name="connsiteX6" fmla="*/ 23904 w 45682"/>
                  <a:gd name="connsiteY6" fmla="*/ 49153 h 49153"/>
                  <a:gd name="connsiteX7" fmla="*/ 0 w 45682"/>
                  <a:gd name="connsiteY7" fmla="*/ 24598 h 49153"/>
                  <a:gd name="connsiteX8" fmla="*/ 23470 w 45682"/>
                  <a:gd name="connsiteY8" fmla="*/ 0 h 49153"/>
                  <a:gd name="connsiteX9" fmla="*/ 45683 w 45682"/>
                  <a:gd name="connsiteY9" fmla="*/ 24425 h 49153"/>
                  <a:gd name="connsiteX10" fmla="*/ 7766 w 45682"/>
                  <a:gd name="connsiteY10" fmla="*/ 21171 h 49153"/>
                  <a:gd name="connsiteX11" fmla="*/ 38134 w 45682"/>
                  <a:gd name="connsiteY11" fmla="*/ 21171 h 49153"/>
                  <a:gd name="connsiteX12" fmla="*/ 23340 w 45682"/>
                  <a:gd name="connsiteY12" fmla="*/ 6638 h 49153"/>
                  <a:gd name="connsiteX13" fmla="*/ 7766 w 45682"/>
                  <a:gd name="connsiteY13" fmla="*/ 21171 h 4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82" h="49153">
                    <a:moveTo>
                      <a:pt x="45683" y="24425"/>
                    </a:moveTo>
                    <a:cubicBezTo>
                      <a:pt x="45683" y="25379"/>
                      <a:pt x="45639" y="26377"/>
                      <a:pt x="45553" y="27201"/>
                    </a:cubicBezTo>
                    <a:lnTo>
                      <a:pt x="7679" y="27201"/>
                    </a:lnTo>
                    <a:cubicBezTo>
                      <a:pt x="8720" y="37397"/>
                      <a:pt x="15878" y="42646"/>
                      <a:pt x="24381" y="42646"/>
                    </a:cubicBezTo>
                    <a:cubicBezTo>
                      <a:pt x="30238" y="42646"/>
                      <a:pt x="35314" y="40390"/>
                      <a:pt x="39349" y="36702"/>
                    </a:cubicBezTo>
                    <a:lnTo>
                      <a:pt x="43340" y="41778"/>
                    </a:lnTo>
                    <a:cubicBezTo>
                      <a:pt x="37440" y="47418"/>
                      <a:pt x="30846" y="49153"/>
                      <a:pt x="23904" y="49153"/>
                    </a:cubicBezTo>
                    <a:cubicBezTo>
                      <a:pt x="9935" y="49153"/>
                      <a:pt x="0" y="39219"/>
                      <a:pt x="0" y="24598"/>
                    </a:cubicBezTo>
                    <a:cubicBezTo>
                      <a:pt x="0" y="10108"/>
                      <a:pt x="9978" y="0"/>
                      <a:pt x="23470" y="0"/>
                    </a:cubicBezTo>
                    <a:cubicBezTo>
                      <a:pt x="36312" y="0"/>
                      <a:pt x="45596" y="10022"/>
                      <a:pt x="45683" y="24425"/>
                    </a:cubicBezTo>
                    <a:close/>
                    <a:moveTo>
                      <a:pt x="7766" y="21171"/>
                    </a:moveTo>
                    <a:lnTo>
                      <a:pt x="38134" y="21171"/>
                    </a:lnTo>
                    <a:cubicBezTo>
                      <a:pt x="37180" y="12321"/>
                      <a:pt x="31410" y="6638"/>
                      <a:pt x="23340" y="6638"/>
                    </a:cubicBezTo>
                    <a:cubicBezTo>
                      <a:pt x="14620" y="6638"/>
                      <a:pt x="8980" y="12625"/>
                      <a:pt x="7766" y="21171"/>
                    </a:cubicBezTo>
                    <a:close/>
                  </a:path>
                </a:pathLst>
              </a:custGeom>
              <a:grpFill/>
              <a:ln w="4330" cap="flat">
                <a:noFill/>
                <a:prstDash val="solid"/>
                <a:miter/>
              </a:ln>
            </p:spPr>
            <p:txBody>
              <a:bodyPr rtlCol="1" anchor="ctr"/>
              <a:lstStyle/>
              <a:p>
                <a:endParaRPr lang="he-IL" dirty="0">
                  <a:solidFill>
                    <a:schemeClr val="bg1"/>
                  </a:solidFill>
                </a:endParaRPr>
              </a:p>
            </p:txBody>
          </p:sp>
          <p:sp>
            <p:nvSpPr>
              <p:cNvPr id="33" name="Freeform: Shape 32">
                <a:extLst>
                  <a:ext uri="{FF2B5EF4-FFF2-40B4-BE49-F238E27FC236}">
                    <a16:creationId xmlns:a16="http://schemas.microsoft.com/office/drawing/2014/main" id="{6951CC14-A5BF-49DA-BB8C-F2B55727E2C4}"/>
                  </a:ext>
                </a:extLst>
              </p:cNvPr>
              <p:cNvSpPr/>
              <p:nvPr/>
            </p:nvSpPr>
            <p:spPr>
              <a:xfrm>
                <a:off x="11441921" y="6524093"/>
                <a:ext cx="48285" cy="49153"/>
              </a:xfrm>
              <a:custGeom>
                <a:avLst/>
                <a:gdLst>
                  <a:gd name="connsiteX0" fmla="*/ 48286 w 48285"/>
                  <a:gd name="connsiteY0" fmla="*/ 48199 h 49153"/>
                  <a:gd name="connsiteX1" fmla="*/ 40867 w 48285"/>
                  <a:gd name="connsiteY1" fmla="*/ 48199 h 49153"/>
                  <a:gd name="connsiteX2" fmla="*/ 40867 w 48285"/>
                  <a:gd name="connsiteY2" fmla="*/ 41171 h 49153"/>
                  <a:gd name="connsiteX3" fmla="*/ 23601 w 48285"/>
                  <a:gd name="connsiteY3" fmla="*/ 49153 h 49153"/>
                  <a:gd name="connsiteX4" fmla="*/ 0 w 48285"/>
                  <a:gd name="connsiteY4" fmla="*/ 24555 h 49153"/>
                  <a:gd name="connsiteX5" fmla="*/ 23601 w 48285"/>
                  <a:gd name="connsiteY5" fmla="*/ 0 h 49153"/>
                  <a:gd name="connsiteX6" fmla="*/ 40867 w 48285"/>
                  <a:gd name="connsiteY6" fmla="*/ 7983 h 49153"/>
                  <a:gd name="connsiteX7" fmla="*/ 40867 w 48285"/>
                  <a:gd name="connsiteY7" fmla="*/ 954 h 49153"/>
                  <a:gd name="connsiteX8" fmla="*/ 48286 w 48285"/>
                  <a:gd name="connsiteY8" fmla="*/ 954 h 49153"/>
                  <a:gd name="connsiteX9" fmla="*/ 48286 w 48285"/>
                  <a:gd name="connsiteY9" fmla="*/ 48199 h 49153"/>
                  <a:gd name="connsiteX10" fmla="*/ 7592 w 48285"/>
                  <a:gd name="connsiteY10" fmla="*/ 24555 h 49153"/>
                  <a:gd name="connsiteX11" fmla="*/ 24512 w 48285"/>
                  <a:gd name="connsiteY11" fmla="*/ 42169 h 49153"/>
                  <a:gd name="connsiteX12" fmla="*/ 41344 w 48285"/>
                  <a:gd name="connsiteY12" fmla="*/ 24555 h 49153"/>
                  <a:gd name="connsiteX13" fmla="*/ 24512 w 48285"/>
                  <a:gd name="connsiteY13" fmla="*/ 6985 h 49153"/>
                  <a:gd name="connsiteX14" fmla="*/ 7592 w 48285"/>
                  <a:gd name="connsiteY14" fmla="*/ 24555 h 4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285" h="49153">
                    <a:moveTo>
                      <a:pt x="48286" y="48199"/>
                    </a:moveTo>
                    <a:lnTo>
                      <a:pt x="40867" y="48199"/>
                    </a:lnTo>
                    <a:lnTo>
                      <a:pt x="40867" y="41171"/>
                    </a:lnTo>
                    <a:cubicBezTo>
                      <a:pt x="37136" y="46030"/>
                      <a:pt x="31366" y="49153"/>
                      <a:pt x="23601" y="49153"/>
                    </a:cubicBezTo>
                    <a:cubicBezTo>
                      <a:pt x="10325" y="49153"/>
                      <a:pt x="0" y="38785"/>
                      <a:pt x="0" y="24555"/>
                    </a:cubicBezTo>
                    <a:cubicBezTo>
                      <a:pt x="0" y="10369"/>
                      <a:pt x="10325" y="0"/>
                      <a:pt x="23601" y="0"/>
                    </a:cubicBezTo>
                    <a:cubicBezTo>
                      <a:pt x="31366" y="0"/>
                      <a:pt x="37136" y="3210"/>
                      <a:pt x="40867" y="7983"/>
                    </a:cubicBezTo>
                    <a:lnTo>
                      <a:pt x="40867" y="954"/>
                    </a:lnTo>
                    <a:lnTo>
                      <a:pt x="48286" y="954"/>
                    </a:lnTo>
                    <a:lnTo>
                      <a:pt x="48286" y="48199"/>
                    </a:lnTo>
                    <a:close/>
                    <a:moveTo>
                      <a:pt x="7592" y="24555"/>
                    </a:moveTo>
                    <a:cubicBezTo>
                      <a:pt x="7592" y="34316"/>
                      <a:pt x="14490" y="42169"/>
                      <a:pt x="24512" y="42169"/>
                    </a:cubicBezTo>
                    <a:cubicBezTo>
                      <a:pt x="34360" y="42169"/>
                      <a:pt x="41344" y="34577"/>
                      <a:pt x="41344" y="24555"/>
                    </a:cubicBezTo>
                    <a:cubicBezTo>
                      <a:pt x="41344" y="14577"/>
                      <a:pt x="34360" y="6985"/>
                      <a:pt x="24512" y="6985"/>
                    </a:cubicBezTo>
                    <a:cubicBezTo>
                      <a:pt x="14360" y="6985"/>
                      <a:pt x="7592" y="14837"/>
                      <a:pt x="7592" y="24555"/>
                    </a:cubicBezTo>
                    <a:close/>
                  </a:path>
                </a:pathLst>
              </a:custGeom>
              <a:grpFill/>
              <a:ln w="4330" cap="flat">
                <a:noFill/>
                <a:prstDash val="solid"/>
                <a:miter/>
              </a:ln>
            </p:spPr>
            <p:txBody>
              <a:bodyPr rtlCol="1" anchor="ctr"/>
              <a:lstStyle/>
              <a:p>
                <a:endParaRPr lang="he-IL" dirty="0">
                  <a:solidFill>
                    <a:schemeClr val="bg1"/>
                  </a:solidFill>
                </a:endParaRPr>
              </a:p>
            </p:txBody>
          </p:sp>
          <p:sp>
            <p:nvSpPr>
              <p:cNvPr id="34" name="Freeform: Shape 33">
                <a:extLst>
                  <a:ext uri="{FF2B5EF4-FFF2-40B4-BE49-F238E27FC236}">
                    <a16:creationId xmlns:a16="http://schemas.microsoft.com/office/drawing/2014/main" id="{83A7E736-1A84-43A9-A25B-F22CB9F6EF8F}"/>
                  </a:ext>
                </a:extLst>
              </p:cNvPr>
              <p:cNvSpPr/>
              <p:nvPr/>
            </p:nvSpPr>
            <p:spPr>
              <a:xfrm>
                <a:off x="11506085" y="6500449"/>
                <a:ext cx="48285" cy="72840"/>
              </a:xfrm>
              <a:custGeom>
                <a:avLst/>
                <a:gdLst>
                  <a:gd name="connsiteX0" fmla="*/ 40867 w 48285"/>
                  <a:gd name="connsiteY0" fmla="*/ 31627 h 72840"/>
                  <a:gd name="connsiteX1" fmla="*/ 40867 w 48285"/>
                  <a:gd name="connsiteY1" fmla="*/ 0 h 72840"/>
                  <a:gd name="connsiteX2" fmla="*/ 48286 w 48285"/>
                  <a:gd name="connsiteY2" fmla="*/ 0 h 72840"/>
                  <a:gd name="connsiteX3" fmla="*/ 48286 w 48285"/>
                  <a:gd name="connsiteY3" fmla="*/ 71886 h 72840"/>
                  <a:gd name="connsiteX4" fmla="*/ 40867 w 48285"/>
                  <a:gd name="connsiteY4" fmla="*/ 71886 h 72840"/>
                  <a:gd name="connsiteX5" fmla="*/ 40867 w 48285"/>
                  <a:gd name="connsiteY5" fmla="*/ 64858 h 72840"/>
                  <a:gd name="connsiteX6" fmla="*/ 23601 w 48285"/>
                  <a:gd name="connsiteY6" fmla="*/ 72841 h 72840"/>
                  <a:gd name="connsiteX7" fmla="*/ 0 w 48285"/>
                  <a:gd name="connsiteY7" fmla="*/ 48242 h 72840"/>
                  <a:gd name="connsiteX8" fmla="*/ 23601 w 48285"/>
                  <a:gd name="connsiteY8" fmla="*/ 23687 h 72840"/>
                  <a:gd name="connsiteX9" fmla="*/ 40867 w 48285"/>
                  <a:gd name="connsiteY9" fmla="*/ 31627 h 72840"/>
                  <a:gd name="connsiteX10" fmla="*/ 7549 w 48285"/>
                  <a:gd name="connsiteY10" fmla="*/ 48199 h 72840"/>
                  <a:gd name="connsiteX11" fmla="*/ 24468 w 48285"/>
                  <a:gd name="connsiteY11" fmla="*/ 65813 h 72840"/>
                  <a:gd name="connsiteX12" fmla="*/ 41301 w 48285"/>
                  <a:gd name="connsiteY12" fmla="*/ 48199 h 72840"/>
                  <a:gd name="connsiteX13" fmla="*/ 24468 w 48285"/>
                  <a:gd name="connsiteY13" fmla="*/ 30629 h 72840"/>
                  <a:gd name="connsiteX14" fmla="*/ 7549 w 48285"/>
                  <a:gd name="connsiteY14" fmla="*/ 48199 h 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285" h="72840">
                    <a:moveTo>
                      <a:pt x="40867" y="31627"/>
                    </a:moveTo>
                    <a:lnTo>
                      <a:pt x="40867" y="0"/>
                    </a:lnTo>
                    <a:lnTo>
                      <a:pt x="48286" y="0"/>
                    </a:lnTo>
                    <a:lnTo>
                      <a:pt x="48286" y="71886"/>
                    </a:lnTo>
                    <a:lnTo>
                      <a:pt x="40867" y="71886"/>
                    </a:lnTo>
                    <a:lnTo>
                      <a:pt x="40867" y="64858"/>
                    </a:lnTo>
                    <a:cubicBezTo>
                      <a:pt x="37136" y="69717"/>
                      <a:pt x="31366" y="72841"/>
                      <a:pt x="23601" y="72841"/>
                    </a:cubicBezTo>
                    <a:cubicBezTo>
                      <a:pt x="10325" y="72841"/>
                      <a:pt x="0" y="62472"/>
                      <a:pt x="0" y="48242"/>
                    </a:cubicBezTo>
                    <a:cubicBezTo>
                      <a:pt x="0" y="34056"/>
                      <a:pt x="10325" y="23687"/>
                      <a:pt x="23601" y="23687"/>
                    </a:cubicBezTo>
                    <a:cubicBezTo>
                      <a:pt x="31366" y="23644"/>
                      <a:pt x="37136" y="26854"/>
                      <a:pt x="40867" y="31627"/>
                    </a:cubicBezTo>
                    <a:close/>
                    <a:moveTo>
                      <a:pt x="7549" y="48199"/>
                    </a:moveTo>
                    <a:cubicBezTo>
                      <a:pt x="7549" y="57960"/>
                      <a:pt x="14447" y="65813"/>
                      <a:pt x="24468" y="65813"/>
                    </a:cubicBezTo>
                    <a:cubicBezTo>
                      <a:pt x="34316" y="65813"/>
                      <a:pt x="41301" y="58221"/>
                      <a:pt x="41301" y="48199"/>
                    </a:cubicBezTo>
                    <a:cubicBezTo>
                      <a:pt x="41301" y="38221"/>
                      <a:pt x="34316" y="30629"/>
                      <a:pt x="24468" y="30629"/>
                    </a:cubicBezTo>
                    <a:cubicBezTo>
                      <a:pt x="14360" y="30629"/>
                      <a:pt x="7549" y="38481"/>
                      <a:pt x="7549" y="48199"/>
                    </a:cubicBezTo>
                    <a:close/>
                  </a:path>
                </a:pathLst>
              </a:custGeom>
              <a:grpFill/>
              <a:ln w="4330" cap="flat">
                <a:noFill/>
                <a:prstDash val="solid"/>
                <a:miter/>
              </a:ln>
            </p:spPr>
            <p:txBody>
              <a:bodyPr rtlCol="1" anchor="ctr"/>
              <a:lstStyle/>
              <a:p>
                <a:endParaRPr lang="he-IL" dirty="0">
                  <a:solidFill>
                    <a:schemeClr val="bg1"/>
                  </a:solidFill>
                </a:endParaRPr>
              </a:p>
            </p:txBody>
          </p:sp>
          <p:sp>
            <p:nvSpPr>
              <p:cNvPr id="35" name="Freeform: Shape 34">
                <a:extLst>
                  <a:ext uri="{FF2B5EF4-FFF2-40B4-BE49-F238E27FC236}">
                    <a16:creationId xmlns:a16="http://schemas.microsoft.com/office/drawing/2014/main" id="{6940DB7C-BE42-4920-B4E3-9C45F9DC839D}"/>
                  </a:ext>
                </a:extLst>
              </p:cNvPr>
              <p:cNvSpPr/>
              <p:nvPr/>
            </p:nvSpPr>
            <p:spPr>
              <a:xfrm>
                <a:off x="11570206" y="6524093"/>
                <a:ext cx="45682" cy="49153"/>
              </a:xfrm>
              <a:custGeom>
                <a:avLst/>
                <a:gdLst>
                  <a:gd name="connsiteX0" fmla="*/ 45683 w 45682"/>
                  <a:gd name="connsiteY0" fmla="*/ 24425 h 49153"/>
                  <a:gd name="connsiteX1" fmla="*/ 45553 w 45682"/>
                  <a:gd name="connsiteY1" fmla="*/ 27201 h 49153"/>
                  <a:gd name="connsiteX2" fmla="*/ 7679 w 45682"/>
                  <a:gd name="connsiteY2" fmla="*/ 27201 h 49153"/>
                  <a:gd name="connsiteX3" fmla="*/ 24381 w 45682"/>
                  <a:gd name="connsiteY3" fmla="*/ 42646 h 49153"/>
                  <a:gd name="connsiteX4" fmla="*/ 39349 w 45682"/>
                  <a:gd name="connsiteY4" fmla="*/ 36702 h 49153"/>
                  <a:gd name="connsiteX5" fmla="*/ 43340 w 45682"/>
                  <a:gd name="connsiteY5" fmla="*/ 41778 h 49153"/>
                  <a:gd name="connsiteX6" fmla="*/ 23904 w 45682"/>
                  <a:gd name="connsiteY6" fmla="*/ 49153 h 49153"/>
                  <a:gd name="connsiteX7" fmla="*/ 0 w 45682"/>
                  <a:gd name="connsiteY7" fmla="*/ 24598 h 49153"/>
                  <a:gd name="connsiteX8" fmla="*/ 23470 w 45682"/>
                  <a:gd name="connsiteY8" fmla="*/ 0 h 49153"/>
                  <a:gd name="connsiteX9" fmla="*/ 45683 w 45682"/>
                  <a:gd name="connsiteY9" fmla="*/ 24425 h 49153"/>
                  <a:gd name="connsiteX10" fmla="*/ 7766 w 45682"/>
                  <a:gd name="connsiteY10" fmla="*/ 21171 h 49153"/>
                  <a:gd name="connsiteX11" fmla="*/ 38134 w 45682"/>
                  <a:gd name="connsiteY11" fmla="*/ 21171 h 49153"/>
                  <a:gd name="connsiteX12" fmla="*/ 23340 w 45682"/>
                  <a:gd name="connsiteY12" fmla="*/ 6638 h 49153"/>
                  <a:gd name="connsiteX13" fmla="*/ 7766 w 45682"/>
                  <a:gd name="connsiteY13" fmla="*/ 21171 h 4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82" h="49153">
                    <a:moveTo>
                      <a:pt x="45683" y="24425"/>
                    </a:moveTo>
                    <a:cubicBezTo>
                      <a:pt x="45683" y="25379"/>
                      <a:pt x="45639" y="26377"/>
                      <a:pt x="45553" y="27201"/>
                    </a:cubicBezTo>
                    <a:lnTo>
                      <a:pt x="7679" y="27201"/>
                    </a:lnTo>
                    <a:cubicBezTo>
                      <a:pt x="8720" y="37397"/>
                      <a:pt x="15878" y="42646"/>
                      <a:pt x="24381" y="42646"/>
                    </a:cubicBezTo>
                    <a:cubicBezTo>
                      <a:pt x="30238" y="42646"/>
                      <a:pt x="35314" y="40390"/>
                      <a:pt x="39349" y="36702"/>
                    </a:cubicBezTo>
                    <a:lnTo>
                      <a:pt x="43340" y="41778"/>
                    </a:lnTo>
                    <a:cubicBezTo>
                      <a:pt x="37440" y="47418"/>
                      <a:pt x="30846" y="49153"/>
                      <a:pt x="23904" y="49153"/>
                    </a:cubicBezTo>
                    <a:cubicBezTo>
                      <a:pt x="9935" y="49153"/>
                      <a:pt x="0" y="39219"/>
                      <a:pt x="0" y="24598"/>
                    </a:cubicBezTo>
                    <a:cubicBezTo>
                      <a:pt x="0" y="10108"/>
                      <a:pt x="9978" y="0"/>
                      <a:pt x="23470" y="0"/>
                    </a:cubicBezTo>
                    <a:cubicBezTo>
                      <a:pt x="36312" y="0"/>
                      <a:pt x="45596" y="10022"/>
                      <a:pt x="45683" y="24425"/>
                    </a:cubicBezTo>
                    <a:close/>
                    <a:moveTo>
                      <a:pt x="7766" y="21171"/>
                    </a:moveTo>
                    <a:lnTo>
                      <a:pt x="38134" y="21171"/>
                    </a:lnTo>
                    <a:cubicBezTo>
                      <a:pt x="37180" y="12321"/>
                      <a:pt x="31410" y="6638"/>
                      <a:pt x="23340" y="6638"/>
                    </a:cubicBezTo>
                    <a:cubicBezTo>
                      <a:pt x="14577" y="6638"/>
                      <a:pt x="8937" y="12625"/>
                      <a:pt x="7766" y="21171"/>
                    </a:cubicBezTo>
                    <a:close/>
                  </a:path>
                </a:pathLst>
              </a:custGeom>
              <a:grpFill/>
              <a:ln w="4330" cap="flat">
                <a:noFill/>
                <a:prstDash val="solid"/>
                <a:miter/>
              </a:ln>
            </p:spPr>
            <p:txBody>
              <a:bodyPr rtlCol="1" anchor="ctr"/>
              <a:lstStyle/>
              <a:p>
                <a:endParaRPr lang="he-IL" dirty="0">
                  <a:solidFill>
                    <a:schemeClr val="bg1"/>
                  </a:solidFill>
                </a:endParaRPr>
              </a:p>
            </p:txBody>
          </p:sp>
          <p:sp>
            <p:nvSpPr>
              <p:cNvPr id="36" name="Freeform: Shape 35">
                <a:extLst>
                  <a:ext uri="{FF2B5EF4-FFF2-40B4-BE49-F238E27FC236}">
                    <a16:creationId xmlns:a16="http://schemas.microsoft.com/office/drawing/2014/main" id="{DD43D807-EB2D-4A10-9179-0A0A4D320124}"/>
                  </a:ext>
                </a:extLst>
              </p:cNvPr>
              <p:cNvSpPr/>
              <p:nvPr/>
            </p:nvSpPr>
            <p:spPr>
              <a:xfrm>
                <a:off x="11631767" y="6524093"/>
                <a:ext cx="30064" cy="48198"/>
              </a:xfrm>
              <a:custGeom>
                <a:avLst/>
                <a:gdLst>
                  <a:gd name="connsiteX0" fmla="*/ 30065 w 30064"/>
                  <a:gd name="connsiteY0" fmla="*/ 1605 h 48198"/>
                  <a:gd name="connsiteX1" fmla="*/ 28286 w 30064"/>
                  <a:gd name="connsiteY1" fmla="*/ 8937 h 48198"/>
                  <a:gd name="connsiteX2" fmla="*/ 20087 w 30064"/>
                  <a:gd name="connsiteY2" fmla="*/ 7028 h 48198"/>
                  <a:gd name="connsiteX3" fmla="*/ 7419 w 30064"/>
                  <a:gd name="connsiteY3" fmla="*/ 21735 h 48198"/>
                  <a:gd name="connsiteX4" fmla="*/ 7419 w 30064"/>
                  <a:gd name="connsiteY4" fmla="*/ 48199 h 48198"/>
                  <a:gd name="connsiteX5" fmla="*/ 0 w 30064"/>
                  <a:gd name="connsiteY5" fmla="*/ 48199 h 48198"/>
                  <a:gd name="connsiteX6" fmla="*/ 0 w 30064"/>
                  <a:gd name="connsiteY6" fmla="*/ 954 h 48198"/>
                  <a:gd name="connsiteX7" fmla="*/ 7375 w 30064"/>
                  <a:gd name="connsiteY7" fmla="*/ 954 h 48198"/>
                  <a:gd name="connsiteX8" fmla="*/ 7375 w 30064"/>
                  <a:gd name="connsiteY8" fmla="*/ 7592 h 48198"/>
                  <a:gd name="connsiteX9" fmla="*/ 21388 w 30064"/>
                  <a:gd name="connsiteY9" fmla="*/ 0 h 48198"/>
                  <a:gd name="connsiteX10" fmla="*/ 30065 w 30064"/>
                  <a:gd name="connsiteY10" fmla="*/ 1605 h 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64" h="48198">
                    <a:moveTo>
                      <a:pt x="30065" y="1605"/>
                    </a:moveTo>
                    <a:lnTo>
                      <a:pt x="28286" y="8937"/>
                    </a:lnTo>
                    <a:cubicBezTo>
                      <a:pt x="25987" y="7679"/>
                      <a:pt x="22863" y="7028"/>
                      <a:pt x="20087" y="7028"/>
                    </a:cubicBezTo>
                    <a:cubicBezTo>
                      <a:pt x="12711" y="7028"/>
                      <a:pt x="7419" y="12798"/>
                      <a:pt x="7419" y="21735"/>
                    </a:cubicBezTo>
                    <a:lnTo>
                      <a:pt x="7419" y="48199"/>
                    </a:lnTo>
                    <a:lnTo>
                      <a:pt x="0" y="48199"/>
                    </a:lnTo>
                    <a:lnTo>
                      <a:pt x="0" y="954"/>
                    </a:lnTo>
                    <a:lnTo>
                      <a:pt x="7375" y="954"/>
                    </a:lnTo>
                    <a:lnTo>
                      <a:pt x="7375" y="7592"/>
                    </a:lnTo>
                    <a:cubicBezTo>
                      <a:pt x="10629" y="2733"/>
                      <a:pt x="15618" y="0"/>
                      <a:pt x="21388" y="0"/>
                    </a:cubicBezTo>
                    <a:cubicBezTo>
                      <a:pt x="24772" y="0"/>
                      <a:pt x="27592" y="434"/>
                      <a:pt x="30065" y="1605"/>
                    </a:cubicBezTo>
                    <a:close/>
                  </a:path>
                </a:pathLst>
              </a:custGeom>
              <a:grpFill/>
              <a:ln w="4330" cap="flat">
                <a:noFill/>
                <a:prstDash val="solid"/>
                <a:miter/>
              </a:ln>
            </p:spPr>
            <p:txBody>
              <a:bodyPr rtlCol="1" anchor="ctr"/>
              <a:lstStyle/>
              <a:p>
                <a:endParaRPr lang="he-IL" dirty="0">
                  <a:solidFill>
                    <a:schemeClr val="bg1"/>
                  </a:solidFill>
                </a:endParaRPr>
              </a:p>
            </p:txBody>
          </p:sp>
          <p:sp>
            <p:nvSpPr>
              <p:cNvPr id="38" name="Freeform: Shape 37">
                <a:extLst>
                  <a:ext uri="{FF2B5EF4-FFF2-40B4-BE49-F238E27FC236}">
                    <a16:creationId xmlns:a16="http://schemas.microsoft.com/office/drawing/2014/main" id="{9DCC7315-5DDB-4C5E-8962-7B60C20E3A48}"/>
                  </a:ext>
                </a:extLst>
              </p:cNvPr>
              <p:cNvSpPr/>
              <p:nvPr/>
            </p:nvSpPr>
            <p:spPr>
              <a:xfrm>
                <a:off x="11163443" y="6602747"/>
                <a:ext cx="10542" cy="69326"/>
              </a:xfrm>
              <a:custGeom>
                <a:avLst/>
                <a:gdLst>
                  <a:gd name="connsiteX0" fmla="*/ 10542 w 10542"/>
                  <a:gd name="connsiteY0" fmla="*/ 5293 h 69326"/>
                  <a:gd name="connsiteX1" fmla="*/ 5249 w 10542"/>
                  <a:gd name="connsiteY1" fmla="*/ 10542 h 69326"/>
                  <a:gd name="connsiteX2" fmla="*/ 0 w 10542"/>
                  <a:gd name="connsiteY2" fmla="*/ 5293 h 69326"/>
                  <a:gd name="connsiteX3" fmla="*/ 5249 w 10542"/>
                  <a:gd name="connsiteY3" fmla="*/ 0 h 69326"/>
                  <a:gd name="connsiteX4" fmla="*/ 10542 w 10542"/>
                  <a:gd name="connsiteY4" fmla="*/ 5293 h 69326"/>
                  <a:gd name="connsiteX5" fmla="*/ 9024 w 10542"/>
                  <a:gd name="connsiteY5" fmla="*/ 69327 h 69326"/>
                  <a:gd name="connsiteX6" fmla="*/ 1518 w 10542"/>
                  <a:gd name="connsiteY6" fmla="*/ 69327 h 69326"/>
                  <a:gd name="connsiteX7" fmla="*/ 1518 w 10542"/>
                  <a:gd name="connsiteY7" fmla="*/ 22082 h 69326"/>
                  <a:gd name="connsiteX8" fmla="*/ 9024 w 10542"/>
                  <a:gd name="connsiteY8" fmla="*/ 22082 h 69326"/>
                  <a:gd name="connsiteX9" fmla="*/ 9024 w 10542"/>
                  <a:gd name="connsiteY9" fmla="*/ 69327 h 6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42" h="69326">
                    <a:moveTo>
                      <a:pt x="10542" y="5293"/>
                    </a:moveTo>
                    <a:cubicBezTo>
                      <a:pt x="10542" y="8286"/>
                      <a:pt x="8199" y="10542"/>
                      <a:pt x="5249" y="10542"/>
                    </a:cubicBezTo>
                    <a:cubicBezTo>
                      <a:pt x="2256" y="10542"/>
                      <a:pt x="0" y="8286"/>
                      <a:pt x="0" y="5293"/>
                    </a:cubicBezTo>
                    <a:cubicBezTo>
                      <a:pt x="0" y="2299"/>
                      <a:pt x="2256" y="0"/>
                      <a:pt x="5249" y="0"/>
                    </a:cubicBezTo>
                    <a:cubicBezTo>
                      <a:pt x="8199" y="0"/>
                      <a:pt x="10542" y="2299"/>
                      <a:pt x="10542" y="5293"/>
                    </a:cubicBezTo>
                    <a:close/>
                    <a:moveTo>
                      <a:pt x="9024" y="69327"/>
                    </a:moveTo>
                    <a:lnTo>
                      <a:pt x="1518" y="69327"/>
                    </a:lnTo>
                    <a:lnTo>
                      <a:pt x="1518" y="22082"/>
                    </a:lnTo>
                    <a:lnTo>
                      <a:pt x="9024" y="22082"/>
                    </a:lnTo>
                    <a:lnTo>
                      <a:pt x="9024" y="69327"/>
                    </a:lnTo>
                    <a:close/>
                  </a:path>
                </a:pathLst>
              </a:custGeom>
              <a:grpFill/>
              <a:ln w="4330" cap="flat">
                <a:noFill/>
                <a:prstDash val="solid"/>
                <a:miter/>
              </a:ln>
            </p:spPr>
            <p:txBody>
              <a:bodyPr rtlCol="1" anchor="ctr"/>
              <a:lstStyle/>
              <a:p>
                <a:endParaRPr lang="he-IL" dirty="0">
                  <a:solidFill>
                    <a:schemeClr val="bg1"/>
                  </a:solidFill>
                </a:endParaRPr>
              </a:p>
            </p:txBody>
          </p:sp>
          <p:sp>
            <p:nvSpPr>
              <p:cNvPr id="39" name="Freeform: Shape 38">
                <a:extLst>
                  <a:ext uri="{FF2B5EF4-FFF2-40B4-BE49-F238E27FC236}">
                    <a16:creationId xmlns:a16="http://schemas.microsoft.com/office/drawing/2014/main" id="{1B11EDC4-667E-41F5-B7CC-44AADC244B0D}"/>
                  </a:ext>
                </a:extLst>
              </p:cNvPr>
              <p:cNvSpPr/>
              <p:nvPr/>
            </p:nvSpPr>
            <p:spPr>
              <a:xfrm>
                <a:off x="11191902" y="6623875"/>
                <a:ext cx="43036" cy="48198"/>
              </a:xfrm>
              <a:custGeom>
                <a:avLst/>
                <a:gdLst>
                  <a:gd name="connsiteX0" fmla="*/ 43036 w 43036"/>
                  <a:gd name="connsiteY0" fmla="*/ 18915 h 48198"/>
                  <a:gd name="connsiteX1" fmla="*/ 43036 w 43036"/>
                  <a:gd name="connsiteY1" fmla="*/ 48199 h 48198"/>
                  <a:gd name="connsiteX2" fmla="*/ 35618 w 43036"/>
                  <a:gd name="connsiteY2" fmla="*/ 48199 h 48198"/>
                  <a:gd name="connsiteX3" fmla="*/ 35618 w 43036"/>
                  <a:gd name="connsiteY3" fmla="*/ 21345 h 48198"/>
                  <a:gd name="connsiteX4" fmla="*/ 21995 w 43036"/>
                  <a:gd name="connsiteY4" fmla="*/ 7072 h 48198"/>
                  <a:gd name="connsiteX5" fmla="*/ 7505 w 43036"/>
                  <a:gd name="connsiteY5" fmla="*/ 21562 h 48198"/>
                  <a:gd name="connsiteX6" fmla="*/ 7505 w 43036"/>
                  <a:gd name="connsiteY6" fmla="*/ 48199 h 48198"/>
                  <a:gd name="connsiteX7" fmla="*/ 0 w 43036"/>
                  <a:gd name="connsiteY7" fmla="*/ 48199 h 48198"/>
                  <a:gd name="connsiteX8" fmla="*/ 0 w 43036"/>
                  <a:gd name="connsiteY8" fmla="*/ 954 h 48198"/>
                  <a:gd name="connsiteX9" fmla="*/ 7375 w 43036"/>
                  <a:gd name="connsiteY9" fmla="*/ 954 h 48198"/>
                  <a:gd name="connsiteX10" fmla="*/ 7375 w 43036"/>
                  <a:gd name="connsiteY10" fmla="*/ 7679 h 48198"/>
                  <a:gd name="connsiteX11" fmla="*/ 23297 w 43036"/>
                  <a:gd name="connsiteY11" fmla="*/ 0 h 48198"/>
                  <a:gd name="connsiteX12" fmla="*/ 43036 w 43036"/>
                  <a:gd name="connsiteY12" fmla="*/ 18915 h 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36" h="48198">
                    <a:moveTo>
                      <a:pt x="43036" y="18915"/>
                    </a:moveTo>
                    <a:lnTo>
                      <a:pt x="43036" y="48199"/>
                    </a:lnTo>
                    <a:lnTo>
                      <a:pt x="35618" y="48199"/>
                    </a:lnTo>
                    <a:lnTo>
                      <a:pt x="35618" y="21345"/>
                    </a:lnTo>
                    <a:cubicBezTo>
                      <a:pt x="35618" y="12364"/>
                      <a:pt x="30629" y="7072"/>
                      <a:pt x="21995" y="7072"/>
                    </a:cubicBezTo>
                    <a:cubicBezTo>
                      <a:pt x="14056" y="7072"/>
                      <a:pt x="7505" y="12581"/>
                      <a:pt x="7505" y="21562"/>
                    </a:cubicBezTo>
                    <a:lnTo>
                      <a:pt x="7505" y="48199"/>
                    </a:lnTo>
                    <a:lnTo>
                      <a:pt x="0" y="48199"/>
                    </a:lnTo>
                    <a:lnTo>
                      <a:pt x="0" y="954"/>
                    </a:lnTo>
                    <a:lnTo>
                      <a:pt x="7375" y="954"/>
                    </a:lnTo>
                    <a:lnTo>
                      <a:pt x="7375" y="7679"/>
                    </a:lnTo>
                    <a:cubicBezTo>
                      <a:pt x="11236" y="2039"/>
                      <a:pt x="17527" y="0"/>
                      <a:pt x="23297" y="0"/>
                    </a:cubicBezTo>
                    <a:cubicBezTo>
                      <a:pt x="35010" y="0"/>
                      <a:pt x="43036" y="7462"/>
                      <a:pt x="43036" y="18915"/>
                    </a:cubicBezTo>
                    <a:close/>
                  </a:path>
                </a:pathLst>
              </a:custGeom>
              <a:grpFill/>
              <a:ln w="4330" cap="flat">
                <a:noFill/>
                <a:prstDash val="solid"/>
                <a:miter/>
              </a:ln>
            </p:spPr>
            <p:txBody>
              <a:bodyPr rtlCol="1" anchor="ctr"/>
              <a:lstStyle/>
              <a:p>
                <a:endParaRPr lang="he-IL" dirty="0">
                  <a:solidFill>
                    <a:schemeClr val="bg1"/>
                  </a:solidFill>
                </a:endParaRPr>
              </a:p>
            </p:txBody>
          </p:sp>
          <p:sp>
            <p:nvSpPr>
              <p:cNvPr id="40" name="Freeform: Shape 39">
                <a:extLst>
                  <a:ext uri="{FF2B5EF4-FFF2-40B4-BE49-F238E27FC236}">
                    <a16:creationId xmlns:a16="http://schemas.microsoft.com/office/drawing/2014/main" id="{AE9F236E-9DDD-479D-9F71-6068E2C6737A}"/>
                  </a:ext>
                </a:extLst>
              </p:cNvPr>
              <p:cNvSpPr/>
              <p:nvPr/>
            </p:nvSpPr>
            <p:spPr>
              <a:xfrm>
                <a:off x="11272856" y="6624786"/>
                <a:ext cx="50802" cy="67461"/>
              </a:xfrm>
              <a:custGeom>
                <a:avLst/>
                <a:gdLst>
                  <a:gd name="connsiteX0" fmla="*/ 12321 w 50802"/>
                  <a:gd name="connsiteY0" fmla="*/ 67461 h 67461"/>
                  <a:gd name="connsiteX1" fmla="*/ 4078 w 50802"/>
                  <a:gd name="connsiteY1" fmla="*/ 67461 h 67461"/>
                  <a:gd name="connsiteX2" fmla="*/ 21692 w 50802"/>
                  <a:gd name="connsiteY2" fmla="*/ 37049 h 67461"/>
                  <a:gd name="connsiteX3" fmla="*/ 0 w 50802"/>
                  <a:gd name="connsiteY3" fmla="*/ 0 h 67461"/>
                  <a:gd name="connsiteX4" fmla="*/ 8330 w 50802"/>
                  <a:gd name="connsiteY4" fmla="*/ 0 h 67461"/>
                  <a:gd name="connsiteX5" fmla="*/ 25943 w 50802"/>
                  <a:gd name="connsiteY5" fmla="*/ 29631 h 67461"/>
                  <a:gd name="connsiteX6" fmla="*/ 42603 w 50802"/>
                  <a:gd name="connsiteY6" fmla="*/ 0 h 67461"/>
                  <a:gd name="connsiteX7" fmla="*/ 50802 w 50802"/>
                  <a:gd name="connsiteY7" fmla="*/ 0 h 67461"/>
                  <a:gd name="connsiteX8" fmla="*/ 12321 w 50802"/>
                  <a:gd name="connsiteY8" fmla="*/ 67461 h 6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02" h="67461">
                    <a:moveTo>
                      <a:pt x="12321" y="67461"/>
                    </a:moveTo>
                    <a:lnTo>
                      <a:pt x="4078" y="67461"/>
                    </a:lnTo>
                    <a:lnTo>
                      <a:pt x="21692" y="37049"/>
                    </a:lnTo>
                    <a:lnTo>
                      <a:pt x="0" y="0"/>
                    </a:lnTo>
                    <a:lnTo>
                      <a:pt x="8330" y="0"/>
                    </a:lnTo>
                    <a:lnTo>
                      <a:pt x="25943" y="29631"/>
                    </a:lnTo>
                    <a:lnTo>
                      <a:pt x="42603" y="0"/>
                    </a:lnTo>
                    <a:lnTo>
                      <a:pt x="50802" y="0"/>
                    </a:lnTo>
                    <a:lnTo>
                      <a:pt x="12321" y="67461"/>
                    </a:lnTo>
                    <a:close/>
                  </a:path>
                </a:pathLst>
              </a:custGeom>
              <a:grpFill/>
              <a:ln w="4330" cap="flat">
                <a:noFill/>
                <a:prstDash val="solid"/>
                <a:miter/>
              </a:ln>
            </p:spPr>
            <p:txBody>
              <a:bodyPr rtlCol="1" anchor="ctr"/>
              <a:lstStyle/>
              <a:p>
                <a:endParaRPr lang="he-IL" dirty="0">
                  <a:solidFill>
                    <a:schemeClr val="bg1"/>
                  </a:solidFill>
                </a:endParaRPr>
              </a:p>
            </p:txBody>
          </p:sp>
          <p:sp>
            <p:nvSpPr>
              <p:cNvPr id="41" name="Freeform: Shape 40">
                <a:extLst>
                  <a:ext uri="{FF2B5EF4-FFF2-40B4-BE49-F238E27FC236}">
                    <a16:creationId xmlns:a16="http://schemas.microsoft.com/office/drawing/2014/main" id="{D163313A-FC0C-4F00-AD8B-50EBE23AD9D6}"/>
                  </a:ext>
                </a:extLst>
              </p:cNvPr>
              <p:cNvSpPr/>
              <p:nvPr/>
            </p:nvSpPr>
            <p:spPr>
              <a:xfrm>
                <a:off x="11330642" y="6623875"/>
                <a:ext cx="49760" cy="49153"/>
              </a:xfrm>
              <a:custGeom>
                <a:avLst/>
                <a:gdLst>
                  <a:gd name="connsiteX0" fmla="*/ 49761 w 49760"/>
                  <a:gd name="connsiteY0" fmla="*/ 24555 h 49153"/>
                  <a:gd name="connsiteX1" fmla="*/ 24859 w 49760"/>
                  <a:gd name="connsiteY1" fmla="*/ 49153 h 49153"/>
                  <a:gd name="connsiteX2" fmla="*/ 0 w 49760"/>
                  <a:gd name="connsiteY2" fmla="*/ 24555 h 49153"/>
                  <a:gd name="connsiteX3" fmla="*/ 24859 w 49760"/>
                  <a:gd name="connsiteY3" fmla="*/ 0 h 49153"/>
                  <a:gd name="connsiteX4" fmla="*/ 49761 w 49760"/>
                  <a:gd name="connsiteY4" fmla="*/ 24555 h 49153"/>
                  <a:gd name="connsiteX5" fmla="*/ 7592 w 49760"/>
                  <a:gd name="connsiteY5" fmla="*/ 24555 h 49153"/>
                  <a:gd name="connsiteX6" fmla="*/ 24859 w 49760"/>
                  <a:gd name="connsiteY6" fmla="*/ 42169 h 49153"/>
                  <a:gd name="connsiteX7" fmla="*/ 42125 w 49760"/>
                  <a:gd name="connsiteY7" fmla="*/ 24555 h 49153"/>
                  <a:gd name="connsiteX8" fmla="*/ 24859 w 49760"/>
                  <a:gd name="connsiteY8" fmla="*/ 6985 h 49153"/>
                  <a:gd name="connsiteX9" fmla="*/ 7592 w 49760"/>
                  <a:gd name="connsiteY9" fmla="*/ 24555 h 4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60" h="49153">
                    <a:moveTo>
                      <a:pt x="49761" y="24555"/>
                    </a:moveTo>
                    <a:cubicBezTo>
                      <a:pt x="49761" y="38568"/>
                      <a:pt x="39089" y="49153"/>
                      <a:pt x="24859" y="49153"/>
                    </a:cubicBezTo>
                    <a:cubicBezTo>
                      <a:pt x="10629" y="49153"/>
                      <a:pt x="0" y="38568"/>
                      <a:pt x="0" y="24555"/>
                    </a:cubicBezTo>
                    <a:cubicBezTo>
                      <a:pt x="0" y="10586"/>
                      <a:pt x="10629" y="0"/>
                      <a:pt x="24859" y="0"/>
                    </a:cubicBezTo>
                    <a:cubicBezTo>
                      <a:pt x="39089" y="0"/>
                      <a:pt x="49761" y="10586"/>
                      <a:pt x="49761" y="24555"/>
                    </a:cubicBezTo>
                    <a:close/>
                    <a:moveTo>
                      <a:pt x="7592" y="24555"/>
                    </a:moveTo>
                    <a:cubicBezTo>
                      <a:pt x="7592" y="34793"/>
                      <a:pt x="15011" y="42169"/>
                      <a:pt x="24859" y="42169"/>
                    </a:cubicBezTo>
                    <a:cubicBezTo>
                      <a:pt x="34620" y="42169"/>
                      <a:pt x="42125" y="34793"/>
                      <a:pt x="42125" y="24555"/>
                    </a:cubicBezTo>
                    <a:cubicBezTo>
                      <a:pt x="42125" y="14360"/>
                      <a:pt x="34620" y="6985"/>
                      <a:pt x="24859" y="6985"/>
                    </a:cubicBezTo>
                    <a:cubicBezTo>
                      <a:pt x="15054" y="6985"/>
                      <a:pt x="7592" y="14360"/>
                      <a:pt x="7592" y="24555"/>
                    </a:cubicBezTo>
                    <a:close/>
                  </a:path>
                </a:pathLst>
              </a:custGeom>
              <a:grpFill/>
              <a:ln w="4330" cap="flat">
                <a:noFill/>
                <a:prstDash val="solid"/>
                <a:miter/>
              </a:ln>
            </p:spPr>
            <p:txBody>
              <a:bodyPr rtlCol="1" anchor="ctr"/>
              <a:lstStyle/>
              <a:p>
                <a:endParaRPr lang="he-IL" dirty="0">
                  <a:solidFill>
                    <a:schemeClr val="bg1"/>
                  </a:solidFill>
                </a:endParaRPr>
              </a:p>
            </p:txBody>
          </p:sp>
          <p:sp>
            <p:nvSpPr>
              <p:cNvPr id="42" name="Freeform: Shape 41">
                <a:extLst>
                  <a:ext uri="{FF2B5EF4-FFF2-40B4-BE49-F238E27FC236}">
                    <a16:creationId xmlns:a16="http://schemas.microsoft.com/office/drawing/2014/main" id="{67EFE75F-5F76-4E55-9699-B1346F8BF062}"/>
                  </a:ext>
                </a:extLst>
              </p:cNvPr>
              <p:cNvSpPr/>
              <p:nvPr/>
            </p:nvSpPr>
            <p:spPr>
              <a:xfrm>
                <a:off x="11395674" y="6624830"/>
                <a:ext cx="42949" cy="48198"/>
              </a:xfrm>
              <a:custGeom>
                <a:avLst/>
                <a:gdLst>
                  <a:gd name="connsiteX0" fmla="*/ 42950 w 42949"/>
                  <a:gd name="connsiteY0" fmla="*/ 27548 h 48198"/>
                  <a:gd name="connsiteX1" fmla="*/ 21475 w 42949"/>
                  <a:gd name="connsiteY1" fmla="*/ 48199 h 48198"/>
                  <a:gd name="connsiteX2" fmla="*/ 0 w 42949"/>
                  <a:gd name="connsiteY2" fmla="*/ 27548 h 48198"/>
                  <a:gd name="connsiteX3" fmla="*/ 0 w 42949"/>
                  <a:gd name="connsiteY3" fmla="*/ 0 h 48198"/>
                  <a:gd name="connsiteX4" fmla="*/ 7419 w 42949"/>
                  <a:gd name="connsiteY4" fmla="*/ 0 h 48198"/>
                  <a:gd name="connsiteX5" fmla="*/ 7419 w 42949"/>
                  <a:gd name="connsiteY5" fmla="*/ 26854 h 48198"/>
                  <a:gd name="connsiteX6" fmla="*/ 21431 w 42949"/>
                  <a:gd name="connsiteY6" fmla="*/ 41214 h 48198"/>
                  <a:gd name="connsiteX7" fmla="*/ 35401 w 42949"/>
                  <a:gd name="connsiteY7" fmla="*/ 26854 h 48198"/>
                  <a:gd name="connsiteX8" fmla="*/ 35401 w 42949"/>
                  <a:gd name="connsiteY8" fmla="*/ 0 h 48198"/>
                  <a:gd name="connsiteX9" fmla="*/ 42906 w 42949"/>
                  <a:gd name="connsiteY9" fmla="*/ 0 h 48198"/>
                  <a:gd name="connsiteX10" fmla="*/ 42906 w 42949"/>
                  <a:gd name="connsiteY10" fmla="*/ 27548 h 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949" h="48198">
                    <a:moveTo>
                      <a:pt x="42950" y="27548"/>
                    </a:moveTo>
                    <a:cubicBezTo>
                      <a:pt x="42950" y="41561"/>
                      <a:pt x="32885" y="48199"/>
                      <a:pt x="21475" y="48199"/>
                    </a:cubicBezTo>
                    <a:cubicBezTo>
                      <a:pt x="10065" y="48199"/>
                      <a:pt x="0" y="41561"/>
                      <a:pt x="0" y="27548"/>
                    </a:cubicBezTo>
                    <a:lnTo>
                      <a:pt x="0" y="0"/>
                    </a:lnTo>
                    <a:lnTo>
                      <a:pt x="7419" y="0"/>
                    </a:lnTo>
                    <a:lnTo>
                      <a:pt x="7419" y="26854"/>
                    </a:lnTo>
                    <a:cubicBezTo>
                      <a:pt x="7419" y="36616"/>
                      <a:pt x="13362" y="41214"/>
                      <a:pt x="21431" y="41214"/>
                    </a:cubicBezTo>
                    <a:cubicBezTo>
                      <a:pt x="29501" y="41214"/>
                      <a:pt x="35401" y="36616"/>
                      <a:pt x="35401" y="26854"/>
                    </a:cubicBezTo>
                    <a:lnTo>
                      <a:pt x="35401" y="0"/>
                    </a:lnTo>
                    <a:lnTo>
                      <a:pt x="42906" y="0"/>
                    </a:lnTo>
                    <a:lnTo>
                      <a:pt x="42906" y="27548"/>
                    </a:lnTo>
                    <a:close/>
                  </a:path>
                </a:pathLst>
              </a:custGeom>
              <a:grpFill/>
              <a:ln w="4330" cap="flat">
                <a:noFill/>
                <a:prstDash val="solid"/>
                <a:miter/>
              </a:ln>
            </p:spPr>
            <p:txBody>
              <a:bodyPr rtlCol="1" anchor="ctr"/>
              <a:lstStyle/>
              <a:p>
                <a:endParaRPr lang="he-IL" dirty="0">
                  <a:solidFill>
                    <a:schemeClr val="bg1"/>
                  </a:solidFill>
                </a:endParaRPr>
              </a:p>
            </p:txBody>
          </p:sp>
        </p:grpSp>
        <p:sp>
          <p:nvSpPr>
            <p:cNvPr id="16" name="Freeform: Shape 15">
              <a:extLst>
                <a:ext uri="{FF2B5EF4-FFF2-40B4-BE49-F238E27FC236}">
                  <a16:creationId xmlns:a16="http://schemas.microsoft.com/office/drawing/2014/main" id="{D5CFA79B-5843-418C-B0C2-DC60ADA04447}"/>
                </a:ext>
              </a:extLst>
            </p:cNvPr>
            <p:cNvSpPr/>
            <p:nvPr/>
          </p:nvSpPr>
          <p:spPr>
            <a:xfrm>
              <a:off x="10189267" y="6593203"/>
              <a:ext cx="96181" cy="95139"/>
            </a:xfrm>
            <a:custGeom>
              <a:avLst/>
              <a:gdLst>
                <a:gd name="connsiteX0" fmla="*/ 62776 w 96181"/>
                <a:gd name="connsiteY0" fmla="*/ 24859 h 95139"/>
                <a:gd name="connsiteX1" fmla="*/ 62776 w 96181"/>
                <a:gd name="connsiteY1" fmla="*/ 31843 h 95139"/>
                <a:gd name="connsiteX2" fmla="*/ 46247 w 96181"/>
                <a:gd name="connsiteY2" fmla="*/ 23948 h 95139"/>
                <a:gd name="connsiteX3" fmla="*/ 23687 w 96181"/>
                <a:gd name="connsiteY3" fmla="*/ 47375 h 95139"/>
                <a:gd name="connsiteX4" fmla="*/ 46247 w 96181"/>
                <a:gd name="connsiteY4" fmla="*/ 70802 h 95139"/>
                <a:gd name="connsiteX5" fmla="*/ 63600 w 96181"/>
                <a:gd name="connsiteY5" fmla="*/ 62299 h 95139"/>
                <a:gd name="connsiteX6" fmla="*/ 76832 w 96181"/>
                <a:gd name="connsiteY6" fmla="*/ 71062 h 95139"/>
                <a:gd name="connsiteX7" fmla="*/ 96181 w 96181"/>
                <a:gd name="connsiteY7" fmla="*/ 45379 h 95139"/>
                <a:gd name="connsiteX8" fmla="*/ 48069 w 96181"/>
                <a:gd name="connsiteY8" fmla="*/ 0 h 95139"/>
                <a:gd name="connsiteX9" fmla="*/ 0 w 96181"/>
                <a:gd name="connsiteY9" fmla="*/ 47375 h 95139"/>
                <a:gd name="connsiteX10" fmla="*/ 48069 w 96181"/>
                <a:gd name="connsiteY10" fmla="*/ 95140 h 95139"/>
                <a:gd name="connsiteX11" fmla="*/ 77570 w 96181"/>
                <a:gd name="connsiteY11" fmla="*/ 85726 h 95139"/>
                <a:gd name="connsiteX12" fmla="*/ 73448 w 96181"/>
                <a:gd name="connsiteY12" fmla="*/ 80086 h 95139"/>
                <a:gd name="connsiteX13" fmla="*/ 48069 w 96181"/>
                <a:gd name="connsiteY13" fmla="*/ 88068 h 95139"/>
                <a:gd name="connsiteX14" fmla="*/ 7983 w 96181"/>
                <a:gd name="connsiteY14" fmla="*/ 47331 h 95139"/>
                <a:gd name="connsiteX15" fmla="*/ 48069 w 96181"/>
                <a:gd name="connsiteY15" fmla="*/ 7028 h 95139"/>
                <a:gd name="connsiteX16" fmla="*/ 88199 w 96181"/>
                <a:gd name="connsiteY16" fmla="*/ 45336 h 95139"/>
                <a:gd name="connsiteX17" fmla="*/ 77266 w 96181"/>
                <a:gd name="connsiteY17" fmla="*/ 64077 h 95139"/>
                <a:gd name="connsiteX18" fmla="*/ 70281 w 96181"/>
                <a:gd name="connsiteY18" fmla="*/ 51930 h 95139"/>
                <a:gd name="connsiteX19" fmla="*/ 70281 w 96181"/>
                <a:gd name="connsiteY19" fmla="*/ 24772 h 95139"/>
                <a:gd name="connsiteX20" fmla="*/ 62776 w 96181"/>
                <a:gd name="connsiteY20" fmla="*/ 24772 h 95139"/>
                <a:gd name="connsiteX21" fmla="*/ 47288 w 96181"/>
                <a:gd name="connsiteY21" fmla="*/ 63774 h 95139"/>
                <a:gd name="connsiteX22" fmla="*/ 31496 w 96181"/>
                <a:gd name="connsiteY22" fmla="*/ 47418 h 95139"/>
                <a:gd name="connsiteX23" fmla="*/ 47288 w 96181"/>
                <a:gd name="connsiteY23" fmla="*/ 31063 h 95139"/>
                <a:gd name="connsiteX24" fmla="*/ 63166 w 96181"/>
                <a:gd name="connsiteY24" fmla="*/ 47418 h 95139"/>
                <a:gd name="connsiteX25" fmla="*/ 47288 w 96181"/>
                <a:gd name="connsiteY25" fmla="*/ 63774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181" h="95139">
                  <a:moveTo>
                    <a:pt x="62776" y="24859"/>
                  </a:moveTo>
                  <a:lnTo>
                    <a:pt x="62776" y="31843"/>
                  </a:lnTo>
                  <a:cubicBezTo>
                    <a:pt x="59262" y="27158"/>
                    <a:pt x="53795" y="23948"/>
                    <a:pt x="46247" y="23948"/>
                  </a:cubicBezTo>
                  <a:cubicBezTo>
                    <a:pt x="33535" y="23948"/>
                    <a:pt x="23687" y="33882"/>
                    <a:pt x="23687" y="47375"/>
                  </a:cubicBezTo>
                  <a:cubicBezTo>
                    <a:pt x="23687" y="60910"/>
                    <a:pt x="33579" y="70802"/>
                    <a:pt x="46247" y="70802"/>
                  </a:cubicBezTo>
                  <a:cubicBezTo>
                    <a:pt x="54316" y="70802"/>
                    <a:pt x="59999" y="67331"/>
                    <a:pt x="63600" y="62299"/>
                  </a:cubicBezTo>
                  <a:cubicBezTo>
                    <a:pt x="65249" y="67418"/>
                    <a:pt x="69457" y="71062"/>
                    <a:pt x="76832" y="71062"/>
                  </a:cubicBezTo>
                  <a:cubicBezTo>
                    <a:pt x="88979" y="71062"/>
                    <a:pt x="96181" y="59999"/>
                    <a:pt x="96181" y="45379"/>
                  </a:cubicBezTo>
                  <a:cubicBezTo>
                    <a:pt x="96181" y="19306"/>
                    <a:pt x="75791" y="0"/>
                    <a:pt x="48069" y="0"/>
                  </a:cubicBezTo>
                  <a:cubicBezTo>
                    <a:pt x="20390" y="0"/>
                    <a:pt x="0" y="20520"/>
                    <a:pt x="0" y="47375"/>
                  </a:cubicBezTo>
                  <a:cubicBezTo>
                    <a:pt x="0" y="74533"/>
                    <a:pt x="20390" y="95140"/>
                    <a:pt x="48069" y="95140"/>
                  </a:cubicBezTo>
                  <a:cubicBezTo>
                    <a:pt x="58958" y="95140"/>
                    <a:pt x="69066" y="91973"/>
                    <a:pt x="77570" y="85726"/>
                  </a:cubicBezTo>
                  <a:lnTo>
                    <a:pt x="73448" y="80086"/>
                  </a:lnTo>
                  <a:cubicBezTo>
                    <a:pt x="66116" y="85118"/>
                    <a:pt x="57526" y="88068"/>
                    <a:pt x="48069" y="88068"/>
                  </a:cubicBezTo>
                  <a:cubicBezTo>
                    <a:pt x="25206" y="88068"/>
                    <a:pt x="7983" y="70975"/>
                    <a:pt x="7983" y="47331"/>
                  </a:cubicBezTo>
                  <a:cubicBezTo>
                    <a:pt x="7983" y="23991"/>
                    <a:pt x="25206" y="7028"/>
                    <a:pt x="48069" y="7028"/>
                  </a:cubicBezTo>
                  <a:cubicBezTo>
                    <a:pt x="70975" y="7028"/>
                    <a:pt x="88199" y="22646"/>
                    <a:pt x="88199" y="45336"/>
                  </a:cubicBezTo>
                  <a:cubicBezTo>
                    <a:pt x="88199" y="57830"/>
                    <a:pt x="83557" y="64077"/>
                    <a:pt x="77266" y="64077"/>
                  </a:cubicBezTo>
                  <a:cubicBezTo>
                    <a:pt x="72624" y="64077"/>
                    <a:pt x="70281" y="60433"/>
                    <a:pt x="70281" y="51930"/>
                  </a:cubicBezTo>
                  <a:lnTo>
                    <a:pt x="70281" y="24772"/>
                  </a:lnTo>
                  <a:lnTo>
                    <a:pt x="62776" y="24772"/>
                  </a:lnTo>
                  <a:close/>
                  <a:moveTo>
                    <a:pt x="47288" y="63774"/>
                  </a:moveTo>
                  <a:cubicBezTo>
                    <a:pt x="37874" y="63774"/>
                    <a:pt x="31496" y="56615"/>
                    <a:pt x="31496" y="47418"/>
                  </a:cubicBezTo>
                  <a:cubicBezTo>
                    <a:pt x="31496" y="38221"/>
                    <a:pt x="37917" y="31063"/>
                    <a:pt x="47288" y="31063"/>
                  </a:cubicBezTo>
                  <a:cubicBezTo>
                    <a:pt x="56572" y="31063"/>
                    <a:pt x="63166" y="38047"/>
                    <a:pt x="63166" y="47418"/>
                  </a:cubicBezTo>
                  <a:cubicBezTo>
                    <a:pt x="63123" y="56789"/>
                    <a:pt x="56572" y="63774"/>
                    <a:pt x="47288" y="63774"/>
                  </a:cubicBezTo>
                  <a:close/>
                </a:path>
              </a:pathLst>
            </a:custGeom>
            <a:gradFill>
              <a:gsLst>
                <a:gs pos="100000">
                  <a:schemeClr val="accent4"/>
                </a:gs>
                <a:gs pos="0">
                  <a:schemeClr val="accent2"/>
                </a:gs>
              </a:gsLst>
              <a:lin ang="0" scaled="0"/>
            </a:gradFill>
            <a:ln w="4330" cap="flat">
              <a:noFill/>
              <a:prstDash val="solid"/>
              <a:miter/>
            </a:ln>
          </p:spPr>
          <p:txBody>
            <a:bodyPr rtlCol="1" anchor="ctr"/>
            <a:lstStyle/>
            <a:p>
              <a:endParaRPr lang="he-IL" dirty="0"/>
            </a:p>
          </p:txBody>
        </p:sp>
      </p:grpSp>
      <p:pic>
        <p:nvPicPr>
          <p:cNvPr id="3" name="Picture 2" descr="A person standing on a rocky hill&#10;&#10;Description automatically generated">
            <a:extLst>
              <a:ext uri="{FF2B5EF4-FFF2-40B4-BE49-F238E27FC236}">
                <a16:creationId xmlns:a16="http://schemas.microsoft.com/office/drawing/2014/main" id="{BBB75468-ECBE-4F82-AA02-2D64E9C46B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3132" y="-2"/>
            <a:ext cx="12114834" cy="6858001"/>
          </a:xfrm>
          <a:prstGeom prst="rect">
            <a:avLst/>
          </a:prstGeom>
        </p:spPr>
      </p:pic>
    </p:spTree>
    <p:extLst>
      <p:ext uri="{BB962C8B-B14F-4D97-AF65-F5344CB8AC3E}">
        <p14:creationId xmlns:p14="http://schemas.microsoft.com/office/powerpoint/2010/main" val="110916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7_Utlity 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32BB2A5-3270-49C0-A29D-6BEA6270C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01825" y="0"/>
            <a:ext cx="10287000" cy="6858000"/>
          </a:xfrm>
          <a:prstGeom prst="rect">
            <a:avLst/>
          </a:prstGeom>
        </p:spPr>
      </p:pic>
      <p:sp>
        <p:nvSpPr>
          <p:cNvPr id="23" name="Freeform: Shape 22" hidden="1">
            <a:extLst>
              <a:ext uri="{FF2B5EF4-FFF2-40B4-BE49-F238E27FC236}">
                <a16:creationId xmlns:a16="http://schemas.microsoft.com/office/drawing/2014/main" id="{9CD38EAA-B6FE-41D6-AF86-E302176C81E0}"/>
              </a:ext>
            </a:extLst>
          </p:cNvPr>
          <p:cNvSpPr/>
          <p:nvPr/>
        </p:nvSpPr>
        <p:spPr>
          <a:xfrm flipH="1" flipV="1">
            <a:off x="-774507" y="0"/>
            <a:ext cx="3444692" cy="6860368"/>
          </a:xfrm>
          <a:custGeom>
            <a:avLst/>
            <a:gdLst>
              <a:gd name="connsiteX0" fmla="*/ 3445589 w 3445589"/>
              <a:gd name="connsiteY0" fmla="*/ 6860368 h 6860368"/>
              <a:gd name="connsiteX1" fmla="*/ 1985089 w 3445589"/>
              <a:gd name="connsiteY1" fmla="*/ 6860368 h 6860368"/>
              <a:gd name="connsiteX2" fmla="*/ 0 w 3445589"/>
              <a:gd name="connsiteY2" fmla="*/ 0 h 6860368"/>
              <a:gd name="connsiteX3" fmla="*/ 1460500 w 3445589"/>
              <a:gd name="connsiteY3" fmla="*/ 0 h 6860368"/>
              <a:gd name="connsiteX4" fmla="*/ 3445589 w 3445589"/>
              <a:gd name="connsiteY4" fmla="*/ 6860368 h 6860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589" h="6860368">
                <a:moveTo>
                  <a:pt x="3445589" y="6860368"/>
                </a:moveTo>
                <a:lnTo>
                  <a:pt x="1985089" y="6860368"/>
                </a:lnTo>
                <a:lnTo>
                  <a:pt x="0" y="0"/>
                </a:lnTo>
                <a:lnTo>
                  <a:pt x="1460500" y="0"/>
                </a:lnTo>
                <a:lnTo>
                  <a:pt x="3445589" y="6860368"/>
                </a:lnTo>
                <a:close/>
              </a:path>
            </a:pathLst>
          </a:custGeom>
          <a:noFill/>
          <a:ln w="31750" cap="flat">
            <a:solidFill>
              <a:schemeClr val="accent4"/>
            </a:solidFill>
            <a:prstDash val="solid"/>
            <a:miter/>
          </a:ln>
        </p:spPr>
        <p:txBody>
          <a:bodyPr wrap="square" rtlCol="0" anchor="ctr">
            <a:noAutofit/>
          </a:bodyPr>
          <a:lstStyle/>
          <a:p>
            <a:endParaRPr lang="en-US" sz="1799" dirty="0"/>
          </a:p>
        </p:txBody>
      </p:sp>
      <p:sp>
        <p:nvSpPr>
          <p:cNvPr id="22" name="Freeform 53">
            <a:extLst>
              <a:ext uri="{FF2B5EF4-FFF2-40B4-BE49-F238E27FC236}">
                <a16:creationId xmlns:a16="http://schemas.microsoft.com/office/drawing/2014/main" id="{D47FD49B-8ED0-4503-8370-6CF65B709867}"/>
              </a:ext>
            </a:extLst>
          </p:cNvPr>
          <p:cNvSpPr>
            <a:spLocks/>
          </p:cNvSpPr>
          <p:nvPr/>
        </p:nvSpPr>
        <p:spPr bwMode="auto">
          <a:xfrm>
            <a:off x="4388656"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29" name="Freeform 53">
            <a:extLst>
              <a:ext uri="{FF2B5EF4-FFF2-40B4-BE49-F238E27FC236}">
                <a16:creationId xmlns:a16="http://schemas.microsoft.com/office/drawing/2014/main" id="{DCCE789B-5FFB-473B-A954-64EFCE55D79C}"/>
              </a:ext>
            </a:extLst>
          </p:cNvPr>
          <p:cNvSpPr>
            <a:spLocks/>
          </p:cNvSpPr>
          <p:nvPr/>
        </p:nvSpPr>
        <p:spPr bwMode="auto">
          <a:xfrm>
            <a:off x="4388656"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37" name="Rectangle 36" hidden="1">
            <a:extLst>
              <a:ext uri="{FF2B5EF4-FFF2-40B4-BE49-F238E27FC236}">
                <a16:creationId xmlns:a16="http://schemas.microsoft.com/office/drawing/2014/main" id="{527B6749-9324-4A7D-BE39-8AA082FAE1F7}"/>
              </a:ext>
            </a:extLst>
          </p:cNvPr>
          <p:cNvSpPr/>
          <p:nvPr/>
        </p:nvSpPr>
        <p:spPr>
          <a:xfrm>
            <a:off x="2171135" y="-393077"/>
            <a:ext cx="4725738" cy="7339977"/>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0" name="Rectangle 9"/>
          <p:cNvSpPr/>
          <p:nvPr/>
        </p:nvSpPr>
        <p:spPr>
          <a:xfrm rot="5400000">
            <a:off x="-3392434" y="3392434"/>
            <a:ext cx="6858000" cy="73133"/>
          </a:xfrm>
          <a:prstGeom prst="rect">
            <a:avLst/>
          </a:prstGeom>
          <a:gradFill flip="none" rotWithShape="1">
            <a:gsLst>
              <a:gs pos="0">
                <a:srgbClr val="FDB515"/>
              </a:gs>
              <a:gs pos="100000">
                <a:srgbClr val="EC00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dirty="0"/>
          </a:p>
        </p:txBody>
      </p:sp>
      <p:pic>
        <p:nvPicPr>
          <p:cNvPr id="13" name="Picture 12" descr="A close up of a logo&#10;&#10;Description automatically generated">
            <a:extLst>
              <a:ext uri="{FF2B5EF4-FFF2-40B4-BE49-F238E27FC236}">
                <a16:creationId xmlns:a16="http://schemas.microsoft.com/office/drawing/2014/main" id="{3E9DFABE-E158-41E6-B1EE-80EB71EAC5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9836" y="0"/>
            <a:ext cx="7833241" cy="6858000"/>
          </a:xfrm>
          <a:prstGeom prst="rect">
            <a:avLst/>
          </a:prstGeom>
        </p:spPr>
      </p:pic>
    </p:spTree>
    <p:extLst>
      <p:ext uri="{BB962C8B-B14F-4D97-AF65-F5344CB8AC3E}">
        <p14:creationId xmlns:p14="http://schemas.microsoft.com/office/powerpoint/2010/main" val="375627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0_Utlity 2">
    <p:spTree>
      <p:nvGrpSpPr>
        <p:cNvPr id="1" name=""/>
        <p:cNvGrpSpPr/>
        <p:nvPr/>
      </p:nvGrpSpPr>
      <p:grpSpPr>
        <a:xfrm>
          <a:off x="0" y="0"/>
          <a:ext cx="0" cy="0"/>
          <a:chOff x="0" y="0"/>
          <a:chExt cx="0" cy="0"/>
        </a:xfrm>
      </p:grpSpPr>
      <p:pic>
        <p:nvPicPr>
          <p:cNvPr id="49" name="Picture 48" descr="A close up of a flower&#10;&#10;Description automatically generated">
            <a:extLst>
              <a:ext uri="{FF2B5EF4-FFF2-40B4-BE49-F238E27FC236}">
                <a16:creationId xmlns:a16="http://schemas.microsoft.com/office/drawing/2014/main" id="{53939200-D0EC-4516-910B-2627DBC81B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591800" y="0"/>
            <a:ext cx="10597025" cy="6858000"/>
          </a:xfrm>
          <a:prstGeom prst="rect">
            <a:avLst/>
          </a:prstGeom>
        </p:spPr>
      </p:pic>
      <p:sp>
        <p:nvSpPr>
          <p:cNvPr id="23" name="Freeform: Shape 22" hidden="1">
            <a:extLst>
              <a:ext uri="{FF2B5EF4-FFF2-40B4-BE49-F238E27FC236}">
                <a16:creationId xmlns:a16="http://schemas.microsoft.com/office/drawing/2014/main" id="{9CD38EAA-B6FE-41D6-AF86-E302176C81E0}"/>
              </a:ext>
            </a:extLst>
          </p:cNvPr>
          <p:cNvSpPr/>
          <p:nvPr/>
        </p:nvSpPr>
        <p:spPr>
          <a:xfrm flipH="1" flipV="1">
            <a:off x="-774507" y="0"/>
            <a:ext cx="3444692" cy="6860368"/>
          </a:xfrm>
          <a:custGeom>
            <a:avLst/>
            <a:gdLst>
              <a:gd name="connsiteX0" fmla="*/ 3445589 w 3445589"/>
              <a:gd name="connsiteY0" fmla="*/ 6860368 h 6860368"/>
              <a:gd name="connsiteX1" fmla="*/ 1985089 w 3445589"/>
              <a:gd name="connsiteY1" fmla="*/ 6860368 h 6860368"/>
              <a:gd name="connsiteX2" fmla="*/ 0 w 3445589"/>
              <a:gd name="connsiteY2" fmla="*/ 0 h 6860368"/>
              <a:gd name="connsiteX3" fmla="*/ 1460500 w 3445589"/>
              <a:gd name="connsiteY3" fmla="*/ 0 h 6860368"/>
              <a:gd name="connsiteX4" fmla="*/ 3445589 w 3445589"/>
              <a:gd name="connsiteY4" fmla="*/ 6860368 h 6860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589" h="6860368">
                <a:moveTo>
                  <a:pt x="3445589" y="6860368"/>
                </a:moveTo>
                <a:lnTo>
                  <a:pt x="1985089" y="6860368"/>
                </a:lnTo>
                <a:lnTo>
                  <a:pt x="0" y="0"/>
                </a:lnTo>
                <a:lnTo>
                  <a:pt x="1460500" y="0"/>
                </a:lnTo>
                <a:lnTo>
                  <a:pt x="3445589" y="6860368"/>
                </a:lnTo>
                <a:close/>
              </a:path>
            </a:pathLst>
          </a:custGeom>
          <a:noFill/>
          <a:ln w="31750" cap="flat">
            <a:solidFill>
              <a:schemeClr val="accent4"/>
            </a:solidFill>
            <a:prstDash val="solid"/>
            <a:miter/>
          </a:ln>
        </p:spPr>
        <p:txBody>
          <a:bodyPr wrap="square" rtlCol="0" anchor="ctr">
            <a:noAutofit/>
          </a:bodyPr>
          <a:lstStyle/>
          <a:p>
            <a:endParaRPr lang="en-US" sz="1799" dirty="0"/>
          </a:p>
        </p:txBody>
      </p:sp>
      <p:sp>
        <p:nvSpPr>
          <p:cNvPr id="22" name="Freeform 53">
            <a:extLst>
              <a:ext uri="{FF2B5EF4-FFF2-40B4-BE49-F238E27FC236}">
                <a16:creationId xmlns:a16="http://schemas.microsoft.com/office/drawing/2014/main" id="{D47FD49B-8ED0-4503-8370-6CF65B709867}"/>
              </a:ext>
            </a:extLst>
          </p:cNvPr>
          <p:cNvSpPr>
            <a:spLocks/>
          </p:cNvSpPr>
          <p:nvPr/>
        </p:nvSpPr>
        <p:spPr bwMode="auto">
          <a:xfrm>
            <a:off x="4388656"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29" name="Freeform 53">
            <a:extLst>
              <a:ext uri="{FF2B5EF4-FFF2-40B4-BE49-F238E27FC236}">
                <a16:creationId xmlns:a16="http://schemas.microsoft.com/office/drawing/2014/main" id="{DCCE789B-5FFB-473B-A954-64EFCE55D79C}"/>
              </a:ext>
            </a:extLst>
          </p:cNvPr>
          <p:cNvSpPr>
            <a:spLocks/>
          </p:cNvSpPr>
          <p:nvPr/>
        </p:nvSpPr>
        <p:spPr bwMode="auto">
          <a:xfrm>
            <a:off x="4388656"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37" name="Rectangle 36" hidden="1">
            <a:extLst>
              <a:ext uri="{FF2B5EF4-FFF2-40B4-BE49-F238E27FC236}">
                <a16:creationId xmlns:a16="http://schemas.microsoft.com/office/drawing/2014/main" id="{527B6749-9324-4A7D-BE39-8AA082FAE1F7}"/>
              </a:ext>
            </a:extLst>
          </p:cNvPr>
          <p:cNvSpPr/>
          <p:nvPr/>
        </p:nvSpPr>
        <p:spPr>
          <a:xfrm>
            <a:off x="2171135" y="-393077"/>
            <a:ext cx="4725738" cy="7339977"/>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0" name="Rectangle 9"/>
          <p:cNvSpPr/>
          <p:nvPr/>
        </p:nvSpPr>
        <p:spPr>
          <a:xfrm rot="5400000">
            <a:off x="-3392434" y="3392434"/>
            <a:ext cx="6858000" cy="73133"/>
          </a:xfrm>
          <a:prstGeom prst="rect">
            <a:avLst/>
          </a:prstGeom>
          <a:gradFill flip="none" rotWithShape="1">
            <a:gsLst>
              <a:gs pos="0">
                <a:srgbClr val="FDB515"/>
              </a:gs>
              <a:gs pos="100000">
                <a:srgbClr val="EC00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dirty="0"/>
          </a:p>
        </p:txBody>
      </p:sp>
      <p:pic>
        <p:nvPicPr>
          <p:cNvPr id="13" name="Picture 12" descr="A close up of a logo&#10;&#10;Description automatically generated">
            <a:extLst>
              <a:ext uri="{FF2B5EF4-FFF2-40B4-BE49-F238E27FC236}">
                <a16:creationId xmlns:a16="http://schemas.microsoft.com/office/drawing/2014/main" id="{3E9DFABE-E158-41E6-B1EE-80EB71EAC5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9836" y="0"/>
            <a:ext cx="7833241" cy="6858000"/>
          </a:xfrm>
          <a:prstGeom prst="rect">
            <a:avLst/>
          </a:prstGeom>
        </p:spPr>
      </p:pic>
    </p:spTree>
    <p:extLst>
      <p:ext uri="{BB962C8B-B14F-4D97-AF65-F5344CB8AC3E}">
        <p14:creationId xmlns:p14="http://schemas.microsoft.com/office/powerpoint/2010/main" val="31630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8_Utlity 2">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6F59080A-4469-4D08-AAC4-54A2EA9F5B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50"/>
          <a:stretch/>
        </p:blipFill>
        <p:spPr>
          <a:xfrm>
            <a:off x="5520906" y="0"/>
            <a:ext cx="6667919" cy="6858000"/>
          </a:xfrm>
          <a:prstGeom prst="rect">
            <a:avLst/>
          </a:prstGeom>
        </p:spPr>
      </p:pic>
      <p:sp>
        <p:nvSpPr>
          <p:cNvPr id="23" name="Freeform: Shape 22" hidden="1">
            <a:extLst>
              <a:ext uri="{FF2B5EF4-FFF2-40B4-BE49-F238E27FC236}">
                <a16:creationId xmlns:a16="http://schemas.microsoft.com/office/drawing/2014/main" id="{9CD38EAA-B6FE-41D6-AF86-E302176C81E0}"/>
              </a:ext>
            </a:extLst>
          </p:cNvPr>
          <p:cNvSpPr/>
          <p:nvPr/>
        </p:nvSpPr>
        <p:spPr>
          <a:xfrm flipH="1" flipV="1">
            <a:off x="-774507" y="0"/>
            <a:ext cx="3444692" cy="6860368"/>
          </a:xfrm>
          <a:custGeom>
            <a:avLst/>
            <a:gdLst>
              <a:gd name="connsiteX0" fmla="*/ 3445589 w 3445589"/>
              <a:gd name="connsiteY0" fmla="*/ 6860368 h 6860368"/>
              <a:gd name="connsiteX1" fmla="*/ 1985089 w 3445589"/>
              <a:gd name="connsiteY1" fmla="*/ 6860368 h 6860368"/>
              <a:gd name="connsiteX2" fmla="*/ 0 w 3445589"/>
              <a:gd name="connsiteY2" fmla="*/ 0 h 6860368"/>
              <a:gd name="connsiteX3" fmla="*/ 1460500 w 3445589"/>
              <a:gd name="connsiteY3" fmla="*/ 0 h 6860368"/>
              <a:gd name="connsiteX4" fmla="*/ 3445589 w 3445589"/>
              <a:gd name="connsiteY4" fmla="*/ 6860368 h 6860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589" h="6860368">
                <a:moveTo>
                  <a:pt x="3445589" y="6860368"/>
                </a:moveTo>
                <a:lnTo>
                  <a:pt x="1985089" y="6860368"/>
                </a:lnTo>
                <a:lnTo>
                  <a:pt x="0" y="0"/>
                </a:lnTo>
                <a:lnTo>
                  <a:pt x="1460500" y="0"/>
                </a:lnTo>
                <a:lnTo>
                  <a:pt x="3445589" y="6860368"/>
                </a:lnTo>
                <a:close/>
              </a:path>
            </a:pathLst>
          </a:custGeom>
          <a:noFill/>
          <a:ln w="31750" cap="flat">
            <a:solidFill>
              <a:schemeClr val="accent4"/>
            </a:solidFill>
            <a:prstDash val="solid"/>
            <a:miter/>
          </a:ln>
        </p:spPr>
        <p:txBody>
          <a:bodyPr wrap="square" rtlCol="0" anchor="ctr">
            <a:noAutofit/>
          </a:bodyPr>
          <a:lstStyle/>
          <a:p>
            <a:endParaRPr lang="en-US" sz="1799" dirty="0"/>
          </a:p>
        </p:txBody>
      </p:sp>
      <p:sp>
        <p:nvSpPr>
          <p:cNvPr id="22" name="Freeform 53">
            <a:extLst>
              <a:ext uri="{FF2B5EF4-FFF2-40B4-BE49-F238E27FC236}">
                <a16:creationId xmlns:a16="http://schemas.microsoft.com/office/drawing/2014/main" id="{D47FD49B-8ED0-4503-8370-6CF65B709867}"/>
              </a:ext>
            </a:extLst>
          </p:cNvPr>
          <p:cNvSpPr>
            <a:spLocks/>
          </p:cNvSpPr>
          <p:nvPr/>
        </p:nvSpPr>
        <p:spPr bwMode="auto">
          <a:xfrm>
            <a:off x="4388656"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29" name="Freeform 53">
            <a:extLst>
              <a:ext uri="{FF2B5EF4-FFF2-40B4-BE49-F238E27FC236}">
                <a16:creationId xmlns:a16="http://schemas.microsoft.com/office/drawing/2014/main" id="{DCCE789B-5FFB-473B-A954-64EFCE55D79C}"/>
              </a:ext>
            </a:extLst>
          </p:cNvPr>
          <p:cNvSpPr>
            <a:spLocks/>
          </p:cNvSpPr>
          <p:nvPr/>
        </p:nvSpPr>
        <p:spPr bwMode="auto">
          <a:xfrm>
            <a:off x="4388656"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37" name="Rectangle 36" hidden="1">
            <a:extLst>
              <a:ext uri="{FF2B5EF4-FFF2-40B4-BE49-F238E27FC236}">
                <a16:creationId xmlns:a16="http://schemas.microsoft.com/office/drawing/2014/main" id="{527B6749-9324-4A7D-BE39-8AA082FAE1F7}"/>
              </a:ext>
            </a:extLst>
          </p:cNvPr>
          <p:cNvSpPr/>
          <p:nvPr/>
        </p:nvSpPr>
        <p:spPr>
          <a:xfrm>
            <a:off x="2171135" y="-393077"/>
            <a:ext cx="4725738" cy="7339977"/>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0" name="Rectangle 9"/>
          <p:cNvSpPr/>
          <p:nvPr/>
        </p:nvSpPr>
        <p:spPr>
          <a:xfrm rot="5400000">
            <a:off x="-3392434" y="3392434"/>
            <a:ext cx="6858000" cy="73133"/>
          </a:xfrm>
          <a:prstGeom prst="rect">
            <a:avLst/>
          </a:prstGeom>
          <a:gradFill flip="none" rotWithShape="1">
            <a:gsLst>
              <a:gs pos="0">
                <a:srgbClr val="FDB515"/>
              </a:gs>
              <a:gs pos="100000">
                <a:srgbClr val="EC00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dirty="0"/>
          </a:p>
        </p:txBody>
      </p:sp>
      <p:pic>
        <p:nvPicPr>
          <p:cNvPr id="13" name="Picture 12" descr="A close up of a logo&#10;&#10;Description automatically generated">
            <a:extLst>
              <a:ext uri="{FF2B5EF4-FFF2-40B4-BE49-F238E27FC236}">
                <a16:creationId xmlns:a16="http://schemas.microsoft.com/office/drawing/2014/main" id="{3E9DFABE-E158-41E6-B1EE-80EB71EAC5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9836" y="0"/>
            <a:ext cx="7833241" cy="6858000"/>
          </a:xfrm>
          <a:prstGeom prst="rect">
            <a:avLst/>
          </a:prstGeom>
        </p:spPr>
      </p:pic>
    </p:spTree>
    <p:extLst>
      <p:ext uri="{BB962C8B-B14F-4D97-AF65-F5344CB8AC3E}">
        <p14:creationId xmlns:p14="http://schemas.microsoft.com/office/powerpoint/2010/main" val="96927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3_Utlity 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C63825-3D45-4C26-9664-0542F6D8F4FD}"/>
              </a:ext>
            </a:extLst>
          </p:cNvPr>
          <p:cNvGrpSpPr/>
          <p:nvPr userDrawn="1"/>
        </p:nvGrpSpPr>
        <p:grpSpPr>
          <a:xfrm>
            <a:off x="73133" y="-10291"/>
            <a:ext cx="12115692" cy="6858002"/>
            <a:chOff x="73134" y="-2"/>
            <a:chExt cx="12115692" cy="6858002"/>
          </a:xfrm>
        </p:grpSpPr>
        <p:pic>
          <p:nvPicPr>
            <p:cNvPr id="12" name="Picture 11">
              <a:extLst>
                <a:ext uri="{FF2B5EF4-FFF2-40B4-BE49-F238E27FC236}">
                  <a16:creationId xmlns:a16="http://schemas.microsoft.com/office/drawing/2014/main" id="{A82E561E-E6B9-41B6-8747-E6694EE43B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3134" y="-2"/>
              <a:ext cx="12115692" cy="6858001"/>
            </a:xfrm>
            <a:prstGeom prst="rect">
              <a:avLst/>
            </a:prstGeom>
          </p:spPr>
        </p:pic>
        <p:sp>
          <p:nvSpPr>
            <p:cNvPr id="47" name="Rectangle 46">
              <a:extLst>
                <a:ext uri="{FF2B5EF4-FFF2-40B4-BE49-F238E27FC236}">
                  <a16:creationId xmlns:a16="http://schemas.microsoft.com/office/drawing/2014/main" id="{32F8CAF5-1003-4975-BD32-349B46AAFA52}"/>
                </a:ext>
              </a:extLst>
            </p:cNvPr>
            <p:cNvSpPr/>
            <p:nvPr userDrawn="1"/>
          </p:nvSpPr>
          <p:spPr>
            <a:xfrm>
              <a:off x="73891" y="0"/>
              <a:ext cx="5855855" cy="6858000"/>
            </a:xfrm>
            <a:prstGeom prst="rect">
              <a:avLst/>
            </a:prstGeom>
            <a:gradFill>
              <a:gsLst>
                <a:gs pos="0">
                  <a:schemeClr val="bg1"/>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Freeform: Shape 22" hidden="1">
            <a:extLst>
              <a:ext uri="{FF2B5EF4-FFF2-40B4-BE49-F238E27FC236}">
                <a16:creationId xmlns:a16="http://schemas.microsoft.com/office/drawing/2014/main" id="{9CD38EAA-B6FE-41D6-AF86-E302176C81E0}"/>
              </a:ext>
            </a:extLst>
          </p:cNvPr>
          <p:cNvSpPr/>
          <p:nvPr/>
        </p:nvSpPr>
        <p:spPr>
          <a:xfrm flipH="1" flipV="1">
            <a:off x="-774507" y="0"/>
            <a:ext cx="3444692" cy="6860368"/>
          </a:xfrm>
          <a:custGeom>
            <a:avLst/>
            <a:gdLst>
              <a:gd name="connsiteX0" fmla="*/ 3445589 w 3445589"/>
              <a:gd name="connsiteY0" fmla="*/ 6860368 h 6860368"/>
              <a:gd name="connsiteX1" fmla="*/ 1985089 w 3445589"/>
              <a:gd name="connsiteY1" fmla="*/ 6860368 h 6860368"/>
              <a:gd name="connsiteX2" fmla="*/ 0 w 3445589"/>
              <a:gd name="connsiteY2" fmla="*/ 0 h 6860368"/>
              <a:gd name="connsiteX3" fmla="*/ 1460500 w 3445589"/>
              <a:gd name="connsiteY3" fmla="*/ 0 h 6860368"/>
              <a:gd name="connsiteX4" fmla="*/ 3445589 w 3445589"/>
              <a:gd name="connsiteY4" fmla="*/ 6860368 h 6860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589" h="6860368">
                <a:moveTo>
                  <a:pt x="3445589" y="6860368"/>
                </a:moveTo>
                <a:lnTo>
                  <a:pt x="1985089" y="6860368"/>
                </a:lnTo>
                <a:lnTo>
                  <a:pt x="0" y="0"/>
                </a:lnTo>
                <a:lnTo>
                  <a:pt x="1460500" y="0"/>
                </a:lnTo>
                <a:lnTo>
                  <a:pt x="3445589" y="6860368"/>
                </a:lnTo>
                <a:close/>
              </a:path>
            </a:pathLst>
          </a:custGeom>
          <a:noFill/>
          <a:ln w="31750" cap="flat">
            <a:solidFill>
              <a:schemeClr val="accent4"/>
            </a:solidFill>
            <a:prstDash val="solid"/>
            <a:miter/>
          </a:ln>
        </p:spPr>
        <p:txBody>
          <a:bodyPr wrap="square" rtlCol="0" anchor="ctr">
            <a:noAutofit/>
          </a:bodyPr>
          <a:lstStyle/>
          <a:p>
            <a:endParaRPr lang="en-US" sz="1799" dirty="0"/>
          </a:p>
        </p:txBody>
      </p:sp>
      <p:sp>
        <p:nvSpPr>
          <p:cNvPr id="22" name="Freeform 53">
            <a:extLst>
              <a:ext uri="{FF2B5EF4-FFF2-40B4-BE49-F238E27FC236}">
                <a16:creationId xmlns:a16="http://schemas.microsoft.com/office/drawing/2014/main" id="{D47FD49B-8ED0-4503-8370-6CF65B709867}"/>
              </a:ext>
            </a:extLst>
          </p:cNvPr>
          <p:cNvSpPr>
            <a:spLocks/>
          </p:cNvSpPr>
          <p:nvPr/>
        </p:nvSpPr>
        <p:spPr bwMode="auto">
          <a:xfrm>
            <a:off x="4388656"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29" name="Freeform 53">
            <a:extLst>
              <a:ext uri="{FF2B5EF4-FFF2-40B4-BE49-F238E27FC236}">
                <a16:creationId xmlns:a16="http://schemas.microsoft.com/office/drawing/2014/main" id="{DCCE789B-5FFB-473B-A954-64EFCE55D79C}"/>
              </a:ext>
            </a:extLst>
          </p:cNvPr>
          <p:cNvSpPr>
            <a:spLocks/>
          </p:cNvSpPr>
          <p:nvPr/>
        </p:nvSpPr>
        <p:spPr bwMode="auto">
          <a:xfrm>
            <a:off x="4388656" y="550921"/>
            <a:ext cx="2267452" cy="5735578"/>
          </a:xfrm>
          <a:custGeom>
            <a:avLst/>
            <a:gdLst>
              <a:gd name="T0" fmla="*/ 1403 w 1403"/>
              <a:gd name="T1" fmla="*/ 3548 h 3548"/>
              <a:gd name="T2" fmla="*/ 0 w 1403"/>
              <a:gd name="T3" fmla="*/ 3548 h 3548"/>
              <a:gd name="T4" fmla="*/ 0 w 1403"/>
              <a:gd name="T5" fmla="*/ 0 h 3548"/>
              <a:gd name="T6" fmla="*/ 377 w 1403"/>
              <a:gd name="T7" fmla="*/ 0 h 3548"/>
              <a:gd name="T8" fmla="*/ 1403 w 1403"/>
              <a:gd name="T9" fmla="*/ 3548 h 3548"/>
            </a:gdLst>
            <a:ahLst/>
            <a:cxnLst>
              <a:cxn ang="0">
                <a:pos x="T0" y="T1"/>
              </a:cxn>
              <a:cxn ang="0">
                <a:pos x="T2" y="T3"/>
              </a:cxn>
              <a:cxn ang="0">
                <a:pos x="T4" y="T5"/>
              </a:cxn>
              <a:cxn ang="0">
                <a:pos x="T6" y="T7"/>
              </a:cxn>
              <a:cxn ang="0">
                <a:pos x="T8" y="T9"/>
              </a:cxn>
            </a:cxnLst>
            <a:rect l="0" t="0" r="r" b="b"/>
            <a:pathLst>
              <a:path w="1403" h="3548">
                <a:moveTo>
                  <a:pt x="1403" y="3548"/>
                </a:moveTo>
                <a:lnTo>
                  <a:pt x="0" y="3548"/>
                </a:lnTo>
                <a:lnTo>
                  <a:pt x="0" y="0"/>
                </a:lnTo>
                <a:lnTo>
                  <a:pt x="377" y="0"/>
                </a:lnTo>
                <a:lnTo>
                  <a:pt x="1403" y="35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37" name="Rectangle 36" hidden="1">
            <a:extLst>
              <a:ext uri="{FF2B5EF4-FFF2-40B4-BE49-F238E27FC236}">
                <a16:creationId xmlns:a16="http://schemas.microsoft.com/office/drawing/2014/main" id="{527B6749-9324-4A7D-BE39-8AA082FAE1F7}"/>
              </a:ext>
            </a:extLst>
          </p:cNvPr>
          <p:cNvSpPr/>
          <p:nvPr/>
        </p:nvSpPr>
        <p:spPr>
          <a:xfrm>
            <a:off x="2171135" y="-393077"/>
            <a:ext cx="4725738" cy="7339977"/>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0" name="Rectangle 9"/>
          <p:cNvSpPr/>
          <p:nvPr/>
        </p:nvSpPr>
        <p:spPr>
          <a:xfrm rot="5400000">
            <a:off x="-3392434" y="3392434"/>
            <a:ext cx="6858000" cy="73133"/>
          </a:xfrm>
          <a:prstGeom prst="rect">
            <a:avLst/>
          </a:prstGeom>
          <a:gradFill flip="none" rotWithShape="1">
            <a:gsLst>
              <a:gs pos="0">
                <a:srgbClr val="FDB515"/>
              </a:gs>
              <a:gs pos="100000">
                <a:srgbClr val="EC008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dirty="0"/>
          </a:p>
        </p:txBody>
      </p:sp>
    </p:spTree>
    <p:extLst>
      <p:ext uri="{BB962C8B-B14F-4D97-AF65-F5344CB8AC3E}">
        <p14:creationId xmlns:p14="http://schemas.microsoft.com/office/powerpoint/2010/main" val="60349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6378" y="450025"/>
            <a:ext cx="11088784" cy="553998"/>
          </a:xfrm>
          <a:prstGeom prst="rect">
            <a:avLst/>
          </a:prstGeom>
        </p:spPr>
        <p:txBody>
          <a:bodyPr vert="horz" wrap="square" lIns="0" tIns="0" rIns="0" bIns="0" rtlCol="0" anchor="t" anchorCtr="0">
            <a:spAutoFit/>
          </a:bodyPr>
          <a:lstStyle/>
          <a:p>
            <a:r>
              <a:rPr lang="en-US" noProof="0" dirty="0"/>
              <a:t>Click to edit Master title style</a:t>
            </a:r>
          </a:p>
        </p:txBody>
      </p:sp>
      <p:sp>
        <p:nvSpPr>
          <p:cNvPr id="3" name="Text Placeholder 2"/>
          <p:cNvSpPr>
            <a:spLocks noGrp="1"/>
          </p:cNvSpPr>
          <p:nvPr>
            <p:ph type="body" idx="1"/>
          </p:nvPr>
        </p:nvSpPr>
        <p:spPr>
          <a:xfrm>
            <a:off x="548497" y="1524000"/>
            <a:ext cx="11088784" cy="4747578"/>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Footer Placeholder 3">
            <a:extLst>
              <a:ext uri="{FF2B5EF4-FFF2-40B4-BE49-F238E27FC236}">
                <a16:creationId xmlns:a16="http://schemas.microsoft.com/office/drawing/2014/main" id="{1950EFBC-B4A7-B547-9FB6-72FAAB4F8303}"/>
              </a:ext>
            </a:extLst>
          </p:cNvPr>
          <p:cNvSpPr txBox="1">
            <a:spLocks/>
          </p:cNvSpPr>
          <p:nvPr userDrawn="1"/>
        </p:nvSpPr>
        <p:spPr>
          <a:xfrm>
            <a:off x="548498" y="6347386"/>
            <a:ext cx="629729" cy="365125"/>
          </a:xfrm>
          <a:prstGeom prst="rect">
            <a:avLst/>
          </a:prstGeom>
        </p:spPr>
        <p:txBody>
          <a:bodyPr vert="horz" lIns="0" tIns="45708" rIns="91416" bIns="45708"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C81157-9992-4BD3-B8A9-14B1E5882052}" type="slidenum">
              <a:rPr lang="en-US" sz="1200" smtClean="0">
                <a:solidFill>
                  <a:srgbClr val="6E7CA0"/>
                </a:solidFill>
              </a:rPr>
              <a:t>‹#›</a:t>
            </a:fld>
            <a:endParaRPr lang="en-US" sz="1200" dirty="0">
              <a:solidFill>
                <a:srgbClr val="6E7CA0"/>
              </a:solidFill>
            </a:endParaRPr>
          </a:p>
        </p:txBody>
      </p:sp>
    </p:spTree>
    <p:extLst>
      <p:ext uri="{BB962C8B-B14F-4D97-AF65-F5344CB8AC3E}">
        <p14:creationId xmlns:p14="http://schemas.microsoft.com/office/powerpoint/2010/main" val="1263169979"/>
      </p:ext>
    </p:extLst>
  </p:cSld>
  <p:clrMap bg1="lt1" tx1="dk1" bg2="lt2" tx2="dk2" accent1="accent1" accent2="accent2" accent3="accent3" accent4="accent4" accent5="accent5" accent6="accent6" hlink="hlink" folHlink="folHlink"/>
  <p:sldLayoutIdLst>
    <p:sldLayoutId id="2147484451" r:id="rId1"/>
    <p:sldLayoutId id="2147484448" r:id="rId2"/>
    <p:sldLayoutId id="2147484450" r:id="rId3"/>
    <p:sldLayoutId id="2147484418" r:id="rId4"/>
    <p:sldLayoutId id="2147484460" r:id="rId5"/>
    <p:sldLayoutId id="2147484419" r:id="rId6"/>
    <p:sldLayoutId id="2147484474" r:id="rId7"/>
    <p:sldLayoutId id="2147484457" r:id="rId8"/>
    <p:sldLayoutId id="2147484421" r:id="rId9"/>
    <p:sldLayoutId id="2147484422" r:id="rId10"/>
    <p:sldLayoutId id="2147484456" r:id="rId11"/>
    <p:sldLayoutId id="214748442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126" rtl="0" eaLnBrk="1" latinLnBrk="0" hangingPunct="1">
        <a:lnSpc>
          <a:spcPct val="100000"/>
        </a:lnSpc>
        <a:spcBef>
          <a:spcPct val="0"/>
        </a:spcBef>
        <a:buNone/>
        <a:defRPr sz="3599" b="1" kern="1200">
          <a:solidFill>
            <a:schemeClr val="tx2"/>
          </a:solidFill>
          <a:latin typeface="+mj-lt"/>
          <a:ea typeface="+mj-ea"/>
          <a:cs typeface="+mj-cs"/>
        </a:defRPr>
      </a:lvl1pPr>
    </p:titleStyle>
    <p:bodyStyle>
      <a:lvl1pPr marL="0" indent="0" algn="l" defTabSz="914126" rtl="0" eaLnBrk="1" latinLnBrk="0" hangingPunct="1">
        <a:lnSpc>
          <a:spcPct val="100000"/>
        </a:lnSpc>
        <a:spcBef>
          <a:spcPts val="1000"/>
        </a:spcBef>
        <a:buFontTx/>
        <a:buNone/>
        <a:defRPr sz="1999" kern="1200">
          <a:solidFill>
            <a:schemeClr val="tx2"/>
          </a:solidFill>
          <a:latin typeface="+mn-lt"/>
          <a:ea typeface="+mn-ea"/>
          <a:cs typeface="+mn-cs"/>
        </a:defRPr>
      </a:lvl1pPr>
      <a:lvl2pPr marL="0" indent="0" algn="l" defTabSz="914126" rtl="0" eaLnBrk="1" latinLnBrk="0" hangingPunct="1">
        <a:lnSpc>
          <a:spcPct val="100000"/>
        </a:lnSpc>
        <a:spcBef>
          <a:spcPts val="500"/>
        </a:spcBef>
        <a:buFontTx/>
        <a:buNone/>
        <a:defRPr sz="1799" kern="1200">
          <a:solidFill>
            <a:srgbClr val="626469"/>
          </a:solidFill>
          <a:latin typeface="+mn-lt"/>
          <a:ea typeface="+mn-ea"/>
          <a:cs typeface="+mn-cs"/>
        </a:defRPr>
      </a:lvl2pPr>
      <a:lvl3pPr marL="0" indent="0" algn="l" defTabSz="914126" rtl="0" eaLnBrk="1" latinLnBrk="0" hangingPunct="1">
        <a:lnSpc>
          <a:spcPct val="100000"/>
        </a:lnSpc>
        <a:spcBef>
          <a:spcPts val="500"/>
        </a:spcBef>
        <a:buFontTx/>
        <a:buNone/>
        <a:defRPr sz="1600" kern="1200">
          <a:solidFill>
            <a:schemeClr val="tx1">
              <a:lumMod val="50000"/>
              <a:lumOff val="50000"/>
            </a:schemeClr>
          </a:solidFill>
          <a:latin typeface="+mn-lt"/>
          <a:ea typeface="+mn-ea"/>
          <a:cs typeface="+mn-cs"/>
        </a:defRPr>
      </a:lvl3pPr>
      <a:lvl4pPr marL="0" indent="0" algn="l" defTabSz="914126" rtl="0" eaLnBrk="1" latinLnBrk="0" hangingPunct="1">
        <a:lnSpc>
          <a:spcPct val="100000"/>
        </a:lnSpc>
        <a:spcBef>
          <a:spcPts val="500"/>
        </a:spcBef>
        <a:buFontTx/>
        <a:buNone/>
        <a:defRPr sz="1400" kern="1200">
          <a:solidFill>
            <a:schemeClr val="tx1">
              <a:lumMod val="50000"/>
              <a:lumOff val="50000"/>
            </a:schemeClr>
          </a:solidFill>
          <a:latin typeface="+mn-lt"/>
          <a:ea typeface="+mn-ea"/>
          <a:cs typeface="+mn-cs"/>
        </a:defRPr>
      </a:lvl4pPr>
      <a:lvl5pPr marL="0" indent="0" algn="l" defTabSz="914126" rtl="0" eaLnBrk="1" latinLnBrk="0" hangingPunct="1">
        <a:lnSpc>
          <a:spcPct val="100000"/>
        </a:lnSpc>
        <a:spcBef>
          <a:spcPts val="500"/>
        </a:spcBef>
        <a:buFontTx/>
        <a:buNone/>
        <a:defRPr sz="1400" kern="1200">
          <a:solidFill>
            <a:schemeClr val="tx1">
              <a:lumMod val="50000"/>
              <a:lumOff val="50000"/>
            </a:schemeClr>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A4A3A4"/>
          </p15:clr>
        </p15:guide>
        <p15:guide id="2" orient="horz" pos="3960">
          <p15:clr>
            <a:srgbClr val="F26B43"/>
          </p15:clr>
        </p15:guide>
        <p15:guide id="3" orient="horz" pos="345">
          <p15:clr>
            <a:srgbClr val="F26B43"/>
          </p15:clr>
        </p15:guide>
        <p15:guide id="4" pos="345">
          <p15:clr>
            <a:srgbClr val="F26B43"/>
          </p15:clr>
        </p15:guide>
        <p15:guide id="5" pos="7334">
          <p15:clr>
            <a:srgbClr val="F26B43"/>
          </p15:clr>
        </p15:guide>
        <p15:guide id="7" orient="horz" pos="960">
          <p15:clr>
            <a:srgbClr val="A4A3A4"/>
          </p15:clr>
        </p15:guide>
        <p15:guide id="12" orient="horz" pos="2160">
          <p15:clr>
            <a:srgbClr val="A4A3A4"/>
          </p15:clr>
        </p15:guide>
        <p15:guide id="13" orient="horz" pos="632">
          <p15:clr>
            <a:srgbClr val="A4A3A4"/>
          </p15:clr>
        </p15:guide>
        <p15:guide id="14" orient="horz" pos="1193">
          <p15:clr>
            <a:srgbClr val="A4A3A4"/>
          </p15:clr>
        </p15:guide>
        <p15:guide id="15" orient="horz" pos="1422">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6378" y="450025"/>
            <a:ext cx="11088784" cy="553998"/>
          </a:xfrm>
          <a:prstGeom prst="rect">
            <a:avLst/>
          </a:prstGeom>
        </p:spPr>
        <p:txBody>
          <a:bodyPr vert="horz" wrap="square" lIns="0" tIns="0" rIns="0" bIns="0" rtlCol="0" anchor="t" anchorCtr="0">
            <a:spAutoFit/>
          </a:bodyPr>
          <a:lstStyle/>
          <a:p>
            <a:r>
              <a:rPr lang="en-US" noProof="0" dirty="0"/>
              <a:t>Click to edit Master title style</a:t>
            </a:r>
          </a:p>
        </p:txBody>
      </p:sp>
      <p:sp>
        <p:nvSpPr>
          <p:cNvPr id="3" name="Text Placeholder 2"/>
          <p:cNvSpPr>
            <a:spLocks noGrp="1"/>
          </p:cNvSpPr>
          <p:nvPr>
            <p:ph type="body" idx="1"/>
          </p:nvPr>
        </p:nvSpPr>
        <p:spPr>
          <a:xfrm>
            <a:off x="548497" y="1524000"/>
            <a:ext cx="11088784" cy="4747578"/>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Footer Placeholder 3">
            <a:extLst>
              <a:ext uri="{FF2B5EF4-FFF2-40B4-BE49-F238E27FC236}">
                <a16:creationId xmlns:a16="http://schemas.microsoft.com/office/drawing/2014/main" id="{1950EFBC-B4A7-B547-9FB6-72FAAB4F8303}"/>
              </a:ext>
            </a:extLst>
          </p:cNvPr>
          <p:cNvSpPr txBox="1">
            <a:spLocks/>
          </p:cNvSpPr>
          <p:nvPr userDrawn="1"/>
        </p:nvSpPr>
        <p:spPr>
          <a:xfrm>
            <a:off x="548499" y="6347388"/>
            <a:ext cx="629729" cy="365125"/>
          </a:xfrm>
          <a:prstGeom prst="rect">
            <a:avLst/>
          </a:prstGeom>
        </p:spPr>
        <p:txBody>
          <a:bodyPr vert="horz" lIns="0" tIns="45696" rIns="91392" bIns="45696"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C81157-9992-4BD3-B8A9-14B1E5882052}" type="slidenum">
              <a:rPr lang="en-US" sz="1200" smtClean="0">
                <a:solidFill>
                  <a:srgbClr val="6E7CA0"/>
                </a:solidFill>
              </a:rPr>
              <a:t>‹#›</a:t>
            </a:fld>
            <a:endParaRPr lang="en-US" sz="1200" dirty="0">
              <a:solidFill>
                <a:srgbClr val="6E7CA0"/>
              </a:solidFill>
            </a:endParaRPr>
          </a:p>
        </p:txBody>
      </p:sp>
    </p:spTree>
    <p:extLst>
      <p:ext uri="{BB962C8B-B14F-4D97-AF65-F5344CB8AC3E}">
        <p14:creationId xmlns:p14="http://schemas.microsoft.com/office/powerpoint/2010/main" val="3348696819"/>
      </p:ext>
    </p:extLst>
  </p:cSld>
  <p:clrMap bg1="lt1" tx1="dk1" bg2="lt2" tx2="dk2" accent1="accent1" accent2="accent2" accent3="accent3" accent4="accent4" accent5="accent5" accent6="accent6" hlink="hlink" folHlink="folHlink"/>
  <p:sldLayoutIdLst>
    <p:sldLayoutId id="2147484489" r:id="rId1"/>
    <p:sldLayoutId id="214748449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3852" rtl="0" eaLnBrk="1" latinLnBrk="0" hangingPunct="1">
        <a:lnSpc>
          <a:spcPct val="100000"/>
        </a:lnSpc>
        <a:spcBef>
          <a:spcPct val="0"/>
        </a:spcBef>
        <a:buNone/>
        <a:defRPr sz="3598" b="1" kern="1200">
          <a:solidFill>
            <a:schemeClr val="tx2"/>
          </a:solidFill>
          <a:latin typeface="+mj-lt"/>
          <a:ea typeface="+mj-ea"/>
          <a:cs typeface="+mj-cs"/>
        </a:defRPr>
      </a:lvl1pPr>
    </p:titleStyle>
    <p:bodyStyle>
      <a:lvl1pPr marL="0" indent="0" algn="l" defTabSz="913852" rtl="0" eaLnBrk="1" latinLnBrk="0" hangingPunct="1">
        <a:lnSpc>
          <a:spcPct val="100000"/>
        </a:lnSpc>
        <a:spcBef>
          <a:spcPts val="1000"/>
        </a:spcBef>
        <a:buFontTx/>
        <a:buNone/>
        <a:defRPr sz="1998" kern="1200">
          <a:solidFill>
            <a:schemeClr val="tx2"/>
          </a:solidFill>
          <a:latin typeface="+mn-lt"/>
          <a:ea typeface="+mn-ea"/>
          <a:cs typeface="+mn-cs"/>
        </a:defRPr>
      </a:lvl1pPr>
      <a:lvl2pPr marL="0" indent="0" algn="l" defTabSz="913852" rtl="0" eaLnBrk="1" latinLnBrk="0" hangingPunct="1">
        <a:lnSpc>
          <a:spcPct val="100000"/>
        </a:lnSpc>
        <a:spcBef>
          <a:spcPts val="500"/>
        </a:spcBef>
        <a:buFontTx/>
        <a:buNone/>
        <a:defRPr sz="1798" kern="1200">
          <a:solidFill>
            <a:srgbClr val="626469"/>
          </a:solidFill>
          <a:latin typeface="+mn-lt"/>
          <a:ea typeface="+mn-ea"/>
          <a:cs typeface="+mn-cs"/>
        </a:defRPr>
      </a:lvl2pPr>
      <a:lvl3pPr marL="0" indent="0" algn="l" defTabSz="913852" rtl="0" eaLnBrk="1" latinLnBrk="0" hangingPunct="1">
        <a:lnSpc>
          <a:spcPct val="100000"/>
        </a:lnSpc>
        <a:spcBef>
          <a:spcPts val="500"/>
        </a:spcBef>
        <a:buFontTx/>
        <a:buNone/>
        <a:defRPr sz="1600" kern="1200">
          <a:solidFill>
            <a:schemeClr val="tx1">
              <a:lumMod val="50000"/>
              <a:lumOff val="50000"/>
            </a:schemeClr>
          </a:solidFill>
          <a:latin typeface="+mn-lt"/>
          <a:ea typeface="+mn-ea"/>
          <a:cs typeface="+mn-cs"/>
        </a:defRPr>
      </a:lvl3pPr>
      <a:lvl4pPr marL="0" indent="0" algn="l" defTabSz="913852" rtl="0" eaLnBrk="1" latinLnBrk="0" hangingPunct="1">
        <a:lnSpc>
          <a:spcPct val="100000"/>
        </a:lnSpc>
        <a:spcBef>
          <a:spcPts val="500"/>
        </a:spcBef>
        <a:buFontTx/>
        <a:buNone/>
        <a:defRPr sz="1400" kern="1200">
          <a:solidFill>
            <a:schemeClr val="tx1">
              <a:lumMod val="50000"/>
              <a:lumOff val="50000"/>
            </a:schemeClr>
          </a:solidFill>
          <a:latin typeface="+mn-lt"/>
          <a:ea typeface="+mn-ea"/>
          <a:cs typeface="+mn-cs"/>
        </a:defRPr>
      </a:lvl4pPr>
      <a:lvl5pPr marL="0" indent="0" algn="l" defTabSz="913852" rtl="0" eaLnBrk="1" latinLnBrk="0" hangingPunct="1">
        <a:lnSpc>
          <a:spcPct val="100000"/>
        </a:lnSpc>
        <a:spcBef>
          <a:spcPts val="500"/>
        </a:spcBef>
        <a:buFontTx/>
        <a:buNone/>
        <a:defRPr sz="1400" kern="1200">
          <a:solidFill>
            <a:schemeClr val="tx1">
              <a:lumMod val="50000"/>
              <a:lumOff val="50000"/>
            </a:schemeClr>
          </a:solidFill>
          <a:latin typeface="+mn-lt"/>
          <a:ea typeface="+mn-ea"/>
          <a:cs typeface="+mn-cs"/>
        </a:defRPr>
      </a:lvl5pPr>
      <a:lvl6pPr marL="2513092"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70017"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6943"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3868"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852" rtl="0" eaLnBrk="1" latinLnBrk="0" hangingPunct="1">
        <a:defRPr sz="1798" kern="1200">
          <a:solidFill>
            <a:schemeClr val="tx1"/>
          </a:solidFill>
          <a:latin typeface="+mn-lt"/>
          <a:ea typeface="+mn-ea"/>
          <a:cs typeface="+mn-cs"/>
        </a:defRPr>
      </a:lvl1pPr>
      <a:lvl2pPr marL="456926" algn="l" defTabSz="913852" rtl="0" eaLnBrk="1" latinLnBrk="0" hangingPunct="1">
        <a:defRPr sz="1798" kern="1200">
          <a:solidFill>
            <a:schemeClr val="tx1"/>
          </a:solidFill>
          <a:latin typeface="+mn-lt"/>
          <a:ea typeface="+mn-ea"/>
          <a:cs typeface="+mn-cs"/>
        </a:defRPr>
      </a:lvl2pPr>
      <a:lvl3pPr marL="913852" algn="l" defTabSz="913852" rtl="0" eaLnBrk="1" latinLnBrk="0" hangingPunct="1">
        <a:defRPr sz="1798" kern="1200">
          <a:solidFill>
            <a:schemeClr val="tx1"/>
          </a:solidFill>
          <a:latin typeface="+mn-lt"/>
          <a:ea typeface="+mn-ea"/>
          <a:cs typeface="+mn-cs"/>
        </a:defRPr>
      </a:lvl3pPr>
      <a:lvl4pPr marL="1370778" algn="l" defTabSz="913852" rtl="0" eaLnBrk="1" latinLnBrk="0" hangingPunct="1">
        <a:defRPr sz="1798" kern="1200">
          <a:solidFill>
            <a:schemeClr val="tx1"/>
          </a:solidFill>
          <a:latin typeface="+mn-lt"/>
          <a:ea typeface="+mn-ea"/>
          <a:cs typeface="+mn-cs"/>
        </a:defRPr>
      </a:lvl4pPr>
      <a:lvl5pPr marL="1827703" algn="l" defTabSz="913852" rtl="0" eaLnBrk="1" latinLnBrk="0" hangingPunct="1">
        <a:defRPr sz="1798" kern="1200">
          <a:solidFill>
            <a:schemeClr val="tx1"/>
          </a:solidFill>
          <a:latin typeface="+mn-lt"/>
          <a:ea typeface="+mn-ea"/>
          <a:cs typeface="+mn-cs"/>
        </a:defRPr>
      </a:lvl5pPr>
      <a:lvl6pPr marL="2284628" algn="l" defTabSz="913852" rtl="0" eaLnBrk="1" latinLnBrk="0" hangingPunct="1">
        <a:defRPr sz="1798" kern="1200">
          <a:solidFill>
            <a:schemeClr val="tx1"/>
          </a:solidFill>
          <a:latin typeface="+mn-lt"/>
          <a:ea typeface="+mn-ea"/>
          <a:cs typeface="+mn-cs"/>
        </a:defRPr>
      </a:lvl6pPr>
      <a:lvl7pPr marL="2741554" algn="l" defTabSz="913852" rtl="0" eaLnBrk="1" latinLnBrk="0" hangingPunct="1">
        <a:defRPr sz="1798" kern="1200">
          <a:solidFill>
            <a:schemeClr val="tx1"/>
          </a:solidFill>
          <a:latin typeface="+mn-lt"/>
          <a:ea typeface="+mn-ea"/>
          <a:cs typeface="+mn-cs"/>
        </a:defRPr>
      </a:lvl7pPr>
      <a:lvl8pPr marL="3198480" algn="l" defTabSz="913852" rtl="0" eaLnBrk="1" latinLnBrk="0" hangingPunct="1">
        <a:defRPr sz="1798" kern="1200">
          <a:solidFill>
            <a:schemeClr val="tx1"/>
          </a:solidFill>
          <a:latin typeface="+mn-lt"/>
          <a:ea typeface="+mn-ea"/>
          <a:cs typeface="+mn-cs"/>
        </a:defRPr>
      </a:lvl8pPr>
      <a:lvl9pPr marL="3655406" algn="l" defTabSz="913852"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A4A3A4"/>
          </p15:clr>
        </p15:guide>
        <p15:guide id="2" orient="horz" pos="3960">
          <p15:clr>
            <a:srgbClr val="F26B43"/>
          </p15:clr>
        </p15:guide>
        <p15:guide id="3" orient="horz" pos="345">
          <p15:clr>
            <a:srgbClr val="F26B43"/>
          </p15:clr>
        </p15:guide>
        <p15:guide id="4" pos="345">
          <p15:clr>
            <a:srgbClr val="F26B43"/>
          </p15:clr>
        </p15:guide>
        <p15:guide id="5" pos="7334">
          <p15:clr>
            <a:srgbClr val="F26B43"/>
          </p15:clr>
        </p15:guide>
        <p15:guide id="7" orient="horz" pos="960">
          <p15:clr>
            <a:srgbClr val="A4A3A4"/>
          </p15:clr>
        </p15:guide>
        <p15:guide id="12" orient="horz" pos="2160">
          <p15:clr>
            <a:srgbClr val="A4A3A4"/>
          </p15:clr>
        </p15:guide>
        <p15:guide id="13" orient="horz" pos="632">
          <p15:clr>
            <a:srgbClr val="A4A3A4"/>
          </p15:clr>
        </p15:guide>
        <p15:guide id="14" orient="horz" pos="1193">
          <p15:clr>
            <a:srgbClr val="A4A3A4"/>
          </p15:clr>
        </p15:guide>
        <p15:guide id="15" orient="horz" pos="1422">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6378" y="450025"/>
            <a:ext cx="11088784" cy="553998"/>
          </a:xfrm>
          <a:prstGeom prst="rect">
            <a:avLst/>
          </a:prstGeom>
        </p:spPr>
        <p:txBody>
          <a:bodyPr vert="horz" wrap="square" lIns="0" tIns="0" rIns="0" bIns="0" rtlCol="0" anchor="t" anchorCtr="0">
            <a:spAutoFit/>
          </a:bodyPr>
          <a:lstStyle/>
          <a:p>
            <a:r>
              <a:rPr lang="en-US" noProof="0" dirty="0"/>
              <a:t>Click to edit Master title style</a:t>
            </a:r>
          </a:p>
        </p:txBody>
      </p:sp>
      <p:sp>
        <p:nvSpPr>
          <p:cNvPr id="3" name="Text Placeholder 2"/>
          <p:cNvSpPr>
            <a:spLocks noGrp="1"/>
          </p:cNvSpPr>
          <p:nvPr>
            <p:ph type="body" idx="1"/>
          </p:nvPr>
        </p:nvSpPr>
        <p:spPr>
          <a:xfrm>
            <a:off x="548497" y="1524000"/>
            <a:ext cx="11088784" cy="4747578"/>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Footer Placeholder 3">
            <a:extLst>
              <a:ext uri="{FF2B5EF4-FFF2-40B4-BE49-F238E27FC236}">
                <a16:creationId xmlns:a16="http://schemas.microsoft.com/office/drawing/2014/main" id="{1950EFBC-B4A7-B547-9FB6-72FAAB4F8303}"/>
              </a:ext>
            </a:extLst>
          </p:cNvPr>
          <p:cNvSpPr txBox="1">
            <a:spLocks/>
          </p:cNvSpPr>
          <p:nvPr userDrawn="1"/>
        </p:nvSpPr>
        <p:spPr>
          <a:xfrm>
            <a:off x="548500" y="6347390"/>
            <a:ext cx="629729" cy="365125"/>
          </a:xfrm>
          <a:prstGeom prst="rect">
            <a:avLst/>
          </a:prstGeom>
        </p:spPr>
        <p:txBody>
          <a:bodyPr vert="horz" lIns="0" tIns="45684" rIns="91368" bIns="45684"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C81157-9992-4BD3-B8A9-14B1E5882052}" type="slidenum">
              <a:rPr lang="en-US" sz="1200" smtClean="0">
                <a:solidFill>
                  <a:srgbClr val="6E7CA0"/>
                </a:solidFill>
              </a:rPr>
              <a:t>‹#›</a:t>
            </a:fld>
            <a:endParaRPr lang="en-US" sz="1200" dirty="0">
              <a:solidFill>
                <a:srgbClr val="6E7CA0"/>
              </a:solidFill>
            </a:endParaRPr>
          </a:p>
        </p:txBody>
      </p:sp>
    </p:spTree>
    <p:extLst>
      <p:ext uri="{BB962C8B-B14F-4D97-AF65-F5344CB8AC3E}">
        <p14:creationId xmlns:p14="http://schemas.microsoft.com/office/powerpoint/2010/main" val="175319539"/>
      </p:ext>
    </p:extLst>
  </p:cSld>
  <p:clrMap bg1="lt1" tx1="dk1" bg2="lt2" tx2="dk2" accent1="accent1" accent2="accent2" accent3="accent3" accent4="accent4" accent5="accent5" accent6="accent6" hlink="hlink" folHlink="folHlink"/>
  <p:sldLayoutIdLst>
    <p:sldLayoutId id="2147484502" r:id="rId1"/>
    <p:sldLayoutId id="2147484507" r:id="rId2"/>
    <p:sldLayoutId id="2147484508" r:id="rId3"/>
    <p:sldLayoutId id="2147484509" r:id="rId4"/>
    <p:sldLayoutId id="2147484510" r:id="rId5"/>
    <p:sldLayoutId id="2147484512" r:id="rId6"/>
    <p:sldLayoutId id="2147484518" r:id="rId7"/>
    <p:sldLayoutId id="2147484523" r:id="rId8"/>
    <p:sldLayoutId id="214748452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3578" rtl="0" eaLnBrk="1" latinLnBrk="0" hangingPunct="1">
        <a:lnSpc>
          <a:spcPct val="100000"/>
        </a:lnSpc>
        <a:spcBef>
          <a:spcPct val="0"/>
        </a:spcBef>
        <a:buNone/>
        <a:defRPr sz="3597" b="1" kern="1200">
          <a:solidFill>
            <a:schemeClr val="tx2"/>
          </a:solidFill>
          <a:latin typeface="+mj-lt"/>
          <a:ea typeface="+mj-ea"/>
          <a:cs typeface="+mj-cs"/>
        </a:defRPr>
      </a:lvl1pPr>
    </p:titleStyle>
    <p:bodyStyle>
      <a:lvl1pPr marL="0" indent="0" algn="l" defTabSz="913578" rtl="0" eaLnBrk="1" latinLnBrk="0" hangingPunct="1">
        <a:lnSpc>
          <a:spcPct val="100000"/>
        </a:lnSpc>
        <a:spcBef>
          <a:spcPts val="1000"/>
        </a:spcBef>
        <a:buFontTx/>
        <a:buNone/>
        <a:defRPr sz="1997" kern="1200">
          <a:solidFill>
            <a:schemeClr val="tx2"/>
          </a:solidFill>
          <a:latin typeface="+mn-lt"/>
          <a:ea typeface="+mn-ea"/>
          <a:cs typeface="+mn-cs"/>
        </a:defRPr>
      </a:lvl1pPr>
      <a:lvl2pPr marL="0" indent="0" algn="l" defTabSz="913578" rtl="0" eaLnBrk="1" latinLnBrk="0" hangingPunct="1">
        <a:lnSpc>
          <a:spcPct val="100000"/>
        </a:lnSpc>
        <a:spcBef>
          <a:spcPts val="500"/>
        </a:spcBef>
        <a:buFontTx/>
        <a:buNone/>
        <a:defRPr sz="1797" kern="1200">
          <a:solidFill>
            <a:srgbClr val="626469"/>
          </a:solidFill>
          <a:latin typeface="+mn-lt"/>
          <a:ea typeface="+mn-ea"/>
          <a:cs typeface="+mn-cs"/>
        </a:defRPr>
      </a:lvl2pPr>
      <a:lvl3pPr marL="0" indent="0" algn="l" defTabSz="913578" rtl="0" eaLnBrk="1" latinLnBrk="0" hangingPunct="1">
        <a:lnSpc>
          <a:spcPct val="100000"/>
        </a:lnSpc>
        <a:spcBef>
          <a:spcPts val="500"/>
        </a:spcBef>
        <a:buFontTx/>
        <a:buNone/>
        <a:defRPr sz="1600" kern="1200">
          <a:solidFill>
            <a:schemeClr val="tx1">
              <a:lumMod val="50000"/>
              <a:lumOff val="50000"/>
            </a:schemeClr>
          </a:solidFill>
          <a:latin typeface="+mn-lt"/>
          <a:ea typeface="+mn-ea"/>
          <a:cs typeface="+mn-cs"/>
        </a:defRPr>
      </a:lvl3pPr>
      <a:lvl4pPr marL="0" indent="0" algn="l" defTabSz="913578" rtl="0" eaLnBrk="1" latinLnBrk="0" hangingPunct="1">
        <a:lnSpc>
          <a:spcPct val="100000"/>
        </a:lnSpc>
        <a:spcBef>
          <a:spcPts val="500"/>
        </a:spcBef>
        <a:buFontTx/>
        <a:buNone/>
        <a:defRPr sz="1400" kern="1200">
          <a:solidFill>
            <a:schemeClr val="tx1">
              <a:lumMod val="50000"/>
              <a:lumOff val="50000"/>
            </a:schemeClr>
          </a:solidFill>
          <a:latin typeface="+mn-lt"/>
          <a:ea typeface="+mn-ea"/>
          <a:cs typeface="+mn-cs"/>
        </a:defRPr>
      </a:lvl4pPr>
      <a:lvl5pPr marL="0" indent="0" algn="l" defTabSz="913578" rtl="0" eaLnBrk="1" latinLnBrk="0" hangingPunct="1">
        <a:lnSpc>
          <a:spcPct val="100000"/>
        </a:lnSpc>
        <a:spcBef>
          <a:spcPts val="500"/>
        </a:spcBef>
        <a:buFontTx/>
        <a:buNone/>
        <a:defRPr sz="1400" kern="1200">
          <a:solidFill>
            <a:schemeClr val="tx1">
              <a:lumMod val="50000"/>
              <a:lumOff val="50000"/>
            </a:schemeClr>
          </a:solidFill>
          <a:latin typeface="+mn-lt"/>
          <a:ea typeface="+mn-ea"/>
          <a:cs typeface="+mn-cs"/>
        </a:defRPr>
      </a:lvl5pPr>
      <a:lvl6pPr marL="2512338"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6pPr>
      <a:lvl7pPr marL="2969126"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7pPr>
      <a:lvl8pPr marL="3425915"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8pPr>
      <a:lvl9pPr marL="3882703" indent="-228393" algn="l" defTabSz="913578"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9pPr>
    </p:bodyStyle>
    <p:otherStyle>
      <a:defPPr>
        <a:defRPr lang="en-US"/>
      </a:defPPr>
      <a:lvl1pPr marL="0" algn="l" defTabSz="913578" rtl="0" eaLnBrk="1" latinLnBrk="0" hangingPunct="1">
        <a:defRPr sz="1797" kern="1200">
          <a:solidFill>
            <a:schemeClr val="tx1"/>
          </a:solidFill>
          <a:latin typeface="+mn-lt"/>
          <a:ea typeface="+mn-ea"/>
          <a:cs typeface="+mn-cs"/>
        </a:defRPr>
      </a:lvl1pPr>
      <a:lvl2pPr marL="456789" algn="l" defTabSz="913578" rtl="0" eaLnBrk="1" latinLnBrk="0" hangingPunct="1">
        <a:defRPr sz="1797" kern="1200">
          <a:solidFill>
            <a:schemeClr val="tx1"/>
          </a:solidFill>
          <a:latin typeface="+mn-lt"/>
          <a:ea typeface="+mn-ea"/>
          <a:cs typeface="+mn-cs"/>
        </a:defRPr>
      </a:lvl2pPr>
      <a:lvl3pPr marL="913578" algn="l" defTabSz="913578" rtl="0" eaLnBrk="1" latinLnBrk="0" hangingPunct="1">
        <a:defRPr sz="1797" kern="1200">
          <a:solidFill>
            <a:schemeClr val="tx1"/>
          </a:solidFill>
          <a:latin typeface="+mn-lt"/>
          <a:ea typeface="+mn-ea"/>
          <a:cs typeface="+mn-cs"/>
        </a:defRPr>
      </a:lvl3pPr>
      <a:lvl4pPr marL="1370367" algn="l" defTabSz="913578" rtl="0" eaLnBrk="1" latinLnBrk="0" hangingPunct="1">
        <a:defRPr sz="1797" kern="1200">
          <a:solidFill>
            <a:schemeClr val="tx1"/>
          </a:solidFill>
          <a:latin typeface="+mn-lt"/>
          <a:ea typeface="+mn-ea"/>
          <a:cs typeface="+mn-cs"/>
        </a:defRPr>
      </a:lvl4pPr>
      <a:lvl5pPr marL="1827155" algn="l" defTabSz="913578" rtl="0" eaLnBrk="1" latinLnBrk="0" hangingPunct="1">
        <a:defRPr sz="1797" kern="1200">
          <a:solidFill>
            <a:schemeClr val="tx1"/>
          </a:solidFill>
          <a:latin typeface="+mn-lt"/>
          <a:ea typeface="+mn-ea"/>
          <a:cs typeface="+mn-cs"/>
        </a:defRPr>
      </a:lvl5pPr>
      <a:lvl6pPr marL="2283943" algn="l" defTabSz="913578" rtl="0" eaLnBrk="1" latinLnBrk="0" hangingPunct="1">
        <a:defRPr sz="1797" kern="1200">
          <a:solidFill>
            <a:schemeClr val="tx1"/>
          </a:solidFill>
          <a:latin typeface="+mn-lt"/>
          <a:ea typeface="+mn-ea"/>
          <a:cs typeface="+mn-cs"/>
        </a:defRPr>
      </a:lvl6pPr>
      <a:lvl7pPr marL="2740732" algn="l" defTabSz="913578" rtl="0" eaLnBrk="1" latinLnBrk="0" hangingPunct="1">
        <a:defRPr sz="1797" kern="1200">
          <a:solidFill>
            <a:schemeClr val="tx1"/>
          </a:solidFill>
          <a:latin typeface="+mn-lt"/>
          <a:ea typeface="+mn-ea"/>
          <a:cs typeface="+mn-cs"/>
        </a:defRPr>
      </a:lvl7pPr>
      <a:lvl8pPr marL="3197520" algn="l" defTabSz="913578" rtl="0" eaLnBrk="1" latinLnBrk="0" hangingPunct="1">
        <a:defRPr sz="1797" kern="1200">
          <a:solidFill>
            <a:schemeClr val="tx1"/>
          </a:solidFill>
          <a:latin typeface="+mn-lt"/>
          <a:ea typeface="+mn-ea"/>
          <a:cs typeface="+mn-cs"/>
        </a:defRPr>
      </a:lvl8pPr>
      <a:lvl9pPr marL="3654309" algn="l" defTabSz="913578" rtl="0" eaLnBrk="1" latinLnBrk="0" hangingPunct="1">
        <a:defRPr sz="17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A4A3A4"/>
          </p15:clr>
        </p15:guide>
        <p15:guide id="2" orient="horz" pos="3960">
          <p15:clr>
            <a:srgbClr val="F26B43"/>
          </p15:clr>
        </p15:guide>
        <p15:guide id="3" orient="horz" pos="345">
          <p15:clr>
            <a:srgbClr val="F26B43"/>
          </p15:clr>
        </p15:guide>
        <p15:guide id="4" pos="345">
          <p15:clr>
            <a:srgbClr val="F26B43"/>
          </p15:clr>
        </p15:guide>
        <p15:guide id="5" pos="7334">
          <p15:clr>
            <a:srgbClr val="F26B43"/>
          </p15:clr>
        </p15:guide>
        <p15:guide id="7" orient="horz" pos="960">
          <p15:clr>
            <a:srgbClr val="A4A3A4"/>
          </p15:clr>
        </p15:guide>
        <p15:guide id="12" orient="horz" pos="2160">
          <p15:clr>
            <a:srgbClr val="A4A3A4"/>
          </p15:clr>
        </p15:guide>
        <p15:guide id="13" orient="horz" pos="632">
          <p15:clr>
            <a:srgbClr val="A4A3A4"/>
          </p15:clr>
        </p15:guide>
        <p15:guide id="14" orient="horz" pos="1193">
          <p15:clr>
            <a:srgbClr val="A4A3A4"/>
          </p15:clr>
        </p15:guide>
        <p15:guide id="15" orient="horz" pos="1422">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8.png"/><Relationship Id="rId7" Type="http://schemas.openxmlformats.org/officeDocument/2006/relationships/image" Target="../media/image40.png"/><Relationship Id="rId12" Type="http://schemas.openxmlformats.org/officeDocument/2006/relationships/image" Target="../media/image44.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9.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43.svg"/><Relationship Id="rId4" Type="http://schemas.openxmlformats.org/officeDocument/2006/relationships/image" Target="../media/image38.sv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8.png"/><Relationship Id="rId7" Type="http://schemas.openxmlformats.org/officeDocument/2006/relationships/image" Target="../media/image40.png"/><Relationship Id="rId12" Type="http://schemas.openxmlformats.org/officeDocument/2006/relationships/image" Target="../media/image44.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9.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43.svg"/><Relationship Id="rId4" Type="http://schemas.openxmlformats.org/officeDocument/2006/relationships/image" Target="../media/image38.sv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25.xml"/><Relationship Id="rId16" Type="http://schemas.openxmlformats.org/officeDocument/2006/relationships/image" Target="../media/image60.svg"/><Relationship Id="rId1" Type="http://schemas.openxmlformats.org/officeDocument/2006/relationships/slideLayout" Target="../slideLayouts/slideLayout15.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C468C-906E-45A3-8A03-D809BF303F02}"/>
              </a:ext>
            </a:extLst>
          </p:cNvPr>
          <p:cNvSpPr>
            <a:spLocks noGrp="1"/>
          </p:cNvSpPr>
          <p:nvPr>
            <p:ph type="ctrTitle" idx="4294967295"/>
          </p:nvPr>
        </p:nvSpPr>
        <p:spPr>
          <a:xfrm>
            <a:off x="472088" y="1861438"/>
            <a:ext cx="5819855" cy="2443695"/>
          </a:xfrm>
        </p:spPr>
        <p:txBody>
          <a:bodyPr/>
          <a:lstStyle/>
          <a:p>
            <a:r>
              <a:rPr lang="en-US" sz="5400" dirty="0">
                <a:solidFill>
                  <a:schemeClr val="bg1"/>
                </a:solidFill>
              </a:rPr>
              <a:t>Team resiliency </a:t>
            </a:r>
            <a:br>
              <a:rPr lang="en-US" dirty="0">
                <a:solidFill>
                  <a:schemeClr val="bg1"/>
                </a:solidFill>
              </a:rPr>
            </a:br>
            <a:r>
              <a:rPr lang="en-US" sz="3200" b="0" dirty="0">
                <a:solidFill>
                  <a:schemeClr val="bg1"/>
                </a:solidFill>
              </a:rPr>
              <a:t>How to motivate employees and manage burnout</a:t>
            </a:r>
            <a:br>
              <a:rPr lang="en-US" dirty="0">
                <a:solidFill>
                  <a:schemeClr val="bg1"/>
                </a:solidFill>
              </a:rPr>
            </a:br>
            <a:r>
              <a:rPr lang="en-US" dirty="0">
                <a:solidFill>
                  <a:schemeClr val="bg1"/>
                </a:solidFill>
              </a:rPr>
              <a:t> </a:t>
            </a:r>
          </a:p>
        </p:txBody>
      </p:sp>
      <p:pic>
        <p:nvPicPr>
          <p:cNvPr id="3" name="Picture 2" descr="A picture containing object&#10;&#10;Description automatically generated">
            <a:extLst>
              <a:ext uri="{FF2B5EF4-FFF2-40B4-BE49-F238E27FC236}">
                <a16:creationId xmlns:a16="http://schemas.microsoft.com/office/drawing/2014/main" id="{384AD467-21B8-4407-8305-5AD0273309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2028" y="2024498"/>
            <a:ext cx="3711917" cy="2759576"/>
          </a:xfrm>
          <a:prstGeom prst="rect">
            <a:avLst/>
          </a:prstGeom>
        </p:spPr>
      </p:pic>
      <p:sp>
        <p:nvSpPr>
          <p:cNvPr id="5" name="Oval 4">
            <a:extLst>
              <a:ext uri="{FF2B5EF4-FFF2-40B4-BE49-F238E27FC236}">
                <a16:creationId xmlns:a16="http://schemas.microsoft.com/office/drawing/2014/main" id="{E8B08061-D232-4616-8BF1-BFEBCCBDD991}"/>
              </a:ext>
            </a:extLst>
          </p:cNvPr>
          <p:cNvSpPr/>
          <p:nvPr/>
        </p:nvSpPr>
        <p:spPr>
          <a:xfrm>
            <a:off x="528326" y="1772538"/>
            <a:ext cx="177800" cy="177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6" name="Freeform: Shape 22">
            <a:extLst>
              <a:ext uri="{FF2B5EF4-FFF2-40B4-BE49-F238E27FC236}">
                <a16:creationId xmlns:a16="http://schemas.microsoft.com/office/drawing/2014/main" id="{EFF7D2B4-26C2-CC47-9498-E45EF292F693}"/>
              </a:ext>
            </a:extLst>
          </p:cNvPr>
          <p:cNvSpPr/>
          <p:nvPr/>
        </p:nvSpPr>
        <p:spPr>
          <a:xfrm rot="18900000">
            <a:off x="2031261" y="-1409346"/>
            <a:ext cx="511949" cy="511949"/>
          </a:xfrm>
          <a:custGeom>
            <a:avLst/>
            <a:gdLst>
              <a:gd name="connsiteX0" fmla="*/ 511950 w 511949"/>
              <a:gd name="connsiteY0" fmla="*/ 255975 h 511949"/>
              <a:gd name="connsiteX1" fmla="*/ 255975 w 511949"/>
              <a:gd name="connsiteY1" fmla="*/ 511950 h 511949"/>
              <a:gd name="connsiteX2" fmla="*/ 0 w 511949"/>
              <a:gd name="connsiteY2" fmla="*/ 255975 h 511949"/>
              <a:gd name="connsiteX3" fmla="*/ 255975 w 511949"/>
              <a:gd name="connsiteY3" fmla="*/ 0 h 511949"/>
              <a:gd name="connsiteX4" fmla="*/ 511950 w 511949"/>
              <a:gd name="connsiteY4" fmla="*/ 255975 h 51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49" h="511949">
                <a:moveTo>
                  <a:pt x="511950" y="255975"/>
                </a:moveTo>
                <a:cubicBezTo>
                  <a:pt x="511950" y="397346"/>
                  <a:pt x="397346" y="511950"/>
                  <a:pt x="255975" y="511950"/>
                </a:cubicBezTo>
                <a:cubicBezTo>
                  <a:pt x="114604" y="511950"/>
                  <a:pt x="0" y="397346"/>
                  <a:pt x="0" y="255975"/>
                </a:cubicBezTo>
                <a:cubicBezTo>
                  <a:pt x="0" y="114604"/>
                  <a:pt x="114604" y="0"/>
                  <a:pt x="255975" y="0"/>
                </a:cubicBezTo>
                <a:cubicBezTo>
                  <a:pt x="397346" y="0"/>
                  <a:pt x="511950" y="114604"/>
                  <a:pt x="511950" y="255975"/>
                </a:cubicBezTo>
                <a:close/>
              </a:path>
            </a:pathLst>
          </a:custGeom>
          <a:solidFill>
            <a:schemeClr val="accent4"/>
          </a:solidFill>
          <a:ln w="5065" cap="flat">
            <a:noFill/>
            <a:prstDash val="solid"/>
            <a:miter/>
          </a:ln>
        </p:spPr>
        <p:txBody>
          <a:bodyPr rtlCol="0" anchor="ctr"/>
          <a:lstStyle/>
          <a:p>
            <a:pPr marL="0" algn="r" defTabSz="457200" rtl="1" eaLnBrk="1" latinLnBrk="0" hangingPunct="1"/>
            <a:endParaRPr lang="en-US" dirty="0"/>
          </a:p>
        </p:txBody>
      </p:sp>
    </p:spTree>
    <p:extLst>
      <p:ext uri="{BB962C8B-B14F-4D97-AF65-F5344CB8AC3E}">
        <p14:creationId xmlns:p14="http://schemas.microsoft.com/office/powerpoint/2010/main" val="281112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צורה חופשית: צורה 17">
            <a:extLst>
              <a:ext uri="{FF2B5EF4-FFF2-40B4-BE49-F238E27FC236}">
                <a16:creationId xmlns:a16="http://schemas.microsoft.com/office/drawing/2014/main" id="{40346FD3-FED4-4EBD-B6C9-B95115266D05}"/>
              </a:ext>
            </a:extLst>
          </p:cNvPr>
          <p:cNvSpPr/>
          <p:nvPr/>
        </p:nvSpPr>
        <p:spPr>
          <a:xfrm>
            <a:off x="536573" y="2299536"/>
            <a:ext cx="10173047" cy="4080618"/>
          </a:xfrm>
          <a:custGeom>
            <a:avLst/>
            <a:gdLst>
              <a:gd name="connsiteX0" fmla="*/ 0 w 10175697"/>
              <a:gd name="connsiteY0" fmla="*/ 553289 h 4082109"/>
              <a:gd name="connsiteX1" fmla="*/ 3140765 w 10175697"/>
              <a:gd name="connsiteY1" fmla="*/ 1815559 h 4082109"/>
              <a:gd name="connsiteX2" fmla="*/ 5864087 w 10175697"/>
              <a:gd name="connsiteY2" fmla="*/ 4081681 h 4082109"/>
              <a:gd name="connsiteX3" fmla="*/ 8160026 w 10175697"/>
              <a:gd name="connsiteY3" fmla="*/ 1626716 h 4082109"/>
              <a:gd name="connsiteX4" fmla="*/ 9998765 w 10175697"/>
              <a:gd name="connsiteY4" fmla="*/ 145785 h 4082109"/>
              <a:gd name="connsiteX5" fmla="*/ 9998765 w 10175697"/>
              <a:gd name="connsiteY5" fmla="*/ 135846 h 4082109"/>
              <a:gd name="connsiteX0" fmla="*/ 0 w 10175697"/>
              <a:gd name="connsiteY0" fmla="*/ 553289 h 4082109"/>
              <a:gd name="connsiteX1" fmla="*/ 3140765 w 10175697"/>
              <a:gd name="connsiteY1" fmla="*/ 1815559 h 4082109"/>
              <a:gd name="connsiteX2" fmla="*/ 5864087 w 10175697"/>
              <a:gd name="connsiteY2" fmla="*/ 4081681 h 4082109"/>
              <a:gd name="connsiteX3" fmla="*/ 8160026 w 10175697"/>
              <a:gd name="connsiteY3" fmla="*/ 1626716 h 4082109"/>
              <a:gd name="connsiteX4" fmla="*/ 9998765 w 10175697"/>
              <a:gd name="connsiteY4" fmla="*/ 145785 h 4082109"/>
              <a:gd name="connsiteX5" fmla="*/ 9998765 w 10175697"/>
              <a:gd name="connsiteY5" fmla="*/ 135846 h 4082109"/>
              <a:gd name="connsiteX0" fmla="*/ 0 w 10175697"/>
              <a:gd name="connsiteY0" fmla="*/ 553289 h 4082109"/>
              <a:gd name="connsiteX1" fmla="*/ 3140765 w 10175697"/>
              <a:gd name="connsiteY1" fmla="*/ 1815559 h 4082109"/>
              <a:gd name="connsiteX2" fmla="*/ 5864087 w 10175697"/>
              <a:gd name="connsiteY2" fmla="*/ 4081681 h 4082109"/>
              <a:gd name="connsiteX3" fmla="*/ 8160026 w 10175697"/>
              <a:gd name="connsiteY3" fmla="*/ 1626716 h 4082109"/>
              <a:gd name="connsiteX4" fmla="*/ 9998765 w 10175697"/>
              <a:gd name="connsiteY4" fmla="*/ 145785 h 4082109"/>
              <a:gd name="connsiteX5" fmla="*/ 9998765 w 10175697"/>
              <a:gd name="connsiteY5" fmla="*/ 135846 h 4082109"/>
              <a:gd name="connsiteX0" fmla="*/ 0 w 10175697"/>
              <a:gd name="connsiteY0" fmla="*/ 553289 h 4081681"/>
              <a:gd name="connsiteX1" fmla="*/ 3140765 w 10175697"/>
              <a:gd name="connsiteY1" fmla="*/ 1815559 h 4081681"/>
              <a:gd name="connsiteX2" fmla="*/ 5864087 w 10175697"/>
              <a:gd name="connsiteY2" fmla="*/ 4081681 h 4081681"/>
              <a:gd name="connsiteX3" fmla="*/ 8160026 w 10175697"/>
              <a:gd name="connsiteY3" fmla="*/ 1626716 h 4081681"/>
              <a:gd name="connsiteX4" fmla="*/ 9998765 w 10175697"/>
              <a:gd name="connsiteY4" fmla="*/ 145785 h 4081681"/>
              <a:gd name="connsiteX5" fmla="*/ 9998765 w 10175697"/>
              <a:gd name="connsiteY5" fmla="*/ 135846 h 408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5697" h="4081681">
                <a:moveTo>
                  <a:pt x="0" y="553289"/>
                </a:moveTo>
                <a:cubicBezTo>
                  <a:pt x="1081708" y="890391"/>
                  <a:pt x="2163417" y="1227494"/>
                  <a:pt x="3140765" y="1815559"/>
                </a:cubicBezTo>
                <a:cubicBezTo>
                  <a:pt x="4118113" y="2403624"/>
                  <a:pt x="5365474" y="3795103"/>
                  <a:pt x="5864087" y="4081681"/>
                </a:cubicBezTo>
                <a:cubicBezTo>
                  <a:pt x="6521727" y="3781851"/>
                  <a:pt x="7470913" y="2282699"/>
                  <a:pt x="8160026" y="1626716"/>
                </a:cubicBezTo>
                <a:cubicBezTo>
                  <a:pt x="8849139" y="970733"/>
                  <a:pt x="9998765" y="145785"/>
                  <a:pt x="9998765" y="145785"/>
                </a:cubicBezTo>
                <a:cubicBezTo>
                  <a:pt x="10305221" y="-102693"/>
                  <a:pt x="10151993" y="16576"/>
                  <a:pt x="9998765" y="135846"/>
                </a:cubicBezTo>
              </a:path>
            </a:pathLst>
          </a:custGeom>
          <a:noFill/>
          <a:ln w="57150" cap="flat">
            <a:gradFill>
              <a:gsLst>
                <a:gs pos="56000">
                  <a:schemeClr val="accent2"/>
                </a:gs>
                <a:gs pos="86000">
                  <a:schemeClr val="accent4"/>
                </a:gs>
              </a:gsLst>
              <a:lin ang="0" scaled="0"/>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he-IL" dirty="0">
              <a:solidFill>
                <a:schemeClr val="tx1"/>
              </a:solidFill>
            </a:endParaRPr>
          </a:p>
        </p:txBody>
      </p:sp>
      <p:sp>
        <p:nvSpPr>
          <p:cNvPr id="71" name="Oval 70">
            <a:extLst>
              <a:ext uri="{FF2B5EF4-FFF2-40B4-BE49-F238E27FC236}">
                <a16:creationId xmlns:a16="http://schemas.microsoft.com/office/drawing/2014/main" id="{457D7B09-9985-4A52-9C2B-351CA876E913}"/>
              </a:ext>
            </a:extLst>
          </p:cNvPr>
          <p:cNvSpPr/>
          <p:nvPr/>
        </p:nvSpPr>
        <p:spPr>
          <a:xfrm>
            <a:off x="437109" y="2762790"/>
            <a:ext cx="192421" cy="1924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2" name="כותרת 1">
            <a:extLst>
              <a:ext uri="{FF2B5EF4-FFF2-40B4-BE49-F238E27FC236}">
                <a16:creationId xmlns:a16="http://schemas.microsoft.com/office/drawing/2014/main" id="{94381A0F-E38A-4791-9FA0-8DA2522FF0CB}"/>
              </a:ext>
            </a:extLst>
          </p:cNvPr>
          <p:cNvSpPr>
            <a:spLocks noGrp="1"/>
          </p:cNvSpPr>
          <p:nvPr>
            <p:ph type="title"/>
          </p:nvPr>
        </p:nvSpPr>
        <p:spPr/>
        <p:txBody>
          <a:bodyPr anchor="t">
            <a:noAutofit/>
          </a:bodyPr>
          <a:lstStyle/>
          <a:p>
            <a:r>
              <a:rPr lang="en-US" b="1" dirty="0"/>
              <a:t>The COVID-19 case</a:t>
            </a:r>
            <a:endParaRPr lang="he-IL" b="1" dirty="0"/>
          </a:p>
        </p:txBody>
      </p:sp>
      <p:sp>
        <p:nvSpPr>
          <p:cNvPr id="6" name="מלבן 5">
            <a:extLst>
              <a:ext uri="{FF2B5EF4-FFF2-40B4-BE49-F238E27FC236}">
                <a16:creationId xmlns:a16="http://schemas.microsoft.com/office/drawing/2014/main" id="{C8B24F0D-B0BB-4559-BE5F-45DF821E18A4}"/>
              </a:ext>
            </a:extLst>
          </p:cNvPr>
          <p:cNvSpPr/>
          <p:nvPr/>
        </p:nvSpPr>
        <p:spPr>
          <a:xfrm>
            <a:off x="1738202" y="3649884"/>
            <a:ext cx="1029449" cy="307777"/>
          </a:xfrm>
          <a:prstGeom prst="rect">
            <a:avLst/>
          </a:prstGeom>
          <a:noFill/>
          <a:ln>
            <a:noFill/>
          </a:ln>
        </p:spPr>
        <p:txBody>
          <a:bodyPr wrap="none">
            <a:spAutoFit/>
          </a:bodyPr>
          <a:lstStyle/>
          <a:p>
            <a:r>
              <a:rPr lang="en-US" sz="1400" dirty="0">
                <a:solidFill>
                  <a:schemeClr val="tx2"/>
                </a:solidFill>
              </a:rPr>
              <a:t>Disruption</a:t>
            </a:r>
            <a:endParaRPr lang="he-IL" sz="1400" dirty="0">
              <a:solidFill>
                <a:schemeClr val="tx2"/>
              </a:solidFill>
            </a:endParaRPr>
          </a:p>
        </p:txBody>
      </p:sp>
      <p:sp>
        <p:nvSpPr>
          <p:cNvPr id="7" name="מלבן 6">
            <a:extLst>
              <a:ext uri="{FF2B5EF4-FFF2-40B4-BE49-F238E27FC236}">
                <a16:creationId xmlns:a16="http://schemas.microsoft.com/office/drawing/2014/main" id="{D8BB1514-93B2-475C-930E-438B139C87F1}"/>
              </a:ext>
            </a:extLst>
          </p:cNvPr>
          <p:cNvSpPr/>
          <p:nvPr/>
        </p:nvSpPr>
        <p:spPr>
          <a:xfrm>
            <a:off x="3242625" y="4275899"/>
            <a:ext cx="644728" cy="307777"/>
          </a:xfrm>
          <a:prstGeom prst="rect">
            <a:avLst/>
          </a:prstGeom>
          <a:noFill/>
          <a:ln>
            <a:noFill/>
          </a:ln>
        </p:spPr>
        <p:txBody>
          <a:bodyPr wrap="none">
            <a:spAutoFit/>
          </a:bodyPr>
          <a:lstStyle/>
          <a:p>
            <a:r>
              <a:rPr lang="en-US" sz="1400" dirty="0">
                <a:solidFill>
                  <a:schemeClr val="tx2"/>
                </a:solidFill>
              </a:rPr>
              <a:t>Stress</a:t>
            </a:r>
            <a:endParaRPr lang="he-IL" sz="1400" dirty="0">
              <a:solidFill>
                <a:schemeClr val="tx2"/>
              </a:solidFill>
            </a:endParaRPr>
          </a:p>
        </p:txBody>
      </p:sp>
      <p:sp>
        <p:nvSpPr>
          <p:cNvPr id="9" name="מלבן 8">
            <a:extLst>
              <a:ext uri="{FF2B5EF4-FFF2-40B4-BE49-F238E27FC236}">
                <a16:creationId xmlns:a16="http://schemas.microsoft.com/office/drawing/2014/main" id="{9FCE2329-C6E2-4826-904A-8DDD539E491D}"/>
              </a:ext>
            </a:extLst>
          </p:cNvPr>
          <p:cNvSpPr/>
          <p:nvPr/>
        </p:nvSpPr>
        <p:spPr>
          <a:xfrm>
            <a:off x="8761617" y="3839959"/>
            <a:ext cx="1043876" cy="307777"/>
          </a:xfrm>
          <a:prstGeom prst="rect">
            <a:avLst/>
          </a:prstGeom>
          <a:noFill/>
          <a:ln>
            <a:noFill/>
          </a:ln>
        </p:spPr>
        <p:txBody>
          <a:bodyPr wrap="none">
            <a:spAutoFit/>
          </a:bodyPr>
          <a:lstStyle/>
          <a:p>
            <a:r>
              <a:rPr lang="en-US" sz="1400" dirty="0">
                <a:solidFill>
                  <a:schemeClr val="tx2"/>
                </a:solidFill>
              </a:rPr>
              <a:t>Resilience</a:t>
            </a:r>
            <a:endParaRPr lang="he-IL" sz="1400" dirty="0">
              <a:solidFill>
                <a:schemeClr val="tx2"/>
              </a:solidFill>
            </a:endParaRPr>
          </a:p>
        </p:txBody>
      </p:sp>
      <p:sp>
        <p:nvSpPr>
          <p:cNvPr id="31" name="TextBox 30">
            <a:extLst>
              <a:ext uri="{FF2B5EF4-FFF2-40B4-BE49-F238E27FC236}">
                <a16:creationId xmlns:a16="http://schemas.microsoft.com/office/drawing/2014/main" id="{809CA543-7A18-4F58-A893-F8F611AE78BC}"/>
              </a:ext>
            </a:extLst>
          </p:cNvPr>
          <p:cNvSpPr txBox="1"/>
          <p:nvPr/>
        </p:nvSpPr>
        <p:spPr>
          <a:xfrm rot="6455673">
            <a:off x="857631" y="2583356"/>
            <a:ext cx="369332" cy="1256354"/>
          </a:xfrm>
          <a:prstGeom prst="rect">
            <a:avLst/>
          </a:prstGeom>
          <a:noFill/>
        </p:spPr>
        <p:txBody>
          <a:bodyPr vert="vert270" wrap="square" rtlCol="0">
            <a:spAutoFit/>
          </a:bodyPr>
          <a:lstStyle/>
          <a:p>
            <a:pPr defTabSz="913852"/>
            <a:r>
              <a:rPr lang="en-US" sz="1200" dirty="0">
                <a:solidFill>
                  <a:srgbClr val="000000"/>
                </a:solidFill>
                <a:latin typeface="Century Gothic" panose="020F0302020204030204"/>
              </a:rPr>
              <a:t>My Journey</a:t>
            </a:r>
          </a:p>
        </p:txBody>
      </p:sp>
      <p:grpSp>
        <p:nvGrpSpPr>
          <p:cNvPr id="5" name="Group 4">
            <a:extLst>
              <a:ext uri="{FF2B5EF4-FFF2-40B4-BE49-F238E27FC236}">
                <a16:creationId xmlns:a16="http://schemas.microsoft.com/office/drawing/2014/main" id="{DFE41388-999D-4B8F-B712-3B585D3D58AD}"/>
              </a:ext>
            </a:extLst>
          </p:cNvPr>
          <p:cNvGrpSpPr/>
          <p:nvPr/>
        </p:nvGrpSpPr>
        <p:grpSpPr>
          <a:xfrm>
            <a:off x="1129027" y="1666173"/>
            <a:ext cx="1203688" cy="1236327"/>
            <a:chOff x="1129027" y="1666173"/>
            <a:chExt cx="1203688" cy="1236327"/>
          </a:xfrm>
        </p:grpSpPr>
        <p:grpSp>
          <p:nvGrpSpPr>
            <p:cNvPr id="14" name="Group 13">
              <a:extLst>
                <a:ext uri="{FF2B5EF4-FFF2-40B4-BE49-F238E27FC236}">
                  <a16:creationId xmlns:a16="http://schemas.microsoft.com/office/drawing/2014/main" id="{F3C0CC2A-F155-4927-8840-5E925D70EB3C}"/>
                </a:ext>
              </a:extLst>
            </p:cNvPr>
            <p:cNvGrpSpPr/>
            <p:nvPr/>
          </p:nvGrpSpPr>
          <p:grpSpPr>
            <a:xfrm>
              <a:off x="1296212" y="2039837"/>
              <a:ext cx="840565" cy="862663"/>
              <a:chOff x="508238" y="2234458"/>
              <a:chExt cx="1119084" cy="1148504"/>
            </a:xfrm>
          </p:grpSpPr>
          <p:sp>
            <p:nvSpPr>
              <p:cNvPr id="48" name="Oval 47">
                <a:extLst>
                  <a:ext uri="{FF2B5EF4-FFF2-40B4-BE49-F238E27FC236}">
                    <a16:creationId xmlns:a16="http://schemas.microsoft.com/office/drawing/2014/main" id="{F6A7822B-68B7-47B6-90A7-73DEADB2EB91}"/>
                  </a:ext>
                </a:extLst>
              </p:cNvPr>
              <p:cNvSpPr/>
              <p:nvPr/>
            </p:nvSpPr>
            <p:spPr>
              <a:xfrm>
                <a:off x="508238" y="2302160"/>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rtl="1"/>
                <a:endParaRPr lang="en-US" sz="1600" dirty="0">
                  <a:solidFill>
                    <a:prstClr val="white"/>
                  </a:solidFill>
                  <a:latin typeface="Century Gothic" panose="020F0302020204030204"/>
                </a:endParaRPr>
              </a:p>
            </p:txBody>
          </p:sp>
          <p:sp>
            <p:nvSpPr>
              <p:cNvPr id="49" name="Oval 48">
                <a:extLst>
                  <a:ext uri="{FF2B5EF4-FFF2-40B4-BE49-F238E27FC236}">
                    <a16:creationId xmlns:a16="http://schemas.microsoft.com/office/drawing/2014/main" id="{898257D8-270C-4EA2-842A-540DF4C8F8E9}"/>
                  </a:ext>
                </a:extLst>
              </p:cNvPr>
              <p:cNvSpPr/>
              <p:nvPr/>
            </p:nvSpPr>
            <p:spPr>
              <a:xfrm>
                <a:off x="546521" y="2234458"/>
                <a:ext cx="1080801" cy="1080801"/>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600" dirty="0">
                  <a:solidFill>
                    <a:prstClr val="white"/>
                  </a:solidFill>
                  <a:latin typeface="Century Gothic" panose="020F0302020204030204"/>
                </a:endParaRPr>
              </a:p>
            </p:txBody>
          </p:sp>
        </p:grpSp>
        <p:sp>
          <p:nvSpPr>
            <p:cNvPr id="25" name="Rectangle 24">
              <a:extLst>
                <a:ext uri="{FF2B5EF4-FFF2-40B4-BE49-F238E27FC236}">
                  <a16:creationId xmlns:a16="http://schemas.microsoft.com/office/drawing/2014/main" id="{E7AE4A7E-78F1-4833-A3FA-FED710D8A59E}"/>
                </a:ext>
              </a:extLst>
            </p:cNvPr>
            <p:cNvSpPr/>
            <p:nvPr/>
          </p:nvSpPr>
          <p:spPr>
            <a:xfrm>
              <a:off x="1129027" y="1666173"/>
              <a:ext cx="1203688" cy="307696"/>
            </a:xfrm>
            <a:prstGeom prst="rect">
              <a:avLst/>
            </a:prstGeom>
          </p:spPr>
          <p:txBody>
            <a:bodyPr wrap="none">
              <a:spAutoFit/>
            </a:bodyPr>
            <a:lstStyle/>
            <a:p>
              <a:pPr defTabSz="913852"/>
              <a:r>
                <a:rPr lang="en-US" sz="1400" b="1" dirty="0">
                  <a:solidFill>
                    <a:srgbClr val="000000"/>
                  </a:solidFill>
                  <a:latin typeface="Century Gothic" panose="020F0302020204030204"/>
                  <a:cs typeface="Calibri" panose="020F0502020204030204" pitchFamily="34" charset="0"/>
                </a:rPr>
                <a:t>Quarantine</a:t>
              </a:r>
            </a:p>
          </p:txBody>
        </p:sp>
        <p:sp>
          <p:nvSpPr>
            <p:cNvPr id="32" name="Graphic 9">
              <a:extLst>
                <a:ext uri="{FF2B5EF4-FFF2-40B4-BE49-F238E27FC236}">
                  <a16:creationId xmlns:a16="http://schemas.microsoft.com/office/drawing/2014/main" id="{D29450F9-B0AB-4ED8-8838-330DB86026A3}"/>
                </a:ext>
              </a:extLst>
            </p:cNvPr>
            <p:cNvSpPr/>
            <p:nvPr/>
          </p:nvSpPr>
          <p:spPr>
            <a:xfrm>
              <a:off x="1529428" y="2230639"/>
              <a:ext cx="404736" cy="404736"/>
            </a:xfrm>
            <a:custGeom>
              <a:avLst/>
              <a:gdLst>
                <a:gd name="connsiteX0" fmla="*/ 440839 w 445326"/>
                <a:gd name="connsiteY0" fmla="*/ 185425 h 445325"/>
                <a:gd name="connsiteX1" fmla="*/ 396619 w 445326"/>
                <a:gd name="connsiteY1" fmla="*/ 146980 h 445325"/>
                <a:gd name="connsiteX2" fmla="*/ 396619 w 445326"/>
                <a:gd name="connsiteY2" fmla="*/ 55237 h 445325"/>
                <a:gd name="connsiteX3" fmla="*/ 383573 w 445326"/>
                <a:gd name="connsiteY3" fmla="*/ 42190 h 445325"/>
                <a:gd name="connsiteX4" fmla="*/ 331386 w 445326"/>
                <a:gd name="connsiteY4" fmla="*/ 42190 h 445325"/>
                <a:gd name="connsiteX5" fmla="*/ 318339 w 445326"/>
                <a:gd name="connsiteY5" fmla="*/ 55237 h 445325"/>
                <a:gd name="connsiteX6" fmla="*/ 318339 w 445326"/>
                <a:gd name="connsiteY6" fmla="*/ 78929 h 445325"/>
                <a:gd name="connsiteX7" fmla="*/ 231223 w 445326"/>
                <a:gd name="connsiteY7" fmla="*/ 3201 h 445325"/>
                <a:gd name="connsiteX8" fmla="*/ 214106 w 445326"/>
                <a:gd name="connsiteY8" fmla="*/ 3201 h 445325"/>
                <a:gd name="connsiteX9" fmla="*/ 4490 w 445326"/>
                <a:gd name="connsiteY9" fmla="*/ 185413 h 445325"/>
                <a:gd name="connsiteX10" fmla="*/ 3202 w 445326"/>
                <a:gd name="connsiteY10" fmla="*/ 203817 h 445325"/>
                <a:gd name="connsiteX11" fmla="*/ 21607 w 445326"/>
                <a:gd name="connsiteY11" fmla="*/ 205105 h 445325"/>
                <a:gd name="connsiteX12" fmla="*/ 45230 w 445326"/>
                <a:gd name="connsiteY12" fmla="*/ 184578 h 445325"/>
                <a:gd name="connsiteX13" fmla="*/ 45230 w 445326"/>
                <a:gd name="connsiteY13" fmla="*/ 419232 h 445325"/>
                <a:gd name="connsiteX14" fmla="*/ 35662 w 445326"/>
                <a:gd name="connsiteY14" fmla="*/ 419232 h 445325"/>
                <a:gd name="connsiteX15" fmla="*/ 22616 w 445326"/>
                <a:gd name="connsiteY15" fmla="*/ 432278 h 445325"/>
                <a:gd name="connsiteX16" fmla="*/ 35662 w 445326"/>
                <a:gd name="connsiteY16" fmla="*/ 445325 h 445325"/>
                <a:gd name="connsiteX17" fmla="*/ 409666 w 445326"/>
                <a:gd name="connsiteY17" fmla="*/ 445325 h 445325"/>
                <a:gd name="connsiteX18" fmla="*/ 422713 w 445326"/>
                <a:gd name="connsiteY18" fmla="*/ 432278 h 445325"/>
                <a:gd name="connsiteX19" fmla="*/ 409666 w 445326"/>
                <a:gd name="connsiteY19" fmla="*/ 419232 h 445325"/>
                <a:gd name="connsiteX20" fmla="*/ 396654 w 445326"/>
                <a:gd name="connsiteY20" fmla="*/ 419232 h 445325"/>
                <a:gd name="connsiteX21" fmla="*/ 396654 w 445326"/>
                <a:gd name="connsiteY21" fmla="*/ 181586 h 445325"/>
                <a:gd name="connsiteX22" fmla="*/ 423721 w 445326"/>
                <a:gd name="connsiteY22" fmla="*/ 205116 h 445325"/>
                <a:gd name="connsiteX23" fmla="*/ 432268 w 445326"/>
                <a:gd name="connsiteY23" fmla="*/ 208317 h 445325"/>
                <a:gd name="connsiteX24" fmla="*/ 442114 w 445326"/>
                <a:gd name="connsiteY24" fmla="*/ 203829 h 445325"/>
                <a:gd name="connsiteX25" fmla="*/ 440839 w 445326"/>
                <a:gd name="connsiteY25" fmla="*/ 185425 h 445325"/>
                <a:gd name="connsiteX26" fmla="*/ 440839 w 445326"/>
                <a:gd name="connsiteY26" fmla="*/ 185425 h 445325"/>
                <a:gd name="connsiteX27" fmla="*/ 344433 w 445326"/>
                <a:gd name="connsiteY27" fmla="*/ 68283 h 445325"/>
                <a:gd name="connsiteX28" fmla="*/ 370526 w 445326"/>
                <a:gd name="connsiteY28" fmla="*/ 68283 h 445325"/>
                <a:gd name="connsiteX29" fmla="*/ 370526 w 445326"/>
                <a:gd name="connsiteY29" fmla="*/ 124297 h 445325"/>
                <a:gd name="connsiteX30" fmla="*/ 343980 w 445326"/>
                <a:gd name="connsiteY30" fmla="*/ 101219 h 445325"/>
                <a:gd name="connsiteX31" fmla="*/ 344433 w 445326"/>
                <a:gd name="connsiteY31" fmla="*/ 68283 h 445325"/>
                <a:gd name="connsiteX32" fmla="*/ 344433 w 445326"/>
                <a:gd name="connsiteY32" fmla="*/ 68283 h 445325"/>
                <a:gd name="connsiteX33" fmla="*/ 202404 w 445326"/>
                <a:gd name="connsiteY33" fmla="*/ 157684 h 445325"/>
                <a:gd name="connsiteX34" fmla="*/ 222664 w 445326"/>
                <a:gd name="connsiteY34" fmla="*/ 137425 h 445325"/>
                <a:gd name="connsiteX35" fmla="*/ 242924 w 445326"/>
                <a:gd name="connsiteY35" fmla="*/ 157684 h 445325"/>
                <a:gd name="connsiteX36" fmla="*/ 222664 w 445326"/>
                <a:gd name="connsiteY36" fmla="*/ 177944 h 445325"/>
                <a:gd name="connsiteX37" fmla="*/ 202404 w 445326"/>
                <a:gd name="connsiteY37" fmla="*/ 157684 h 445325"/>
                <a:gd name="connsiteX38" fmla="*/ 202404 w 445326"/>
                <a:gd name="connsiteY38" fmla="*/ 157684 h 445325"/>
                <a:gd name="connsiteX39" fmla="*/ 267104 w 445326"/>
                <a:gd name="connsiteY39" fmla="*/ 306138 h 445325"/>
                <a:gd name="connsiteX40" fmla="*/ 257154 w 445326"/>
                <a:gd name="connsiteY40" fmla="*/ 316343 h 445325"/>
                <a:gd name="connsiteX41" fmla="*/ 188163 w 445326"/>
                <a:gd name="connsiteY41" fmla="*/ 316343 h 445325"/>
                <a:gd name="connsiteX42" fmla="*/ 178213 w 445326"/>
                <a:gd name="connsiteY42" fmla="*/ 306138 h 445325"/>
                <a:gd name="connsiteX43" fmla="*/ 178213 w 445326"/>
                <a:gd name="connsiteY43" fmla="*/ 229389 h 445325"/>
                <a:gd name="connsiteX44" fmla="*/ 188163 w 445326"/>
                <a:gd name="connsiteY44" fmla="*/ 219183 h 445325"/>
                <a:gd name="connsiteX45" fmla="*/ 257154 w 445326"/>
                <a:gd name="connsiteY45" fmla="*/ 219183 h 445325"/>
                <a:gd name="connsiteX46" fmla="*/ 267104 w 445326"/>
                <a:gd name="connsiteY46" fmla="*/ 229389 h 445325"/>
                <a:gd name="connsiteX47" fmla="*/ 267104 w 445326"/>
                <a:gd name="connsiteY47" fmla="*/ 306138 h 445325"/>
                <a:gd name="connsiteX48" fmla="*/ 198624 w 445326"/>
                <a:gd name="connsiteY48" fmla="*/ 342448 h 445325"/>
                <a:gd name="connsiteX49" fmla="*/ 246716 w 445326"/>
                <a:gd name="connsiteY49" fmla="*/ 342448 h 445325"/>
                <a:gd name="connsiteX50" fmla="*/ 238424 w 445326"/>
                <a:gd name="connsiteY50" fmla="*/ 419232 h 445325"/>
                <a:gd name="connsiteX51" fmla="*/ 206915 w 445326"/>
                <a:gd name="connsiteY51" fmla="*/ 419232 h 445325"/>
                <a:gd name="connsiteX52" fmla="*/ 198624 w 445326"/>
                <a:gd name="connsiteY52" fmla="*/ 342448 h 445325"/>
                <a:gd name="connsiteX53" fmla="*/ 264669 w 445326"/>
                <a:gd name="connsiteY53" fmla="*/ 419232 h 445325"/>
                <a:gd name="connsiteX54" fmla="*/ 273378 w 445326"/>
                <a:gd name="connsiteY54" fmla="*/ 338551 h 445325"/>
                <a:gd name="connsiteX55" fmla="*/ 293197 w 445326"/>
                <a:gd name="connsiteY55" fmla="*/ 306149 h 445325"/>
                <a:gd name="connsiteX56" fmla="*/ 293197 w 445326"/>
                <a:gd name="connsiteY56" fmla="*/ 229400 h 445325"/>
                <a:gd name="connsiteX57" fmla="*/ 257154 w 445326"/>
                <a:gd name="connsiteY57" fmla="*/ 193102 h 445325"/>
                <a:gd name="connsiteX58" fmla="*/ 252515 w 445326"/>
                <a:gd name="connsiteY58" fmla="*/ 193102 h 445325"/>
                <a:gd name="connsiteX59" fmla="*/ 269006 w 445326"/>
                <a:gd name="connsiteY59" fmla="*/ 157684 h 445325"/>
                <a:gd name="connsiteX60" fmla="*/ 222664 w 445326"/>
                <a:gd name="connsiteY60" fmla="*/ 111331 h 445325"/>
                <a:gd name="connsiteX61" fmla="*/ 176311 w 445326"/>
                <a:gd name="connsiteY61" fmla="*/ 157684 h 445325"/>
                <a:gd name="connsiteX62" fmla="*/ 192802 w 445326"/>
                <a:gd name="connsiteY62" fmla="*/ 193102 h 445325"/>
                <a:gd name="connsiteX63" fmla="*/ 188163 w 445326"/>
                <a:gd name="connsiteY63" fmla="*/ 193102 h 445325"/>
                <a:gd name="connsiteX64" fmla="*/ 152120 w 445326"/>
                <a:gd name="connsiteY64" fmla="*/ 229400 h 445325"/>
                <a:gd name="connsiteX65" fmla="*/ 152120 w 445326"/>
                <a:gd name="connsiteY65" fmla="*/ 306149 h 445325"/>
                <a:gd name="connsiteX66" fmla="*/ 171939 w 445326"/>
                <a:gd name="connsiteY66" fmla="*/ 338551 h 445325"/>
                <a:gd name="connsiteX67" fmla="*/ 180648 w 445326"/>
                <a:gd name="connsiteY67" fmla="*/ 419232 h 445325"/>
                <a:gd name="connsiteX68" fmla="*/ 71323 w 445326"/>
                <a:gd name="connsiteY68" fmla="*/ 419232 h 445325"/>
                <a:gd name="connsiteX69" fmla="*/ 71323 w 445326"/>
                <a:gd name="connsiteY69" fmla="*/ 162184 h 445325"/>
                <a:gd name="connsiteX70" fmla="*/ 71312 w 445326"/>
                <a:gd name="connsiteY70" fmla="*/ 161906 h 445325"/>
                <a:gd name="connsiteX71" fmla="*/ 222664 w 445326"/>
                <a:gd name="connsiteY71" fmla="*/ 30338 h 445325"/>
                <a:gd name="connsiteX72" fmla="*/ 370526 w 445326"/>
                <a:gd name="connsiteY72" fmla="*/ 158879 h 445325"/>
                <a:gd name="connsiteX73" fmla="*/ 370561 w 445326"/>
                <a:gd name="connsiteY73" fmla="*/ 419243 h 445325"/>
                <a:gd name="connsiteX74" fmla="*/ 264669 w 445326"/>
                <a:gd name="connsiteY74" fmla="*/ 419243 h 4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45326" h="445325">
                  <a:moveTo>
                    <a:pt x="440839" y="185425"/>
                  </a:moveTo>
                  <a:lnTo>
                    <a:pt x="396619" y="146980"/>
                  </a:lnTo>
                  <a:lnTo>
                    <a:pt x="396619" y="55237"/>
                  </a:lnTo>
                  <a:cubicBezTo>
                    <a:pt x="396619" y="48035"/>
                    <a:pt x="390774" y="42190"/>
                    <a:pt x="383573" y="42190"/>
                  </a:cubicBezTo>
                  <a:lnTo>
                    <a:pt x="331386" y="42190"/>
                  </a:lnTo>
                  <a:cubicBezTo>
                    <a:pt x="324173" y="42190"/>
                    <a:pt x="318339" y="48035"/>
                    <a:pt x="318339" y="55237"/>
                  </a:cubicBezTo>
                  <a:lnTo>
                    <a:pt x="318339" y="78929"/>
                  </a:lnTo>
                  <a:lnTo>
                    <a:pt x="231223" y="3201"/>
                  </a:lnTo>
                  <a:cubicBezTo>
                    <a:pt x="226317" y="-1067"/>
                    <a:pt x="219011" y="-1067"/>
                    <a:pt x="214106" y="3201"/>
                  </a:cubicBezTo>
                  <a:lnTo>
                    <a:pt x="4490" y="185413"/>
                  </a:lnTo>
                  <a:cubicBezTo>
                    <a:pt x="-949" y="190145"/>
                    <a:pt x="-1529" y="198378"/>
                    <a:pt x="3202" y="203817"/>
                  </a:cubicBezTo>
                  <a:cubicBezTo>
                    <a:pt x="7934" y="209256"/>
                    <a:pt x="16168" y="209836"/>
                    <a:pt x="21607" y="205105"/>
                  </a:cubicBezTo>
                  <a:lnTo>
                    <a:pt x="45230" y="184578"/>
                  </a:lnTo>
                  <a:lnTo>
                    <a:pt x="45230" y="419232"/>
                  </a:lnTo>
                  <a:lnTo>
                    <a:pt x="35662" y="419232"/>
                  </a:lnTo>
                  <a:cubicBezTo>
                    <a:pt x="28449" y="419232"/>
                    <a:pt x="22616" y="425077"/>
                    <a:pt x="22616" y="432278"/>
                  </a:cubicBezTo>
                  <a:cubicBezTo>
                    <a:pt x="22616" y="439480"/>
                    <a:pt x="28449" y="445325"/>
                    <a:pt x="35662" y="445325"/>
                  </a:cubicBezTo>
                  <a:lnTo>
                    <a:pt x="409666" y="445325"/>
                  </a:lnTo>
                  <a:cubicBezTo>
                    <a:pt x="416868" y="445325"/>
                    <a:pt x="422713" y="439480"/>
                    <a:pt x="422713" y="432278"/>
                  </a:cubicBezTo>
                  <a:cubicBezTo>
                    <a:pt x="422713" y="425065"/>
                    <a:pt x="416868" y="419232"/>
                    <a:pt x="409666" y="419232"/>
                  </a:cubicBezTo>
                  <a:lnTo>
                    <a:pt x="396654" y="419232"/>
                  </a:lnTo>
                  <a:lnTo>
                    <a:pt x="396654" y="181586"/>
                  </a:lnTo>
                  <a:lnTo>
                    <a:pt x="423721" y="205116"/>
                  </a:lnTo>
                  <a:cubicBezTo>
                    <a:pt x="426192" y="207262"/>
                    <a:pt x="429242" y="208317"/>
                    <a:pt x="432268" y="208317"/>
                  </a:cubicBezTo>
                  <a:cubicBezTo>
                    <a:pt x="435922" y="208317"/>
                    <a:pt x="439540" y="206798"/>
                    <a:pt x="442114" y="203829"/>
                  </a:cubicBezTo>
                  <a:cubicBezTo>
                    <a:pt x="446857" y="198390"/>
                    <a:pt x="446278" y="190145"/>
                    <a:pt x="440839" y="185425"/>
                  </a:cubicBezTo>
                  <a:lnTo>
                    <a:pt x="440839" y="185425"/>
                  </a:lnTo>
                  <a:close/>
                  <a:moveTo>
                    <a:pt x="344433" y="68283"/>
                  </a:moveTo>
                  <a:lnTo>
                    <a:pt x="370526" y="68283"/>
                  </a:lnTo>
                  <a:lnTo>
                    <a:pt x="370526" y="124297"/>
                  </a:lnTo>
                  <a:lnTo>
                    <a:pt x="343980" y="101219"/>
                  </a:lnTo>
                  <a:cubicBezTo>
                    <a:pt x="344270" y="100140"/>
                    <a:pt x="344433" y="68283"/>
                    <a:pt x="344433" y="68283"/>
                  </a:cubicBezTo>
                  <a:lnTo>
                    <a:pt x="344433" y="68283"/>
                  </a:lnTo>
                  <a:close/>
                  <a:moveTo>
                    <a:pt x="202404" y="157684"/>
                  </a:moveTo>
                  <a:cubicBezTo>
                    <a:pt x="202404" y="146517"/>
                    <a:pt x="211496" y="137425"/>
                    <a:pt x="222664" y="137425"/>
                  </a:cubicBezTo>
                  <a:cubicBezTo>
                    <a:pt x="233832" y="137425"/>
                    <a:pt x="242924" y="146517"/>
                    <a:pt x="242924" y="157684"/>
                  </a:cubicBezTo>
                  <a:cubicBezTo>
                    <a:pt x="242924" y="168852"/>
                    <a:pt x="233832" y="177944"/>
                    <a:pt x="222664" y="177944"/>
                  </a:cubicBezTo>
                  <a:cubicBezTo>
                    <a:pt x="211496" y="177944"/>
                    <a:pt x="202404" y="168852"/>
                    <a:pt x="202404" y="157684"/>
                  </a:cubicBezTo>
                  <a:lnTo>
                    <a:pt x="202404" y="157684"/>
                  </a:lnTo>
                  <a:close/>
                  <a:moveTo>
                    <a:pt x="267104" y="306138"/>
                  </a:moveTo>
                  <a:cubicBezTo>
                    <a:pt x="267104" y="311774"/>
                    <a:pt x="262639" y="316343"/>
                    <a:pt x="257154" y="316343"/>
                  </a:cubicBezTo>
                  <a:lnTo>
                    <a:pt x="188163" y="316343"/>
                  </a:lnTo>
                  <a:cubicBezTo>
                    <a:pt x="182678" y="316343"/>
                    <a:pt x="178213" y="311762"/>
                    <a:pt x="178213" y="306138"/>
                  </a:cubicBezTo>
                  <a:lnTo>
                    <a:pt x="178213" y="229389"/>
                  </a:lnTo>
                  <a:cubicBezTo>
                    <a:pt x="178213" y="223764"/>
                    <a:pt x="182678" y="219183"/>
                    <a:pt x="188163" y="219183"/>
                  </a:cubicBezTo>
                  <a:lnTo>
                    <a:pt x="257154" y="219183"/>
                  </a:lnTo>
                  <a:cubicBezTo>
                    <a:pt x="262639" y="219183"/>
                    <a:pt x="267104" y="223764"/>
                    <a:pt x="267104" y="229389"/>
                  </a:cubicBezTo>
                  <a:lnTo>
                    <a:pt x="267104" y="306138"/>
                  </a:lnTo>
                  <a:close/>
                  <a:moveTo>
                    <a:pt x="198624" y="342448"/>
                  </a:moveTo>
                  <a:lnTo>
                    <a:pt x="246716" y="342448"/>
                  </a:lnTo>
                  <a:lnTo>
                    <a:pt x="238424" y="419232"/>
                  </a:lnTo>
                  <a:lnTo>
                    <a:pt x="206915" y="419232"/>
                  </a:lnTo>
                  <a:lnTo>
                    <a:pt x="198624" y="342448"/>
                  </a:lnTo>
                  <a:close/>
                  <a:moveTo>
                    <a:pt x="264669" y="419232"/>
                  </a:moveTo>
                  <a:lnTo>
                    <a:pt x="273378" y="338551"/>
                  </a:lnTo>
                  <a:cubicBezTo>
                    <a:pt x="285126" y="332567"/>
                    <a:pt x="293197" y="320286"/>
                    <a:pt x="293197" y="306149"/>
                  </a:cubicBezTo>
                  <a:lnTo>
                    <a:pt x="293197" y="229400"/>
                  </a:lnTo>
                  <a:cubicBezTo>
                    <a:pt x="293197" y="209384"/>
                    <a:pt x="277031" y="193102"/>
                    <a:pt x="257154" y="193102"/>
                  </a:cubicBezTo>
                  <a:lnTo>
                    <a:pt x="252515" y="193102"/>
                  </a:lnTo>
                  <a:cubicBezTo>
                    <a:pt x="262593" y="184590"/>
                    <a:pt x="269006" y="171879"/>
                    <a:pt x="269006" y="157684"/>
                  </a:cubicBezTo>
                  <a:cubicBezTo>
                    <a:pt x="269017" y="132125"/>
                    <a:pt x="248224" y="111331"/>
                    <a:pt x="222664" y="111331"/>
                  </a:cubicBezTo>
                  <a:cubicBezTo>
                    <a:pt x="197104" y="111331"/>
                    <a:pt x="176311" y="132125"/>
                    <a:pt x="176311" y="157684"/>
                  </a:cubicBezTo>
                  <a:cubicBezTo>
                    <a:pt x="176311" y="171879"/>
                    <a:pt x="182724" y="184590"/>
                    <a:pt x="192802" y="193102"/>
                  </a:cubicBezTo>
                  <a:lnTo>
                    <a:pt x="188163" y="193102"/>
                  </a:lnTo>
                  <a:cubicBezTo>
                    <a:pt x="168286" y="193102"/>
                    <a:pt x="152120" y="209384"/>
                    <a:pt x="152120" y="229400"/>
                  </a:cubicBezTo>
                  <a:lnTo>
                    <a:pt x="152120" y="306149"/>
                  </a:lnTo>
                  <a:cubicBezTo>
                    <a:pt x="152120" y="320298"/>
                    <a:pt x="160203" y="332567"/>
                    <a:pt x="171939" y="338551"/>
                  </a:cubicBezTo>
                  <a:lnTo>
                    <a:pt x="180648" y="419232"/>
                  </a:lnTo>
                  <a:lnTo>
                    <a:pt x="71323" y="419232"/>
                  </a:lnTo>
                  <a:lnTo>
                    <a:pt x="71323" y="162184"/>
                  </a:lnTo>
                  <a:cubicBezTo>
                    <a:pt x="71323" y="162091"/>
                    <a:pt x="71312" y="161999"/>
                    <a:pt x="71312" y="161906"/>
                  </a:cubicBezTo>
                  <a:lnTo>
                    <a:pt x="222664" y="30338"/>
                  </a:lnTo>
                  <a:lnTo>
                    <a:pt x="370526" y="158879"/>
                  </a:lnTo>
                  <a:lnTo>
                    <a:pt x="370561" y="419243"/>
                  </a:lnTo>
                  <a:lnTo>
                    <a:pt x="264669" y="419243"/>
                  </a:lnTo>
                  <a:close/>
                </a:path>
              </a:pathLst>
            </a:custGeom>
            <a:solidFill>
              <a:schemeClr val="accent2"/>
            </a:solidFill>
            <a:ln w="1141" cap="flat">
              <a:noFill/>
              <a:prstDash val="solid"/>
              <a:miter/>
            </a:ln>
          </p:spPr>
          <p:txBody>
            <a:bodyPr rtlCol="0" anchor="ctr"/>
            <a:lstStyle/>
            <a:p>
              <a:pPr defTabSz="914126"/>
              <a:endParaRPr lang="en-US" sz="1600" dirty="0">
                <a:solidFill>
                  <a:srgbClr val="000000"/>
                </a:solidFill>
                <a:latin typeface="Century Gothic" panose="020F0302020204030204"/>
              </a:endParaRPr>
            </a:p>
          </p:txBody>
        </p:sp>
      </p:grpSp>
      <p:grpSp>
        <p:nvGrpSpPr>
          <p:cNvPr id="8" name="Group 7">
            <a:extLst>
              <a:ext uri="{FF2B5EF4-FFF2-40B4-BE49-F238E27FC236}">
                <a16:creationId xmlns:a16="http://schemas.microsoft.com/office/drawing/2014/main" id="{E4406C6A-888B-4AE0-98D4-FDEC7CBA2A24}"/>
              </a:ext>
            </a:extLst>
          </p:cNvPr>
          <p:cNvGrpSpPr/>
          <p:nvPr/>
        </p:nvGrpSpPr>
        <p:grpSpPr>
          <a:xfrm>
            <a:off x="3106297" y="1741912"/>
            <a:ext cx="1190953" cy="1446484"/>
            <a:chOff x="3106297" y="1741912"/>
            <a:chExt cx="1190953" cy="1446484"/>
          </a:xfrm>
        </p:grpSpPr>
        <p:grpSp>
          <p:nvGrpSpPr>
            <p:cNvPr id="15" name="Group 14">
              <a:extLst>
                <a:ext uri="{FF2B5EF4-FFF2-40B4-BE49-F238E27FC236}">
                  <a16:creationId xmlns:a16="http://schemas.microsoft.com/office/drawing/2014/main" id="{3CF3B763-6A18-416B-8620-854F34D98D63}"/>
                </a:ext>
              </a:extLst>
            </p:cNvPr>
            <p:cNvGrpSpPr/>
            <p:nvPr/>
          </p:nvGrpSpPr>
          <p:grpSpPr>
            <a:xfrm>
              <a:off x="3294361" y="2323920"/>
              <a:ext cx="852680" cy="864476"/>
              <a:chOff x="544514" y="1742319"/>
              <a:chExt cx="1135212" cy="1150918"/>
            </a:xfrm>
          </p:grpSpPr>
          <p:sp>
            <p:nvSpPr>
              <p:cNvPr id="46" name="Oval 45">
                <a:extLst>
                  <a:ext uri="{FF2B5EF4-FFF2-40B4-BE49-F238E27FC236}">
                    <a16:creationId xmlns:a16="http://schemas.microsoft.com/office/drawing/2014/main" id="{7BBECD26-A90F-4CA6-8539-D82ABC52D5A6}"/>
                  </a:ext>
                </a:extLst>
              </p:cNvPr>
              <p:cNvSpPr/>
              <p:nvPr/>
            </p:nvSpPr>
            <p:spPr>
              <a:xfrm>
                <a:off x="544514" y="1812435"/>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rtl="1"/>
                <a:endParaRPr lang="en-US" sz="1600" dirty="0">
                  <a:solidFill>
                    <a:prstClr val="white"/>
                  </a:solidFill>
                  <a:latin typeface="Century Gothic" panose="020F0302020204030204"/>
                </a:endParaRPr>
              </a:p>
            </p:txBody>
          </p:sp>
          <p:sp>
            <p:nvSpPr>
              <p:cNvPr id="47" name="Oval 46">
                <a:extLst>
                  <a:ext uri="{FF2B5EF4-FFF2-40B4-BE49-F238E27FC236}">
                    <a16:creationId xmlns:a16="http://schemas.microsoft.com/office/drawing/2014/main" id="{8F3F123B-745B-409C-BD4D-BD3BEE1022D7}"/>
                  </a:ext>
                </a:extLst>
              </p:cNvPr>
              <p:cNvSpPr/>
              <p:nvPr/>
            </p:nvSpPr>
            <p:spPr>
              <a:xfrm>
                <a:off x="598925" y="1742319"/>
                <a:ext cx="1080801" cy="1080801"/>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600" dirty="0">
                  <a:solidFill>
                    <a:prstClr val="white"/>
                  </a:solidFill>
                  <a:latin typeface="Century Gothic" panose="020F0302020204030204"/>
                </a:endParaRPr>
              </a:p>
            </p:txBody>
          </p:sp>
        </p:grpSp>
        <p:sp>
          <p:nvSpPr>
            <p:cNvPr id="26" name="Rectangle 25">
              <a:extLst>
                <a:ext uri="{FF2B5EF4-FFF2-40B4-BE49-F238E27FC236}">
                  <a16:creationId xmlns:a16="http://schemas.microsoft.com/office/drawing/2014/main" id="{735B00A1-6C31-4E67-919D-005A09E38B92}"/>
                </a:ext>
              </a:extLst>
            </p:cNvPr>
            <p:cNvSpPr/>
            <p:nvPr/>
          </p:nvSpPr>
          <p:spPr>
            <a:xfrm>
              <a:off x="3106297" y="1741912"/>
              <a:ext cx="1190953" cy="531476"/>
            </a:xfrm>
            <a:prstGeom prst="rect">
              <a:avLst/>
            </a:prstGeom>
          </p:spPr>
          <p:txBody>
            <a:bodyPr wrap="square">
              <a:spAutoFit/>
            </a:bodyPr>
            <a:lstStyle/>
            <a:p>
              <a:pPr algn="ctr" defTabSz="913852"/>
              <a:r>
                <a:rPr lang="en-US" sz="1400" b="1" dirty="0">
                  <a:solidFill>
                    <a:srgbClr val="000000"/>
                  </a:solidFill>
                  <a:latin typeface="Century Gothic" panose="020F0302020204030204"/>
                  <a:cs typeface="Calibri" panose="020F0502020204030204" pitchFamily="34" charset="0"/>
                </a:rPr>
                <a:t>Closing offices</a:t>
              </a:r>
            </a:p>
          </p:txBody>
        </p:sp>
        <p:pic>
          <p:nvPicPr>
            <p:cNvPr id="33" name="Graphic 32">
              <a:extLst>
                <a:ext uri="{FF2B5EF4-FFF2-40B4-BE49-F238E27FC236}">
                  <a16:creationId xmlns:a16="http://schemas.microsoft.com/office/drawing/2014/main" id="{9FBEEC6E-A2F5-4E9B-B1A1-969AB27003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44697" y="2540052"/>
              <a:ext cx="365736" cy="396731"/>
            </a:xfrm>
            <a:prstGeom prst="rect">
              <a:avLst/>
            </a:prstGeom>
          </p:spPr>
        </p:pic>
      </p:grpSp>
      <p:grpSp>
        <p:nvGrpSpPr>
          <p:cNvPr id="10" name="Group 9">
            <a:extLst>
              <a:ext uri="{FF2B5EF4-FFF2-40B4-BE49-F238E27FC236}">
                <a16:creationId xmlns:a16="http://schemas.microsoft.com/office/drawing/2014/main" id="{CC70107B-FCF5-4321-8D3E-819EB888A75D}"/>
              </a:ext>
            </a:extLst>
          </p:cNvPr>
          <p:cNvGrpSpPr/>
          <p:nvPr/>
        </p:nvGrpSpPr>
        <p:grpSpPr>
          <a:xfrm>
            <a:off x="4546866" y="2909161"/>
            <a:ext cx="1342629" cy="1424912"/>
            <a:chOff x="4546866" y="2909161"/>
            <a:chExt cx="1342629" cy="1424912"/>
          </a:xfrm>
        </p:grpSpPr>
        <p:grpSp>
          <p:nvGrpSpPr>
            <p:cNvPr id="21" name="Group 20">
              <a:extLst>
                <a:ext uri="{FF2B5EF4-FFF2-40B4-BE49-F238E27FC236}">
                  <a16:creationId xmlns:a16="http://schemas.microsoft.com/office/drawing/2014/main" id="{A2A72071-8AED-48DA-AF4C-10870368E9C4}"/>
                </a:ext>
              </a:extLst>
            </p:cNvPr>
            <p:cNvGrpSpPr/>
            <p:nvPr/>
          </p:nvGrpSpPr>
          <p:grpSpPr>
            <a:xfrm>
              <a:off x="4836966" y="3472196"/>
              <a:ext cx="840337" cy="861877"/>
              <a:chOff x="725899" y="2725241"/>
              <a:chExt cx="1118779" cy="1147455"/>
            </a:xfrm>
          </p:grpSpPr>
          <p:sp>
            <p:nvSpPr>
              <p:cNvPr id="44" name="Oval 43">
                <a:extLst>
                  <a:ext uri="{FF2B5EF4-FFF2-40B4-BE49-F238E27FC236}">
                    <a16:creationId xmlns:a16="http://schemas.microsoft.com/office/drawing/2014/main" id="{EF9C35C2-8E2D-49E8-914F-F10E9B417616}"/>
                  </a:ext>
                </a:extLst>
              </p:cNvPr>
              <p:cNvSpPr/>
              <p:nvPr/>
            </p:nvSpPr>
            <p:spPr>
              <a:xfrm>
                <a:off x="725899" y="2791895"/>
                <a:ext cx="1080801" cy="108080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rtl="1"/>
                <a:endParaRPr lang="en-US" sz="1600" dirty="0">
                  <a:solidFill>
                    <a:prstClr val="white"/>
                  </a:solidFill>
                  <a:latin typeface="Century Gothic" panose="020F0302020204030204"/>
                </a:endParaRPr>
              </a:p>
            </p:txBody>
          </p:sp>
          <p:sp>
            <p:nvSpPr>
              <p:cNvPr id="45" name="Oval 44">
                <a:extLst>
                  <a:ext uri="{FF2B5EF4-FFF2-40B4-BE49-F238E27FC236}">
                    <a16:creationId xmlns:a16="http://schemas.microsoft.com/office/drawing/2014/main" id="{381D312C-3922-40FB-A8C3-354BD6E3E90B}"/>
                  </a:ext>
                </a:extLst>
              </p:cNvPr>
              <p:cNvSpPr/>
              <p:nvPr/>
            </p:nvSpPr>
            <p:spPr>
              <a:xfrm>
                <a:off x="763877" y="2725241"/>
                <a:ext cx="1080801" cy="1080800"/>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600" dirty="0">
                  <a:solidFill>
                    <a:prstClr val="white"/>
                  </a:solidFill>
                  <a:latin typeface="Century Gothic" panose="020F0302020204030204"/>
                </a:endParaRPr>
              </a:p>
            </p:txBody>
          </p:sp>
        </p:grpSp>
        <p:sp>
          <p:nvSpPr>
            <p:cNvPr id="27" name="Rectangle 26">
              <a:extLst>
                <a:ext uri="{FF2B5EF4-FFF2-40B4-BE49-F238E27FC236}">
                  <a16:creationId xmlns:a16="http://schemas.microsoft.com/office/drawing/2014/main" id="{221CA4F5-8E9B-41FC-B0CD-223556799F09}"/>
                </a:ext>
              </a:extLst>
            </p:cNvPr>
            <p:cNvSpPr/>
            <p:nvPr/>
          </p:nvSpPr>
          <p:spPr>
            <a:xfrm>
              <a:off x="4546866" y="2909161"/>
              <a:ext cx="1342629" cy="531461"/>
            </a:xfrm>
            <a:prstGeom prst="rect">
              <a:avLst/>
            </a:prstGeom>
          </p:spPr>
          <p:txBody>
            <a:bodyPr wrap="square">
              <a:spAutoFit/>
            </a:bodyPr>
            <a:lstStyle/>
            <a:p>
              <a:pPr algn="ctr" defTabSz="913852"/>
              <a:r>
                <a:rPr lang="en-US" sz="1400" b="1" dirty="0">
                  <a:solidFill>
                    <a:srgbClr val="000000"/>
                  </a:solidFill>
                  <a:latin typeface="Century Gothic" panose="020F0302020204030204"/>
                  <a:cs typeface="Calibri" panose="020F0502020204030204" pitchFamily="34" charset="0"/>
                </a:rPr>
                <a:t>Working remotely</a:t>
              </a:r>
            </a:p>
          </p:txBody>
        </p:sp>
        <p:pic>
          <p:nvPicPr>
            <p:cNvPr id="34" name="Graphic 33">
              <a:extLst>
                <a:ext uri="{FF2B5EF4-FFF2-40B4-BE49-F238E27FC236}">
                  <a16:creationId xmlns:a16="http://schemas.microsoft.com/office/drawing/2014/main" id="{30C73325-1D7F-4F5F-AB0E-C0C5456249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24244" y="3699241"/>
              <a:ext cx="494305" cy="357720"/>
            </a:xfrm>
            <a:prstGeom prst="rect">
              <a:avLst/>
            </a:prstGeom>
          </p:spPr>
        </p:pic>
      </p:grpSp>
      <p:grpSp>
        <p:nvGrpSpPr>
          <p:cNvPr id="11" name="Group 10">
            <a:extLst>
              <a:ext uri="{FF2B5EF4-FFF2-40B4-BE49-F238E27FC236}">
                <a16:creationId xmlns:a16="http://schemas.microsoft.com/office/drawing/2014/main" id="{A44DB12D-A6A5-4CCE-B42B-A97A33CC8DD1}"/>
              </a:ext>
            </a:extLst>
          </p:cNvPr>
          <p:cNvGrpSpPr/>
          <p:nvPr/>
        </p:nvGrpSpPr>
        <p:grpSpPr>
          <a:xfrm>
            <a:off x="6177151" y="3447611"/>
            <a:ext cx="1342629" cy="1454502"/>
            <a:chOff x="6177151" y="3447611"/>
            <a:chExt cx="1342629" cy="1454502"/>
          </a:xfrm>
        </p:grpSpPr>
        <p:grpSp>
          <p:nvGrpSpPr>
            <p:cNvPr id="22" name="Group 21">
              <a:extLst>
                <a:ext uri="{FF2B5EF4-FFF2-40B4-BE49-F238E27FC236}">
                  <a16:creationId xmlns:a16="http://schemas.microsoft.com/office/drawing/2014/main" id="{1BCE8003-7455-4F4B-B42F-6A15DBF480DC}"/>
                </a:ext>
              </a:extLst>
            </p:cNvPr>
            <p:cNvGrpSpPr/>
            <p:nvPr/>
          </p:nvGrpSpPr>
          <p:grpSpPr>
            <a:xfrm>
              <a:off x="6448426" y="4026269"/>
              <a:ext cx="826189" cy="875844"/>
              <a:chOff x="326859" y="1525125"/>
              <a:chExt cx="1099943" cy="1166050"/>
            </a:xfrm>
          </p:grpSpPr>
          <p:sp>
            <p:nvSpPr>
              <p:cNvPr id="42" name="Oval 41">
                <a:extLst>
                  <a:ext uri="{FF2B5EF4-FFF2-40B4-BE49-F238E27FC236}">
                    <a16:creationId xmlns:a16="http://schemas.microsoft.com/office/drawing/2014/main" id="{D43E3C11-ED7B-49AA-BFDB-B6A5962DBC3E}"/>
                  </a:ext>
                </a:extLst>
              </p:cNvPr>
              <p:cNvSpPr/>
              <p:nvPr/>
            </p:nvSpPr>
            <p:spPr>
              <a:xfrm>
                <a:off x="326859" y="1610373"/>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rtl="1"/>
                <a:endParaRPr lang="en-US" sz="1600" dirty="0">
                  <a:solidFill>
                    <a:prstClr val="white"/>
                  </a:solidFill>
                  <a:latin typeface="Century Gothic" panose="020F0302020204030204"/>
                </a:endParaRPr>
              </a:p>
            </p:txBody>
          </p:sp>
          <p:sp>
            <p:nvSpPr>
              <p:cNvPr id="43" name="Oval 42">
                <a:extLst>
                  <a:ext uri="{FF2B5EF4-FFF2-40B4-BE49-F238E27FC236}">
                    <a16:creationId xmlns:a16="http://schemas.microsoft.com/office/drawing/2014/main" id="{5C304C5E-1640-45EF-B8B5-A667810A1E8A}"/>
                  </a:ext>
                </a:extLst>
              </p:cNvPr>
              <p:cNvSpPr/>
              <p:nvPr/>
            </p:nvSpPr>
            <p:spPr>
              <a:xfrm>
                <a:off x="346001" y="1525125"/>
                <a:ext cx="1080801" cy="1080801"/>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600" dirty="0">
                  <a:solidFill>
                    <a:prstClr val="white"/>
                  </a:solidFill>
                  <a:latin typeface="Century Gothic" panose="020F0302020204030204"/>
                </a:endParaRPr>
              </a:p>
            </p:txBody>
          </p:sp>
        </p:grpSp>
        <p:sp>
          <p:nvSpPr>
            <p:cNvPr id="28" name="Rectangle 27">
              <a:extLst>
                <a:ext uri="{FF2B5EF4-FFF2-40B4-BE49-F238E27FC236}">
                  <a16:creationId xmlns:a16="http://schemas.microsoft.com/office/drawing/2014/main" id="{829A87E9-D97F-49C1-8C6E-4D14EEFF0DF0}"/>
                </a:ext>
              </a:extLst>
            </p:cNvPr>
            <p:cNvSpPr/>
            <p:nvPr/>
          </p:nvSpPr>
          <p:spPr>
            <a:xfrm>
              <a:off x="6177151" y="3447611"/>
              <a:ext cx="1342629" cy="531476"/>
            </a:xfrm>
            <a:prstGeom prst="rect">
              <a:avLst/>
            </a:prstGeom>
          </p:spPr>
          <p:txBody>
            <a:bodyPr wrap="square">
              <a:spAutoFit/>
            </a:bodyPr>
            <a:lstStyle/>
            <a:p>
              <a:pPr algn="ctr" defTabSz="913852"/>
              <a:r>
                <a:rPr lang="en-US" sz="1400" b="1" dirty="0">
                  <a:solidFill>
                    <a:srgbClr val="000000"/>
                  </a:solidFill>
                  <a:latin typeface="Century Gothic" panose="020F0302020204030204"/>
                  <a:cs typeface="Calibri" panose="020F0502020204030204" pitchFamily="34" charset="0"/>
                </a:rPr>
                <a:t>Becoming Effective</a:t>
              </a:r>
            </a:p>
          </p:txBody>
        </p:sp>
        <p:pic>
          <p:nvPicPr>
            <p:cNvPr id="35" name="Graphic 34">
              <a:extLst>
                <a:ext uri="{FF2B5EF4-FFF2-40B4-BE49-F238E27FC236}">
                  <a16:creationId xmlns:a16="http://schemas.microsoft.com/office/drawing/2014/main" id="{4DD47AE7-0AF6-439D-958A-E90E42FD4E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33833" y="4234015"/>
              <a:ext cx="429265" cy="479346"/>
            </a:xfrm>
            <a:prstGeom prst="rect">
              <a:avLst/>
            </a:prstGeom>
          </p:spPr>
        </p:pic>
      </p:grpSp>
      <p:grpSp>
        <p:nvGrpSpPr>
          <p:cNvPr id="16" name="Group 15">
            <a:extLst>
              <a:ext uri="{FF2B5EF4-FFF2-40B4-BE49-F238E27FC236}">
                <a16:creationId xmlns:a16="http://schemas.microsoft.com/office/drawing/2014/main" id="{F02FF0AB-A7D0-47D0-BF8B-6F58945CB906}"/>
              </a:ext>
            </a:extLst>
          </p:cNvPr>
          <p:cNvGrpSpPr/>
          <p:nvPr/>
        </p:nvGrpSpPr>
        <p:grpSpPr>
          <a:xfrm>
            <a:off x="7616085" y="2060870"/>
            <a:ext cx="875616" cy="1236329"/>
            <a:chOff x="7616085" y="2060870"/>
            <a:chExt cx="875616" cy="1236329"/>
          </a:xfrm>
        </p:grpSpPr>
        <p:grpSp>
          <p:nvGrpSpPr>
            <p:cNvPr id="23" name="Group 22">
              <a:extLst>
                <a:ext uri="{FF2B5EF4-FFF2-40B4-BE49-F238E27FC236}">
                  <a16:creationId xmlns:a16="http://schemas.microsoft.com/office/drawing/2014/main" id="{E28F19B2-3907-413C-A9D4-05DF2904B546}"/>
                </a:ext>
              </a:extLst>
            </p:cNvPr>
            <p:cNvGrpSpPr/>
            <p:nvPr/>
          </p:nvGrpSpPr>
          <p:grpSpPr>
            <a:xfrm>
              <a:off x="7616085" y="2428473"/>
              <a:ext cx="851400" cy="868726"/>
              <a:chOff x="508238" y="1881765"/>
              <a:chExt cx="1133509" cy="1156576"/>
            </a:xfrm>
          </p:grpSpPr>
          <p:sp>
            <p:nvSpPr>
              <p:cNvPr id="40" name="Oval 39">
                <a:extLst>
                  <a:ext uri="{FF2B5EF4-FFF2-40B4-BE49-F238E27FC236}">
                    <a16:creationId xmlns:a16="http://schemas.microsoft.com/office/drawing/2014/main" id="{20C14CDD-66F5-4A16-AB68-D9BF82702BE2}"/>
                  </a:ext>
                </a:extLst>
              </p:cNvPr>
              <p:cNvSpPr/>
              <p:nvPr/>
            </p:nvSpPr>
            <p:spPr>
              <a:xfrm>
                <a:off x="508238" y="1957539"/>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rtl="1"/>
                <a:endParaRPr lang="en-US" sz="1600" dirty="0">
                  <a:solidFill>
                    <a:prstClr val="white"/>
                  </a:solidFill>
                  <a:latin typeface="Century Gothic" panose="020F0302020204030204"/>
                </a:endParaRPr>
              </a:p>
            </p:txBody>
          </p:sp>
          <p:sp>
            <p:nvSpPr>
              <p:cNvPr id="41" name="Oval 40">
                <a:extLst>
                  <a:ext uri="{FF2B5EF4-FFF2-40B4-BE49-F238E27FC236}">
                    <a16:creationId xmlns:a16="http://schemas.microsoft.com/office/drawing/2014/main" id="{1B4158FE-CF2E-44B5-8C10-787399CABBD8}"/>
                  </a:ext>
                </a:extLst>
              </p:cNvPr>
              <p:cNvSpPr/>
              <p:nvPr/>
            </p:nvSpPr>
            <p:spPr>
              <a:xfrm>
                <a:off x="560946" y="1881765"/>
                <a:ext cx="1080801" cy="1080801"/>
              </a:xfrm>
              <a:prstGeom prst="ellipse">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600" dirty="0">
                  <a:solidFill>
                    <a:prstClr val="white"/>
                  </a:solidFill>
                  <a:latin typeface="Century Gothic" panose="020F0302020204030204"/>
                </a:endParaRPr>
              </a:p>
            </p:txBody>
          </p:sp>
        </p:grpSp>
        <p:sp>
          <p:nvSpPr>
            <p:cNvPr id="29" name="Rectangle 28">
              <a:extLst>
                <a:ext uri="{FF2B5EF4-FFF2-40B4-BE49-F238E27FC236}">
                  <a16:creationId xmlns:a16="http://schemas.microsoft.com/office/drawing/2014/main" id="{EE6CC3A6-53F8-45C7-96DA-6E81983EFD28}"/>
                </a:ext>
              </a:extLst>
            </p:cNvPr>
            <p:cNvSpPr/>
            <p:nvPr/>
          </p:nvSpPr>
          <p:spPr>
            <a:xfrm>
              <a:off x="7633298" y="2060870"/>
              <a:ext cx="858403" cy="307696"/>
            </a:xfrm>
            <a:prstGeom prst="rect">
              <a:avLst/>
            </a:prstGeom>
          </p:spPr>
          <p:txBody>
            <a:bodyPr wrap="square">
              <a:spAutoFit/>
            </a:bodyPr>
            <a:lstStyle/>
            <a:p>
              <a:pPr defTabSz="913852"/>
              <a:r>
                <a:rPr lang="en-US" sz="1400" b="1" dirty="0">
                  <a:solidFill>
                    <a:srgbClr val="000000"/>
                  </a:solidFill>
                  <a:latin typeface="Century Gothic" panose="020F0302020204030204"/>
                  <a:cs typeface="Calibri" panose="020F0502020204030204" pitchFamily="34" charset="0"/>
                </a:rPr>
                <a:t>Burnout</a:t>
              </a:r>
            </a:p>
          </p:txBody>
        </p:sp>
        <p:pic>
          <p:nvPicPr>
            <p:cNvPr id="36" name="Graphic 35">
              <a:extLst>
                <a:ext uri="{FF2B5EF4-FFF2-40B4-BE49-F238E27FC236}">
                  <a16:creationId xmlns:a16="http://schemas.microsoft.com/office/drawing/2014/main" id="{348E2D0D-63B3-400D-85DF-30AF53A5588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871650" y="2625336"/>
              <a:ext cx="381697" cy="467330"/>
            </a:xfrm>
            <a:prstGeom prst="rect">
              <a:avLst/>
            </a:prstGeom>
          </p:spPr>
        </p:pic>
      </p:grpSp>
      <p:grpSp>
        <p:nvGrpSpPr>
          <p:cNvPr id="17" name="Group 16">
            <a:extLst>
              <a:ext uri="{FF2B5EF4-FFF2-40B4-BE49-F238E27FC236}">
                <a16:creationId xmlns:a16="http://schemas.microsoft.com/office/drawing/2014/main" id="{95B06F05-7765-49AF-BA86-66649140E64C}"/>
              </a:ext>
            </a:extLst>
          </p:cNvPr>
          <p:cNvGrpSpPr/>
          <p:nvPr/>
        </p:nvGrpSpPr>
        <p:grpSpPr>
          <a:xfrm>
            <a:off x="9257813" y="1168607"/>
            <a:ext cx="928575" cy="1222708"/>
            <a:chOff x="9257813" y="1168607"/>
            <a:chExt cx="928575" cy="1222708"/>
          </a:xfrm>
        </p:grpSpPr>
        <p:grpSp>
          <p:nvGrpSpPr>
            <p:cNvPr id="24" name="Group 23">
              <a:extLst>
                <a:ext uri="{FF2B5EF4-FFF2-40B4-BE49-F238E27FC236}">
                  <a16:creationId xmlns:a16="http://schemas.microsoft.com/office/drawing/2014/main" id="{6C083A35-8440-4A77-B03A-EB5A88616426}"/>
                </a:ext>
              </a:extLst>
            </p:cNvPr>
            <p:cNvGrpSpPr/>
            <p:nvPr/>
          </p:nvGrpSpPr>
          <p:grpSpPr>
            <a:xfrm>
              <a:off x="9283555" y="1538112"/>
              <a:ext cx="884132" cy="853203"/>
              <a:chOff x="508238" y="941114"/>
              <a:chExt cx="1177085" cy="1135909"/>
            </a:xfrm>
          </p:grpSpPr>
          <p:sp>
            <p:nvSpPr>
              <p:cNvPr id="38" name="Oval 37">
                <a:extLst>
                  <a:ext uri="{FF2B5EF4-FFF2-40B4-BE49-F238E27FC236}">
                    <a16:creationId xmlns:a16="http://schemas.microsoft.com/office/drawing/2014/main" id="{B6360195-4497-42F3-92E8-DF3460E38C5F}"/>
                  </a:ext>
                </a:extLst>
              </p:cNvPr>
              <p:cNvSpPr/>
              <p:nvPr/>
            </p:nvSpPr>
            <p:spPr>
              <a:xfrm>
                <a:off x="508238" y="996222"/>
                <a:ext cx="1080802" cy="108080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rtl="1"/>
                <a:endParaRPr lang="en-US" sz="1600" dirty="0">
                  <a:solidFill>
                    <a:prstClr val="white"/>
                  </a:solidFill>
                  <a:latin typeface="Century Gothic" panose="020F0302020204030204"/>
                </a:endParaRPr>
              </a:p>
            </p:txBody>
          </p:sp>
          <p:sp>
            <p:nvSpPr>
              <p:cNvPr id="39" name="Oval 38">
                <a:extLst>
                  <a:ext uri="{FF2B5EF4-FFF2-40B4-BE49-F238E27FC236}">
                    <a16:creationId xmlns:a16="http://schemas.microsoft.com/office/drawing/2014/main" id="{1964C905-0C54-44FA-BD1F-3DE0F9CAF539}"/>
                  </a:ext>
                </a:extLst>
              </p:cNvPr>
              <p:cNvSpPr/>
              <p:nvPr/>
            </p:nvSpPr>
            <p:spPr>
              <a:xfrm>
                <a:off x="604522" y="941114"/>
                <a:ext cx="1080801" cy="1080802"/>
              </a:xfrm>
              <a:prstGeom prst="ellipse">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600" dirty="0">
                  <a:solidFill>
                    <a:prstClr val="white"/>
                  </a:solidFill>
                  <a:latin typeface="Century Gothic" panose="020F0302020204030204"/>
                </a:endParaRPr>
              </a:p>
            </p:txBody>
          </p:sp>
        </p:grpSp>
        <p:sp>
          <p:nvSpPr>
            <p:cNvPr id="30" name="Rectangle 29">
              <a:extLst>
                <a:ext uri="{FF2B5EF4-FFF2-40B4-BE49-F238E27FC236}">
                  <a16:creationId xmlns:a16="http://schemas.microsoft.com/office/drawing/2014/main" id="{F492A608-6AA1-4D68-8CBA-D6DD00362BFF}"/>
                </a:ext>
              </a:extLst>
            </p:cNvPr>
            <p:cNvSpPr/>
            <p:nvPr/>
          </p:nvSpPr>
          <p:spPr>
            <a:xfrm>
              <a:off x="9257813" y="1168607"/>
              <a:ext cx="928575" cy="307776"/>
            </a:xfrm>
            <a:prstGeom prst="rect">
              <a:avLst/>
            </a:prstGeom>
          </p:spPr>
          <p:txBody>
            <a:bodyPr wrap="none">
              <a:spAutoFit/>
            </a:bodyPr>
            <a:lstStyle/>
            <a:p>
              <a:pPr defTabSz="913852"/>
              <a:r>
                <a:rPr lang="en-US" sz="1400" b="1" dirty="0">
                  <a:solidFill>
                    <a:srgbClr val="000000"/>
                  </a:solidFill>
                  <a:latin typeface="Century Gothic" panose="020F0302020204030204"/>
                  <a:cs typeface="Calibri" panose="020F0502020204030204" pitchFamily="34" charset="0"/>
                </a:rPr>
                <a:t>Re-entry</a:t>
              </a:r>
            </a:p>
          </p:txBody>
        </p:sp>
        <p:pic>
          <p:nvPicPr>
            <p:cNvPr id="37" name="Graphic 36">
              <a:extLst>
                <a:ext uri="{FF2B5EF4-FFF2-40B4-BE49-F238E27FC236}">
                  <a16:creationId xmlns:a16="http://schemas.microsoft.com/office/drawing/2014/main" id="{41EAF43B-7747-400A-8634-0CCD3AE30B1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94290" y="1797137"/>
              <a:ext cx="383736" cy="351216"/>
            </a:xfrm>
            <a:prstGeom prst="rect">
              <a:avLst/>
            </a:prstGeom>
          </p:spPr>
        </p:pic>
      </p:grpSp>
      <p:grpSp>
        <p:nvGrpSpPr>
          <p:cNvPr id="50" name="Group 49">
            <a:extLst>
              <a:ext uri="{FF2B5EF4-FFF2-40B4-BE49-F238E27FC236}">
                <a16:creationId xmlns:a16="http://schemas.microsoft.com/office/drawing/2014/main" id="{D1DDABEE-6373-D94B-AEBC-345D03E0EC54}"/>
              </a:ext>
            </a:extLst>
          </p:cNvPr>
          <p:cNvGrpSpPr/>
          <p:nvPr/>
        </p:nvGrpSpPr>
        <p:grpSpPr>
          <a:xfrm>
            <a:off x="6147627" y="6153550"/>
            <a:ext cx="437855" cy="439091"/>
            <a:chOff x="8255040" y="871858"/>
            <a:chExt cx="1474254" cy="1478416"/>
          </a:xfrm>
        </p:grpSpPr>
        <p:sp>
          <p:nvSpPr>
            <p:cNvPr id="51" name="Oval 50">
              <a:extLst>
                <a:ext uri="{FF2B5EF4-FFF2-40B4-BE49-F238E27FC236}">
                  <a16:creationId xmlns:a16="http://schemas.microsoft.com/office/drawing/2014/main" id="{967523C3-B26C-4942-93EF-3C1B9AA50579}"/>
                </a:ext>
              </a:extLst>
            </p:cNvPr>
            <p:cNvSpPr/>
            <p:nvPr/>
          </p:nvSpPr>
          <p:spPr>
            <a:xfrm>
              <a:off x="8255040" y="981671"/>
              <a:ext cx="1368603" cy="13686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2" name="Oval 51">
              <a:extLst>
                <a:ext uri="{FF2B5EF4-FFF2-40B4-BE49-F238E27FC236}">
                  <a16:creationId xmlns:a16="http://schemas.microsoft.com/office/drawing/2014/main" id="{C8E1AB56-3EE4-064B-B8C2-D29A346D7B7C}"/>
                </a:ext>
              </a:extLst>
            </p:cNvPr>
            <p:cNvSpPr/>
            <p:nvPr/>
          </p:nvSpPr>
          <p:spPr>
            <a:xfrm>
              <a:off x="8360693" y="871858"/>
              <a:ext cx="1368601" cy="1368602"/>
            </a:xfrm>
            <a:prstGeom prst="ellipse">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53" name="Rectangle 52">
            <a:extLst>
              <a:ext uri="{FF2B5EF4-FFF2-40B4-BE49-F238E27FC236}">
                <a16:creationId xmlns:a16="http://schemas.microsoft.com/office/drawing/2014/main" id="{9819E5ED-7DE4-6A45-9388-D33E2CAED5DC}"/>
              </a:ext>
            </a:extLst>
          </p:cNvPr>
          <p:cNvSpPr/>
          <p:nvPr/>
        </p:nvSpPr>
        <p:spPr>
          <a:xfrm>
            <a:off x="6630753" y="6223309"/>
            <a:ext cx="1374094" cy="307777"/>
          </a:xfrm>
          <a:prstGeom prst="rect">
            <a:avLst/>
          </a:prstGeom>
        </p:spPr>
        <p:txBody>
          <a:bodyPr wrap="none">
            <a:spAutoFit/>
          </a:bodyPr>
          <a:lstStyle/>
          <a:p>
            <a:r>
              <a:rPr lang="en-US" sz="1400" dirty="0">
                <a:solidFill>
                  <a:schemeClr val="tx2"/>
                </a:solidFill>
                <a:latin typeface="Century Gothic" panose="020B0502020202020204" pitchFamily="34" charset="0"/>
              </a:rPr>
              <a:t>bounce back</a:t>
            </a:r>
            <a:endParaRPr lang="he-IL" sz="1400" dirty="0">
              <a:solidFill>
                <a:schemeClr val="tx2"/>
              </a:solidFill>
              <a:latin typeface="Century Gothic" panose="020B0502020202020204" pitchFamily="34" charset="0"/>
            </a:endParaRPr>
          </a:p>
        </p:txBody>
      </p:sp>
      <p:sp>
        <p:nvSpPr>
          <p:cNvPr id="57" name="Rectangle 56">
            <a:extLst>
              <a:ext uri="{FF2B5EF4-FFF2-40B4-BE49-F238E27FC236}">
                <a16:creationId xmlns:a16="http://schemas.microsoft.com/office/drawing/2014/main" id="{9BCEAC9B-24FD-4240-9C1F-5EB40914858F}"/>
              </a:ext>
            </a:extLst>
          </p:cNvPr>
          <p:cNvSpPr/>
          <p:nvPr/>
        </p:nvSpPr>
        <p:spPr>
          <a:xfrm rot="18566413">
            <a:off x="7573123" y="4779136"/>
            <a:ext cx="889987" cy="276999"/>
          </a:xfrm>
          <a:prstGeom prst="rect">
            <a:avLst/>
          </a:prstGeom>
        </p:spPr>
        <p:txBody>
          <a:bodyPr wrap="none">
            <a:spAutoFit/>
          </a:bodyPr>
          <a:lstStyle/>
          <a:p>
            <a:r>
              <a:rPr lang="en-US" sz="1200" dirty="0">
                <a:solidFill>
                  <a:schemeClr val="tx1">
                    <a:lumMod val="50000"/>
                    <a:lumOff val="50000"/>
                  </a:schemeClr>
                </a:solidFill>
                <a:latin typeface="Century Gothic" panose="020B0502020202020204" pitchFamily="34" charset="0"/>
              </a:rPr>
              <a:t>Recovery</a:t>
            </a:r>
            <a:endParaRPr lang="he-IL" sz="1200" dirty="0">
              <a:solidFill>
                <a:schemeClr val="tx1">
                  <a:lumMod val="50000"/>
                  <a:lumOff val="50000"/>
                </a:schemeClr>
              </a:solidFill>
              <a:latin typeface="Century Gothic" panose="020B0502020202020204" pitchFamily="34" charset="0"/>
            </a:endParaRPr>
          </a:p>
        </p:txBody>
      </p:sp>
      <p:grpSp>
        <p:nvGrpSpPr>
          <p:cNvPr id="58" name="Group 57">
            <a:extLst>
              <a:ext uri="{FF2B5EF4-FFF2-40B4-BE49-F238E27FC236}">
                <a16:creationId xmlns:a16="http://schemas.microsoft.com/office/drawing/2014/main" id="{4E21D334-65DF-9E4F-9BDC-15B9FF64C211}"/>
              </a:ext>
            </a:extLst>
          </p:cNvPr>
          <p:cNvGrpSpPr/>
          <p:nvPr/>
        </p:nvGrpSpPr>
        <p:grpSpPr>
          <a:xfrm>
            <a:off x="2047680" y="3227722"/>
            <a:ext cx="437855" cy="439091"/>
            <a:chOff x="8255040" y="871858"/>
            <a:chExt cx="1474254" cy="1478416"/>
          </a:xfrm>
        </p:grpSpPr>
        <p:sp>
          <p:nvSpPr>
            <p:cNvPr id="59" name="Oval 58">
              <a:extLst>
                <a:ext uri="{FF2B5EF4-FFF2-40B4-BE49-F238E27FC236}">
                  <a16:creationId xmlns:a16="http://schemas.microsoft.com/office/drawing/2014/main" id="{0D222704-6B81-704F-BB09-14E720D24E91}"/>
                </a:ext>
              </a:extLst>
            </p:cNvPr>
            <p:cNvSpPr/>
            <p:nvPr/>
          </p:nvSpPr>
          <p:spPr>
            <a:xfrm>
              <a:off x="8255040" y="981671"/>
              <a:ext cx="1368603" cy="136860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60" name="Oval 59">
              <a:extLst>
                <a:ext uri="{FF2B5EF4-FFF2-40B4-BE49-F238E27FC236}">
                  <a16:creationId xmlns:a16="http://schemas.microsoft.com/office/drawing/2014/main" id="{81D490A9-8C0B-F948-BB69-7DDBD432C457}"/>
                </a:ext>
              </a:extLst>
            </p:cNvPr>
            <p:cNvSpPr/>
            <p:nvPr/>
          </p:nvSpPr>
          <p:spPr>
            <a:xfrm>
              <a:off x="8360693" y="871858"/>
              <a:ext cx="1368601" cy="1368602"/>
            </a:xfrm>
            <a:prstGeom prst="ellipse">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grpSp>
        <p:nvGrpSpPr>
          <p:cNvPr id="61" name="Group 60">
            <a:extLst>
              <a:ext uri="{FF2B5EF4-FFF2-40B4-BE49-F238E27FC236}">
                <a16:creationId xmlns:a16="http://schemas.microsoft.com/office/drawing/2014/main" id="{C6BB1CA5-C5DC-974D-9074-92733CE0506D}"/>
              </a:ext>
            </a:extLst>
          </p:cNvPr>
          <p:cNvGrpSpPr/>
          <p:nvPr/>
        </p:nvGrpSpPr>
        <p:grpSpPr>
          <a:xfrm>
            <a:off x="3361751" y="3822078"/>
            <a:ext cx="437855" cy="439091"/>
            <a:chOff x="8255040" y="871858"/>
            <a:chExt cx="1474254" cy="1478416"/>
          </a:xfrm>
        </p:grpSpPr>
        <p:sp>
          <p:nvSpPr>
            <p:cNvPr id="62" name="Oval 61">
              <a:extLst>
                <a:ext uri="{FF2B5EF4-FFF2-40B4-BE49-F238E27FC236}">
                  <a16:creationId xmlns:a16="http://schemas.microsoft.com/office/drawing/2014/main" id="{38B7CA68-442C-614C-AB39-4DFA012A526E}"/>
                </a:ext>
              </a:extLst>
            </p:cNvPr>
            <p:cNvSpPr/>
            <p:nvPr/>
          </p:nvSpPr>
          <p:spPr>
            <a:xfrm>
              <a:off x="8255040" y="981671"/>
              <a:ext cx="1368603" cy="136860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63" name="Oval 62">
              <a:extLst>
                <a:ext uri="{FF2B5EF4-FFF2-40B4-BE49-F238E27FC236}">
                  <a16:creationId xmlns:a16="http://schemas.microsoft.com/office/drawing/2014/main" id="{B8E6D674-56DD-3341-8B0F-2D67675315E8}"/>
                </a:ext>
              </a:extLst>
            </p:cNvPr>
            <p:cNvSpPr/>
            <p:nvPr/>
          </p:nvSpPr>
          <p:spPr>
            <a:xfrm>
              <a:off x="8360693" y="871858"/>
              <a:ext cx="1368601" cy="1368602"/>
            </a:xfrm>
            <a:prstGeom prst="ellipse">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grpSp>
        <p:nvGrpSpPr>
          <p:cNvPr id="64" name="Group 63">
            <a:extLst>
              <a:ext uri="{FF2B5EF4-FFF2-40B4-BE49-F238E27FC236}">
                <a16:creationId xmlns:a16="http://schemas.microsoft.com/office/drawing/2014/main" id="{89DCAF4E-FF34-5442-B95C-D90CC3D293FF}"/>
              </a:ext>
            </a:extLst>
          </p:cNvPr>
          <p:cNvGrpSpPr/>
          <p:nvPr/>
        </p:nvGrpSpPr>
        <p:grpSpPr>
          <a:xfrm>
            <a:off x="8845700" y="3368253"/>
            <a:ext cx="437855" cy="439091"/>
            <a:chOff x="8255040" y="871858"/>
            <a:chExt cx="1474254" cy="1478416"/>
          </a:xfrm>
        </p:grpSpPr>
        <p:sp>
          <p:nvSpPr>
            <p:cNvPr id="65" name="Oval 64">
              <a:extLst>
                <a:ext uri="{FF2B5EF4-FFF2-40B4-BE49-F238E27FC236}">
                  <a16:creationId xmlns:a16="http://schemas.microsoft.com/office/drawing/2014/main" id="{43DA97BF-905F-184C-B74A-4761A2E15C0A}"/>
                </a:ext>
              </a:extLst>
            </p:cNvPr>
            <p:cNvSpPr/>
            <p:nvPr/>
          </p:nvSpPr>
          <p:spPr>
            <a:xfrm>
              <a:off x="8255040" y="981671"/>
              <a:ext cx="1368603" cy="136860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66" name="Oval 65">
              <a:extLst>
                <a:ext uri="{FF2B5EF4-FFF2-40B4-BE49-F238E27FC236}">
                  <a16:creationId xmlns:a16="http://schemas.microsoft.com/office/drawing/2014/main" id="{79BC53C6-B1A8-F44A-A20C-3B144B1AE066}"/>
                </a:ext>
              </a:extLst>
            </p:cNvPr>
            <p:cNvSpPr/>
            <p:nvPr/>
          </p:nvSpPr>
          <p:spPr>
            <a:xfrm>
              <a:off x="8360693" y="871858"/>
              <a:ext cx="1368601" cy="1368602"/>
            </a:xfrm>
            <a:prstGeom prst="ellipse">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cxnSp>
        <p:nvCxnSpPr>
          <p:cNvPr id="67" name="Straight Connector 66">
            <a:extLst>
              <a:ext uri="{FF2B5EF4-FFF2-40B4-BE49-F238E27FC236}">
                <a16:creationId xmlns:a16="http://schemas.microsoft.com/office/drawing/2014/main" id="{CFA1129F-5A8F-446E-9A18-B0B0BEAFA5E2}"/>
              </a:ext>
            </a:extLst>
          </p:cNvPr>
          <p:cNvCxnSpPr>
            <a:cxnSpLocks/>
          </p:cNvCxnSpPr>
          <p:nvPr/>
        </p:nvCxnSpPr>
        <p:spPr>
          <a:xfrm>
            <a:off x="546378" y="1135991"/>
            <a:ext cx="4278736" cy="0"/>
          </a:xfrm>
          <a:prstGeom prst="line">
            <a:avLst/>
          </a:prstGeom>
          <a:ln w="19050">
            <a:gradFill flip="none" rotWithShape="1">
              <a:gsLst>
                <a:gs pos="0">
                  <a:schemeClr val="accent2"/>
                </a:gs>
                <a:gs pos="48000">
                  <a:schemeClr val="accent4"/>
                </a:gs>
                <a:gs pos="100000">
                  <a:schemeClr val="tx2">
                    <a:alpha val="3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28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13 -0.00278 L 0.12347 0.07153 L 0.21321 0.13935 L 0.2864 0.21481 L 0.38044 0.35787 L 0.48007 0.51643 L 0.51329 0.47037 L 0.57789 0.34375 L 0.64483 0.20602 L 0.70331 0.09884 L 0.76231 0.01481 L 0.83616 -0.08565 " pathEditMode="relative" ptsTypes="AAAAAAAAAAAA">
                                      <p:cBhvr>
                                        <p:cTn id="6" dur="4500" fill="hold"/>
                                        <p:tgtEl>
                                          <p:spTgt spid="71"/>
                                        </p:tgtEl>
                                        <p:attrNameLst>
                                          <p:attrName>ppt_x</p:attrName>
                                          <p:attrName>ppt_y</p:attrName>
                                        </p:attrNameLst>
                                      </p:cBhvr>
                                    </p:animMotion>
                                  </p:childTnLst>
                                </p:cTn>
                              </p:par>
                              <p:par>
                                <p:cTn id="7" presetID="47"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750"/>
                                        <p:tgtEl>
                                          <p:spTgt spid="5"/>
                                        </p:tgtEl>
                                      </p:cBhvr>
                                    </p:animEffect>
                                    <p:anim calcmode="lin" valueType="num">
                                      <p:cBhvr>
                                        <p:cTn id="10" dur="750" fill="hold"/>
                                        <p:tgtEl>
                                          <p:spTgt spid="5"/>
                                        </p:tgtEl>
                                        <p:attrNameLst>
                                          <p:attrName>ppt_x</p:attrName>
                                        </p:attrNameLst>
                                      </p:cBhvr>
                                      <p:tavLst>
                                        <p:tav tm="0">
                                          <p:val>
                                            <p:strVal val="#ppt_x"/>
                                          </p:val>
                                        </p:tav>
                                        <p:tav tm="100000">
                                          <p:val>
                                            <p:strVal val="#ppt_x"/>
                                          </p:val>
                                        </p:tav>
                                      </p:tavLst>
                                    </p:anim>
                                    <p:anim calcmode="lin" valueType="num">
                                      <p:cBhvr>
                                        <p:cTn id="11" dur="750" fill="hold"/>
                                        <p:tgtEl>
                                          <p:spTgt spid="5"/>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7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anim calcmode="lin" valueType="num">
                                      <p:cBhvr>
                                        <p:cTn id="15" dur="750" fill="hold"/>
                                        <p:tgtEl>
                                          <p:spTgt spid="8"/>
                                        </p:tgtEl>
                                        <p:attrNameLst>
                                          <p:attrName>ppt_x</p:attrName>
                                        </p:attrNameLst>
                                      </p:cBhvr>
                                      <p:tavLst>
                                        <p:tav tm="0">
                                          <p:val>
                                            <p:strVal val="#ppt_x"/>
                                          </p:val>
                                        </p:tav>
                                        <p:tav tm="100000">
                                          <p:val>
                                            <p:strVal val="#ppt_x"/>
                                          </p:val>
                                        </p:tav>
                                      </p:tavLst>
                                    </p:anim>
                                    <p:anim calcmode="lin" valueType="num">
                                      <p:cBhvr>
                                        <p:cTn id="16" dur="750" fill="hold"/>
                                        <p:tgtEl>
                                          <p:spTgt spid="8"/>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anim calcmode="lin" valueType="num">
                                      <p:cBhvr>
                                        <p:cTn id="20" dur="750" fill="hold"/>
                                        <p:tgtEl>
                                          <p:spTgt spid="10"/>
                                        </p:tgtEl>
                                        <p:attrNameLst>
                                          <p:attrName>ppt_x</p:attrName>
                                        </p:attrNameLst>
                                      </p:cBhvr>
                                      <p:tavLst>
                                        <p:tav tm="0">
                                          <p:val>
                                            <p:strVal val="#ppt_x"/>
                                          </p:val>
                                        </p:tav>
                                        <p:tav tm="100000">
                                          <p:val>
                                            <p:strVal val="#ppt_x"/>
                                          </p:val>
                                        </p:tav>
                                      </p:tavLst>
                                    </p:anim>
                                    <p:anim calcmode="lin" valueType="num">
                                      <p:cBhvr>
                                        <p:cTn id="21" dur="750" fill="hold"/>
                                        <p:tgtEl>
                                          <p:spTgt spid="10"/>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25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750"/>
                                        <p:tgtEl>
                                          <p:spTgt spid="11"/>
                                        </p:tgtEl>
                                      </p:cBhvr>
                                    </p:animEffect>
                                    <p:anim calcmode="lin" valueType="num">
                                      <p:cBhvr>
                                        <p:cTn id="25" dur="750" fill="hold"/>
                                        <p:tgtEl>
                                          <p:spTgt spid="11"/>
                                        </p:tgtEl>
                                        <p:attrNameLst>
                                          <p:attrName>ppt_x</p:attrName>
                                        </p:attrNameLst>
                                      </p:cBhvr>
                                      <p:tavLst>
                                        <p:tav tm="0">
                                          <p:val>
                                            <p:strVal val="#ppt_x"/>
                                          </p:val>
                                        </p:tav>
                                        <p:tav tm="100000">
                                          <p:val>
                                            <p:strVal val="#ppt_x"/>
                                          </p:val>
                                        </p:tav>
                                      </p:tavLst>
                                    </p:anim>
                                    <p:anim calcmode="lin" valueType="num">
                                      <p:cBhvr>
                                        <p:cTn id="26" dur="750" fill="hold"/>
                                        <p:tgtEl>
                                          <p:spTgt spid="11"/>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300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750"/>
                                        <p:tgtEl>
                                          <p:spTgt spid="16"/>
                                        </p:tgtEl>
                                      </p:cBhvr>
                                    </p:animEffect>
                                    <p:anim calcmode="lin" valueType="num">
                                      <p:cBhvr>
                                        <p:cTn id="30" dur="750" fill="hold"/>
                                        <p:tgtEl>
                                          <p:spTgt spid="16"/>
                                        </p:tgtEl>
                                        <p:attrNameLst>
                                          <p:attrName>ppt_x</p:attrName>
                                        </p:attrNameLst>
                                      </p:cBhvr>
                                      <p:tavLst>
                                        <p:tav tm="0">
                                          <p:val>
                                            <p:strVal val="#ppt_x"/>
                                          </p:val>
                                        </p:tav>
                                        <p:tav tm="100000">
                                          <p:val>
                                            <p:strVal val="#ppt_x"/>
                                          </p:val>
                                        </p:tav>
                                      </p:tavLst>
                                    </p:anim>
                                    <p:anim calcmode="lin" valueType="num">
                                      <p:cBhvr>
                                        <p:cTn id="31" dur="750" fill="hold"/>
                                        <p:tgtEl>
                                          <p:spTgt spid="16"/>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375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750"/>
                                        <p:tgtEl>
                                          <p:spTgt spid="17"/>
                                        </p:tgtEl>
                                      </p:cBhvr>
                                    </p:animEffect>
                                    <p:anim calcmode="lin" valueType="num">
                                      <p:cBhvr>
                                        <p:cTn id="35" dur="750" fill="hold"/>
                                        <p:tgtEl>
                                          <p:spTgt spid="17"/>
                                        </p:tgtEl>
                                        <p:attrNameLst>
                                          <p:attrName>ppt_x</p:attrName>
                                        </p:attrNameLst>
                                      </p:cBhvr>
                                      <p:tavLst>
                                        <p:tav tm="0">
                                          <p:val>
                                            <p:strVal val="#ppt_x"/>
                                          </p:val>
                                        </p:tav>
                                        <p:tav tm="100000">
                                          <p:val>
                                            <p:strVal val="#ppt_x"/>
                                          </p:val>
                                        </p:tav>
                                      </p:tavLst>
                                    </p:anim>
                                    <p:anim calcmode="lin" valueType="num">
                                      <p:cBhvr>
                                        <p:cTn id="36"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A890990-A7AF-4E88-A388-A94383C24FF5}"/>
              </a:ext>
            </a:extLst>
          </p:cNvPr>
          <p:cNvSpPr/>
          <p:nvPr/>
        </p:nvSpPr>
        <p:spPr>
          <a:xfrm>
            <a:off x="944599" y="3527062"/>
            <a:ext cx="7572417" cy="617372"/>
          </a:xfrm>
          <a:prstGeom prst="roundRect">
            <a:avLst>
              <a:gd name="adj" fmla="val 50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latin typeface="Century Gothic" panose="020F0302020204030204"/>
            </a:endParaRPr>
          </a:p>
        </p:txBody>
      </p:sp>
      <p:sp>
        <p:nvSpPr>
          <p:cNvPr id="6" name="Rectangle 2">
            <a:extLst>
              <a:ext uri="{FF2B5EF4-FFF2-40B4-BE49-F238E27FC236}">
                <a16:creationId xmlns:a16="http://schemas.microsoft.com/office/drawing/2014/main" id="{C21C477F-5CA9-49E6-9C6F-F11D4BB50BCB}"/>
              </a:ext>
            </a:extLst>
          </p:cNvPr>
          <p:cNvSpPr>
            <a:spLocks noChangeArrowheads="1"/>
          </p:cNvSpPr>
          <p:nvPr/>
        </p:nvSpPr>
        <p:spPr bwMode="auto">
          <a:xfrm>
            <a:off x="12829826" y="5857645"/>
            <a:ext cx="1880364" cy="199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3636" tIns="913636" rIns="913636" bIns="913636" numCol="1" anchor="ctr" anchorCtr="0" compatLnSpc="1">
            <a:prstTxWarp prst="textNoShape">
              <a:avLst/>
            </a:prstTxWarp>
            <a:spAutoFit/>
          </a:bodyPr>
          <a:lstStyle/>
          <a:p>
            <a:pPr defTabSz="913852" eaLnBrk="0" fontAlgn="base" hangingPunct="0">
              <a:spcBef>
                <a:spcPct val="0"/>
              </a:spcBef>
              <a:spcAft>
                <a:spcPct val="0"/>
              </a:spcAft>
            </a:pPr>
            <a:r>
              <a:rPr lang="en-US" altLang="en-US" sz="1000" dirty="0">
                <a:solidFill>
                  <a:srgbClr val="000000"/>
                </a:solidFill>
                <a:latin typeface="Segoe UI" panose="020B0502040204020203" pitchFamily="34" charset="0"/>
                <a:cs typeface="Segoe UI" panose="020B0502040204020203" pitchFamily="34" charset="0"/>
              </a:rPr>
              <a:t> </a:t>
            </a:r>
            <a:endParaRPr lang="en-US" altLang="en-US" sz="1798" dirty="0">
              <a:solidFill>
                <a:srgbClr val="000000"/>
              </a:solidFill>
              <a:latin typeface="Arial" panose="020B0604020202020204" pitchFamily="34" charset="0"/>
            </a:endParaRPr>
          </a:p>
        </p:txBody>
      </p:sp>
      <p:sp>
        <p:nvSpPr>
          <p:cNvPr id="50" name="TextBox 49">
            <a:extLst>
              <a:ext uri="{FF2B5EF4-FFF2-40B4-BE49-F238E27FC236}">
                <a16:creationId xmlns:a16="http://schemas.microsoft.com/office/drawing/2014/main" id="{56DCCC3F-21EC-44FB-A427-24B6CC727B1E}"/>
              </a:ext>
            </a:extLst>
          </p:cNvPr>
          <p:cNvSpPr txBox="1"/>
          <p:nvPr/>
        </p:nvSpPr>
        <p:spPr>
          <a:xfrm>
            <a:off x="1250131" y="3612961"/>
            <a:ext cx="3284171" cy="400110"/>
          </a:xfrm>
          <a:prstGeom prst="rect">
            <a:avLst/>
          </a:prstGeom>
          <a:noFill/>
        </p:spPr>
        <p:txBody>
          <a:bodyPr vert="horz" wrap="square" rtlCol="0">
            <a:spAutoFit/>
          </a:bodyPr>
          <a:lstStyle/>
          <a:p>
            <a:pPr defTabSz="913852"/>
            <a:r>
              <a:rPr lang="en-US" sz="2000" dirty="0">
                <a:solidFill>
                  <a:schemeClr val="tx2"/>
                </a:solidFill>
                <a:latin typeface="Century Gothic" panose="020F0302020204030204"/>
              </a:rPr>
              <a:t>My Experiences</a:t>
            </a:r>
          </a:p>
        </p:txBody>
      </p:sp>
      <p:sp>
        <p:nvSpPr>
          <p:cNvPr id="107" name="כותרת 1">
            <a:extLst>
              <a:ext uri="{FF2B5EF4-FFF2-40B4-BE49-F238E27FC236}">
                <a16:creationId xmlns:a16="http://schemas.microsoft.com/office/drawing/2014/main" id="{E690D0FB-416C-484A-8786-0FE4E3C25C0D}"/>
              </a:ext>
            </a:extLst>
          </p:cNvPr>
          <p:cNvSpPr txBox="1">
            <a:spLocks/>
          </p:cNvSpPr>
          <p:nvPr/>
        </p:nvSpPr>
        <p:spPr>
          <a:xfrm>
            <a:off x="546378" y="450025"/>
            <a:ext cx="11088784" cy="553998"/>
          </a:xfrm>
          <a:prstGeom prst="rect">
            <a:avLst/>
          </a:prstGeom>
        </p:spPr>
        <p:txBody>
          <a:bodyPr vert="horz" wrap="square" lIns="0" tIns="0" rIns="0" bIns="0" rtlCol="0" anchor="t" anchorCtr="0">
            <a:noAutofit/>
          </a:bodyPr>
          <a:lstStyle>
            <a:lvl1pPr algn="l" defTabSz="914126" rtl="0" eaLnBrk="1" latinLnBrk="0" hangingPunct="1">
              <a:lnSpc>
                <a:spcPct val="100000"/>
              </a:lnSpc>
              <a:spcBef>
                <a:spcPct val="0"/>
              </a:spcBef>
              <a:buNone/>
              <a:defRPr sz="3599" b="0" kern="1200">
                <a:solidFill>
                  <a:schemeClr val="tx2"/>
                </a:solidFill>
                <a:latin typeface="+mj-lt"/>
                <a:ea typeface="+mj-ea"/>
                <a:cs typeface="+mj-cs"/>
              </a:defRPr>
            </a:lvl1pPr>
          </a:lstStyle>
          <a:p>
            <a:r>
              <a:rPr lang="en-US" b="1" dirty="0"/>
              <a:t>My Experiences during COVID-19 </a:t>
            </a:r>
            <a:endParaRPr lang="he-IL" b="1" dirty="0"/>
          </a:p>
        </p:txBody>
      </p:sp>
      <p:cxnSp>
        <p:nvCxnSpPr>
          <p:cNvPr id="108" name="Straight Connector 107">
            <a:extLst>
              <a:ext uri="{FF2B5EF4-FFF2-40B4-BE49-F238E27FC236}">
                <a16:creationId xmlns:a16="http://schemas.microsoft.com/office/drawing/2014/main" id="{D91E2243-E318-479D-8EEB-27908E49ED4F}"/>
              </a:ext>
            </a:extLst>
          </p:cNvPr>
          <p:cNvCxnSpPr>
            <a:cxnSpLocks/>
          </p:cNvCxnSpPr>
          <p:nvPr/>
        </p:nvCxnSpPr>
        <p:spPr>
          <a:xfrm>
            <a:off x="546378" y="1135991"/>
            <a:ext cx="4278736" cy="0"/>
          </a:xfrm>
          <a:prstGeom prst="line">
            <a:avLst/>
          </a:prstGeom>
          <a:ln w="19050">
            <a:gradFill flip="none" rotWithShape="1">
              <a:gsLst>
                <a:gs pos="0">
                  <a:schemeClr val="accent2"/>
                </a:gs>
                <a:gs pos="48000">
                  <a:schemeClr val="accent4"/>
                </a:gs>
                <a:gs pos="100000">
                  <a:schemeClr val="tx2">
                    <a:alpha val="3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43CFDFAC-F16A-4F13-A1EA-8D20E1EFCC92}"/>
              </a:ext>
            </a:extLst>
          </p:cNvPr>
          <p:cNvGrpSpPr/>
          <p:nvPr/>
        </p:nvGrpSpPr>
        <p:grpSpPr>
          <a:xfrm>
            <a:off x="777414" y="1703363"/>
            <a:ext cx="1203688" cy="1236327"/>
            <a:chOff x="1129027" y="1666173"/>
            <a:chExt cx="1203688" cy="1236327"/>
          </a:xfrm>
        </p:grpSpPr>
        <p:grpSp>
          <p:nvGrpSpPr>
            <p:cNvPr id="110" name="Group 109">
              <a:extLst>
                <a:ext uri="{FF2B5EF4-FFF2-40B4-BE49-F238E27FC236}">
                  <a16:creationId xmlns:a16="http://schemas.microsoft.com/office/drawing/2014/main" id="{A2C57D7A-9CB6-4ACA-8FB7-C571B5C1F7A3}"/>
                </a:ext>
              </a:extLst>
            </p:cNvPr>
            <p:cNvGrpSpPr/>
            <p:nvPr/>
          </p:nvGrpSpPr>
          <p:grpSpPr>
            <a:xfrm>
              <a:off x="1296212" y="2039837"/>
              <a:ext cx="840565" cy="862663"/>
              <a:chOff x="508238" y="2234458"/>
              <a:chExt cx="1119084" cy="1148504"/>
            </a:xfrm>
          </p:grpSpPr>
          <p:sp>
            <p:nvSpPr>
              <p:cNvPr id="113" name="Oval 112">
                <a:extLst>
                  <a:ext uri="{FF2B5EF4-FFF2-40B4-BE49-F238E27FC236}">
                    <a16:creationId xmlns:a16="http://schemas.microsoft.com/office/drawing/2014/main" id="{4C84F476-85F9-4447-9564-54A3BE70A681}"/>
                  </a:ext>
                </a:extLst>
              </p:cNvPr>
              <p:cNvSpPr/>
              <p:nvPr/>
            </p:nvSpPr>
            <p:spPr>
              <a:xfrm>
                <a:off x="508238" y="2302160"/>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rtl="1"/>
                <a:endParaRPr lang="en-US" sz="1600" dirty="0">
                  <a:solidFill>
                    <a:prstClr val="white"/>
                  </a:solidFill>
                  <a:latin typeface="Century Gothic" panose="020F0302020204030204"/>
                </a:endParaRPr>
              </a:p>
            </p:txBody>
          </p:sp>
          <p:sp>
            <p:nvSpPr>
              <p:cNvPr id="114" name="Oval 113">
                <a:extLst>
                  <a:ext uri="{FF2B5EF4-FFF2-40B4-BE49-F238E27FC236}">
                    <a16:creationId xmlns:a16="http://schemas.microsoft.com/office/drawing/2014/main" id="{0B740F52-EFE0-4E1C-A2EB-C941153C0BEF}"/>
                  </a:ext>
                </a:extLst>
              </p:cNvPr>
              <p:cNvSpPr/>
              <p:nvPr/>
            </p:nvSpPr>
            <p:spPr>
              <a:xfrm>
                <a:off x="546521" y="2234458"/>
                <a:ext cx="1080801" cy="1080801"/>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600" dirty="0">
                  <a:solidFill>
                    <a:prstClr val="white"/>
                  </a:solidFill>
                  <a:latin typeface="Century Gothic" panose="020F0302020204030204"/>
                </a:endParaRPr>
              </a:p>
            </p:txBody>
          </p:sp>
        </p:grpSp>
        <p:sp>
          <p:nvSpPr>
            <p:cNvPr id="111" name="Rectangle 110">
              <a:extLst>
                <a:ext uri="{FF2B5EF4-FFF2-40B4-BE49-F238E27FC236}">
                  <a16:creationId xmlns:a16="http://schemas.microsoft.com/office/drawing/2014/main" id="{2F807EED-7867-4B2F-B67C-FD7844DBE269}"/>
                </a:ext>
              </a:extLst>
            </p:cNvPr>
            <p:cNvSpPr/>
            <p:nvPr/>
          </p:nvSpPr>
          <p:spPr>
            <a:xfrm>
              <a:off x="1129027" y="1666173"/>
              <a:ext cx="1203688" cy="307696"/>
            </a:xfrm>
            <a:prstGeom prst="rect">
              <a:avLst/>
            </a:prstGeom>
          </p:spPr>
          <p:txBody>
            <a:bodyPr wrap="none">
              <a:spAutoFit/>
            </a:bodyPr>
            <a:lstStyle/>
            <a:p>
              <a:pPr defTabSz="913852"/>
              <a:r>
                <a:rPr lang="en-US" sz="1400" b="1" dirty="0">
                  <a:solidFill>
                    <a:srgbClr val="000000"/>
                  </a:solidFill>
                  <a:latin typeface="Century Gothic" panose="020F0302020204030204"/>
                  <a:cs typeface="Calibri" panose="020F0502020204030204" pitchFamily="34" charset="0"/>
                </a:rPr>
                <a:t>Quarantine</a:t>
              </a:r>
            </a:p>
          </p:txBody>
        </p:sp>
        <p:sp>
          <p:nvSpPr>
            <p:cNvPr id="112" name="Graphic 9">
              <a:extLst>
                <a:ext uri="{FF2B5EF4-FFF2-40B4-BE49-F238E27FC236}">
                  <a16:creationId xmlns:a16="http://schemas.microsoft.com/office/drawing/2014/main" id="{095EBEBE-FF26-4967-A872-DED137CC3FBD}"/>
                </a:ext>
              </a:extLst>
            </p:cNvPr>
            <p:cNvSpPr/>
            <p:nvPr/>
          </p:nvSpPr>
          <p:spPr>
            <a:xfrm>
              <a:off x="1529428" y="2230639"/>
              <a:ext cx="404736" cy="404736"/>
            </a:xfrm>
            <a:custGeom>
              <a:avLst/>
              <a:gdLst>
                <a:gd name="connsiteX0" fmla="*/ 440839 w 445326"/>
                <a:gd name="connsiteY0" fmla="*/ 185425 h 445325"/>
                <a:gd name="connsiteX1" fmla="*/ 396619 w 445326"/>
                <a:gd name="connsiteY1" fmla="*/ 146980 h 445325"/>
                <a:gd name="connsiteX2" fmla="*/ 396619 w 445326"/>
                <a:gd name="connsiteY2" fmla="*/ 55237 h 445325"/>
                <a:gd name="connsiteX3" fmla="*/ 383573 w 445326"/>
                <a:gd name="connsiteY3" fmla="*/ 42190 h 445325"/>
                <a:gd name="connsiteX4" fmla="*/ 331386 w 445326"/>
                <a:gd name="connsiteY4" fmla="*/ 42190 h 445325"/>
                <a:gd name="connsiteX5" fmla="*/ 318339 w 445326"/>
                <a:gd name="connsiteY5" fmla="*/ 55237 h 445325"/>
                <a:gd name="connsiteX6" fmla="*/ 318339 w 445326"/>
                <a:gd name="connsiteY6" fmla="*/ 78929 h 445325"/>
                <a:gd name="connsiteX7" fmla="*/ 231223 w 445326"/>
                <a:gd name="connsiteY7" fmla="*/ 3201 h 445325"/>
                <a:gd name="connsiteX8" fmla="*/ 214106 w 445326"/>
                <a:gd name="connsiteY8" fmla="*/ 3201 h 445325"/>
                <a:gd name="connsiteX9" fmla="*/ 4490 w 445326"/>
                <a:gd name="connsiteY9" fmla="*/ 185413 h 445325"/>
                <a:gd name="connsiteX10" fmla="*/ 3202 w 445326"/>
                <a:gd name="connsiteY10" fmla="*/ 203817 h 445325"/>
                <a:gd name="connsiteX11" fmla="*/ 21607 w 445326"/>
                <a:gd name="connsiteY11" fmla="*/ 205105 h 445325"/>
                <a:gd name="connsiteX12" fmla="*/ 45230 w 445326"/>
                <a:gd name="connsiteY12" fmla="*/ 184578 h 445325"/>
                <a:gd name="connsiteX13" fmla="*/ 45230 w 445326"/>
                <a:gd name="connsiteY13" fmla="*/ 419232 h 445325"/>
                <a:gd name="connsiteX14" fmla="*/ 35662 w 445326"/>
                <a:gd name="connsiteY14" fmla="*/ 419232 h 445325"/>
                <a:gd name="connsiteX15" fmla="*/ 22616 w 445326"/>
                <a:gd name="connsiteY15" fmla="*/ 432278 h 445325"/>
                <a:gd name="connsiteX16" fmla="*/ 35662 w 445326"/>
                <a:gd name="connsiteY16" fmla="*/ 445325 h 445325"/>
                <a:gd name="connsiteX17" fmla="*/ 409666 w 445326"/>
                <a:gd name="connsiteY17" fmla="*/ 445325 h 445325"/>
                <a:gd name="connsiteX18" fmla="*/ 422713 w 445326"/>
                <a:gd name="connsiteY18" fmla="*/ 432278 h 445325"/>
                <a:gd name="connsiteX19" fmla="*/ 409666 w 445326"/>
                <a:gd name="connsiteY19" fmla="*/ 419232 h 445325"/>
                <a:gd name="connsiteX20" fmla="*/ 396654 w 445326"/>
                <a:gd name="connsiteY20" fmla="*/ 419232 h 445325"/>
                <a:gd name="connsiteX21" fmla="*/ 396654 w 445326"/>
                <a:gd name="connsiteY21" fmla="*/ 181586 h 445325"/>
                <a:gd name="connsiteX22" fmla="*/ 423721 w 445326"/>
                <a:gd name="connsiteY22" fmla="*/ 205116 h 445325"/>
                <a:gd name="connsiteX23" fmla="*/ 432268 w 445326"/>
                <a:gd name="connsiteY23" fmla="*/ 208317 h 445325"/>
                <a:gd name="connsiteX24" fmla="*/ 442114 w 445326"/>
                <a:gd name="connsiteY24" fmla="*/ 203829 h 445325"/>
                <a:gd name="connsiteX25" fmla="*/ 440839 w 445326"/>
                <a:gd name="connsiteY25" fmla="*/ 185425 h 445325"/>
                <a:gd name="connsiteX26" fmla="*/ 440839 w 445326"/>
                <a:gd name="connsiteY26" fmla="*/ 185425 h 445325"/>
                <a:gd name="connsiteX27" fmla="*/ 344433 w 445326"/>
                <a:gd name="connsiteY27" fmla="*/ 68283 h 445325"/>
                <a:gd name="connsiteX28" fmla="*/ 370526 w 445326"/>
                <a:gd name="connsiteY28" fmla="*/ 68283 h 445325"/>
                <a:gd name="connsiteX29" fmla="*/ 370526 w 445326"/>
                <a:gd name="connsiteY29" fmla="*/ 124297 h 445325"/>
                <a:gd name="connsiteX30" fmla="*/ 343980 w 445326"/>
                <a:gd name="connsiteY30" fmla="*/ 101219 h 445325"/>
                <a:gd name="connsiteX31" fmla="*/ 344433 w 445326"/>
                <a:gd name="connsiteY31" fmla="*/ 68283 h 445325"/>
                <a:gd name="connsiteX32" fmla="*/ 344433 w 445326"/>
                <a:gd name="connsiteY32" fmla="*/ 68283 h 445325"/>
                <a:gd name="connsiteX33" fmla="*/ 202404 w 445326"/>
                <a:gd name="connsiteY33" fmla="*/ 157684 h 445325"/>
                <a:gd name="connsiteX34" fmla="*/ 222664 w 445326"/>
                <a:gd name="connsiteY34" fmla="*/ 137425 h 445325"/>
                <a:gd name="connsiteX35" fmla="*/ 242924 w 445326"/>
                <a:gd name="connsiteY35" fmla="*/ 157684 h 445325"/>
                <a:gd name="connsiteX36" fmla="*/ 222664 w 445326"/>
                <a:gd name="connsiteY36" fmla="*/ 177944 h 445325"/>
                <a:gd name="connsiteX37" fmla="*/ 202404 w 445326"/>
                <a:gd name="connsiteY37" fmla="*/ 157684 h 445325"/>
                <a:gd name="connsiteX38" fmla="*/ 202404 w 445326"/>
                <a:gd name="connsiteY38" fmla="*/ 157684 h 445325"/>
                <a:gd name="connsiteX39" fmla="*/ 267104 w 445326"/>
                <a:gd name="connsiteY39" fmla="*/ 306138 h 445325"/>
                <a:gd name="connsiteX40" fmla="*/ 257154 w 445326"/>
                <a:gd name="connsiteY40" fmla="*/ 316343 h 445325"/>
                <a:gd name="connsiteX41" fmla="*/ 188163 w 445326"/>
                <a:gd name="connsiteY41" fmla="*/ 316343 h 445325"/>
                <a:gd name="connsiteX42" fmla="*/ 178213 w 445326"/>
                <a:gd name="connsiteY42" fmla="*/ 306138 h 445325"/>
                <a:gd name="connsiteX43" fmla="*/ 178213 w 445326"/>
                <a:gd name="connsiteY43" fmla="*/ 229389 h 445325"/>
                <a:gd name="connsiteX44" fmla="*/ 188163 w 445326"/>
                <a:gd name="connsiteY44" fmla="*/ 219183 h 445325"/>
                <a:gd name="connsiteX45" fmla="*/ 257154 w 445326"/>
                <a:gd name="connsiteY45" fmla="*/ 219183 h 445325"/>
                <a:gd name="connsiteX46" fmla="*/ 267104 w 445326"/>
                <a:gd name="connsiteY46" fmla="*/ 229389 h 445325"/>
                <a:gd name="connsiteX47" fmla="*/ 267104 w 445326"/>
                <a:gd name="connsiteY47" fmla="*/ 306138 h 445325"/>
                <a:gd name="connsiteX48" fmla="*/ 198624 w 445326"/>
                <a:gd name="connsiteY48" fmla="*/ 342448 h 445325"/>
                <a:gd name="connsiteX49" fmla="*/ 246716 w 445326"/>
                <a:gd name="connsiteY49" fmla="*/ 342448 h 445325"/>
                <a:gd name="connsiteX50" fmla="*/ 238424 w 445326"/>
                <a:gd name="connsiteY50" fmla="*/ 419232 h 445325"/>
                <a:gd name="connsiteX51" fmla="*/ 206915 w 445326"/>
                <a:gd name="connsiteY51" fmla="*/ 419232 h 445325"/>
                <a:gd name="connsiteX52" fmla="*/ 198624 w 445326"/>
                <a:gd name="connsiteY52" fmla="*/ 342448 h 445325"/>
                <a:gd name="connsiteX53" fmla="*/ 264669 w 445326"/>
                <a:gd name="connsiteY53" fmla="*/ 419232 h 445325"/>
                <a:gd name="connsiteX54" fmla="*/ 273378 w 445326"/>
                <a:gd name="connsiteY54" fmla="*/ 338551 h 445325"/>
                <a:gd name="connsiteX55" fmla="*/ 293197 w 445326"/>
                <a:gd name="connsiteY55" fmla="*/ 306149 h 445325"/>
                <a:gd name="connsiteX56" fmla="*/ 293197 w 445326"/>
                <a:gd name="connsiteY56" fmla="*/ 229400 h 445325"/>
                <a:gd name="connsiteX57" fmla="*/ 257154 w 445326"/>
                <a:gd name="connsiteY57" fmla="*/ 193102 h 445325"/>
                <a:gd name="connsiteX58" fmla="*/ 252515 w 445326"/>
                <a:gd name="connsiteY58" fmla="*/ 193102 h 445325"/>
                <a:gd name="connsiteX59" fmla="*/ 269006 w 445326"/>
                <a:gd name="connsiteY59" fmla="*/ 157684 h 445325"/>
                <a:gd name="connsiteX60" fmla="*/ 222664 w 445326"/>
                <a:gd name="connsiteY60" fmla="*/ 111331 h 445325"/>
                <a:gd name="connsiteX61" fmla="*/ 176311 w 445326"/>
                <a:gd name="connsiteY61" fmla="*/ 157684 h 445325"/>
                <a:gd name="connsiteX62" fmla="*/ 192802 w 445326"/>
                <a:gd name="connsiteY62" fmla="*/ 193102 h 445325"/>
                <a:gd name="connsiteX63" fmla="*/ 188163 w 445326"/>
                <a:gd name="connsiteY63" fmla="*/ 193102 h 445325"/>
                <a:gd name="connsiteX64" fmla="*/ 152120 w 445326"/>
                <a:gd name="connsiteY64" fmla="*/ 229400 h 445325"/>
                <a:gd name="connsiteX65" fmla="*/ 152120 w 445326"/>
                <a:gd name="connsiteY65" fmla="*/ 306149 h 445325"/>
                <a:gd name="connsiteX66" fmla="*/ 171939 w 445326"/>
                <a:gd name="connsiteY66" fmla="*/ 338551 h 445325"/>
                <a:gd name="connsiteX67" fmla="*/ 180648 w 445326"/>
                <a:gd name="connsiteY67" fmla="*/ 419232 h 445325"/>
                <a:gd name="connsiteX68" fmla="*/ 71323 w 445326"/>
                <a:gd name="connsiteY68" fmla="*/ 419232 h 445325"/>
                <a:gd name="connsiteX69" fmla="*/ 71323 w 445326"/>
                <a:gd name="connsiteY69" fmla="*/ 162184 h 445325"/>
                <a:gd name="connsiteX70" fmla="*/ 71312 w 445326"/>
                <a:gd name="connsiteY70" fmla="*/ 161906 h 445325"/>
                <a:gd name="connsiteX71" fmla="*/ 222664 w 445326"/>
                <a:gd name="connsiteY71" fmla="*/ 30338 h 445325"/>
                <a:gd name="connsiteX72" fmla="*/ 370526 w 445326"/>
                <a:gd name="connsiteY72" fmla="*/ 158879 h 445325"/>
                <a:gd name="connsiteX73" fmla="*/ 370561 w 445326"/>
                <a:gd name="connsiteY73" fmla="*/ 419243 h 445325"/>
                <a:gd name="connsiteX74" fmla="*/ 264669 w 445326"/>
                <a:gd name="connsiteY74" fmla="*/ 419243 h 4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45326" h="445325">
                  <a:moveTo>
                    <a:pt x="440839" y="185425"/>
                  </a:moveTo>
                  <a:lnTo>
                    <a:pt x="396619" y="146980"/>
                  </a:lnTo>
                  <a:lnTo>
                    <a:pt x="396619" y="55237"/>
                  </a:lnTo>
                  <a:cubicBezTo>
                    <a:pt x="396619" y="48035"/>
                    <a:pt x="390774" y="42190"/>
                    <a:pt x="383573" y="42190"/>
                  </a:cubicBezTo>
                  <a:lnTo>
                    <a:pt x="331386" y="42190"/>
                  </a:lnTo>
                  <a:cubicBezTo>
                    <a:pt x="324173" y="42190"/>
                    <a:pt x="318339" y="48035"/>
                    <a:pt x="318339" y="55237"/>
                  </a:cubicBezTo>
                  <a:lnTo>
                    <a:pt x="318339" y="78929"/>
                  </a:lnTo>
                  <a:lnTo>
                    <a:pt x="231223" y="3201"/>
                  </a:lnTo>
                  <a:cubicBezTo>
                    <a:pt x="226317" y="-1067"/>
                    <a:pt x="219011" y="-1067"/>
                    <a:pt x="214106" y="3201"/>
                  </a:cubicBezTo>
                  <a:lnTo>
                    <a:pt x="4490" y="185413"/>
                  </a:lnTo>
                  <a:cubicBezTo>
                    <a:pt x="-949" y="190145"/>
                    <a:pt x="-1529" y="198378"/>
                    <a:pt x="3202" y="203817"/>
                  </a:cubicBezTo>
                  <a:cubicBezTo>
                    <a:pt x="7934" y="209256"/>
                    <a:pt x="16168" y="209836"/>
                    <a:pt x="21607" y="205105"/>
                  </a:cubicBezTo>
                  <a:lnTo>
                    <a:pt x="45230" y="184578"/>
                  </a:lnTo>
                  <a:lnTo>
                    <a:pt x="45230" y="419232"/>
                  </a:lnTo>
                  <a:lnTo>
                    <a:pt x="35662" y="419232"/>
                  </a:lnTo>
                  <a:cubicBezTo>
                    <a:pt x="28449" y="419232"/>
                    <a:pt x="22616" y="425077"/>
                    <a:pt x="22616" y="432278"/>
                  </a:cubicBezTo>
                  <a:cubicBezTo>
                    <a:pt x="22616" y="439480"/>
                    <a:pt x="28449" y="445325"/>
                    <a:pt x="35662" y="445325"/>
                  </a:cubicBezTo>
                  <a:lnTo>
                    <a:pt x="409666" y="445325"/>
                  </a:lnTo>
                  <a:cubicBezTo>
                    <a:pt x="416868" y="445325"/>
                    <a:pt x="422713" y="439480"/>
                    <a:pt x="422713" y="432278"/>
                  </a:cubicBezTo>
                  <a:cubicBezTo>
                    <a:pt x="422713" y="425065"/>
                    <a:pt x="416868" y="419232"/>
                    <a:pt x="409666" y="419232"/>
                  </a:cubicBezTo>
                  <a:lnTo>
                    <a:pt x="396654" y="419232"/>
                  </a:lnTo>
                  <a:lnTo>
                    <a:pt x="396654" y="181586"/>
                  </a:lnTo>
                  <a:lnTo>
                    <a:pt x="423721" y="205116"/>
                  </a:lnTo>
                  <a:cubicBezTo>
                    <a:pt x="426192" y="207262"/>
                    <a:pt x="429242" y="208317"/>
                    <a:pt x="432268" y="208317"/>
                  </a:cubicBezTo>
                  <a:cubicBezTo>
                    <a:pt x="435922" y="208317"/>
                    <a:pt x="439540" y="206798"/>
                    <a:pt x="442114" y="203829"/>
                  </a:cubicBezTo>
                  <a:cubicBezTo>
                    <a:pt x="446857" y="198390"/>
                    <a:pt x="446278" y="190145"/>
                    <a:pt x="440839" y="185425"/>
                  </a:cubicBezTo>
                  <a:lnTo>
                    <a:pt x="440839" y="185425"/>
                  </a:lnTo>
                  <a:close/>
                  <a:moveTo>
                    <a:pt x="344433" y="68283"/>
                  </a:moveTo>
                  <a:lnTo>
                    <a:pt x="370526" y="68283"/>
                  </a:lnTo>
                  <a:lnTo>
                    <a:pt x="370526" y="124297"/>
                  </a:lnTo>
                  <a:lnTo>
                    <a:pt x="343980" y="101219"/>
                  </a:lnTo>
                  <a:cubicBezTo>
                    <a:pt x="344270" y="100140"/>
                    <a:pt x="344433" y="68283"/>
                    <a:pt x="344433" y="68283"/>
                  </a:cubicBezTo>
                  <a:lnTo>
                    <a:pt x="344433" y="68283"/>
                  </a:lnTo>
                  <a:close/>
                  <a:moveTo>
                    <a:pt x="202404" y="157684"/>
                  </a:moveTo>
                  <a:cubicBezTo>
                    <a:pt x="202404" y="146517"/>
                    <a:pt x="211496" y="137425"/>
                    <a:pt x="222664" y="137425"/>
                  </a:cubicBezTo>
                  <a:cubicBezTo>
                    <a:pt x="233832" y="137425"/>
                    <a:pt x="242924" y="146517"/>
                    <a:pt x="242924" y="157684"/>
                  </a:cubicBezTo>
                  <a:cubicBezTo>
                    <a:pt x="242924" y="168852"/>
                    <a:pt x="233832" y="177944"/>
                    <a:pt x="222664" y="177944"/>
                  </a:cubicBezTo>
                  <a:cubicBezTo>
                    <a:pt x="211496" y="177944"/>
                    <a:pt x="202404" y="168852"/>
                    <a:pt x="202404" y="157684"/>
                  </a:cubicBezTo>
                  <a:lnTo>
                    <a:pt x="202404" y="157684"/>
                  </a:lnTo>
                  <a:close/>
                  <a:moveTo>
                    <a:pt x="267104" y="306138"/>
                  </a:moveTo>
                  <a:cubicBezTo>
                    <a:pt x="267104" y="311774"/>
                    <a:pt x="262639" y="316343"/>
                    <a:pt x="257154" y="316343"/>
                  </a:cubicBezTo>
                  <a:lnTo>
                    <a:pt x="188163" y="316343"/>
                  </a:lnTo>
                  <a:cubicBezTo>
                    <a:pt x="182678" y="316343"/>
                    <a:pt x="178213" y="311762"/>
                    <a:pt x="178213" y="306138"/>
                  </a:cubicBezTo>
                  <a:lnTo>
                    <a:pt x="178213" y="229389"/>
                  </a:lnTo>
                  <a:cubicBezTo>
                    <a:pt x="178213" y="223764"/>
                    <a:pt x="182678" y="219183"/>
                    <a:pt x="188163" y="219183"/>
                  </a:cubicBezTo>
                  <a:lnTo>
                    <a:pt x="257154" y="219183"/>
                  </a:lnTo>
                  <a:cubicBezTo>
                    <a:pt x="262639" y="219183"/>
                    <a:pt x="267104" y="223764"/>
                    <a:pt x="267104" y="229389"/>
                  </a:cubicBezTo>
                  <a:lnTo>
                    <a:pt x="267104" y="306138"/>
                  </a:lnTo>
                  <a:close/>
                  <a:moveTo>
                    <a:pt x="198624" y="342448"/>
                  </a:moveTo>
                  <a:lnTo>
                    <a:pt x="246716" y="342448"/>
                  </a:lnTo>
                  <a:lnTo>
                    <a:pt x="238424" y="419232"/>
                  </a:lnTo>
                  <a:lnTo>
                    <a:pt x="206915" y="419232"/>
                  </a:lnTo>
                  <a:lnTo>
                    <a:pt x="198624" y="342448"/>
                  </a:lnTo>
                  <a:close/>
                  <a:moveTo>
                    <a:pt x="264669" y="419232"/>
                  </a:moveTo>
                  <a:lnTo>
                    <a:pt x="273378" y="338551"/>
                  </a:lnTo>
                  <a:cubicBezTo>
                    <a:pt x="285126" y="332567"/>
                    <a:pt x="293197" y="320286"/>
                    <a:pt x="293197" y="306149"/>
                  </a:cubicBezTo>
                  <a:lnTo>
                    <a:pt x="293197" y="229400"/>
                  </a:lnTo>
                  <a:cubicBezTo>
                    <a:pt x="293197" y="209384"/>
                    <a:pt x="277031" y="193102"/>
                    <a:pt x="257154" y="193102"/>
                  </a:cubicBezTo>
                  <a:lnTo>
                    <a:pt x="252515" y="193102"/>
                  </a:lnTo>
                  <a:cubicBezTo>
                    <a:pt x="262593" y="184590"/>
                    <a:pt x="269006" y="171879"/>
                    <a:pt x="269006" y="157684"/>
                  </a:cubicBezTo>
                  <a:cubicBezTo>
                    <a:pt x="269017" y="132125"/>
                    <a:pt x="248224" y="111331"/>
                    <a:pt x="222664" y="111331"/>
                  </a:cubicBezTo>
                  <a:cubicBezTo>
                    <a:pt x="197104" y="111331"/>
                    <a:pt x="176311" y="132125"/>
                    <a:pt x="176311" y="157684"/>
                  </a:cubicBezTo>
                  <a:cubicBezTo>
                    <a:pt x="176311" y="171879"/>
                    <a:pt x="182724" y="184590"/>
                    <a:pt x="192802" y="193102"/>
                  </a:cubicBezTo>
                  <a:lnTo>
                    <a:pt x="188163" y="193102"/>
                  </a:lnTo>
                  <a:cubicBezTo>
                    <a:pt x="168286" y="193102"/>
                    <a:pt x="152120" y="209384"/>
                    <a:pt x="152120" y="229400"/>
                  </a:cubicBezTo>
                  <a:lnTo>
                    <a:pt x="152120" y="306149"/>
                  </a:lnTo>
                  <a:cubicBezTo>
                    <a:pt x="152120" y="320298"/>
                    <a:pt x="160203" y="332567"/>
                    <a:pt x="171939" y="338551"/>
                  </a:cubicBezTo>
                  <a:lnTo>
                    <a:pt x="180648" y="419232"/>
                  </a:lnTo>
                  <a:lnTo>
                    <a:pt x="71323" y="419232"/>
                  </a:lnTo>
                  <a:lnTo>
                    <a:pt x="71323" y="162184"/>
                  </a:lnTo>
                  <a:cubicBezTo>
                    <a:pt x="71323" y="162091"/>
                    <a:pt x="71312" y="161999"/>
                    <a:pt x="71312" y="161906"/>
                  </a:cubicBezTo>
                  <a:lnTo>
                    <a:pt x="222664" y="30338"/>
                  </a:lnTo>
                  <a:lnTo>
                    <a:pt x="370526" y="158879"/>
                  </a:lnTo>
                  <a:lnTo>
                    <a:pt x="370561" y="419243"/>
                  </a:lnTo>
                  <a:lnTo>
                    <a:pt x="264669" y="419243"/>
                  </a:lnTo>
                  <a:close/>
                </a:path>
              </a:pathLst>
            </a:custGeom>
            <a:solidFill>
              <a:schemeClr val="accent2"/>
            </a:solidFill>
            <a:ln w="1141" cap="flat">
              <a:noFill/>
              <a:prstDash val="solid"/>
              <a:miter/>
            </a:ln>
          </p:spPr>
          <p:txBody>
            <a:bodyPr rtlCol="0" anchor="ctr"/>
            <a:lstStyle/>
            <a:p>
              <a:pPr defTabSz="914126"/>
              <a:endParaRPr lang="en-US" sz="1600" dirty="0">
                <a:solidFill>
                  <a:srgbClr val="000000"/>
                </a:solidFill>
                <a:latin typeface="Century Gothic" panose="020F0302020204030204"/>
              </a:endParaRPr>
            </a:p>
          </p:txBody>
        </p:sp>
      </p:grpSp>
      <p:grpSp>
        <p:nvGrpSpPr>
          <p:cNvPr id="115" name="Group 114">
            <a:extLst>
              <a:ext uri="{FF2B5EF4-FFF2-40B4-BE49-F238E27FC236}">
                <a16:creationId xmlns:a16="http://schemas.microsoft.com/office/drawing/2014/main" id="{5D35B9DA-8BBB-45E9-A202-9A89413BD95A}"/>
              </a:ext>
            </a:extLst>
          </p:cNvPr>
          <p:cNvGrpSpPr/>
          <p:nvPr/>
        </p:nvGrpSpPr>
        <p:grpSpPr>
          <a:xfrm>
            <a:off x="2680123" y="1493206"/>
            <a:ext cx="1190953" cy="1446484"/>
            <a:chOff x="3106297" y="1741912"/>
            <a:chExt cx="1190953" cy="1446484"/>
          </a:xfrm>
        </p:grpSpPr>
        <p:grpSp>
          <p:nvGrpSpPr>
            <p:cNvPr id="116" name="Group 115">
              <a:extLst>
                <a:ext uri="{FF2B5EF4-FFF2-40B4-BE49-F238E27FC236}">
                  <a16:creationId xmlns:a16="http://schemas.microsoft.com/office/drawing/2014/main" id="{F56DD4B3-DFDA-4128-BEF0-7A77E8132997}"/>
                </a:ext>
              </a:extLst>
            </p:cNvPr>
            <p:cNvGrpSpPr/>
            <p:nvPr/>
          </p:nvGrpSpPr>
          <p:grpSpPr>
            <a:xfrm>
              <a:off x="3294361" y="2323920"/>
              <a:ext cx="852680" cy="864476"/>
              <a:chOff x="544514" y="1742319"/>
              <a:chExt cx="1135212" cy="1150918"/>
            </a:xfrm>
          </p:grpSpPr>
          <p:sp>
            <p:nvSpPr>
              <p:cNvPr id="119" name="Oval 118">
                <a:extLst>
                  <a:ext uri="{FF2B5EF4-FFF2-40B4-BE49-F238E27FC236}">
                    <a16:creationId xmlns:a16="http://schemas.microsoft.com/office/drawing/2014/main" id="{A414484C-DCD5-48B4-A8CA-13FE8A4D75D9}"/>
                  </a:ext>
                </a:extLst>
              </p:cNvPr>
              <p:cNvSpPr/>
              <p:nvPr/>
            </p:nvSpPr>
            <p:spPr>
              <a:xfrm>
                <a:off x="544514" y="1812435"/>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rtl="1"/>
                <a:endParaRPr lang="en-US" sz="1600" dirty="0">
                  <a:solidFill>
                    <a:prstClr val="white"/>
                  </a:solidFill>
                  <a:latin typeface="Century Gothic" panose="020F0302020204030204"/>
                </a:endParaRPr>
              </a:p>
            </p:txBody>
          </p:sp>
          <p:sp>
            <p:nvSpPr>
              <p:cNvPr id="120" name="Oval 119">
                <a:extLst>
                  <a:ext uri="{FF2B5EF4-FFF2-40B4-BE49-F238E27FC236}">
                    <a16:creationId xmlns:a16="http://schemas.microsoft.com/office/drawing/2014/main" id="{57A98E37-432E-4691-B7F2-8AEB1F922326}"/>
                  </a:ext>
                </a:extLst>
              </p:cNvPr>
              <p:cNvSpPr/>
              <p:nvPr/>
            </p:nvSpPr>
            <p:spPr>
              <a:xfrm>
                <a:off x="598925" y="1742319"/>
                <a:ext cx="1080801" cy="1080801"/>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600" dirty="0">
                  <a:solidFill>
                    <a:prstClr val="white"/>
                  </a:solidFill>
                  <a:latin typeface="Century Gothic" panose="020F0302020204030204"/>
                </a:endParaRPr>
              </a:p>
            </p:txBody>
          </p:sp>
        </p:grpSp>
        <p:sp>
          <p:nvSpPr>
            <p:cNvPr id="117" name="Rectangle 116">
              <a:extLst>
                <a:ext uri="{FF2B5EF4-FFF2-40B4-BE49-F238E27FC236}">
                  <a16:creationId xmlns:a16="http://schemas.microsoft.com/office/drawing/2014/main" id="{97F3B1D5-9A6F-401E-A925-3117095BA930}"/>
                </a:ext>
              </a:extLst>
            </p:cNvPr>
            <p:cNvSpPr/>
            <p:nvPr/>
          </p:nvSpPr>
          <p:spPr>
            <a:xfrm>
              <a:off x="3106297" y="1741912"/>
              <a:ext cx="1190953" cy="531476"/>
            </a:xfrm>
            <a:prstGeom prst="rect">
              <a:avLst/>
            </a:prstGeom>
          </p:spPr>
          <p:txBody>
            <a:bodyPr wrap="square">
              <a:spAutoFit/>
            </a:bodyPr>
            <a:lstStyle/>
            <a:p>
              <a:pPr algn="ctr" defTabSz="913852"/>
              <a:r>
                <a:rPr lang="en-US" sz="1400" b="1" dirty="0">
                  <a:solidFill>
                    <a:srgbClr val="000000"/>
                  </a:solidFill>
                  <a:latin typeface="Century Gothic" panose="020F0302020204030204"/>
                  <a:cs typeface="Calibri" panose="020F0502020204030204" pitchFamily="34" charset="0"/>
                </a:rPr>
                <a:t>Closing offices</a:t>
              </a:r>
            </a:p>
          </p:txBody>
        </p:sp>
        <p:pic>
          <p:nvPicPr>
            <p:cNvPr id="118" name="Graphic 117">
              <a:extLst>
                <a:ext uri="{FF2B5EF4-FFF2-40B4-BE49-F238E27FC236}">
                  <a16:creationId xmlns:a16="http://schemas.microsoft.com/office/drawing/2014/main" id="{F86441D7-0729-4855-8584-FB1BD4F25E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44697" y="2540052"/>
              <a:ext cx="365736" cy="396731"/>
            </a:xfrm>
            <a:prstGeom prst="rect">
              <a:avLst/>
            </a:prstGeom>
          </p:spPr>
        </p:pic>
      </p:grpSp>
      <p:grpSp>
        <p:nvGrpSpPr>
          <p:cNvPr id="121" name="Group 120">
            <a:extLst>
              <a:ext uri="{FF2B5EF4-FFF2-40B4-BE49-F238E27FC236}">
                <a16:creationId xmlns:a16="http://schemas.microsoft.com/office/drawing/2014/main" id="{B90B0272-1B9E-44A5-A8B7-014CB8370B1E}"/>
              </a:ext>
            </a:extLst>
          </p:cNvPr>
          <p:cNvGrpSpPr/>
          <p:nvPr/>
        </p:nvGrpSpPr>
        <p:grpSpPr>
          <a:xfrm>
            <a:off x="4570097" y="1514778"/>
            <a:ext cx="1342629" cy="1424912"/>
            <a:chOff x="4546866" y="2909161"/>
            <a:chExt cx="1342629" cy="1424912"/>
          </a:xfrm>
        </p:grpSpPr>
        <p:grpSp>
          <p:nvGrpSpPr>
            <p:cNvPr id="122" name="Group 121">
              <a:extLst>
                <a:ext uri="{FF2B5EF4-FFF2-40B4-BE49-F238E27FC236}">
                  <a16:creationId xmlns:a16="http://schemas.microsoft.com/office/drawing/2014/main" id="{BD6FAE33-7D42-4BC7-8AA3-20861D990EE4}"/>
                </a:ext>
              </a:extLst>
            </p:cNvPr>
            <p:cNvGrpSpPr/>
            <p:nvPr/>
          </p:nvGrpSpPr>
          <p:grpSpPr>
            <a:xfrm>
              <a:off x="4836966" y="3472196"/>
              <a:ext cx="840337" cy="861877"/>
              <a:chOff x="725899" y="2725241"/>
              <a:chExt cx="1118779" cy="1147455"/>
            </a:xfrm>
          </p:grpSpPr>
          <p:sp>
            <p:nvSpPr>
              <p:cNvPr id="125" name="Oval 124">
                <a:extLst>
                  <a:ext uri="{FF2B5EF4-FFF2-40B4-BE49-F238E27FC236}">
                    <a16:creationId xmlns:a16="http://schemas.microsoft.com/office/drawing/2014/main" id="{BB3230F2-96B1-4CD3-A8E3-231643B428C0}"/>
                  </a:ext>
                </a:extLst>
              </p:cNvPr>
              <p:cNvSpPr/>
              <p:nvPr/>
            </p:nvSpPr>
            <p:spPr>
              <a:xfrm>
                <a:off x="725899" y="2791895"/>
                <a:ext cx="1080801" cy="108080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rtl="1"/>
                <a:endParaRPr lang="en-US" sz="1600" dirty="0">
                  <a:solidFill>
                    <a:prstClr val="white"/>
                  </a:solidFill>
                  <a:latin typeface="Century Gothic" panose="020F0302020204030204"/>
                </a:endParaRPr>
              </a:p>
            </p:txBody>
          </p:sp>
          <p:sp>
            <p:nvSpPr>
              <p:cNvPr id="126" name="Oval 125">
                <a:extLst>
                  <a:ext uri="{FF2B5EF4-FFF2-40B4-BE49-F238E27FC236}">
                    <a16:creationId xmlns:a16="http://schemas.microsoft.com/office/drawing/2014/main" id="{71C4E62F-E9D3-4BB1-9A6B-D57516D9C4C8}"/>
                  </a:ext>
                </a:extLst>
              </p:cNvPr>
              <p:cNvSpPr/>
              <p:nvPr/>
            </p:nvSpPr>
            <p:spPr>
              <a:xfrm>
                <a:off x="763877" y="2725241"/>
                <a:ext cx="1080801" cy="1080800"/>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600" dirty="0">
                  <a:solidFill>
                    <a:prstClr val="white"/>
                  </a:solidFill>
                  <a:latin typeface="Century Gothic" panose="020F0302020204030204"/>
                </a:endParaRPr>
              </a:p>
            </p:txBody>
          </p:sp>
        </p:grpSp>
        <p:sp>
          <p:nvSpPr>
            <p:cNvPr id="123" name="Rectangle 122">
              <a:extLst>
                <a:ext uri="{FF2B5EF4-FFF2-40B4-BE49-F238E27FC236}">
                  <a16:creationId xmlns:a16="http://schemas.microsoft.com/office/drawing/2014/main" id="{41D449C0-BCA7-4A44-9DEC-69045E72CE0D}"/>
                </a:ext>
              </a:extLst>
            </p:cNvPr>
            <p:cNvSpPr/>
            <p:nvPr/>
          </p:nvSpPr>
          <p:spPr>
            <a:xfrm>
              <a:off x="4546866" y="2909161"/>
              <a:ext cx="1342629" cy="531461"/>
            </a:xfrm>
            <a:prstGeom prst="rect">
              <a:avLst/>
            </a:prstGeom>
          </p:spPr>
          <p:txBody>
            <a:bodyPr wrap="square">
              <a:spAutoFit/>
            </a:bodyPr>
            <a:lstStyle/>
            <a:p>
              <a:pPr algn="ctr" defTabSz="913852"/>
              <a:r>
                <a:rPr lang="en-US" sz="1400" b="1" dirty="0">
                  <a:solidFill>
                    <a:srgbClr val="000000"/>
                  </a:solidFill>
                  <a:latin typeface="Century Gothic" panose="020F0302020204030204"/>
                  <a:cs typeface="Calibri" panose="020F0502020204030204" pitchFamily="34" charset="0"/>
                </a:rPr>
                <a:t>Working remotely</a:t>
              </a:r>
            </a:p>
          </p:txBody>
        </p:sp>
        <p:pic>
          <p:nvPicPr>
            <p:cNvPr id="124" name="Graphic 123">
              <a:extLst>
                <a:ext uri="{FF2B5EF4-FFF2-40B4-BE49-F238E27FC236}">
                  <a16:creationId xmlns:a16="http://schemas.microsoft.com/office/drawing/2014/main" id="{BCF423AB-1271-4BAA-A40B-FC8BE02605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24244" y="3699241"/>
              <a:ext cx="494305" cy="357720"/>
            </a:xfrm>
            <a:prstGeom prst="rect">
              <a:avLst/>
            </a:prstGeom>
          </p:spPr>
        </p:pic>
      </p:grpSp>
      <p:grpSp>
        <p:nvGrpSpPr>
          <p:cNvPr id="127" name="Group 126">
            <a:extLst>
              <a:ext uri="{FF2B5EF4-FFF2-40B4-BE49-F238E27FC236}">
                <a16:creationId xmlns:a16="http://schemas.microsoft.com/office/drawing/2014/main" id="{5818BC14-43C1-448F-BCF2-F4F77471C7CD}"/>
              </a:ext>
            </a:extLst>
          </p:cNvPr>
          <p:cNvGrpSpPr/>
          <p:nvPr/>
        </p:nvGrpSpPr>
        <p:grpSpPr>
          <a:xfrm>
            <a:off x="6611747" y="1485188"/>
            <a:ext cx="1342629" cy="1454502"/>
            <a:chOff x="6177151" y="3447611"/>
            <a:chExt cx="1342629" cy="1454502"/>
          </a:xfrm>
        </p:grpSpPr>
        <p:grpSp>
          <p:nvGrpSpPr>
            <p:cNvPr id="128" name="Group 127">
              <a:extLst>
                <a:ext uri="{FF2B5EF4-FFF2-40B4-BE49-F238E27FC236}">
                  <a16:creationId xmlns:a16="http://schemas.microsoft.com/office/drawing/2014/main" id="{6DDFEBE9-42A7-466B-8E34-82F9C59A7A4F}"/>
                </a:ext>
              </a:extLst>
            </p:cNvPr>
            <p:cNvGrpSpPr/>
            <p:nvPr/>
          </p:nvGrpSpPr>
          <p:grpSpPr>
            <a:xfrm>
              <a:off x="6448426" y="4026269"/>
              <a:ext cx="826189" cy="875844"/>
              <a:chOff x="326859" y="1525125"/>
              <a:chExt cx="1099943" cy="1166050"/>
            </a:xfrm>
          </p:grpSpPr>
          <p:sp>
            <p:nvSpPr>
              <p:cNvPr id="131" name="Oval 130">
                <a:extLst>
                  <a:ext uri="{FF2B5EF4-FFF2-40B4-BE49-F238E27FC236}">
                    <a16:creationId xmlns:a16="http://schemas.microsoft.com/office/drawing/2014/main" id="{87C71C8A-E8B0-48D1-AD47-5574E88D5251}"/>
                  </a:ext>
                </a:extLst>
              </p:cNvPr>
              <p:cNvSpPr/>
              <p:nvPr/>
            </p:nvSpPr>
            <p:spPr>
              <a:xfrm>
                <a:off x="326859" y="1610373"/>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rtl="1"/>
                <a:endParaRPr lang="en-US" sz="1600" dirty="0">
                  <a:solidFill>
                    <a:prstClr val="white"/>
                  </a:solidFill>
                  <a:latin typeface="Century Gothic" panose="020F0302020204030204"/>
                </a:endParaRPr>
              </a:p>
            </p:txBody>
          </p:sp>
          <p:sp>
            <p:nvSpPr>
              <p:cNvPr id="132" name="Oval 131">
                <a:extLst>
                  <a:ext uri="{FF2B5EF4-FFF2-40B4-BE49-F238E27FC236}">
                    <a16:creationId xmlns:a16="http://schemas.microsoft.com/office/drawing/2014/main" id="{E2CA14FF-1C52-4152-9C70-B5E7A31707E9}"/>
                  </a:ext>
                </a:extLst>
              </p:cNvPr>
              <p:cNvSpPr/>
              <p:nvPr/>
            </p:nvSpPr>
            <p:spPr>
              <a:xfrm>
                <a:off x="346001" y="1525125"/>
                <a:ext cx="1080801" cy="1080801"/>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600" dirty="0">
                  <a:solidFill>
                    <a:prstClr val="white"/>
                  </a:solidFill>
                  <a:latin typeface="Century Gothic" panose="020F0302020204030204"/>
                </a:endParaRPr>
              </a:p>
            </p:txBody>
          </p:sp>
        </p:grpSp>
        <p:sp>
          <p:nvSpPr>
            <p:cNvPr id="129" name="Rectangle 128">
              <a:extLst>
                <a:ext uri="{FF2B5EF4-FFF2-40B4-BE49-F238E27FC236}">
                  <a16:creationId xmlns:a16="http://schemas.microsoft.com/office/drawing/2014/main" id="{6F18FA9F-82C9-4F75-8FA7-0C5A46236A0E}"/>
                </a:ext>
              </a:extLst>
            </p:cNvPr>
            <p:cNvSpPr/>
            <p:nvPr/>
          </p:nvSpPr>
          <p:spPr>
            <a:xfrm>
              <a:off x="6177151" y="3447611"/>
              <a:ext cx="1342629" cy="531476"/>
            </a:xfrm>
            <a:prstGeom prst="rect">
              <a:avLst/>
            </a:prstGeom>
          </p:spPr>
          <p:txBody>
            <a:bodyPr wrap="square">
              <a:spAutoFit/>
            </a:bodyPr>
            <a:lstStyle/>
            <a:p>
              <a:pPr algn="ctr" defTabSz="913852"/>
              <a:r>
                <a:rPr lang="en-US" sz="1400" b="1" dirty="0">
                  <a:solidFill>
                    <a:srgbClr val="000000"/>
                  </a:solidFill>
                  <a:latin typeface="Century Gothic" panose="020F0302020204030204"/>
                  <a:cs typeface="Calibri" panose="020F0502020204030204" pitchFamily="34" charset="0"/>
                </a:rPr>
                <a:t>Becoming Effective</a:t>
              </a:r>
            </a:p>
          </p:txBody>
        </p:sp>
        <p:pic>
          <p:nvPicPr>
            <p:cNvPr id="130" name="Graphic 129">
              <a:extLst>
                <a:ext uri="{FF2B5EF4-FFF2-40B4-BE49-F238E27FC236}">
                  <a16:creationId xmlns:a16="http://schemas.microsoft.com/office/drawing/2014/main" id="{50690790-691C-49E5-A94E-9B218B1E56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33833" y="4234015"/>
              <a:ext cx="429265" cy="479346"/>
            </a:xfrm>
            <a:prstGeom prst="rect">
              <a:avLst/>
            </a:prstGeom>
          </p:spPr>
        </p:pic>
      </p:grpSp>
      <p:grpSp>
        <p:nvGrpSpPr>
          <p:cNvPr id="133" name="Group 132">
            <a:extLst>
              <a:ext uri="{FF2B5EF4-FFF2-40B4-BE49-F238E27FC236}">
                <a16:creationId xmlns:a16="http://schemas.microsoft.com/office/drawing/2014/main" id="{25AF74AC-2DB5-4EF0-BE9F-EB2FD7D14737}"/>
              </a:ext>
            </a:extLst>
          </p:cNvPr>
          <p:cNvGrpSpPr/>
          <p:nvPr/>
        </p:nvGrpSpPr>
        <p:grpSpPr>
          <a:xfrm>
            <a:off x="8653397" y="1703361"/>
            <a:ext cx="875616" cy="1236329"/>
            <a:chOff x="7616085" y="2060870"/>
            <a:chExt cx="875616" cy="1236329"/>
          </a:xfrm>
        </p:grpSpPr>
        <p:grpSp>
          <p:nvGrpSpPr>
            <p:cNvPr id="134" name="Group 133">
              <a:extLst>
                <a:ext uri="{FF2B5EF4-FFF2-40B4-BE49-F238E27FC236}">
                  <a16:creationId xmlns:a16="http://schemas.microsoft.com/office/drawing/2014/main" id="{6721FF2E-72E5-4F23-B257-040EF07DCB21}"/>
                </a:ext>
              </a:extLst>
            </p:cNvPr>
            <p:cNvGrpSpPr/>
            <p:nvPr/>
          </p:nvGrpSpPr>
          <p:grpSpPr>
            <a:xfrm>
              <a:off x="7616085" y="2428473"/>
              <a:ext cx="851400" cy="868726"/>
              <a:chOff x="508238" y="1881765"/>
              <a:chExt cx="1133509" cy="1156576"/>
            </a:xfrm>
          </p:grpSpPr>
          <p:sp>
            <p:nvSpPr>
              <p:cNvPr id="137" name="Oval 136">
                <a:extLst>
                  <a:ext uri="{FF2B5EF4-FFF2-40B4-BE49-F238E27FC236}">
                    <a16:creationId xmlns:a16="http://schemas.microsoft.com/office/drawing/2014/main" id="{C93B5E99-A29B-4FF0-8188-A773532B8002}"/>
                  </a:ext>
                </a:extLst>
              </p:cNvPr>
              <p:cNvSpPr/>
              <p:nvPr/>
            </p:nvSpPr>
            <p:spPr>
              <a:xfrm>
                <a:off x="508238" y="1957539"/>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rtl="1"/>
                <a:endParaRPr lang="en-US" sz="1600" dirty="0">
                  <a:solidFill>
                    <a:prstClr val="white"/>
                  </a:solidFill>
                  <a:latin typeface="Century Gothic" panose="020F0302020204030204"/>
                </a:endParaRPr>
              </a:p>
            </p:txBody>
          </p:sp>
          <p:sp>
            <p:nvSpPr>
              <p:cNvPr id="138" name="Oval 137">
                <a:extLst>
                  <a:ext uri="{FF2B5EF4-FFF2-40B4-BE49-F238E27FC236}">
                    <a16:creationId xmlns:a16="http://schemas.microsoft.com/office/drawing/2014/main" id="{F15F92AE-3D8B-4D50-A2EC-A79FE1386A2A}"/>
                  </a:ext>
                </a:extLst>
              </p:cNvPr>
              <p:cNvSpPr/>
              <p:nvPr/>
            </p:nvSpPr>
            <p:spPr>
              <a:xfrm>
                <a:off x="560946" y="1881765"/>
                <a:ext cx="1080801" cy="1080801"/>
              </a:xfrm>
              <a:prstGeom prst="ellipse">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600" dirty="0">
                  <a:solidFill>
                    <a:prstClr val="white"/>
                  </a:solidFill>
                  <a:latin typeface="Century Gothic" panose="020F0302020204030204"/>
                </a:endParaRPr>
              </a:p>
            </p:txBody>
          </p:sp>
        </p:grpSp>
        <p:sp>
          <p:nvSpPr>
            <p:cNvPr id="135" name="Rectangle 134">
              <a:extLst>
                <a:ext uri="{FF2B5EF4-FFF2-40B4-BE49-F238E27FC236}">
                  <a16:creationId xmlns:a16="http://schemas.microsoft.com/office/drawing/2014/main" id="{A6B9EA85-FC5B-40D2-B991-46B3D81CBE7E}"/>
                </a:ext>
              </a:extLst>
            </p:cNvPr>
            <p:cNvSpPr/>
            <p:nvPr/>
          </p:nvSpPr>
          <p:spPr>
            <a:xfrm>
              <a:off x="7633298" y="2060870"/>
              <a:ext cx="858403" cy="307696"/>
            </a:xfrm>
            <a:prstGeom prst="rect">
              <a:avLst/>
            </a:prstGeom>
          </p:spPr>
          <p:txBody>
            <a:bodyPr wrap="square">
              <a:spAutoFit/>
            </a:bodyPr>
            <a:lstStyle/>
            <a:p>
              <a:pPr defTabSz="913852"/>
              <a:r>
                <a:rPr lang="en-US" sz="1400" b="1" dirty="0">
                  <a:solidFill>
                    <a:srgbClr val="000000"/>
                  </a:solidFill>
                  <a:latin typeface="Century Gothic" panose="020F0302020204030204"/>
                  <a:cs typeface="Calibri" panose="020F0502020204030204" pitchFamily="34" charset="0"/>
                </a:rPr>
                <a:t>Burnout</a:t>
              </a:r>
            </a:p>
          </p:txBody>
        </p:sp>
        <p:pic>
          <p:nvPicPr>
            <p:cNvPr id="136" name="Graphic 135">
              <a:extLst>
                <a:ext uri="{FF2B5EF4-FFF2-40B4-BE49-F238E27FC236}">
                  <a16:creationId xmlns:a16="http://schemas.microsoft.com/office/drawing/2014/main" id="{EDC1F5EB-140F-4B81-94B1-4398A61452A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871650" y="2625336"/>
              <a:ext cx="381697" cy="467330"/>
            </a:xfrm>
            <a:prstGeom prst="rect">
              <a:avLst/>
            </a:prstGeom>
          </p:spPr>
        </p:pic>
      </p:grpSp>
      <p:grpSp>
        <p:nvGrpSpPr>
          <p:cNvPr id="139" name="Group 138">
            <a:extLst>
              <a:ext uri="{FF2B5EF4-FFF2-40B4-BE49-F238E27FC236}">
                <a16:creationId xmlns:a16="http://schemas.microsoft.com/office/drawing/2014/main" id="{27959F51-7A6D-4E7C-A504-A5B4DF928B25}"/>
              </a:ext>
            </a:extLst>
          </p:cNvPr>
          <p:cNvGrpSpPr/>
          <p:nvPr/>
        </p:nvGrpSpPr>
        <p:grpSpPr>
          <a:xfrm>
            <a:off x="10228036" y="1716982"/>
            <a:ext cx="928575" cy="1222708"/>
            <a:chOff x="9257813" y="1168607"/>
            <a:chExt cx="928575" cy="1222708"/>
          </a:xfrm>
        </p:grpSpPr>
        <p:grpSp>
          <p:nvGrpSpPr>
            <p:cNvPr id="140" name="Group 139">
              <a:extLst>
                <a:ext uri="{FF2B5EF4-FFF2-40B4-BE49-F238E27FC236}">
                  <a16:creationId xmlns:a16="http://schemas.microsoft.com/office/drawing/2014/main" id="{013BA981-B101-400F-8BD4-F1C558F9DD04}"/>
                </a:ext>
              </a:extLst>
            </p:cNvPr>
            <p:cNvGrpSpPr/>
            <p:nvPr/>
          </p:nvGrpSpPr>
          <p:grpSpPr>
            <a:xfrm>
              <a:off x="9283555" y="1538112"/>
              <a:ext cx="884132" cy="853203"/>
              <a:chOff x="508238" y="941114"/>
              <a:chExt cx="1177085" cy="1135909"/>
            </a:xfrm>
          </p:grpSpPr>
          <p:sp>
            <p:nvSpPr>
              <p:cNvPr id="143" name="Oval 142">
                <a:extLst>
                  <a:ext uri="{FF2B5EF4-FFF2-40B4-BE49-F238E27FC236}">
                    <a16:creationId xmlns:a16="http://schemas.microsoft.com/office/drawing/2014/main" id="{159B2266-7E27-4144-8CA6-EECDF85EE77C}"/>
                  </a:ext>
                </a:extLst>
              </p:cNvPr>
              <p:cNvSpPr/>
              <p:nvPr/>
            </p:nvSpPr>
            <p:spPr>
              <a:xfrm>
                <a:off x="508238" y="996222"/>
                <a:ext cx="1080802" cy="108080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rtl="1"/>
                <a:endParaRPr lang="en-US" sz="1600" dirty="0">
                  <a:solidFill>
                    <a:prstClr val="white"/>
                  </a:solidFill>
                  <a:latin typeface="Century Gothic" panose="020F0302020204030204"/>
                </a:endParaRPr>
              </a:p>
            </p:txBody>
          </p:sp>
          <p:sp>
            <p:nvSpPr>
              <p:cNvPr id="144" name="Oval 143">
                <a:extLst>
                  <a:ext uri="{FF2B5EF4-FFF2-40B4-BE49-F238E27FC236}">
                    <a16:creationId xmlns:a16="http://schemas.microsoft.com/office/drawing/2014/main" id="{06765EF5-1C72-4686-AA6C-8B15BA645D06}"/>
                  </a:ext>
                </a:extLst>
              </p:cNvPr>
              <p:cNvSpPr/>
              <p:nvPr/>
            </p:nvSpPr>
            <p:spPr>
              <a:xfrm>
                <a:off x="604522" y="941114"/>
                <a:ext cx="1080801" cy="1080802"/>
              </a:xfrm>
              <a:prstGeom prst="ellipse">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600" dirty="0">
                  <a:solidFill>
                    <a:prstClr val="white"/>
                  </a:solidFill>
                  <a:latin typeface="Century Gothic" panose="020F0302020204030204"/>
                </a:endParaRPr>
              </a:p>
            </p:txBody>
          </p:sp>
        </p:grpSp>
        <p:sp>
          <p:nvSpPr>
            <p:cNvPr id="141" name="Rectangle 140">
              <a:extLst>
                <a:ext uri="{FF2B5EF4-FFF2-40B4-BE49-F238E27FC236}">
                  <a16:creationId xmlns:a16="http://schemas.microsoft.com/office/drawing/2014/main" id="{D2B1475A-8BBD-46AA-BB61-1D243E32F640}"/>
                </a:ext>
              </a:extLst>
            </p:cNvPr>
            <p:cNvSpPr/>
            <p:nvPr/>
          </p:nvSpPr>
          <p:spPr>
            <a:xfrm>
              <a:off x="9257813" y="1168607"/>
              <a:ext cx="928575" cy="307776"/>
            </a:xfrm>
            <a:prstGeom prst="rect">
              <a:avLst/>
            </a:prstGeom>
          </p:spPr>
          <p:txBody>
            <a:bodyPr wrap="none">
              <a:spAutoFit/>
            </a:bodyPr>
            <a:lstStyle/>
            <a:p>
              <a:pPr defTabSz="913852"/>
              <a:r>
                <a:rPr lang="en-US" sz="1400" b="1" dirty="0">
                  <a:solidFill>
                    <a:srgbClr val="000000"/>
                  </a:solidFill>
                  <a:latin typeface="Century Gothic" panose="020F0302020204030204"/>
                  <a:cs typeface="Calibri" panose="020F0502020204030204" pitchFamily="34" charset="0"/>
                </a:rPr>
                <a:t>Re-entry</a:t>
              </a:r>
            </a:p>
          </p:txBody>
        </p:sp>
        <p:pic>
          <p:nvPicPr>
            <p:cNvPr id="142" name="Graphic 141">
              <a:extLst>
                <a:ext uri="{FF2B5EF4-FFF2-40B4-BE49-F238E27FC236}">
                  <a16:creationId xmlns:a16="http://schemas.microsoft.com/office/drawing/2014/main" id="{71995556-F05B-41D3-84A2-C84D43070E7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94290" y="1797137"/>
              <a:ext cx="383736" cy="351216"/>
            </a:xfrm>
            <a:prstGeom prst="rect">
              <a:avLst/>
            </a:prstGeom>
          </p:spPr>
        </p:pic>
      </p:grpSp>
      <p:sp>
        <p:nvSpPr>
          <p:cNvPr id="145" name="Rectangle 144">
            <a:extLst>
              <a:ext uri="{FF2B5EF4-FFF2-40B4-BE49-F238E27FC236}">
                <a16:creationId xmlns:a16="http://schemas.microsoft.com/office/drawing/2014/main" id="{E758808C-9243-4DDE-96C5-A55D6C99BDEA}"/>
              </a:ext>
            </a:extLst>
          </p:cNvPr>
          <p:cNvSpPr/>
          <p:nvPr/>
        </p:nvSpPr>
        <p:spPr>
          <a:xfrm>
            <a:off x="1408944" y="4254247"/>
            <a:ext cx="5336239" cy="1600438"/>
          </a:xfrm>
          <a:prstGeom prst="rect">
            <a:avLst/>
          </a:prstGeom>
        </p:spPr>
        <p:txBody>
          <a:bodyPr wrap="square">
            <a:spAutoFit/>
          </a:bodyPr>
          <a:lstStyle/>
          <a:p>
            <a:pPr marL="285750" indent="-285750" defTabSz="365559">
              <a:buClr>
                <a:schemeClr val="accent4"/>
              </a:buClr>
              <a:buFont typeface="Arial" panose="020B0604020202020204" pitchFamily="34" charset="0"/>
              <a:buChar char="•"/>
              <a:defRPr/>
            </a:pPr>
            <a:r>
              <a:rPr lang="en-US" sz="1400" dirty="0">
                <a:solidFill>
                  <a:srgbClr val="000000"/>
                </a:solidFill>
                <a:latin typeface="Century Gothic" panose="020F0302020204030204"/>
                <a:ea typeface="Arial Unicode MS" panose="020B0604020202020204" pitchFamily="34" charset="-128"/>
              </a:rPr>
              <a:t>What did you: </a:t>
            </a:r>
          </a:p>
          <a:p>
            <a:pPr defTabSz="365559">
              <a:buClr>
                <a:schemeClr val="accent4"/>
              </a:buClr>
              <a:defRPr/>
            </a:pPr>
            <a:r>
              <a:rPr lang="en-US" sz="1400" dirty="0">
                <a:solidFill>
                  <a:srgbClr val="000000"/>
                </a:solidFill>
                <a:latin typeface="Century Gothic" panose="020F0302020204030204"/>
                <a:ea typeface="Arial Unicode MS" panose="020B0604020202020204" pitchFamily="34" charset="-128"/>
              </a:rPr>
              <a:t>      </a:t>
            </a:r>
            <a:r>
              <a:rPr lang="en-US" sz="1200" dirty="0">
                <a:solidFill>
                  <a:srgbClr val="000000"/>
                </a:solidFill>
                <a:latin typeface="Century Gothic" panose="020F0302020204030204"/>
                <a:ea typeface="Arial Unicode MS" panose="020B0604020202020204" pitchFamily="34" charset="-128"/>
              </a:rPr>
              <a:t>Think &amp; Feel? Hear &amp; See? Say &amp; Do?</a:t>
            </a:r>
          </a:p>
          <a:p>
            <a:pPr marL="285750" indent="-285750" defTabSz="365559">
              <a:buClr>
                <a:schemeClr val="accent4"/>
              </a:buClr>
              <a:buFont typeface="Arial" panose="020B0604020202020204" pitchFamily="34" charset="0"/>
              <a:buChar char="•"/>
              <a:defRPr/>
            </a:pPr>
            <a:r>
              <a:rPr lang="en-US" sz="1400" dirty="0">
                <a:solidFill>
                  <a:srgbClr val="000000"/>
                </a:solidFill>
                <a:latin typeface="Century Gothic" panose="020F0302020204030204"/>
                <a:ea typeface="Arial Unicode MS" panose="020B0604020202020204" pitchFamily="34" charset="-128"/>
              </a:rPr>
              <a:t>What did you fear the most?</a:t>
            </a:r>
          </a:p>
          <a:p>
            <a:pPr marL="285750" indent="-285750" defTabSz="365559">
              <a:buClr>
                <a:schemeClr val="accent4"/>
              </a:buClr>
              <a:buFont typeface="Arial" panose="020B0604020202020204" pitchFamily="34" charset="0"/>
              <a:buChar char="•"/>
              <a:defRPr/>
            </a:pPr>
            <a:r>
              <a:rPr lang="en-US" sz="1400" dirty="0">
                <a:solidFill>
                  <a:srgbClr val="000000"/>
                </a:solidFill>
                <a:latin typeface="Century Gothic" panose="020F0302020204030204"/>
                <a:ea typeface="Arial Unicode MS" panose="020B0604020202020204" pitchFamily="34" charset="-128"/>
              </a:rPr>
              <a:t>What were your frustrations? </a:t>
            </a:r>
          </a:p>
          <a:p>
            <a:pPr marL="285750" indent="-285750" defTabSz="365559">
              <a:buClr>
                <a:schemeClr val="accent4"/>
              </a:buClr>
              <a:buFont typeface="Arial" panose="020B0604020202020204" pitchFamily="34" charset="0"/>
              <a:buChar char="•"/>
              <a:defRPr/>
            </a:pPr>
            <a:r>
              <a:rPr lang="en-US" sz="1400" dirty="0">
                <a:solidFill>
                  <a:srgbClr val="000000"/>
                </a:solidFill>
                <a:latin typeface="Century Gothic" panose="020F0302020204030204"/>
                <a:ea typeface="Arial Unicode MS" panose="020B0604020202020204" pitchFamily="34" charset="-128"/>
              </a:rPr>
              <a:t>What were your obstacles?</a:t>
            </a:r>
          </a:p>
          <a:p>
            <a:pPr marL="285750" indent="-285750" defTabSz="365559">
              <a:buClr>
                <a:schemeClr val="accent4"/>
              </a:buClr>
              <a:buFont typeface="Arial" panose="020B0604020202020204" pitchFamily="34" charset="0"/>
              <a:buChar char="•"/>
              <a:defRPr/>
            </a:pPr>
            <a:r>
              <a:rPr lang="en-US" sz="1400" dirty="0">
                <a:solidFill>
                  <a:srgbClr val="000000"/>
                </a:solidFill>
                <a:latin typeface="Century Gothic" panose="020F0302020204030204"/>
                <a:ea typeface="Arial Unicode MS" panose="020B0604020202020204" pitchFamily="34" charset="-128"/>
              </a:rPr>
              <a:t>What made you feel better?</a:t>
            </a:r>
          </a:p>
          <a:p>
            <a:pPr marL="285750" indent="-285750" defTabSz="365559">
              <a:buClr>
                <a:schemeClr val="accent4"/>
              </a:buClr>
              <a:buFont typeface="Arial" panose="020B0604020202020204" pitchFamily="34" charset="0"/>
              <a:buChar char="•"/>
              <a:defRPr/>
            </a:pPr>
            <a:r>
              <a:rPr lang="en-US" sz="1400" dirty="0">
                <a:solidFill>
                  <a:srgbClr val="000000"/>
                </a:solidFill>
                <a:latin typeface="Century Gothic" panose="020F0302020204030204"/>
                <a:ea typeface="Arial Unicode MS" panose="020B0604020202020204" pitchFamily="34" charset="-128"/>
              </a:rPr>
              <a:t>What made you be more productive?</a:t>
            </a:r>
          </a:p>
        </p:txBody>
      </p:sp>
      <p:sp>
        <p:nvSpPr>
          <p:cNvPr id="147" name="Oval 146">
            <a:extLst>
              <a:ext uri="{FF2B5EF4-FFF2-40B4-BE49-F238E27FC236}">
                <a16:creationId xmlns:a16="http://schemas.microsoft.com/office/drawing/2014/main" id="{418D021B-362E-43A7-BA6E-132AFB96FBFB}"/>
              </a:ext>
            </a:extLst>
          </p:cNvPr>
          <p:cNvSpPr/>
          <p:nvPr/>
        </p:nvSpPr>
        <p:spPr>
          <a:xfrm>
            <a:off x="8048098" y="630814"/>
            <a:ext cx="192420" cy="192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148" name="Oval 147">
            <a:extLst>
              <a:ext uri="{FF2B5EF4-FFF2-40B4-BE49-F238E27FC236}">
                <a16:creationId xmlns:a16="http://schemas.microsoft.com/office/drawing/2014/main" id="{857B9F41-20D8-4424-88E4-7429168B508F}"/>
              </a:ext>
            </a:extLst>
          </p:cNvPr>
          <p:cNvSpPr/>
          <p:nvPr/>
        </p:nvSpPr>
        <p:spPr>
          <a:xfrm>
            <a:off x="8338251" y="630814"/>
            <a:ext cx="192420" cy="192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149" name="Oval 148">
            <a:extLst>
              <a:ext uri="{FF2B5EF4-FFF2-40B4-BE49-F238E27FC236}">
                <a16:creationId xmlns:a16="http://schemas.microsoft.com/office/drawing/2014/main" id="{61D33F07-3B80-4D37-99B7-E9B038D54D4F}"/>
              </a:ext>
            </a:extLst>
          </p:cNvPr>
          <p:cNvSpPr/>
          <p:nvPr/>
        </p:nvSpPr>
        <p:spPr>
          <a:xfrm>
            <a:off x="8623403" y="630814"/>
            <a:ext cx="192420" cy="192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53" name="Rectangle: Rounded Corners 1">
            <a:extLst>
              <a:ext uri="{FF2B5EF4-FFF2-40B4-BE49-F238E27FC236}">
                <a16:creationId xmlns:a16="http://schemas.microsoft.com/office/drawing/2014/main" id="{0BFE2A44-421C-3441-89C6-7B0D9033A65B}"/>
              </a:ext>
            </a:extLst>
          </p:cNvPr>
          <p:cNvSpPr/>
          <p:nvPr/>
        </p:nvSpPr>
        <p:spPr>
          <a:xfrm>
            <a:off x="1050986" y="3456086"/>
            <a:ext cx="7572417" cy="617372"/>
          </a:xfrm>
          <a:prstGeom prst="roundRect">
            <a:avLst>
              <a:gd name="adj" fmla="val 50000"/>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600" dirty="0">
              <a:solidFill>
                <a:prstClr val="white"/>
              </a:solidFill>
              <a:latin typeface="Century Gothic" panose="020F0302020204030204"/>
            </a:endParaRPr>
          </a:p>
        </p:txBody>
      </p:sp>
      <p:grpSp>
        <p:nvGrpSpPr>
          <p:cNvPr id="48" name="Group 47">
            <a:extLst>
              <a:ext uri="{FF2B5EF4-FFF2-40B4-BE49-F238E27FC236}">
                <a16:creationId xmlns:a16="http://schemas.microsoft.com/office/drawing/2014/main" id="{1780EC75-FA75-448C-9901-865FA780F4A6}"/>
              </a:ext>
            </a:extLst>
          </p:cNvPr>
          <p:cNvGrpSpPr/>
          <p:nvPr/>
        </p:nvGrpSpPr>
        <p:grpSpPr>
          <a:xfrm>
            <a:off x="7497694" y="4349537"/>
            <a:ext cx="2427739" cy="2452215"/>
            <a:chOff x="508238" y="1907974"/>
            <a:chExt cx="1119084" cy="1130367"/>
          </a:xfrm>
        </p:grpSpPr>
        <p:sp>
          <p:nvSpPr>
            <p:cNvPr id="49" name="Oval 48">
              <a:extLst>
                <a:ext uri="{FF2B5EF4-FFF2-40B4-BE49-F238E27FC236}">
                  <a16:creationId xmlns:a16="http://schemas.microsoft.com/office/drawing/2014/main" id="{814B1E02-D93A-460D-9879-B78DA9552E6A}"/>
                </a:ext>
              </a:extLst>
            </p:cNvPr>
            <p:cNvSpPr/>
            <p:nvPr/>
          </p:nvSpPr>
          <p:spPr>
            <a:xfrm>
              <a:off x="508238" y="1957539"/>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rtl="1">
                <a:defRPr/>
              </a:pPr>
              <a:endParaRPr lang="en-US" sz="1797" dirty="0">
                <a:solidFill>
                  <a:prstClr val="white"/>
                </a:solidFill>
                <a:latin typeface="Century Gothic" panose="020F0302020204030204"/>
              </a:endParaRPr>
            </a:p>
          </p:txBody>
        </p:sp>
        <p:sp>
          <p:nvSpPr>
            <p:cNvPr id="51" name="Oval 50">
              <a:extLst>
                <a:ext uri="{FF2B5EF4-FFF2-40B4-BE49-F238E27FC236}">
                  <a16:creationId xmlns:a16="http://schemas.microsoft.com/office/drawing/2014/main" id="{741536E9-6361-4CCC-883A-D386EB2140E2}"/>
                </a:ext>
              </a:extLst>
            </p:cNvPr>
            <p:cNvSpPr/>
            <p:nvPr/>
          </p:nvSpPr>
          <p:spPr>
            <a:xfrm>
              <a:off x="546521" y="1907974"/>
              <a:ext cx="1080801" cy="1080801"/>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en-US" sz="1797" dirty="0">
                <a:solidFill>
                  <a:prstClr val="white"/>
                </a:solidFill>
                <a:latin typeface="Century Gothic" panose="020F0302020204030204"/>
              </a:endParaRPr>
            </a:p>
          </p:txBody>
        </p:sp>
      </p:grpSp>
      <p:sp>
        <p:nvSpPr>
          <p:cNvPr id="52" name="Rectangle 51">
            <a:extLst>
              <a:ext uri="{FF2B5EF4-FFF2-40B4-BE49-F238E27FC236}">
                <a16:creationId xmlns:a16="http://schemas.microsoft.com/office/drawing/2014/main" id="{C60C58B9-EE38-4013-94EE-B8FF678484BF}"/>
              </a:ext>
            </a:extLst>
          </p:cNvPr>
          <p:cNvSpPr/>
          <p:nvPr/>
        </p:nvSpPr>
        <p:spPr>
          <a:xfrm>
            <a:off x="7788304" y="4658705"/>
            <a:ext cx="1809365" cy="1752403"/>
          </a:xfrm>
          <a:prstGeom prst="rect">
            <a:avLst/>
          </a:prstGeom>
        </p:spPr>
        <p:txBody>
          <a:bodyPr wrap="square">
            <a:spAutoFit/>
          </a:bodyPr>
          <a:lstStyle/>
          <a:p>
            <a:pPr algn="ctr" defTabSz="913578">
              <a:defRPr/>
            </a:pPr>
            <a:r>
              <a:rPr lang="en-US" sz="1798" dirty="0">
                <a:solidFill>
                  <a:srgbClr val="302E45"/>
                </a:solidFill>
                <a:latin typeface="Century Gothic"/>
              </a:rPr>
              <a:t>Share in plenary one group picture that captures your COVID-19 experience</a:t>
            </a:r>
            <a:endParaRPr lang="he-IL" sz="1798" dirty="0">
              <a:solidFill>
                <a:srgbClr val="302E45"/>
              </a:solidFill>
              <a:latin typeface="Century Gothic"/>
              <a:cs typeface="Arial" panose="020B0604020202020204" pitchFamily="34" charset="0"/>
            </a:endParaRPr>
          </a:p>
        </p:txBody>
      </p:sp>
    </p:spTree>
    <p:extLst>
      <p:ext uri="{BB962C8B-B14F-4D97-AF65-F5344CB8AC3E}">
        <p14:creationId xmlns:p14="http://schemas.microsoft.com/office/powerpoint/2010/main" val="1949635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602814-8958-1646-8F95-5C67EEF8879B}"/>
              </a:ext>
            </a:extLst>
          </p:cNvPr>
          <p:cNvSpPr/>
          <p:nvPr/>
        </p:nvSpPr>
        <p:spPr>
          <a:xfrm>
            <a:off x="508105" y="1232511"/>
            <a:ext cx="6458752" cy="1754326"/>
          </a:xfrm>
          <a:prstGeom prst="rect">
            <a:avLst/>
          </a:prstGeom>
        </p:spPr>
        <p:txBody>
          <a:bodyPr wrap="square">
            <a:spAutoFit/>
          </a:bodyPr>
          <a:lstStyle/>
          <a:p>
            <a:pPr lvl="0" defTabSz="914126"/>
            <a:r>
              <a:rPr lang="en-US" sz="5400" b="1" dirty="0">
                <a:solidFill>
                  <a:schemeClr val="tx2"/>
                </a:solidFill>
              </a:rPr>
              <a:t>Our Experiences during C</a:t>
            </a:r>
            <a:r>
              <a:rPr lang="he-IL" sz="5400" b="1" dirty="0">
                <a:solidFill>
                  <a:schemeClr val="tx2"/>
                </a:solidFill>
              </a:rPr>
              <a:t>   </a:t>
            </a:r>
            <a:r>
              <a:rPr lang="en-US" sz="5400" b="1" dirty="0">
                <a:solidFill>
                  <a:schemeClr val="tx2"/>
                </a:solidFill>
              </a:rPr>
              <a:t>VID-19 </a:t>
            </a:r>
            <a:r>
              <a:rPr kumimoji="0" lang="en-US" sz="5400" b="1" i="0" u="none" strike="noStrike" kern="1200" cap="none" spc="0" normalizeH="0" baseline="0" noProof="0" dirty="0">
                <a:ln>
                  <a:noFill/>
                </a:ln>
                <a:solidFill>
                  <a:schemeClr val="tx2"/>
                </a:solidFill>
                <a:effectLst/>
                <a:uLnTx/>
                <a:uFillTx/>
                <a:latin typeface="Century Gothic" panose="020F0302020204030204"/>
                <a:ea typeface="+mn-ea"/>
                <a:cs typeface="+mn-cs"/>
              </a:rPr>
              <a:t> </a:t>
            </a:r>
          </a:p>
        </p:txBody>
      </p:sp>
      <p:cxnSp>
        <p:nvCxnSpPr>
          <p:cNvPr id="36" name="Straight Connector 35">
            <a:extLst>
              <a:ext uri="{FF2B5EF4-FFF2-40B4-BE49-F238E27FC236}">
                <a16:creationId xmlns:a16="http://schemas.microsoft.com/office/drawing/2014/main" id="{E418C6A4-E3CC-4E59-94B3-707336A03D51}"/>
              </a:ext>
            </a:extLst>
          </p:cNvPr>
          <p:cNvCxnSpPr>
            <a:cxnSpLocks/>
          </p:cNvCxnSpPr>
          <p:nvPr/>
        </p:nvCxnSpPr>
        <p:spPr>
          <a:xfrm>
            <a:off x="546378" y="3146993"/>
            <a:ext cx="4278736" cy="0"/>
          </a:xfrm>
          <a:prstGeom prst="line">
            <a:avLst/>
          </a:prstGeom>
          <a:ln w="19050">
            <a:gradFill flip="none" rotWithShape="1">
              <a:gsLst>
                <a:gs pos="0">
                  <a:schemeClr val="accent2"/>
                </a:gs>
                <a:gs pos="48000">
                  <a:schemeClr val="accent4"/>
                </a:gs>
                <a:gs pos="100000">
                  <a:schemeClr val="tx2">
                    <a:alpha val="3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47CC6518-3DA7-491A-B9CE-A273D59027DB}"/>
              </a:ext>
            </a:extLst>
          </p:cNvPr>
          <p:cNvSpPr/>
          <p:nvPr/>
        </p:nvSpPr>
        <p:spPr>
          <a:xfrm>
            <a:off x="3471064" y="2267664"/>
            <a:ext cx="511062" cy="5110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Tree>
    <p:extLst>
      <p:ext uri="{BB962C8B-B14F-4D97-AF65-F5344CB8AC3E}">
        <p14:creationId xmlns:p14="http://schemas.microsoft.com/office/powerpoint/2010/main" val="2878669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21C477F-5CA9-49E6-9C6F-F11D4BB50BCB}"/>
              </a:ext>
            </a:extLst>
          </p:cNvPr>
          <p:cNvSpPr>
            <a:spLocks noChangeArrowheads="1"/>
          </p:cNvSpPr>
          <p:nvPr/>
        </p:nvSpPr>
        <p:spPr bwMode="auto">
          <a:xfrm>
            <a:off x="12829826" y="5857645"/>
            <a:ext cx="1880364" cy="199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3636" tIns="913636" rIns="913636" bIns="913636" numCol="1" anchor="ctr" anchorCtr="0" compatLnSpc="1">
            <a:prstTxWarp prst="textNoShape">
              <a:avLst/>
            </a:prstTxWarp>
            <a:spAutoFit/>
          </a:bodyPr>
          <a:lstStyle/>
          <a:p>
            <a:pPr defTabSz="913852" eaLnBrk="0" fontAlgn="base" hangingPunct="0">
              <a:spcBef>
                <a:spcPct val="0"/>
              </a:spcBef>
              <a:spcAft>
                <a:spcPct val="0"/>
              </a:spcAft>
            </a:pPr>
            <a:r>
              <a:rPr lang="en-US" altLang="en-US" sz="1000" dirty="0">
                <a:solidFill>
                  <a:srgbClr val="000000"/>
                </a:solidFill>
                <a:latin typeface="Segoe UI" panose="020B0502040204020203" pitchFamily="34" charset="0"/>
                <a:cs typeface="Segoe UI" panose="020B0502040204020203" pitchFamily="34" charset="0"/>
              </a:rPr>
              <a:t> </a:t>
            </a:r>
            <a:endParaRPr lang="en-US" altLang="en-US" sz="1798" dirty="0">
              <a:solidFill>
                <a:srgbClr val="000000"/>
              </a:solidFill>
              <a:latin typeface="Arial" panose="020B0604020202020204" pitchFamily="34" charset="0"/>
            </a:endParaRPr>
          </a:p>
        </p:txBody>
      </p:sp>
      <p:sp>
        <p:nvSpPr>
          <p:cNvPr id="107" name="כותרת 1">
            <a:extLst>
              <a:ext uri="{FF2B5EF4-FFF2-40B4-BE49-F238E27FC236}">
                <a16:creationId xmlns:a16="http://schemas.microsoft.com/office/drawing/2014/main" id="{E690D0FB-416C-484A-8786-0FE4E3C25C0D}"/>
              </a:ext>
            </a:extLst>
          </p:cNvPr>
          <p:cNvSpPr txBox="1">
            <a:spLocks/>
          </p:cNvSpPr>
          <p:nvPr/>
        </p:nvSpPr>
        <p:spPr>
          <a:xfrm>
            <a:off x="546378" y="450025"/>
            <a:ext cx="11088784" cy="553998"/>
          </a:xfrm>
          <a:prstGeom prst="rect">
            <a:avLst/>
          </a:prstGeom>
        </p:spPr>
        <p:txBody>
          <a:bodyPr vert="horz" wrap="square" lIns="0" tIns="0" rIns="0" bIns="0" rtlCol="0" anchor="t" anchorCtr="0">
            <a:noAutofit/>
          </a:bodyPr>
          <a:lstStyle>
            <a:lvl1pPr algn="l" defTabSz="914126" rtl="0" eaLnBrk="1" latinLnBrk="0" hangingPunct="1">
              <a:lnSpc>
                <a:spcPct val="100000"/>
              </a:lnSpc>
              <a:spcBef>
                <a:spcPct val="0"/>
              </a:spcBef>
              <a:buNone/>
              <a:defRPr sz="3599" b="0" kern="1200">
                <a:solidFill>
                  <a:schemeClr val="tx2"/>
                </a:solidFill>
                <a:latin typeface="+mj-lt"/>
                <a:ea typeface="+mj-ea"/>
                <a:cs typeface="+mj-cs"/>
              </a:defRPr>
            </a:lvl1pPr>
          </a:lstStyle>
          <a:p>
            <a:r>
              <a:rPr lang="en-US" b="1" dirty="0"/>
              <a:t>My </a:t>
            </a:r>
            <a:r>
              <a:rPr lang="en-US" sz="3600" b="1" dirty="0">
                <a:solidFill>
                  <a:srgbClr val="000000"/>
                </a:solidFill>
              </a:rPr>
              <a:t>Managerial Role</a:t>
            </a:r>
            <a:r>
              <a:rPr lang="en-US" b="1" dirty="0"/>
              <a:t> during COVID-19 </a:t>
            </a:r>
            <a:endParaRPr lang="he-IL" b="1" dirty="0"/>
          </a:p>
        </p:txBody>
      </p:sp>
      <p:cxnSp>
        <p:nvCxnSpPr>
          <p:cNvPr id="108" name="Straight Connector 107">
            <a:extLst>
              <a:ext uri="{FF2B5EF4-FFF2-40B4-BE49-F238E27FC236}">
                <a16:creationId xmlns:a16="http://schemas.microsoft.com/office/drawing/2014/main" id="{D91E2243-E318-479D-8EEB-27908E49ED4F}"/>
              </a:ext>
            </a:extLst>
          </p:cNvPr>
          <p:cNvCxnSpPr>
            <a:cxnSpLocks/>
          </p:cNvCxnSpPr>
          <p:nvPr/>
        </p:nvCxnSpPr>
        <p:spPr>
          <a:xfrm>
            <a:off x="546378" y="1135991"/>
            <a:ext cx="4278736" cy="0"/>
          </a:xfrm>
          <a:prstGeom prst="line">
            <a:avLst/>
          </a:prstGeom>
          <a:ln w="19050">
            <a:gradFill flip="none" rotWithShape="1">
              <a:gsLst>
                <a:gs pos="0">
                  <a:schemeClr val="accent2"/>
                </a:gs>
                <a:gs pos="48000">
                  <a:schemeClr val="accent4"/>
                </a:gs>
                <a:gs pos="100000">
                  <a:schemeClr val="tx2">
                    <a:alpha val="3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43CFDFAC-F16A-4F13-A1EA-8D20E1EFCC92}"/>
              </a:ext>
            </a:extLst>
          </p:cNvPr>
          <p:cNvGrpSpPr/>
          <p:nvPr/>
        </p:nvGrpSpPr>
        <p:grpSpPr>
          <a:xfrm>
            <a:off x="777414" y="1703363"/>
            <a:ext cx="1203688" cy="1236327"/>
            <a:chOff x="1129027" y="1666173"/>
            <a:chExt cx="1203688" cy="1236327"/>
          </a:xfrm>
        </p:grpSpPr>
        <p:grpSp>
          <p:nvGrpSpPr>
            <p:cNvPr id="110" name="Group 109">
              <a:extLst>
                <a:ext uri="{FF2B5EF4-FFF2-40B4-BE49-F238E27FC236}">
                  <a16:creationId xmlns:a16="http://schemas.microsoft.com/office/drawing/2014/main" id="{A2C57D7A-9CB6-4ACA-8FB7-C571B5C1F7A3}"/>
                </a:ext>
              </a:extLst>
            </p:cNvPr>
            <p:cNvGrpSpPr/>
            <p:nvPr/>
          </p:nvGrpSpPr>
          <p:grpSpPr>
            <a:xfrm>
              <a:off x="1296212" y="2039837"/>
              <a:ext cx="840565" cy="862663"/>
              <a:chOff x="508238" y="2234458"/>
              <a:chExt cx="1119084" cy="1148504"/>
            </a:xfrm>
          </p:grpSpPr>
          <p:sp>
            <p:nvSpPr>
              <p:cNvPr id="113" name="Oval 112">
                <a:extLst>
                  <a:ext uri="{FF2B5EF4-FFF2-40B4-BE49-F238E27FC236}">
                    <a16:creationId xmlns:a16="http://schemas.microsoft.com/office/drawing/2014/main" id="{4C84F476-85F9-4447-9564-54A3BE70A681}"/>
                  </a:ext>
                </a:extLst>
              </p:cNvPr>
              <p:cNvSpPr/>
              <p:nvPr/>
            </p:nvSpPr>
            <p:spPr>
              <a:xfrm>
                <a:off x="508238" y="2302160"/>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rtl="1"/>
                <a:endParaRPr lang="en-US" sz="1600" dirty="0">
                  <a:solidFill>
                    <a:prstClr val="white"/>
                  </a:solidFill>
                  <a:latin typeface="Century Gothic" panose="020F0302020204030204"/>
                </a:endParaRPr>
              </a:p>
            </p:txBody>
          </p:sp>
          <p:sp>
            <p:nvSpPr>
              <p:cNvPr id="114" name="Oval 113">
                <a:extLst>
                  <a:ext uri="{FF2B5EF4-FFF2-40B4-BE49-F238E27FC236}">
                    <a16:creationId xmlns:a16="http://schemas.microsoft.com/office/drawing/2014/main" id="{0B740F52-EFE0-4E1C-A2EB-C941153C0BEF}"/>
                  </a:ext>
                </a:extLst>
              </p:cNvPr>
              <p:cNvSpPr/>
              <p:nvPr/>
            </p:nvSpPr>
            <p:spPr>
              <a:xfrm>
                <a:off x="546521" y="2234458"/>
                <a:ext cx="1080801" cy="1080801"/>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600" dirty="0">
                  <a:solidFill>
                    <a:prstClr val="white"/>
                  </a:solidFill>
                  <a:latin typeface="Century Gothic" panose="020F0302020204030204"/>
                </a:endParaRPr>
              </a:p>
            </p:txBody>
          </p:sp>
        </p:grpSp>
        <p:sp>
          <p:nvSpPr>
            <p:cNvPr id="111" name="Rectangle 110">
              <a:extLst>
                <a:ext uri="{FF2B5EF4-FFF2-40B4-BE49-F238E27FC236}">
                  <a16:creationId xmlns:a16="http://schemas.microsoft.com/office/drawing/2014/main" id="{2F807EED-7867-4B2F-B67C-FD7844DBE269}"/>
                </a:ext>
              </a:extLst>
            </p:cNvPr>
            <p:cNvSpPr/>
            <p:nvPr/>
          </p:nvSpPr>
          <p:spPr>
            <a:xfrm>
              <a:off x="1129027" y="1666173"/>
              <a:ext cx="1203688" cy="307696"/>
            </a:xfrm>
            <a:prstGeom prst="rect">
              <a:avLst/>
            </a:prstGeom>
          </p:spPr>
          <p:txBody>
            <a:bodyPr wrap="none">
              <a:spAutoFit/>
            </a:bodyPr>
            <a:lstStyle/>
            <a:p>
              <a:pPr defTabSz="913852"/>
              <a:r>
                <a:rPr lang="en-US" sz="1400" b="1" dirty="0">
                  <a:solidFill>
                    <a:srgbClr val="000000"/>
                  </a:solidFill>
                  <a:latin typeface="Century Gothic" panose="020F0302020204030204"/>
                  <a:cs typeface="Calibri" panose="020F0502020204030204" pitchFamily="34" charset="0"/>
                </a:rPr>
                <a:t>Quarantine</a:t>
              </a:r>
            </a:p>
          </p:txBody>
        </p:sp>
        <p:sp>
          <p:nvSpPr>
            <p:cNvPr id="112" name="Graphic 9">
              <a:extLst>
                <a:ext uri="{FF2B5EF4-FFF2-40B4-BE49-F238E27FC236}">
                  <a16:creationId xmlns:a16="http://schemas.microsoft.com/office/drawing/2014/main" id="{095EBEBE-FF26-4967-A872-DED137CC3FBD}"/>
                </a:ext>
              </a:extLst>
            </p:cNvPr>
            <p:cNvSpPr/>
            <p:nvPr/>
          </p:nvSpPr>
          <p:spPr>
            <a:xfrm>
              <a:off x="1529428" y="2230639"/>
              <a:ext cx="404736" cy="404736"/>
            </a:xfrm>
            <a:custGeom>
              <a:avLst/>
              <a:gdLst>
                <a:gd name="connsiteX0" fmla="*/ 440839 w 445326"/>
                <a:gd name="connsiteY0" fmla="*/ 185425 h 445325"/>
                <a:gd name="connsiteX1" fmla="*/ 396619 w 445326"/>
                <a:gd name="connsiteY1" fmla="*/ 146980 h 445325"/>
                <a:gd name="connsiteX2" fmla="*/ 396619 w 445326"/>
                <a:gd name="connsiteY2" fmla="*/ 55237 h 445325"/>
                <a:gd name="connsiteX3" fmla="*/ 383573 w 445326"/>
                <a:gd name="connsiteY3" fmla="*/ 42190 h 445325"/>
                <a:gd name="connsiteX4" fmla="*/ 331386 w 445326"/>
                <a:gd name="connsiteY4" fmla="*/ 42190 h 445325"/>
                <a:gd name="connsiteX5" fmla="*/ 318339 w 445326"/>
                <a:gd name="connsiteY5" fmla="*/ 55237 h 445325"/>
                <a:gd name="connsiteX6" fmla="*/ 318339 w 445326"/>
                <a:gd name="connsiteY6" fmla="*/ 78929 h 445325"/>
                <a:gd name="connsiteX7" fmla="*/ 231223 w 445326"/>
                <a:gd name="connsiteY7" fmla="*/ 3201 h 445325"/>
                <a:gd name="connsiteX8" fmla="*/ 214106 w 445326"/>
                <a:gd name="connsiteY8" fmla="*/ 3201 h 445325"/>
                <a:gd name="connsiteX9" fmla="*/ 4490 w 445326"/>
                <a:gd name="connsiteY9" fmla="*/ 185413 h 445325"/>
                <a:gd name="connsiteX10" fmla="*/ 3202 w 445326"/>
                <a:gd name="connsiteY10" fmla="*/ 203817 h 445325"/>
                <a:gd name="connsiteX11" fmla="*/ 21607 w 445326"/>
                <a:gd name="connsiteY11" fmla="*/ 205105 h 445325"/>
                <a:gd name="connsiteX12" fmla="*/ 45230 w 445326"/>
                <a:gd name="connsiteY12" fmla="*/ 184578 h 445325"/>
                <a:gd name="connsiteX13" fmla="*/ 45230 w 445326"/>
                <a:gd name="connsiteY13" fmla="*/ 419232 h 445325"/>
                <a:gd name="connsiteX14" fmla="*/ 35662 w 445326"/>
                <a:gd name="connsiteY14" fmla="*/ 419232 h 445325"/>
                <a:gd name="connsiteX15" fmla="*/ 22616 w 445326"/>
                <a:gd name="connsiteY15" fmla="*/ 432278 h 445325"/>
                <a:gd name="connsiteX16" fmla="*/ 35662 w 445326"/>
                <a:gd name="connsiteY16" fmla="*/ 445325 h 445325"/>
                <a:gd name="connsiteX17" fmla="*/ 409666 w 445326"/>
                <a:gd name="connsiteY17" fmla="*/ 445325 h 445325"/>
                <a:gd name="connsiteX18" fmla="*/ 422713 w 445326"/>
                <a:gd name="connsiteY18" fmla="*/ 432278 h 445325"/>
                <a:gd name="connsiteX19" fmla="*/ 409666 w 445326"/>
                <a:gd name="connsiteY19" fmla="*/ 419232 h 445325"/>
                <a:gd name="connsiteX20" fmla="*/ 396654 w 445326"/>
                <a:gd name="connsiteY20" fmla="*/ 419232 h 445325"/>
                <a:gd name="connsiteX21" fmla="*/ 396654 w 445326"/>
                <a:gd name="connsiteY21" fmla="*/ 181586 h 445325"/>
                <a:gd name="connsiteX22" fmla="*/ 423721 w 445326"/>
                <a:gd name="connsiteY22" fmla="*/ 205116 h 445325"/>
                <a:gd name="connsiteX23" fmla="*/ 432268 w 445326"/>
                <a:gd name="connsiteY23" fmla="*/ 208317 h 445325"/>
                <a:gd name="connsiteX24" fmla="*/ 442114 w 445326"/>
                <a:gd name="connsiteY24" fmla="*/ 203829 h 445325"/>
                <a:gd name="connsiteX25" fmla="*/ 440839 w 445326"/>
                <a:gd name="connsiteY25" fmla="*/ 185425 h 445325"/>
                <a:gd name="connsiteX26" fmla="*/ 440839 w 445326"/>
                <a:gd name="connsiteY26" fmla="*/ 185425 h 445325"/>
                <a:gd name="connsiteX27" fmla="*/ 344433 w 445326"/>
                <a:gd name="connsiteY27" fmla="*/ 68283 h 445325"/>
                <a:gd name="connsiteX28" fmla="*/ 370526 w 445326"/>
                <a:gd name="connsiteY28" fmla="*/ 68283 h 445325"/>
                <a:gd name="connsiteX29" fmla="*/ 370526 w 445326"/>
                <a:gd name="connsiteY29" fmla="*/ 124297 h 445325"/>
                <a:gd name="connsiteX30" fmla="*/ 343980 w 445326"/>
                <a:gd name="connsiteY30" fmla="*/ 101219 h 445325"/>
                <a:gd name="connsiteX31" fmla="*/ 344433 w 445326"/>
                <a:gd name="connsiteY31" fmla="*/ 68283 h 445325"/>
                <a:gd name="connsiteX32" fmla="*/ 344433 w 445326"/>
                <a:gd name="connsiteY32" fmla="*/ 68283 h 445325"/>
                <a:gd name="connsiteX33" fmla="*/ 202404 w 445326"/>
                <a:gd name="connsiteY33" fmla="*/ 157684 h 445325"/>
                <a:gd name="connsiteX34" fmla="*/ 222664 w 445326"/>
                <a:gd name="connsiteY34" fmla="*/ 137425 h 445325"/>
                <a:gd name="connsiteX35" fmla="*/ 242924 w 445326"/>
                <a:gd name="connsiteY35" fmla="*/ 157684 h 445325"/>
                <a:gd name="connsiteX36" fmla="*/ 222664 w 445326"/>
                <a:gd name="connsiteY36" fmla="*/ 177944 h 445325"/>
                <a:gd name="connsiteX37" fmla="*/ 202404 w 445326"/>
                <a:gd name="connsiteY37" fmla="*/ 157684 h 445325"/>
                <a:gd name="connsiteX38" fmla="*/ 202404 w 445326"/>
                <a:gd name="connsiteY38" fmla="*/ 157684 h 445325"/>
                <a:gd name="connsiteX39" fmla="*/ 267104 w 445326"/>
                <a:gd name="connsiteY39" fmla="*/ 306138 h 445325"/>
                <a:gd name="connsiteX40" fmla="*/ 257154 w 445326"/>
                <a:gd name="connsiteY40" fmla="*/ 316343 h 445325"/>
                <a:gd name="connsiteX41" fmla="*/ 188163 w 445326"/>
                <a:gd name="connsiteY41" fmla="*/ 316343 h 445325"/>
                <a:gd name="connsiteX42" fmla="*/ 178213 w 445326"/>
                <a:gd name="connsiteY42" fmla="*/ 306138 h 445325"/>
                <a:gd name="connsiteX43" fmla="*/ 178213 w 445326"/>
                <a:gd name="connsiteY43" fmla="*/ 229389 h 445325"/>
                <a:gd name="connsiteX44" fmla="*/ 188163 w 445326"/>
                <a:gd name="connsiteY44" fmla="*/ 219183 h 445325"/>
                <a:gd name="connsiteX45" fmla="*/ 257154 w 445326"/>
                <a:gd name="connsiteY45" fmla="*/ 219183 h 445325"/>
                <a:gd name="connsiteX46" fmla="*/ 267104 w 445326"/>
                <a:gd name="connsiteY46" fmla="*/ 229389 h 445325"/>
                <a:gd name="connsiteX47" fmla="*/ 267104 w 445326"/>
                <a:gd name="connsiteY47" fmla="*/ 306138 h 445325"/>
                <a:gd name="connsiteX48" fmla="*/ 198624 w 445326"/>
                <a:gd name="connsiteY48" fmla="*/ 342448 h 445325"/>
                <a:gd name="connsiteX49" fmla="*/ 246716 w 445326"/>
                <a:gd name="connsiteY49" fmla="*/ 342448 h 445325"/>
                <a:gd name="connsiteX50" fmla="*/ 238424 w 445326"/>
                <a:gd name="connsiteY50" fmla="*/ 419232 h 445325"/>
                <a:gd name="connsiteX51" fmla="*/ 206915 w 445326"/>
                <a:gd name="connsiteY51" fmla="*/ 419232 h 445325"/>
                <a:gd name="connsiteX52" fmla="*/ 198624 w 445326"/>
                <a:gd name="connsiteY52" fmla="*/ 342448 h 445325"/>
                <a:gd name="connsiteX53" fmla="*/ 264669 w 445326"/>
                <a:gd name="connsiteY53" fmla="*/ 419232 h 445325"/>
                <a:gd name="connsiteX54" fmla="*/ 273378 w 445326"/>
                <a:gd name="connsiteY54" fmla="*/ 338551 h 445325"/>
                <a:gd name="connsiteX55" fmla="*/ 293197 w 445326"/>
                <a:gd name="connsiteY55" fmla="*/ 306149 h 445325"/>
                <a:gd name="connsiteX56" fmla="*/ 293197 w 445326"/>
                <a:gd name="connsiteY56" fmla="*/ 229400 h 445325"/>
                <a:gd name="connsiteX57" fmla="*/ 257154 w 445326"/>
                <a:gd name="connsiteY57" fmla="*/ 193102 h 445325"/>
                <a:gd name="connsiteX58" fmla="*/ 252515 w 445326"/>
                <a:gd name="connsiteY58" fmla="*/ 193102 h 445325"/>
                <a:gd name="connsiteX59" fmla="*/ 269006 w 445326"/>
                <a:gd name="connsiteY59" fmla="*/ 157684 h 445325"/>
                <a:gd name="connsiteX60" fmla="*/ 222664 w 445326"/>
                <a:gd name="connsiteY60" fmla="*/ 111331 h 445325"/>
                <a:gd name="connsiteX61" fmla="*/ 176311 w 445326"/>
                <a:gd name="connsiteY61" fmla="*/ 157684 h 445325"/>
                <a:gd name="connsiteX62" fmla="*/ 192802 w 445326"/>
                <a:gd name="connsiteY62" fmla="*/ 193102 h 445325"/>
                <a:gd name="connsiteX63" fmla="*/ 188163 w 445326"/>
                <a:gd name="connsiteY63" fmla="*/ 193102 h 445325"/>
                <a:gd name="connsiteX64" fmla="*/ 152120 w 445326"/>
                <a:gd name="connsiteY64" fmla="*/ 229400 h 445325"/>
                <a:gd name="connsiteX65" fmla="*/ 152120 w 445326"/>
                <a:gd name="connsiteY65" fmla="*/ 306149 h 445325"/>
                <a:gd name="connsiteX66" fmla="*/ 171939 w 445326"/>
                <a:gd name="connsiteY66" fmla="*/ 338551 h 445325"/>
                <a:gd name="connsiteX67" fmla="*/ 180648 w 445326"/>
                <a:gd name="connsiteY67" fmla="*/ 419232 h 445325"/>
                <a:gd name="connsiteX68" fmla="*/ 71323 w 445326"/>
                <a:gd name="connsiteY68" fmla="*/ 419232 h 445325"/>
                <a:gd name="connsiteX69" fmla="*/ 71323 w 445326"/>
                <a:gd name="connsiteY69" fmla="*/ 162184 h 445325"/>
                <a:gd name="connsiteX70" fmla="*/ 71312 w 445326"/>
                <a:gd name="connsiteY70" fmla="*/ 161906 h 445325"/>
                <a:gd name="connsiteX71" fmla="*/ 222664 w 445326"/>
                <a:gd name="connsiteY71" fmla="*/ 30338 h 445325"/>
                <a:gd name="connsiteX72" fmla="*/ 370526 w 445326"/>
                <a:gd name="connsiteY72" fmla="*/ 158879 h 445325"/>
                <a:gd name="connsiteX73" fmla="*/ 370561 w 445326"/>
                <a:gd name="connsiteY73" fmla="*/ 419243 h 445325"/>
                <a:gd name="connsiteX74" fmla="*/ 264669 w 445326"/>
                <a:gd name="connsiteY74" fmla="*/ 419243 h 4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45326" h="445325">
                  <a:moveTo>
                    <a:pt x="440839" y="185425"/>
                  </a:moveTo>
                  <a:lnTo>
                    <a:pt x="396619" y="146980"/>
                  </a:lnTo>
                  <a:lnTo>
                    <a:pt x="396619" y="55237"/>
                  </a:lnTo>
                  <a:cubicBezTo>
                    <a:pt x="396619" y="48035"/>
                    <a:pt x="390774" y="42190"/>
                    <a:pt x="383573" y="42190"/>
                  </a:cubicBezTo>
                  <a:lnTo>
                    <a:pt x="331386" y="42190"/>
                  </a:lnTo>
                  <a:cubicBezTo>
                    <a:pt x="324173" y="42190"/>
                    <a:pt x="318339" y="48035"/>
                    <a:pt x="318339" y="55237"/>
                  </a:cubicBezTo>
                  <a:lnTo>
                    <a:pt x="318339" y="78929"/>
                  </a:lnTo>
                  <a:lnTo>
                    <a:pt x="231223" y="3201"/>
                  </a:lnTo>
                  <a:cubicBezTo>
                    <a:pt x="226317" y="-1067"/>
                    <a:pt x="219011" y="-1067"/>
                    <a:pt x="214106" y="3201"/>
                  </a:cubicBezTo>
                  <a:lnTo>
                    <a:pt x="4490" y="185413"/>
                  </a:lnTo>
                  <a:cubicBezTo>
                    <a:pt x="-949" y="190145"/>
                    <a:pt x="-1529" y="198378"/>
                    <a:pt x="3202" y="203817"/>
                  </a:cubicBezTo>
                  <a:cubicBezTo>
                    <a:pt x="7934" y="209256"/>
                    <a:pt x="16168" y="209836"/>
                    <a:pt x="21607" y="205105"/>
                  </a:cubicBezTo>
                  <a:lnTo>
                    <a:pt x="45230" y="184578"/>
                  </a:lnTo>
                  <a:lnTo>
                    <a:pt x="45230" y="419232"/>
                  </a:lnTo>
                  <a:lnTo>
                    <a:pt x="35662" y="419232"/>
                  </a:lnTo>
                  <a:cubicBezTo>
                    <a:pt x="28449" y="419232"/>
                    <a:pt x="22616" y="425077"/>
                    <a:pt x="22616" y="432278"/>
                  </a:cubicBezTo>
                  <a:cubicBezTo>
                    <a:pt x="22616" y="439480"/>
                    <a:pt x="28449" y="445325"/>
                    <a:pt x="35662" y="445325"/>
                  </a:cubicBezTo>
                  <a:lnTo>
                    <a:pt x="409666" y="445325"/>
                  </a:lnTo>
                  <a:cubicBezTo>
                    <a:pt x="416868" y="445325"/>
                    <a:pt x="422713" y="439480"/>
                    <a:pt x="422713" y="432278"/>
                  </a:cubicBezTo>
                  <a:cubicBezTo>
                    <a:pt x="422713" y="425065"/>
                    <a:pt x="416868" y="419232"/>
                    <a:pt x="409666" y="419232"/>
                  </a:cubicBezTo>
                  <a:lnTo>
                    <a:pt x="396654" y="419232"/>
                  </a:lnTo>
                  <a:lnTo>
                    <a:pt x="396654" y="181586"/>
                  </a:lnTo>
                  <a:lnTo>
                    <a:pt x="423721" y="205116"/>
                  </a:lnTo>
                  <a:cubicBezTo>
                    <a:pt x="426192" y="207262"/>
                    <a:pt x="429242" y="208317"/>
                    <a:pt x="432268" y="208317"/>
                  </a:cubicBezTo>
                  <a:cubicBezTo>
                    <a:pt x="435922" y="208317"/>
                    <a:pt x="439540" y="206798"/>
                    <a:pt x="442114" y="203829"/>
                  </a:cubicBezTo>
                  <a:cubicBezTo>
                    <a:pt x="446857" y="198390"/>
                    <a:pt x="446278" y="190145"/>
                    <a:pt x="440839" y="185425"/>
                  </a:cubicBezTo>
                  <a:lnTo>
                    <a:pt x="440839" y="185425"/>
                  </a:lnTo>
                  <a:close/>
                  <a:moveTo>
                    <a:pt x="344433" y="68283"/>
                  </a:moveTo>
                  <a:lnTo>
                    <a:pt x="370526" y="68283"/>
                  </a:lnTo>
                  <a:lnTo>
                    <a:pt x="370526" y="124297"/>
                  </a:lnTo>
                  <a:lnTo>
                    <a:pt x="343980" y="101219"/>
                  </a:lnTo>
                  <a:cubicBezTo>
                    <a:pt x="344270" y="100140"/>
                    <a:pt x="344433" y="68283"/>
                    <a:pt x="344433" y="68283"/>
                  </a:cubicBezTo>
                  <a:lnTo>
                    <a:pt x="344433" y="68283"/>
                  </a:lnTo>
                  <a:close/>
                  <a:moveTo>
                    <a:pt x="202404" y="157684"/>
                  </a:moveTo>
                  <a:cubicBezTo>
                    <a:pt x="202404" y="146517"/>
                    <a:pt x="211496" y="137425"/>
                    <a:pt x="222664" y="137425"/>
                  </a:cubicBezTo>
                  <a:cubicBezTo>
                    <a:pt x="233832" y="137425"/>
                    <a:pt x="242924" y="146517"/>
                    <a:pt x="242924" y="157684"/>
                  </a:cubicBezTo>
                  <a:cubicBezTo>
                    <a:pt x="242924" y="168852"/>
                    <a:pt x="233832" y="177944"/>
                    <a:pt x="222664" y="177944"/>
                  </a:cubicBezTo>
                  <a:cubicBezTo>
                    <a:pt x="211496" y="177944"/>
                    <a:pt x="202404" y="168852"/>
                    <a:pt x="202404" y="157684"/>
                  </a:cubicBezTo>
                  <a:lnTo>
                    <a:pt x="202404" y="157684"/>
                  </a:lnTo>
                  <a:close/>
                  <a:moveTo>
                    <a:pt x="267104" y="306138"/>
                  </a:moveTo>
                  <a:cubicBezTo>
                    <a:pt x="267104" y="311774"/>
                    <a:pt x="262639" y="316343"/>
                    <a:pt x="257154" y="316343"/>
                  </a:cubicBezTo>
                  <a:lnTo>
                    <a:pt x="188163" y="316343"/>
                  </a:lnTo>
                  <a:cubicBezTo>
                    <a:pt x="182678" y="316343"/>
                    <a:pt x="178213" y="311762"/>
                    <a:pt x="178213" y="306138"/>
                  </a:cubicBezTo>
                  <a:lnTo>
                    <a:pt x="178213" y="229389"/>
                  </a:lnTo>
                  <a:cubicBezTo>
                    <a:pt x="178213" y="223764"/>
                    <a:pt x="182678" y="219183"/>
                    <a:pt x="188163" y="219183"/>
                  </a:cubicBezTo>
                  <a:lnTo>
                    <a:pt x="257154" y="219183"/>
                  </a:lnTo>
                  <a:cubicBezTo>
                    <a:pt x="262639" y="219183"/>
                    <a:pt x="267104" y="223764"/>
                    <a:pt x="267104" y="229389"/>
                  </a:cubicBezTo>
                  <a:lnTo>
                    <a:pt x="267104" y="306138"/>
                  </a:lnTo>
                  <a:close/>
                  <a:moveTo>
                    <a:pt x="198624" y="342448"/>
                  </a:moveTo>
                  <a:lnTo>
                    <a:pt x="246716" y="342448"/>
                  </a:lnTo>
                  <a:lnTo>
                    <a:pt x="238424" y="419232"/>
                  </a:lnTo>
                  <a:lnTo>
                    <a:pt x="206915" y="419232"/>
                  </a:lnTo>
                  <a:lnTo>
                    <a:pt x="198624" y="342448"/>
                  </a:lnTo>
                  <a:close/>
                  <a:moveTo>
                    <a:pt x="264669" y="419232"/>
                  </a:moveTo>
                  <a:lnTo>
                    <a:pt x="273378" y="338551"/>
                  </a:lnTo>
                  <a:cubicBezTo>
                    <a:pt x="285126" y="332567"/>
                    <a:pt x="293197" y="320286"/>
                    <a:pt x="293197" y="306149"/>
                  </a:cubicBezTo>
                  <a:lnTo>
                    <a:pt x="293197" y="229400"/>
                  </a:lnTo>
                  <a:cubicBezTo>
                    <a:pt x="293197" y="209384"/>
                    <a:pt x="277031" y="193102"/>
                    <a:pt x="257154" y="193102"/>
                  </a:cubicBezTo>
                  <a:lnTo>
                    <a:pt x="252515" y="193102"/>
                  </a:lnTo>
                  <a:cubicBezTo>
                    <a:pt x="262593" y="184590"/>
                    <a:pt x="269006" y="171879"/>
                    <a:pt x="269006" y="157684"/>
                  </a:cubicBezTo>
                  <a:cubicBezTo>
                    <a:pt x="269017" y="132125"/>
                    <a:pt x="248224" y="111331"/>
                    <a:pt x="222664" y="111331"/>
                  </a:cubicBezTo>
                  <a:cubicBezTo>
                    <a:pt x="197104" y="111331"/>
                    <a:pt x="176311" y="132125"/>
                    <a:pt x="176311" y="157684"/>
                  </a:cubicBezTo>
                  <a:cubicBezTo>
                    <a:pt x="176311" y="171879"/>
                    <a:pt x="182724" y="184590"/>
                    <a:pt x="192802" y="193102"/>
                  </a:cubicBezTo>
                  <a:lnTo>
                    <a:pt x="188163" y="193102"/>
                  </a:lnTo>
                  <a:cubicBezTo>
                    <a:pt x="168286" y="193102"/>
                    <a:pt x="152120" y="209384"/>
                    <a:pt x="152120" y="229400"/>
                  </a:cubicBezTo>
                  <a:lnTo>
                    <a:pt x="152120" y="306149"/>
                  </a:lnTo>
                  <a:cubicBezTo>
                    <a:pt x="152120" y="320298"/>
                    <a:pt x="160203" y="332567"/>
                    <a:pt x="171939" y="338551"/>
                  </a:cubicBezTo>
                  <a:lnTo>
                    <a:pt x="180648" y="419232"/>
                  </a:lnTo>
                  <a:lnTo>
                    <a:pt x="71323" y="419232"/>
                  </a:lnTo>
                  <a:lnTo>
                    <a:pt x="71323" y="162184"/>
                  </a:lnTo>
                  <a:cubicBezTo>
                    <a:pt x="71323" y="162091"/>
                    <a:pt x="71312" y="161999"/>
                    <a:pt x="71312" y="161906"/>
                  </a:cubicBezTo>
                  <a:lnTo>
                    <a:pt x="222664" y="30338"/>
                  </a:lnTo>
                  <a:lnTo>
                    <a:pt x="370526" y="158879"/>
                  </a:lnTo>
                  <a:lnTo>
                    <a:pt x="370561" y="419243"/>
                  </a:lnTo>
                  <a:lnTo>
                    <a:pt x="264669" y="419243"/>
                  </a:lnTo>
                  <a:close/>
                </a:path>
              </a:pathLst>
            </a:custGeom>
            <a:solidFill>
              <a:schemeClr val="accent2"/>
            </a:solidFill>
            <a:ln w="1141" cap="flat">
              <a:noFill/>
              <a:prstDash val="solid"/>
              <a:miter/>
            </a:ln>
          </p:spPr>
          <p:txBody>
            <a:bodyPr rtlCol="0" anchor="ctr"/>
            <a:lstStyle/>
            <a:p>
              <a:pPr defTabSz="914126"/>
              <a:endParaRPr lang="en-US" sz="1600" dirty="0">
                <a:solidFill>
                  <a:srgbClr val="000000"/>
                </a:solidFill>
                <a:latin typeface="Century Gothic" panose="020F0302020204030204"/>
              </a:endParaRPr>
            </a:p>
          </p:txBody>
        </p:sp>
      </p:grpSp>
      <p:grpSp>
        <p:nvGrpSpPr>
          <p:cNvPr id="115" name="Group 114">
            <a:extLst>
              <a:ext uri="{FF2B5EF4-FFF2-40B4-BE49-F238E27FC236}">
                <a16:creationId xmlns:a16="http://schemas.microsoft.com/office/drawing/2014/main" id="{5D35B9DA-8BBB-45E9-A202-9A89413BD95A}"/>
              </a:ext>
            </a:extLst>
          </p:cNvPr>
          <p:cNvGrpSpPr/>
          <p:nvPr/>
        </p:nvGrpSpPr>
        <p:grpSpPr>
          <a:xfrm>
            <a:off x="2680123" y="1493206"/>
            <a:ext cx="1190953" cy="1446484"/>
            <a:chOff x="3106297" y="1741912"/>
            <a:chExt cx="1190953" cy="1446484"/>
          </a:xfrm>
        </p:grpSpPr>
        <p:grpSp>
          <p:nvGrpSpPr>
            <p:cNvPr id="116" name="Group 115">
              <a:extLst>
                <a:ext uri="{FF2B5EF4-FFF2-40B4-BE49-F238E27FC236}">
                  <a16:creationId xmlns:a16="http://schemas.microsoft.com/office/drawing/2014/main" id="{F56DD4B3-DFDA-4128-BEF0-7A77E8132997}"/>
                </a:ext>
              </a:extLst>
            </p:cNvPr>
            <p:cNvGrpSpPr/>
            <p:nvPr/>
          </p:nvGrpSpPr>
          <p:grpSpPr>
            <a:xfrm>
              <a:off x="3294361" y="2323920"/>
              <a:ext cx="852680" cy="864476"/>
              <a:chOff x="544514" y="1742319"/>
              <a:chExt cx="1135212" cy="1150918"/>
            </a:xfrm>
          </p:grpSpPr>
          <p:sp>
            <p:nvSpPr>
              <p:cNvPr id="119" name="Oval 118">
                <a:extLst>
                  <a:ext uri="{FF2B5EF4-FFF2-40B4-BE49-F238E27FC236}">
                    <a16:creationId xmlns:a16="http://schemas.microsoft.com/office/drawing/2014/main" id="{A414484C-DCD5-48B4-A8CA-13FE8A4D75D9}"/>
                  </a:ext>
                </a:extLst>
              </p:cNvPr>
              <p:cNvSpPr/>
              <p:nvPr/>
            </p:nvSpPr>
            <p:spPr>
              <a:xfrm>
                <a:off x="544514" y="1812435"/>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rtl="1"/>
                <a:endParaRPr lang="en-US" sz="1600" dirty="0">
                  <a:solidFill>
                    <a:prstClr val="white"/>
                  </a:solidFill>
                  <a:latin typeface="Century Gothic" panose="020F0302020204030204"/>
                </a:endParaRPr>
              </a:p>
            </p:txBody>
          </p:sp>
          <p:sp>
            <p:nvSpPr>
              <p:cNvPr id="120" name="Oval 119">
                <a:extLst>
                  <a:ext uri="{FF2B5EF4-FFF2-40B4-BE49-F238E27FC236}">
                    <a16:creationId xmlns:a16="http://schemas.microsoft.com/office/drawing/2014/main" id="{57A98E37-432E-4691-B7F2-8AEB1F922326}"/>
                  </a:ext>
                </a:extLst>
              </p:cNvPr>
              <p:cNvSpPr/>
              <p:nvPr/>
            </p:nvSpPr>
            <p:spPr>
              <a:xfrm>
                <a:off x="598925" y="1742319"/>
                <a:ext cx="1080801" cy="1080801"/>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600" dirty="0">
                  <a:solidFill>
                    <a:prstClr val="white"/>
                  </a:solidFill>
                  <a:latin typeface="Century Gothic" panose="020F0302020204030204"/>
                </a:endParaRPr>
              </a:p>
            </p:txBody>
          </p:sp>
        </p:grpSp>
        <p:sp>
          <p:nvSpPr>
            <p:cNvPr id="117" name="Rectangle 116">
              <a:extLst>
                <a:ext uri="{FF2B5EF4-FFF2-40B4-BE49-F238E27FC236}">
                  <a16:creationId xmlns:a16="http://schemas.microsoft.com/office/drawing/2014/main" id="{97F3B1D5-9A6F-401E-A925-3117095BA930}"/>
                </a:ext>
              </a:extLst>
            </p:cNvPr>
            <p:cNvSpPr/>
            <p:nvPr/>
          </p:nvSpPr>
          <p:spPr>
            <a:xfrm>
              <a:off x="3106297" y="1741912"/>
              <a:ext cx="1190953" cy="531476"/>
            </a:xfrm>
            <a:prstGeom prst="rect">
              <a:avLst/>
            </a:prstGeom>
          </p:spPr>
          <p:txBody>
            <a:bodyPr wrap="square">
              <a:spAutoFit/>
            </a:bodyPr>
            <a:lstStyle/>
            <a:p>
              <a:pPr algn="ctr" defTabSz="913852"/>
              <a:r>
                <a:rPr lang="en-US" sz="1400" b="1" dirty="0">
                  <a:solidFill>
                    <a:srgbClr val="000000"/>
                  </a:solidFill>
                  <a:latin typeface="Century Gothic" panose="020F0302020204030204"/>
                  <a:cs typeface="Calibri" panose="020F0502020204030204" pitchFamily="34" charset="0"/>
                </a:rPr>
                <a:t>Closing offices</a:t>
              </a:r>
            </a:p>
          </p:txBody>
        </p:sp>
        <p:pic>
          <p:nvPicPr>
            <p:cNvPr id="118" name="Graphic 117">
              <a:extLst>
                <a:ext uri="{FF2B5EF4-FFF2-40B4-BE49-F238E27FC236}">
                  <a16:creationId xmlns:a16="http://schemas.microsoft.com/office/drawing/2014/main" id="{F86441D7-0729-4855-8584-FB1BD4F25E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44697" y="2540052"/>
              <a:ext cx="365736" cy="396731"/>
            </a:xfrm>
            <a:prstGeom prst="rect">
              <a:avLst/>
            </a:prstGeom>
          </p:spPr>
        </p:pic>
      </p:grpSp>
      <p:grpSp>
        <p:nvGrpSpPr>
          <p:cNvPr id="121" name="Group 120">
            <a:extLst>
              <a:ext uri="{FF2B5EF4-FFF2-40B4-BE49-F238E27FC236}">
                <a16:creationId xmlns:a16="http://schemas.microsoft.com/office/drawing/2014/main" id="{B90B0272-1B9E-44A5-A8B7-014CB8370B1E}"/>
              </a:ext>
            </a:extLst>
          </p:cNvPr>
          <p:cNvGrpSpPr/>
          <p:nvPr/>
        </p:nvGrpSpPr>
        <p:grpSpPr>
          <a:xfrm>
            <a:off x="4570097" y="1514778"/>
            <a:ext cx="1342629" cy="1424912"/>
            <a:chOff x="4546866" y="2909161"/>
            <a:chExt cx="1342629" cy="1424912"/>
          </a:xfrm>
        </p:grpSpPr>
        <p:grpSp>
          <p:nvGrpSpPr>
            <p:cNvPr id="122" name="Group 121">
              <a:extLst>
                <a:ext uri="{FF2B5EF4-FFF2-40B4-BE49-F238E27FC236}">
                  <a16:creationId xmlns:a16="http://schemas.microsoft.com/office/drawing/2014/main" id="{BD6FAE33-7D42-4BC7-8AA3-20861D990EE4}"/>
                </a:ext>
              </a:extLst>
            </p:cNvPr>
            <p:cNvGrpSpPr/>
            <p:nvPr/>
          </p:nvGrpSpPr>
          <p:grpSpPr>
            <a:xfrm>
              <a:off x="4836966" y="3472196"/>
              <a:ext cx="840337" cy="861877"/>
              <a:chOff x="725899" y="2725241"/>
              <a:chExt cx="1118779" cy="1147455"/>
            </a:xfrm>
          </p:grpSpPr>
          <p:sp>
            <p:nvSpPr>
              <p:cNvPr id="125" name="Oval 124">
                <a:extLst>
                  <a:ext uri="{FF2B5EF4-FFF2-40B4-BE49-F238E27FC236}">
                    <a16:creationId xmlns:a16="http://schemas.microsoft.com/office/drawing/2014/main" id="{BB3230F2-96B1-4CD3-A8E3-231643B428C0}"/>
                  </a:ext>
                </a:extLst>
              </p:cNvPr>
              <p:cNvSpPr/>
              <p:nvPr/>
            </p:nvSpPr>
            <p:spPr>
              <a:xfrm>
                <a:off x="725899" y="2791895"/>
                <a:ext cx="1080801" cy="108080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rtl="1"/>
                <a:endParaRPr lang="en-US" sz="1600" dirty="0">
                  <a:solidFill>
                    <a:prstClr val="white"/>
                  </a:solidFill>
                  <a:latin typeface="Century Gothic" panose="020F0302020204030204"/>
                </a:endParaRPr>
              </a:p>
            </p:txBody>
          </p:sp>
          <p:sp>
            <p:nvSpPr>
              <p:cNvPr id="126" name="Oval 125">
                <a:extLst>
                  <a:ext uri="{FF2B5EF4-FFF2-40B4-BE49-F238E27FC236}">
                    <a16:creationId xmlns:a16="http://schemas.microsoft.com/office/drawing/2014/main" id="{71C4E62F-E9D3-4BB1-9A6B-D57516D9C4C8}"/>
                  </a:ext>
                </a:extLst>
              </p:cNvPr>
              <p:cNvSpPr/>
              <p:nvPr/>
            </p:nvSpPr>
            <p:spPr>
              <a:xfrm>
                <a:off x="763877" y="2725241"/>
                <a:ext cx="1080801" cy="1080800"/>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600" dirty="0">
                  <a:solidFill>
                    <a:prstClr val="white"/>
                  </a:solidFill>
                  <a:latin typeface="Century Gothic" panose="020F0302020204030204"/>
                </a:endParaRPr>
              </a:p>
            </p:txBody>
          </p:sp>
        </p:grpSp>
        <p:sp>
          <p:nvSpPr>
            <p:cNvPr id="123" name="Rectangle 122">
              <a:extLst>
                <a:ext uri="{FF2B5EF4-FFF2-40B4-BE49-F238E27FC236}">
                  <a16:creationId xmlns:a16="http://schemas.microsoft.com/office/drawing/2014/main" id="{41D449C0-BCA7-4A44-9DEC-69045E72CE0D}"/>
                </a:ext>
              </a:extLst>
            </p:cNvPr>
            <p:cNvSpPr/>
            <p:nvPr/>
          </p:nvSpPr>
          <p:spPr>
            <a:xfrm>
              <a:off x="4546866" y="2909161"/>
              <a:ext cx="1342629" cy="531461"/>
            </a:xfrm>
            <a:prstGeom prst="rect">
              <a:avLst/>
            </a:prstGeom>
          </p:spPr>
          <p:txBody>
            <a:bodyPr wrap="square">
              <a:spAutoFit/>
            </a:bodyPr>
            <a:lstStyle/>
            <a:p>
              <a:pPr algn="ctr" defTabSz="913852"/>
              <a:r>
                <a:rPr lang="en-US" sz="1400" b="1" dirty="0">
                  <a:solidFill>
                    <a:srgbClr val="000000"/>
                  </a:solidFill>
                  <a:latin typeface="Century Gothic" panose="020F0302020204030204"/>
                  <a:cs typeface="Calibri" panose="020F0502020204030204" pitchFamily="34" charset="0"/>
                </a:rPr>
                <a:t>Working remotely</a:t>
              </a:r>
            </a:p>
          </p:txBody>
        </p:sp>
        <p:pic>
          <p:nvPicPr>
            <p:cNvPr id="124" name="Graphic 123">
              <a:extLst>
                <a:ext uri="{FF2B5EF4-FFF2-40B4-BE49-F238E27FC236}">
                  <a16:creationId xmlns:a16="http://schemas.microsoft.com/office/drawing/2014/main" id="{BCF423AB-1271-4BAA-A40B-FC8BE02605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24244" y="3699241"/>
              <a:ext cx="494305" cy="357720"/>
            </a:xfrm>
            <a:prstGeom prst="rect">
              <a:avLst/>
            </a:prstGeom>
          </p:spPr>
        </p:pic>
      </p:grpSp>
      <p:grpSp>
        <p:nvGrpSpPr>
          <p:cNvPr id="127" name="Group 126">
            <a:extLst>
              <a:ext uri="{FF2B5EF4-FFF2-40B4-BE49-F238E27FC236}">
                <a16:creationId xmlns:a16="http://schemas.microsoft.com/office/drawing/2014/main" id="{5818BC14-43C1-448F-BCF2-F4F77471C7CD}"/>
              </a:ext>
            </a:extLst>
          </p:cNvPr>
          <p:cNvGrpSpPr/>
          <p:nvPr/>
        </p:nvGrpSpPr>
        <p:grpSpPr>
          <a:xfrm>
            <a:off x="6611747" y="1485188"/>
            <a:ext cx="1342629" cy="1454502"/>
            <a:chOff x="6177151" y="3447611"/>
            <a:chExt cx="1342629" cy="1454502"/>
          </a:xfrm>
        </p:grpSpPr>
        <p:grpSp>
          <p:nvGrpSpPr>
            <p:cNvPr id="128" name="Group 127">
              <a:extLst>
                <a:ext uri="{FF2B5EF4-FFF2-40B4-BE49-F238E27FC236}">
                  <a16:creationId xmlns:a16="http://schemas.microsoft.com/office/drawing/2014/main" id="{6DDFEBE9-42A7-466B-8E34-82F9C59A7A4F}"/>
                </a:ext>
              </a:extLst>
            </p:cNvPr>
            <p:cNvGrpSpPr/>
            <p:nvPr/>
          </p:nvGrpSpPr>
          <p:grpSpPr>
            <a:xfrm>
              <a:off x="6448426" y="4026269"/>
              <a:ext cx="826189" cy="875844"/>
              <a:chOff x="326859" y="1525125"/>
              <a:chExt cx="1099943" cy="1166050"/>
            </a:xfrm>
          </p:grpSpPr>
          <p:sp>
            <p:nvSpPr>
              <p:cNvPr id="131" name="Oval 130">
                <a:extLst>
                  <a:ext uri="{FF2B5EF4-FFF2-40B4-BE49-F238E27FC236}">
                    <a16:creationId xmlns:a16="http://schemas.microsoft.com/office/drawing/2014/main" id="{87C71C8A-E8B0-48D1-AD47-5574E88D5251}"/>
                  </a:ext>
                </a:extLst>
              </p:cNvPr>
              <p:cNvSpPr/>
              <p:nvPr/>
            </p:nvSpPr>
            <p:spPr>
              <a:xfrm>
                <a:off x="326859" y="1610373"/>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rtl="1"/>
                <a:endParaRPr lang="en-US" sz="1600" dirty="0">
                  <a:solidFill>
                    <a:prstClr val="white"/>
                  </a:solidFill>
                  <a:latin typeface="Century Gothic" panose="020F0302020204030204"/>
                </a:endParaRPr>
              </a:p>
            </p:txBody>
          </p:sp>
          <p:sp>
            <p:nvSpPr>
              <p:cNvPr id="132" name="Oval 131">
                <a:extLst>
                  <a:ext uri="{FF2B5EF4-FFF2-40B4-BE49-F238E27FC236}">
                    <a16:creationId xmlns:a16="http://schemas.microsoft.com/office/drawing/2014/main" id="{E2CA14FF-1C52-4152-9C70-B5E7A31707E9}"/>
                  </a:ext>
                </a:extLst>
              </p:cNvPr>
              <p:cNvSpPr/>
              <p:nvPr/>
            </p:nvSpPr>
            <p:spPr>
              <a:xfrm>
                <a:off x="346001" y="1525125"/>
                <a:ext cx="1080801" cy="1080801"/>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600" dirty="0">
                  <a:solidFill>
                    <a:prstClr val="white"/>
                  </a:solidFill>
                  <a:latin typeface="Century Gothic" panose="020F0302020204030204"/>
                </a:endParaRPr>
              </a:p>
            </p:txBody>
          </p:sp>
        </p:grpSp>
        <p:sp>
          <p:nvSpPr>
            <p:cNvPr id="129" name="Rectangle 128">
              <a:extLst>
                <a:ext uri="{FF2B5EF4-FFF2-40B4-BE49-F238E27FC236}">
                  <a16:creationId xmlns:a16="http://schemas.microsoft.com/office/drawing/2014/main" id="{6F18FA9F-82C9-4F75-8FA7-0C5A46236A0E}"/>
                </a:ext>
              </a:extLst>
            </p:cNvPr>
            <p:cNvSpPr/>
            <p:nvPr/>
          </p:nvSpPr>
          <p:spPr>
            <a:xfrm>
              <a:off x="6177151" y="3447611"/>
              <a:ext cx="1342629" cy="531476"/>
            </a:xfrm>
            <a:prstGeom prst="rect">
              <a:avLst/>
            </a:prstGeom>
          </p:spPr>
          <p:txBody>
            <a:bodyPr wrap="square">
              <a:spAutoFit/>
            </a:bodyPr>
            <a:lstStyle/>
            <a:p>
              <a:pPr algn="ctr" defTabSz="913852"/>
              <a:r>
                <a:rPr lang="en-US" sz="1400" b="1" dirty="0">
                  <a:solidFill>
                    <a:srgbClr val="000000"/>
                  </a:solidFill>
                  <a:latin typeface="Century Gothic" panose="020F0302020204030204"/>
                  <a:cs typeface="Calibri" panose="020F0502020204030204" pitchFamily="34" charset="0"/>
                </a:rPr>
                <a:t>Becoming Effective</a:t>
              </a:r>
            </a:p>
          </p:txBody>
        </p:sp>
        <p:pic>
          <p:nvPicPr>
            <p:cNvPr id="130" name="Graphic 129">
              <a:extLst>
                <a:ext uri="{FF2B5EF4-FFF2-40B4-BE49-F238E27FC236}">
                  <a16:creationId xmlns:a16="http://schemas.microsoft.com/office/drawing/2014/main" id="{50690790-691C-49E5-A94E-9B218B1E56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33833" y="4234015"/>
              <a:ext cx="429265" cy="479346"/>
            </a:xfrm>
            <a:prstGeom prst="rect">
              <a:avLst/>
            </a:prstGeom>
          </p:spPr>
        </p:pic>
      </p:grpSp>
      <p:grpSp>
        <p:nvGrpSpPr>
          <p:cNvPr id="133" name="Group 132">
            <a:extLst>
              <a:ext uri="{FF2B5EF4-FFF2-40B4-BE49-F238E27FC236}">
                <a16:creationId xmlns:a16="http://schemas.microsoft.com/office/drawing/2014/main" id="{25AF74AC-2DB5-4EF0-BE9F-EB2FD7D14737}"/>
              </a:ext>
            </a:extLst>
          </p:cNvPr>
          <p:cNvGrpSpPr/>
          <p:nvPr/>
        </p:nvGrpSpPr>
        <p:grpSpPr>
          <a:xfrm>
            <a:off x="8653397" y="1703361"/>
            <a:ext cx="875616" cy="1236329"/>
            <a:chOff x="7616085" y="2060870"/>
            <a:chExt cx="875616" cy="1236329"/>
          </a:xfrm>
        </p:grpSpPr>
        <p:grpSp>
          <p:nvGrpSpPr>
            <p:cNvPr id="134" name="Group 133">
              <a:extLst>
                <a:ext uri="{FF2B5EF4-FFF2-40B4-BE49-F238E27FC236}">
                  <a16:creationId xmlns:a16="http://schemas.microsoft.com/office/drawing/2014/main" id="{6721FF2E-72E5-4F23-B257-040EF07DCB21}"/>
                </a:ext>
              </a:extLst>
            </p:cNvPr>
            <p:cNvGrpSpPr/>
            <p:nvPr/>
          </p:nvGrpSpPr>
          <p:grpSpPr>
            <a:xfrm>
              <a:off x="7616085" y="2428473"/>
              <a:ext cx="851400" cy="868726"/>
              <a:chOff x="508238" y="1881765"/>
              <a:chExt cx="1133509" cy="1156576"/>
            </a:xfrm>
          </p:grpSpPr>
          <p:sp>
            <p:nvSpPr>
              <p:cNvPr id="137" name="Oval 136">
                <a:extLst>
                  <a:ext uri="{FF2B5EF4-FFF2-40B4-BE49-F238E27FC236}">
                    <a16:creationId xmlns:a16="http://schemas.microsoft.com/office/drawing/2014/main" id="{C93B5E99-A29B-4FF0-8188-A773532B8002}"/>
                  </a:ext>
                </a:extLst>
              </p:cNvPr>
              <p:cNvSpPr/>
              <p:nvPr/>
            </p:nvSpPr>
            <p:spPr>
              <a:xfrm>
                <a:off x="508238" y="1957539"/>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rtl="1"/>
                <a:endParaRPr lang="en-US" sz="1600" dirty="0">
                  <a:solidFill>
                    <a:prstClr val="white"/>
                  </a:solidFill>
                  <a:latin typeface="Century Gothic" panose="020F0302020204030204"/>
                </a:endParaRPr>
              </a:p>
            </p:txBody>
          </p:sp>
          <p:sp>
            <p:nvSpPr>
              <p:cNvPr id="138" name="Oval 137">
                <a:extLst>
                  <a:ext uri="{FF2B5EF4-FFF2-40B4-BE49-F238E27FC236}">
                    <a16:creationId xmlns:a16="http://schemas.microsoft.com/office/drawing/2014/main" id="{F15F92AE-3D8B-4D50-A2EC-A79FE1386A2A}"/>
                  </a:ext>
                </a:extLst>
              </p:cNvPr>
              <p:cNvSpPr/>
              <p:nvPr/>
            </p:nvSpPr>
            <p:spPr>
              <a:xfrm>
                <a:off x="560946" y="1881765"/>
                <a:ext cx="1080801" cy="1080801"/>
              </a:xfrm>
              <a:prstGeom prst="ellipse">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600" dirty="0">
                  <a:solidFill>
                    <a:prstClr val="white"/>
                  </a:solidFill>
                  <a:latin typeface="Century Gothic" panose="020F0302020204030204"/>
                </a:endParaRPr>
              </a:p>
            </p:txBody>
          </p:sp>
        </p:grpSp>
        <p:sp>
          <p:nvSpPr>
            <p:cNvPr id="135" name="Rectangle 134">
              <a:extLst>
                <a:ext uri="{FF2B5EF4-FFF2-40B4-BE49-F238E27FC236}">
                  <a16:creationId xmlns:a16="http://schemas.microsoft.com/office/drawing/2014/main" id="{A6B9EA85-FC5B-40D2-B991-46B3D81CBE7E}"/>
                </a:ext>
              </a:extLst>
            </p:cNvPr>
            <p:cNvSpPr/>
            <p:nvPr/>
          </p:nvSpPr>
          <p:spPr>
            <a:xfrm>
              <a:off x="7633298" y="2060870"/>
              <a:ext cx="858403" cy="307696"/>
            </a:xfrm>
            <a:prstGeom prst="rect">
              <a:avLst/>
            </a:prstGeom>
          </p:spPr>
          <p:txBody>
            <a:bodyPr wrap="square">
              <a:spAutoFit/>
            </a:bodyPr>
            <a:lstStyle/>
            <a:p>
              <a:pPr defTabSz="913852"/>
              <a:r>
                <a:rPr lang="en-US" sz="1400" b="1" dirty="0">
                  <a:solidFill>
                    <a:srgbClr val="000000"/>
                  </a:solidFill>
                  <a:latin typeface="Century Gothic" panose="020F0302020204030204"/>
                  <a:cs typeface="Calibri" panose="020F0502020204030204" pitchFamily="34" charset="0"/>
                </a:rPr>
                <a:t>Burnout</a:t>
              </a:r>
            </a:p>
          </p:txBody>
        </p:sp>
        <p:pic>
          <p:nvPicPr>
            <p:cNvPr id="136" name="Graphic 135">
              <a:extLst>
                <a:ext uri="{FF2B5EF4-FFF2-40B4-BE49-F238E27FC236}">
                  <a16:creationId xmlns:a16="http://schemas.microsoft.com/office/drawing/2014/main" id="{EDC1F5EB-140F-4B81-94B1-4398A61452A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871650" y="2625336"/>
              <a:ext cx="381697" cy="467330"/>
            </a:xfrm>
            <a:prstGeom prst="rect">
              <a:avLst/>
            </a:prstGeom>
          </p:spPr>
        </p:pic>
      </p:grpSp>
      <p:grpSp>
        <p:nvGrpSpPr>
          <p:cNvPr id="139" name="Group 138">
            <a:extLst>
              <a:ext uri="{FF2B5EF4-FFF2-40B4-BE49-F238E27FC236}">
                <a16:creationId xmlns:a16="http://schemas.microsoft.com/office/drawing/2014/main" id="{27959F51-7A6D-4E7C-A504-A5B4DF928B25}"/>
              </a:ext>
            </a:extLst>
          </p:cNvPr>
          <p:cNvGrpSpPr/>
          <p:nvPr/>
        </p:nvGrpSpPr>
        <p:grpSpPr>
          <a:xfrm>
            <a:off x="10228036" y="1716982"/>
            <a:ext cx="928575" cy="1222708"/>
            <a:chOff x="9257813" y="1168607"/>
            <a:chExt cx="928575" cy="1222708"/>
          </a:xfrm>
        </p:grpSpPr>
        <p:grpSp>
          <p:nvGrpSpPr>
            <p:cNvPr id="140" name="Group 139">
              <a:extLst>
                <a:ext uri="{FF2B5EF4-FFF2-40B4-BE49-F238E27FC236}">
                  <a16:creationId xmlns:a16="http://schemas.microsoft.com/office/drawing/2014/main" id="{013BA981-B101-400F-8BD4-F1C558F9DD04}"/>
                </a:ext>
              </a:extLst>
            </p:cNvPr>
            <p:cNvGrpSpPr/>
            <p:nvPr/>
          </p:nvGrpSpPr>
          <p:grpSpPr>
            <a:xfrm>
              <a:off x="9283555" y="1538112"/>
              <a:ext cx="884132" cy="853203"/>
              <a:chOff x="508238" y="941114"/>
              <a:chExt cx="1177085" cy="1135909"/>
            </a:xfrm>
          </p:grpSpPr>
          <p:sp>
            <p:nvSpPr>
              <p:cNvPr id="143" name="Oval 142">
                <a:extLst>
                  <a:ext uri="{FF2B5EF4-FFF2-40B4-BE49-F238E27FC236}">
                    <a16:creationId xmlns:a16="http://schemas.microsoft.com/office/drawing/2014/main" id="{159B2266-7E27-4144-8CA6-EECDF85EE77C}"/>
                  </a:ext>
                </a:extLst>
              </p:cNvPr>
              <p:cNvSpPr/>
              <p:nvPr/>
            </p:nvSpPr>
            <p:spPr>
              <a:xfrm>
                <a:off x="508238" y="996222"/>
                <a:ext cx="1080802" cy="108080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rtl="1"/>
                <a:endParaRPr lang="en-US" sz="1600" dirty="0">
                  <a:solidFill>
                    <a:prstClr val="white"/>
                  </a:solidFill>
                  <a:latin typeface="Century Gothic" panose="020F0302020204030204"/>
                </a:endParaRPr>
              </a:p>
            </p:txBody>
          </p:sp>
          <p:sp>
            <p:nvSpPr>
              <p:cNvPr id="144" name="Oval 143">
                <a:extLst>
                  <a:ext uri="{FF2B5EF4-FFF2-40B4-BE49-F238E27FC236}">
                    <a16:creationId xmlns:a16="http://schemas.microsoft.com/office/drawing/2014/main" id="{06765EF5-1C72-4686-AA6C-8B15BA645D06}"/>
                  </a:ext>
                </a:extLst>
              </p:cNvPr>
              <p:cNvSpPr/>
              <p:nvPr/>
            </p:nvSpPr>
            <p:spPr>
              <a:xfrm>
                <a:off x="604522" y="941114"/>
                <a:ext cx="1080801" cy="1080802"/>
              </a:xfrm>
              <a:prstGeom prst="ellipse">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600" dirty="0">
                  <a:solidFill>
                    <a:prstClr val="white"/>
                  </a:solidFill>
                  <a:latin typeface="Century Gothic" panose="020F0302020204030204"/>
                </a:endParaRPr>
              </a:p>
            </p:txBody>
          </p:sp>
        </p:grpSp>
        <p:sp>
          <p:nvSpPr>
            <p:cNvPr id="141" name="Rectangle 140">
              <a:extLst>
                <a:ext uri="{FF2B5EF4-FFF2-40B4-BE49-F238E27FC236}">
                  <a16:creationId xmlns:a16="http://schemas.microsoft.com/office/drawing/2014/main" id="{D2B1475A-8BBD-46AA-BB61-1D243E32F640}"/>
                </a:ext>
              </a:extLst>
            </p:cNvPr>
            <p:cNvSpPr/>
            <p:nvPr/>
          </p:nvSpPr>
          <p:spPr>
            <a:xfrm>
              <a:off x="9257813" y="1168607"/>
              <a:ext cx="928575" cy="307776"/>
            </a:xfrm>
            <a:prstGeom prst="rect">
              <a:avLst/>
            </a:prstGeom>
          </p:spPr>
          <p:txBody>
            <a:bodyPr wrap="none">
              <a:spAutoFit/>
            </a:bodyPr>
            <a:lstStyle/>
            <a:p>
              <a:pPr defTabSz="913852"/>
              <a:r>
                <a:rPr lang="en-US" sz="1400" b="1" dirty="0">
                  <a:solidFill>
                    <a:srgbClr val="000000"/>
                  </a:solidFill>
                  <a:latin typeface="Century Gothic" panose="020F0302020204030204"/>
                  <a:cs typeface="Calibri" panose="020F0502020204030204" pitchFamily="34" charset="0"/>
                </a:rPr>
                <a:t>Re-entry</a:t>
              </a:r>
            </a:p>
          </p:txBody>
        </p:sp>
        <p:pic>
          <p:nvPicPr>
            <p:cNvPr id="142" name="Graphic 141">
              <a:extLst>
                <a:ext uri="{FF2B5EF4-FFF2-40B4-BE49-F238E27FC236}">
                  <a16:creationId xmlns:a16="http://schemas.microsoft.com/office/drawing/2014/main" id="{71995556-F05B-41D3-84A2-C84D43070E7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94290" y="1797137"/>
              <a:ext cx="383736" cy="351216"/>
            </a:xfrm>
            <a:prstGeom prst="rect">
              <a:avLst/>
            </a:prstGeom>
          </p:spPr>
        </p:pic>
      </p:grpSp>
      <p:sp>
        <p:nvSpPr>
          <p:cNvPr id="147" name="Oval 146">
            <a:extLst>
              <a:ext uri="{FF2B5EF4-FFF2-40B4-BE49-F238E27FC236}">
                <a16:creationId xmlns:a16="http://schemas.microsoft.com/office/drawing/2014/main" id="{418D021B-362E-43A7-BA6E-132AFB96FBFB}"/>
              </a:ext>
            </a:extLst>
          </p:cNvPr>
          <p:cNvSpPr/>
          <p:nvPr/>
        </p:nvSpPr>
        <p:spPr>
          <a:xfrm>
            <a:off x="9093126" y="630814"/>
            <a:ext cx="192420" cy="192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148" name="Oval 147">
            <a:extLst>
              <a:ext uri="{FF2B5EF4-FFF2-40B4-BE49-F238E27FC236}">
                <a16:creationId xmlns:a16="http://schemas.microsoft.com/office/drawing/2014/main" id="{857B9F41-20D8-4424-88E4-7429168B508F}"/>
              </a:ext>
            </a:extLst>
          </p:cNvPr>
          <p:cNvSpPr/>
          <p:nvPr/>
        </p:nvSpPr>
        <p:spPr>
          <a:xfrm>
            <a:off x="9383279" y="630814"/>
            <a:ext cx="192420" cy="192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149" name="Oval 148">
            <a:extLst>
              <a:ext uri="{FF2B5EF4-FFF2-40B4-BE49-F238E27FC236}">
                <a16:creationId xmlns:a16="http://schemas.microsoft.com/office/drawing/2014/main" id="{61D33F07-3B80-4D37-99B7-E9B038D54D4F}"/>
              </a:ext>
            </a:extLst>
          </p:cNvPr>
          <p:cNvSpPr/>
          <p:nvPr/>
        </p:nvSpPr>
        <p:spPr>
          <a:xfrm>
            <a:off x="9668431" y="630814"/>
            <a:ext cx="192420" cy="192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51" name="Rectangle: Rounded Corners 1">
            <a:extLst>
              <a:ext uri="{FF2B5EF4-FFF2-40B4-BE49-F238E27FC236}">
                <a16:creationId xmlns:a16="http://schemas.microsoft.com/office/drawing/2014/main" id="{DD04BE76-9EF4-C844-8DD4-DC35AA247272}"/>
              </a:ext>
            </a:extLst>
          </p:cNvPr>
          <p:cNvSpPr/>
          <p:nvPr/>
        </p:nvSpPr>
        <p:spPr>
          <a:xfrm>
            <a:off x="944599" y="3527062"/>
            <a:ext cx="7572417" cy="617372"/>
          </a:xfrm>
          <a:prstGeom prst="roundRect">
            <a:avLst>
              <a:gd name="adj" fmla="val 50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latin typeface="Century Gothic" panose="020F0302020204030204"/>
            </a:endParaRPr>
          </a:p>
        </p:txBody>
      </p:sp>
      <p:sp>
        <p:nvSpPr>
          <p:cNvPr id="53" name="TextBox 52">
            <a:extLst>
              <a:ext uri="{FF2B5EF4-FFF2-40B4-BE49-F238E27FC236}">
                <a16:creationId xmlns:a16="http://schemas.microsoft.com/office/drawing/2014/main" id="{746044CC-FC29-FE45-8737-FF2CAB2EBE91}"/>
              </a:ext>
            </a:extLst>
          </p:cNvPr>
          <p:cNvSpPr txBox="1"/>
          <p:nvPr/>
        </p:nvSpPr>
        <p:spPr>
          <a:xfrm>
            <a:off x="1250131" y="3612961"/>
            <a:ext cx="3284171" cy="400110"/>
          </a:xfrm>
          <a:prstGeom prst="rect">
            <a:avLst/>
          </a:prstGeom>
          <a:noFill/>
        </p:spPr>
        <p:txBody>
          <a:bodyPr vert="horz" wrap="square" rtlCol="0">
            <a:spAutoFit/>
          </a:bodyPr>
          <a:lstStyle/>
          <a:p>
            <a:pPr defTabSz="913852"/>
            <a:r>
              <a:rPr lang="en-US" sz="2000" dirty="0">
                <a:solidFill>
                  <a:schemeClr val="tx2"/>
                </a:solidFill>
              </a:rPr>
              <a:t>My Managerial Role</a:t>
            </a:r>
          </a:p>
        </p:txBody>
      </p:sp>
      <p:sp>
        <p:nvSpPr>
          <p:cNvPr id="54" name="Rectangle 53">
            <a:extLst>
              <a:ext uri="{FF2B5EF4-FFF2-40B4-BE49-F238E27FC236}">
                <a16:creationId xmlns:a16="http://schemas.microsoft.com/office/drawing/2014/main" id="{40857020-F93E-EC46-98D1-6DF3A7DEACAC}"/>
              </a:ext>
            </a:extLst>
          </p:cNvPr>
          <p:cNvSpPr/>
          <p:nvPr/>
        </p:nvSpPr>
        <p:spPr>
          <a:xfrm>
            <a:off x="1408945" y="4254247"/>
            <a:ext cx="4968104" cy="738664"/>
          </a:xfrm>
          <a:prstGeom prst="rect">
            <a:avLst/>
          </a:prstGeom>
        </p:spPr>
        <p:txBody>
          <a:bodyPr wrap="square">
            <a:spAutoFit/>
          </a:bodyPr>
          <a:lstStyle/>
          <a:p>
            <a:pPr marL="285750" indent="-285750" defTabSz="365559">
              <a:buClr>
                <a:schemeClr val="accent4"/>
              </a:buClr>
              <a:buFont typeface="Arial" panose="020B0604020202020204" pitchFamily="34" charset="0"/>
              <a:buChar char="•"/>
              <a:defRPr/>
            </a:pPr>
            <a:r>
              <a:rPr lang="en-US" sz="1400" dirty="0">
                <a:solidFill>
                  <a:srgbClr val="000000"/>
                </a:solidFill>
                <a:ea typeface="Arial Unicode MS" panose="020B0604020202020204" pitchFamily="34" charset="-128"/>
              </a:rPr>
              <a:t>What did you start doing differently?</a:t>
            </a:r>
          </a:p>
          <a:p>
            <a:pPr marL="285750" indent="-285750" defTabSz="365559">
              <a:buClr>
                <a:schemeClr val="accent4"/>
              </a:buClr>
              <a:buFont typeface="Arial" panose="020B0604020202020204" pitchFamily="34" charset="0"/>
              <a:buChar char="•"/>
              <a:defRPr/>
            </a:pPr>
            <a:r>
              <a:rPr lang="en-US" sz="1400" dirty="0">
                <a:solidFill>
                  <a:srgbClr val="000000"/>
                </a:solidFill>
                <a:ea typeface="Arial Unicode MS" panose="020B0604020202020204" pitchFamily="34" charset="-128"/>
              </a:rPr>
              <a:t>How did you meet your team’s needs?</a:t>
            </a:r>
          </a:p>
          <a:p>
            <a:pPr marL="285750" indent="-285750" defTabSz="365559">
              <a:buClr>
                <a:schemeClr val="accent4"/>
              </a:buClr>
              <a:buFont typeface="Arial" panose="020B0604020202020204" pitchFamily="34" charset="0"/>
              <a:buChar char="•"/>
              <a:defRPr/>
            </a:pPr>
            <a:r>
              <a:rPr lang="en-US" sz="1400" dirty="0">
                <a:solidFill>
                  <a:srgbClr val="000000"/>
                </a:solidFill>
                <a:ea typeface="Arial Unicode MS" panose="020B0604020202020204" pitchFamily="34" charset="-128"/>
              </a:rPr>
              <a:t>What new routines did you adopt?</a:t>
            </a:r>
          </a:p>
        </p:txBody>
      </p:sp>
      <p:sp>
        <p:nvSpPr>
          <p:cNvPr id="55" name="Rectangle: Rounded Corners 1">
            <a:extLst>
              <a:ext uri="{FF2B5EF4-FFF2-40B4-BE49-F238E27FC236}">
                <a16:creationId xmlns:a16="http://schemas.microsoft.com/office/drawing/2014/main" id="{59165CB3-6426-0247-AE60-3CCA368CEA49}"/>
              </a:ext>
            </a:extLst>
          </p:cNvPr>
          <p:cNvSpPr/>
          <p:nvPr/>
        </p:nvSpPr>
        <p:spPr>
          <a:xfrm>
            <a:off x="1050986" y="3456086"/>
            <a:ext cx="7572417" cy="617372"/>
          </a:xfrm>
          <a:prstGeom prst="roundRect">
            <a:avLst>
              <a:gd name="adj" fmla="val 50000"/>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600" dirty="0">
              <a:solidFill>
                <a:prstClr val="white"/>
              </a:solidFill>
              <a:latin typeface="Century Gothic" panose="020F0302020204030204"/>
            </a:endParaRPr>
          </a:p>
        </p:txBody>
      </p:sp>
      <p:grpSp>
        <p:nvGrpSpPr>
          <p:cNvPr id="48" name="Group 47">
            <a:extLst>
              <a:ext uri="{FF2B5EF4-FFF2-40B4-BE49-F238E27FC236}">
                <a16:creationId xmlns:a16="http://schemas.microsoft.com/office/drawing/2014/main" id="{889DFBD5-CA45-4964-8E36-11E6B9131E71}"/>
              </a:ext>
            </a:extLst>
          </p:cNvPr>
          <p:cNvGrpSpPr/>
          <p:nvPr/>
        </p:nvGrpSpPr>
        <p:grpSpPr>
          <a:xfrm>
            <a:off x="7497694" y="4349537"/>
            <a:ext cx="2427739" cy="2452215"/>
            <a:chOff x="508238" y="1907974"/>
            <a:chExt cx="1119084" cy="1130367"/>
          </a:xfrm>
        </p:grpSpPr>
        <p:sp>
          <p:nvSpPr>
            <p:cNvPr id="49" name="Oval 48">
              <a:extLst>
                <a:ext uri="{FF2B5EF4-FFF2-40B4-BE49-F238E27FC236}">
                  <a16:creationId xmlns:a16="http://schemas.microsoft.com/office/drawing/2014/main" id="{5D408F92-ED42-4F29-A433-162FBACA2715}"/>
                </a:ext>
              </a:extLst>
            </p:cNvPr>
            <p:cNvSpPr/>
            <p:nvPr/>
          </p:nvSpPr>
          <p:spPr>
            <a:xfrm>
              <a:off x="508238" y="1957539"/>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rtl="1">
                <a:defRPr/>
              </a:pPr>
              <a:endParaRPr lang="en-US" sz="1797" dirty="0">
                <a:solidFill>
                  <a:prstClr val="white"/>
                </a:solidFill>
                <a:latin typeface="Century Gothic" panose="020F0302020204030204"/>
              </a:endParaRPr>
            </a:p>
          </p:txBody>
        </p:sp>
        <p:sp>
          <p:nvSpPr>
            <p:cNvPr id="50" name="Oval 49">
              <a:extLst>
                <a:ext uri="{FF2B5EF4-FFF2-40B4-BE49-F238E27FC236}">
                  <a16:creationId xmlns:a16="http://schemas.microsoft.com/office/drawing/2014/main" id="{3528500C-8B27-489E-9CE2-77AC8A491290}"/>
                </a:ext>
              </a:extLst>
            </p:cNvPr>
            <p:cNvSpPr/>
            <p:nvPr/>
          </p:nvSpPr>
          <p:spPr>
            <a:xfrm>
              <a:off x="546521" y="1907974"/>
              <a:ext cx="1080801" cy="1080801"/>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en-US" sz="1797" dirty="0">
                <a:solidFill>
                  <a:prstClr val="white"/>
                </a:solidFill>
                <a:latin typeface="Century Gothic" panose="020F0302020204030204"/>
              </a:endParaRPr>
            </a:p>
          </p:txBody>
        </p:sp>
      </p:grpSp>
      <p:sp>
        <p:nvSpPr>
          <p:cNvPr id="52" name="Rectangle 51">
            <a:extLst>
              <a:ext uri="{FF2B5EF4-FFF2-40B4-BE49-F238E27FC236}">
                <a16:creationId xmlns:a16="http://schemas.microsoft.com/office/drawing/2014/main" id="{78C2BA1F-95CD-47D1-883C-6E1CDF8B8375}"/>
              </a:ext>
            </a:extLst>
          </p:cNvPr>
          <p:cNvSpPr/>
          <p:nvPr/>
        </p:nvSpPr>
        <p:spPr>
          <a:xfrm>
            <a:off x="7709211" y="4861783"/>
            <a:ext cx="1984155" cy="1569660"/>
          </a:xfrm>
          <a:prstGeom prst="rect">
            <a:avLst/>
          </a:prstGeom>
        </p:spPr>
        <p:txBody>
          <a:bodyPr wrap="square">
            <a:spAutoFit/>
          </a:bodyPr>
          <a:lstStyle/>
          <a:p>
            <a:pPr algn="ctr" defTabSz="913578">
              <a:defRPr/>
            </a:pPr>
            <a:r>
              <a:rPr lang="en-US" sz="1200" dirty="0">
                <a:solidFill>
                  <a:srgbClr val="302E45"/>
                </a:solidFill>
              </a:rPr>
              <a:t>After the group discussion, each </a:t>
            </a:r>
            <a:r>
              <a:rPr lang="en-US" sz="1200" dirty="0">
                <a:solidFill>
                  <a:srgbClr val="302E45"/>
                </a:solidFill>
                <a:latin typeface="Century Gothic"/>
              </a:rPr>
              <a:t>to share </a:t>
            </a:r>
            <a:r>
              <a:rPr lang="en-US" sz="1200" dirty="0"/>
              <a:t>behaviors moving into the new normal that they discovered during COVID-19 and which they would like to keep </a:t>
            </a:r>
            <a:endParaRPr lang="he-IL" sz="1200" dirty="0">
              <a:solidFill>
                <a:srgbClr val="302E45"/>
              </a:solidFill>
              <a:latin typeface="Century Gothic"/>
              <a:cs typeface="Arial" panose="020B0604020202020204" pitchFamily="34" charset="0"/>
            </a:endParaRPr>
          </a:p>
        </p:txBody>
      </p:sp>
    </p:spTree>
    <p:extLst>
      <p:ext uri="{BB962C8B-B14F-4D97-AF65-F5344CB8AC3E}">
        <p14:creationId xmlns:p14="http://schemas.microsoft.com/office/powerpoint/2010/main" val="2569852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0857066-62EA-FF49-BCE3-510D77FB6D12}"/>
              </a:ext>
            </a:extLst>
          </p:cNvPr>
          <p:cNvSpPr>
            <a:spLocks noGrp="1"/>
          </p:cNvSpPr>
          <p:nvPr>
            <p:ph type="body" sz="quarter" idx="10"/>
          </p:nvPr>
        </p:nvSpPr>
        <p:spPr/>
        <p:txBody>
          <a:bodyPr/>
          <a:lstStyle/>
          <a:p>
            <a:r>
              <a:rPr lang="en-US" dirty="0"/>
              <a:t>That you discovered during COVID-19 and would like to keep</a:t>
            </a:r>
          </a:p>
        </p:txBody>
      </p:sp>
      <p:sp>
        <p:nvSpPr>
          <p:cNvPr id="4" name="Title 3">
            <a:extLst>
              <a:ext uri="{FF2B5EF4-FFF2-40B4-BE49-F238E27FC236}">
                <a16:creationId xmlns:a16="http://schemas.microsoft.com/office/drawing/2014/main" id="{B3D5E6B3-54AB-4F47-9881-DCF3EFA18E00}"/>
              </a:ext>
            </a:extLst>
          </p:cNvPr>
          <p:cNvSpPr>
            <a:spLocks noGrp="1"/>
          </p:cNvSpPr>
          <p:nvPr>
            <p:ph type="title"/>
          </p:nvPr>
        </p:nvSpPr>
        <p:spPr>
          <a:xfrm>
            <a:off x="546378" y="449430"/>
            <a:ext cx="11088784" cy="553870"/>
          </a:xfrm>
        </p:spPr>
        <p:txBody>
          <a:bodyPr/>
          <a:lstStyle/>
          <a:p>
            <a:r>
              <a:rPr lang="en-US" b="1" dirty="0"/>
              <a:t>New behaviors m</a:t>
            </a:r>
            <a:r>
              <a:rPr lang="en-US" b="1" dirty="0">
                <a:solidFill>
                  <a:schemeClr val="bg1"/>
                </a:solidFill>
              </a:rPr>
              <a:t>o</a:t>
            </a:r>
            <a:r>
              <a:rPr lang="en-US" b="1" dirty="0"/>
              <a:t>ving into the new normal</a:t>
            </a:r>
          </a:p>
        </p:txBody>
      </p:sp>
      <p:cxnSp>
        <p:nvCxnSpPr>
          <p:cNvPr id="33" name="Straight Connector 32">
            <a:extLst>
              <a:ext uri="{FF2B5EF4-FFF2-40B4-BE49-F238E27FC236}">
                <a16:creationId xmlns:a16="http://schemas.microsoft.com/office/drawing/2014/main" id="{AF152CE5-39E3-492B-B805-B81F46EC9C15}"/>
              </a:ext>
            </a:extLst>
          </p:cNvPr>
          <p:cNvCxnSpPr>
            <a:cxnSpLocks/>
          </p:cNvCxnSpPr>
          <p:nvPr/>
        </p:nvCxnSpPr>
        <p:spPr>
          <a:xfrm>
            <a:off x="885566" y="2294283"/>
            <a:ext cx="0" cy="3435637"/>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6741B55E-2460-4005-9653-572C33074ABE}"/>
              </a:ext>
            </a:extLst>
          </p:cNvPr>
          <p:cNvGrpSpPr/>
          <p:nvPr/>
        </p:nvGrpSpPr>
        <p:grpSpPr>
          <a:xfrm>
            <a:off x="546378" y="1733521"/>
            <a:ext cx="678376" cy="680286"/>
            <a:chOff x="546378" y="1622685"/>
            <a:chExt cx="678376" cy="680286"/>
          </a:xfrm>
        </p:grpSpPr>
        <p:sp>
          <p:nvSpPr>
            <p:cNvPr id="34" name="Oval 33">
              <a:extLst>
                <a:ext uri="{FF2B5EF4-FFF2-40B4-BE49-F238E27FC236}">
                  <a16:creationId xmlns:a16="http://schemas.microsoft.com/office/drawing/2014/main" id="{E720B766-73D2-4F2B-822E-02D9A72060BA}"/>
                </a:ext>
              </a:extLst>
            </p:cNvPr>
            <p:cNvSpPr/>
            <p:nvPr/>
          </p:nvSpPr>
          <p:spPr>
            <a:xfrm>
              <a:off x="546378" y="1654873"/>
              <a:ext cx="648098" cy="64809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61256860-909D-4861-920F-BE5EF4D0ABB0}"/>
                </a:ext>
              </a:extLst>
            </p:cNvPr>
            <p:cNvSpPr/>
            <p:nvPr/>
          </p:nvSpPr>
          <p:spPr>
            <a:xfrm>
              <a:off x="576656" y="1622685"/>
              <a:ext cx="648098" cy="648098"/>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8DF55091-1F00-434D-B1D7-377736011590}"/>
                </a:ext>
              </a:extLst>
            </p:cNvPr>
            <p:cNvSpPr txBox="1"/>
            <p:nvPr/>
          </p:nvSpPr>
          <p:spPr>
            <a:xfrm>
              <a:off x="659637" y="1767839"/>
              <a:ext cx="519195" cy="400110"/>
            </a:xfrm>
            <a:prstGeom prst="rect">
              <a:avLst/>
            </a:prstGeom>
            <a:noFill/>
          </p:spPr>
          <p:txBody>
            <a:bodyPr wrap="square" rtlCol="0">
              <a:spAutoFit/>
            </a:bodyPr>
            <a:lstStyle/>
            <a:p>
              <a:pPr algn="ctr"/>
              <a:r>
                <a:rPr lang="en-US" sz="2000" b="1" dirty="0">
                  <a:solidFill>
                    <a:schemeClr val="accent3"/>
                  </a:solidFill>
                </a:rPr>
                <a:t>01</a:t>
              </a:r>
            </a:p>
          </p:txBody>
        </p:sp>
      </p:grpSp>
      <p:grpSp>
        <p:nvGrpSpPr>
          <p:cNvPr id="51" name="Group 50">
            <a:extLst>
              <a:ext uri="{FF2B5EF4-FFF2-40B4-BE49-F238E27FC236}">
                <a16:creationId xmlns:a16="http://schemas.microsoft.com/office/drawing/2014/main" id="{27969993-1627-489C-97B7-29E5B2A77208}"/>
              </a:ext>
            </a:extLst>
          </p:cNvPr>
          <p:cNvGrpSpPr/>
          <p:nvPr/>
        </p:nvGrpSpPr>
        <p:grpSpPr>
          <a:xfrm>
            <a:off x="546378" y="2630225"/>
            <a:ext cx="678376" cy="691421"/>
            <a:chOff x="546378" y="2687724"/>
            <a:chExt cx="678376" cy="691421"/>
          </a:xfrm>
        </p:grpSpPr>
        <p:sp>
          <p:nvSpPr>
            <p:cNvPr id="35" name="Oval 34">
              <a:extLst>
                <a:ext uri="{FF2B5EF4-FFF2-40B4-BE49-F238E27FC236}">
                  <a16:creationId xmlns:a16="http://schemas.microsoft.com/office/drawing/2014/main" id="{B2A95408-D568-4DB5-B7D9-A3437D012A0C}"/>
                </a:ext>
              </a:extLst>
            </p:cNvPr>
            <p:cNvSpPr/>
            <p:nvPr/>
          </p:nvSpPr>
          <p:spPr>
            <a:xfrm>
              <a:off x="546378" y="2731047"/>
              <a:ext cx="648098" cy="64809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8E3EC45D-7444-491B-8551-7D9A31532D04}"/>
                </a:ext>
              </a:extLst>
            </p:cNvPr>
            <p:cNvSpPr/>
            <p:nvPr/>
          </p:nvSpPr>
          <p:spPr>
            <a:xfrm>
              <a:off x="576656" y="2687724"/>
              <a:ext cx="648098" cy="648098"/>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47D53BC-8670-465B-8534-C030F60208FA}"/>
                </a:ext>
              </a:extLst>
            </p:cNvPr>
            <p:cNvSpPr txBox="1"/>
            <p:nvPr/>
          </p:nvSpPr>
          <p:spPr>
            <a:xfrm>
              <a:off x="659637" y="2846171"/>
              <a:ext cx="519195" cy="400110"/>
            </a:xfrm>
            <a:prstGeom prst="rect">
              <a:avLst/>
            </a:prstGeom>
            <a:noFill/>
          </p:spPr>
          <p:txBody>
            <a:bodyPr wrap="square" rtlCol="0">
              <a:spAutoFit/>
            </a:bodyPr>
            <a:lstStyle/>
            <a:p>
              <a:pPr algn="ctr"/>
              <a:r>
                <a:rPr lang="en-US" sz="2000" b="1" dirty="0">
                  <a:solidFill>
                    <a:schemeClr val="accent3"/>
                  </a:solidFill>
                </a:rPr>
                <a:t>02</a:t>
              </a:r>
            </a:p>
          </p:txBody>
        </p:sp>
      </p:grpSp>
      <p:grpSp>
        <p:nvGrpSpPr>
          <p:cNvPr id="7" name="Group 6">
            <a:extLst>
              <a:ext uri="{FF2B5EF4-FFF2-40B4-BE49-F238E27FC236}">
                <a16:creationId xmlns:a16="http://schemas.microsoft.com/office/drawing/2014/main" id="{75119818-3F72-47E3-A62E-D6AB249C59BD}"/>
              </a:ext>
            </a:extLst>
          </p:cNvPr>
          <p:cNvGrpSpPr/>
          <p:nvPr/>
        </p:nvGrpSpPr>
        <p:grpSpPr>
          <a:xfrm>
            <a:off x="546378" y="3538063"/>
            <a:ext cx="678376" cy="697281"/>
            <a:chOff x="546378" y="3747397"/>
            <a:chExt cx="678376" cy="697281"/>
          </a:xfrm>
        </p:grpSpPr>
        <p:sp>
          <p:nvSpPr>
            <p:cNvPr id="36" name="Oval 35">
              <a:extLst>
                <a:ext uri="{FF2B5EF4-FFF2-40B4-BE49-F238E27FC236}">
                  <a16:creationId xmlns:a16="http://schemas.microsoft.com/office/drawing/2014/main" id="{184C0D9B-E5E7-456B-B41B-B4E585128E2E}"/>
                </a:ext>
              </a:extLst>
            </p:cNvPr>
            <p:cNvSpPr/>
            <p:nvPr/>
          </p:nvSpPr>
          <p:spPr>
            <a:xfrm>
              <a:off x="546378" y="3796580"/>
              <a:ext cx="648098" cy="64809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B552338-A98C-4060-B934-2AC84DDED0DB}"/>
                </a:ext>
              </a:extLst>
            </p:cNvPr>
            <p:cNvSpPr/>
            <p:nvPr/>
          </p:nvSpPr>
          <p:spPr>
            <a:xfrm>
              <a:off x="576656" y="3747397"/>
              <a:ext cx="648098" cy="648098"/>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5E57BB86-F66C-4EE2-A4F6-39EA738D4E29}"/>
                </a:ext>
              </a:extLst>
            </p:cNvPr>
            <p:cNvSpPr txBox="1"/>
            <p:nvPr/>
          </p:nvSpPr>
          <p:spPr>
            <a:xfrm>
              <a:off x="659637" y="3898754"/>
              <a:ext cx="519195" cy="400110"/>
            </a:xfrm>
            <a:prstGeom prst="rect">
              <a:avLst/>
            </a:prstGeom>
            <a:noFill/>
          </p:spPr>
          <p:txBody>
            <a:bodyPr wrap="square" rtlCol="0">
              <a:spAutoFit/>
            </a:bodyPr>
            <a:lstStyle/>
            <a:p>
              <a:pPr algn="ctr"/>
              <a:r>
                <a:rPr lang="en-US" sz="2000" b="1" dirty="0">
                  <a:solidFill>
                    <a:schemeClr val="accent3"/>
                  </a:solidFill>
                </a:rPr>
                <a:t>03</a:t>
              </a:r>
            </a:p>
          </p:txBody>
        </p:sp>
      </p:grpSp>
      <p:grpSp>
        <p:nvGrpSpPr>
          <p:cNvPr id="5" name="Group 4">
            <a:extLst>
              <a:ext uri="{FF2B5EF4-FFF2-40B4-BE49-F238E27FC236}">
                <a16:creationId xmlns:a16="http://schemas.microsoft.com/office/drawing/2014/main" id="{C1D14831-ADC9-4D29-A373-6092F9D55007}"/>
              </a:ext>
            </a:extLst>
          </p:cNvPr>
          <p:cNvGrpSpPr/>
          <p:nvPr/>
        </p:nvGrpSpPr>
        <p:grpSpPr>
          <a:xfrm>
            <a:off x="546378" y="4451761"/>
            <a:ext cx="678376" cy="703239"/>
            <a:chOff x="546378" y="5061344"/>
            <a:chExt cx="678376" cy="703239"/>
          </a:xfrm>
        </p:grpSpPr>
        <p:sp>
          <p:nvSpPr>
            <p:cNvPr id="37" name="Oval 36">
              <a:extLst>
                <a:ext uri="{FF2B5EF4-FFF2-40B4-BE49-F238E27FC236}">
                  <a16:creationId xmlns:a16="http://schemas.microsoft.com/office/drawing/2014/main" id="{8B90EA36-54FF-4DCC-8E7F-A5B922E14323}"/>
                </a:ext>
              </a:extLst>
            </p:cNvPr>
            <p:cNvSpPr/>
            <p:nvPr/>
          </p:nvSpPr>
          <p:spPr>
            <a:xfrm>
              <a:off x="546378" y="5116485"/>
              <a:ext cx="648098" cy="64809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4D586DC-1D9D-45EA-ADC6-4F90F12FA588}"/>
                </a:ext>
              </a:extLst>
            </p:cNvPr>
            <p:cNvSpPr/>
            <p:nvPr/>
          </p:nvSpPr>
          <p:spPr>
            <a:xfrm>
              <a:off x="576656" y="5061344"/>
              <a:ext cx="648098" cy="648098"/>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066A7A0-DA29-4656-987A-88133548BFEA}"/>
                </a:ext>
              </a:extLst>
            </p:cNvPr>
            <p:cNvSpPr txBox="1"/>
            <p:nvPr/>
          </p:nvSpPr>
          <p:spPr>
            <a:xfrm>
              <a:off x="648486" y="5223336"/>
              <a:ext cx="519195" cy="400110"/>
            </a:xfrm>
            <a:prstGeom prst="rect">
              <a:avLst/>
            </a:prstGeom>
            <a:noFill/>
          </p:spPr>
          <p:txBody>
            <a:bodyPr wrap="square" rtlCol="0">
              <a:spAutoFit/>
            </a:bodyPr>
            <a:lstStyle/>
            <a:p>
              <a:pPr algn="ctr"/>
              <a:r>
                <a:rPr lang="en-US" sz="2000" b="1" dirty="0">
                  <a:solidFill>
                    <a:schemeClr val="accent3"/>
                  </a:solidFill>
                </a:rPr>
                <a:t>04</a:t>
              </a:r>
            </a:p>
          </p:txBody>
        </p:sp>
      </p:grpSp>
      <p:sp>
        <p:nvSpPr>
          <p:cNvPr id="46" name="Oval 45">
            <a:extLst>
              <a:ext uri="{FF2B5EF4-FFF2-40B4-BE49-F238E27FC236}">
                <a16:creationId xmlns:a16="http://schemas.microsoft.com/office/drawing/2014/main" id="{B952FB85-D8A8-4AFB-BCB3-2D3B12EE23AE}"/>
              </a:ext>
            </a:extLst>
          </p:cNvPr>
          <p:cNvSpPr/>
          <p:nvPr/>
        </p:nvSpPr>
        <p:spPr>
          <a:xfrm>
            <a:off x="4426442" y="647067"/>
            <a:ext cx="258769" cy="2587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grpSp>
        <p:nvGrpSpPr>
          <p:cNvPr id="2" name="Group 1">
            <a:extLst>
              <a:ext uri="{FF2B5EF4-FFF2-40B4-BE49-F238E27FC236}">
                <a16:creationId xmlns:a16="http://schemas.microsoft.com/office/drawing/2014/main" id="{FBC01C9B-D3BD-4852-AF0D-AAC384CEE524}"/>
              </a:ext>
            </a:extLst>
          </p:cNvPr>
          <p:cNvGrpSpPr/>
          <p:nvPr/>
        </p:nvGrpSpPr>
        <p:grpSpPr>
          <a:xfrm>
            <a:off x="546378" y="5371418"/>
            <a:ext cx="678376" cy="691421"/>
            <a:chOff x="1954923" y="3066276"/>
            <a:chExt cx="678376" cy="691421"/>
          </a:xfrm>
        </p:grpSpPr>
        <p:sp>
          <p:nvSpPr>
            <p:cNvPr id="48" name="Oval 47">
              <a:extLst>
                <a:ext uri="{FF2B5EF4-FFF2-40B4-BE49-F238E27FC236}">
                  <a16:creationId xmlns:a16="http://schemas.microsoft.com/office/drawing/2014/main" id="{B3A11430-6F83-4377-98F0-DC18448EBCE7}"/>
                </a:ext>
              </a:extLst>
            </p:cNvPr>
            <p:cNvSpPr/>
            <p:nvPr/>
          </p:nvSpPr>
          <p:spPr>
            <a:xfrm>
              <a:off x="1954923" y="3109599"/>
              <a:ext cx="648098" cy="64809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98E317B9-1068-45F3-8F8F-C6CC7399BF85}"/>
                </a:ext>
              </a:extLst>
            </p:cNvPr>
            <p:cNvSpPr/>
            <p:nvPr/>
          </p:nvSpPr>
          <p:spPr>
            <a:xfrm>
              <a:off x="1985201" y="3066276"/>
              <a:ext cx="648098" cy="648098"/>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DA723BDB-CD13-4E58-A5DA-C4751FBD1AC7}"/>
                </a:ext>
              </a:extLst>
            </p:cNvPr>
            <p:cNvSpPr txBox="1"/>
            <p:nvPr/>
          </p:nvSpPr>
          <p:spPr>
            <a:xfrm>
              <a:off x="2068182" y="3224723"/>
              <a:ext cx="519195" cy="400110"/>
            </a:xfrm>
            <a:prstGeom prst="rect">
              <a:avLst/>
            </a:prstGeom>
            <a:noFill/>
          </p:spPr>
          <p:txBody>
            <a:bodyPr wrap="square" rtlCol="0">
              <a:spAutoFit/>
            </a:bodyPr>
            <a:lstStyle/>
            <a:p>
              <a:pPr algn="ctr"/>
              <a:r>
                <a:rPr lang="en-US" sz="2000" b="1" dirty="0">
                  <a:solidFill>
                    <a:schemeClr val="accent3"/>
                  </a:solidFill>
                </a:rPr>
                <a:t>05</a:t>
              </a:r>
            </a:p>
          </p:txBody>
        </p:sp>
      </p:grpSp>
      <p:sp>
        <p:nvSpPr>
          <p:cNvPr id="26" name="Oval 25">
            <a:extLst>
              <a:ext uri="{FF2B5EF4-FFF2-40B4-BE49-F238E27FC236}">
                <a16:creationId xmlns:a16="http://schemas.microsoft.com/office/drawing/2014/main" id="{EF856E31-C3D5-E94A-8238-C9299010DE19}"/>
              </a:ext>
            </a:extLst>
          </p:cNvPr>
          <p:cNvSpPr/>
          <p:nvPr/>
        </p:nvSpPr>
        <p:spPr>
          <a:xfrm>
            <a:off x="8422334" y="7269803"/>
            <a:ext cx="423366" cy="4233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Tree>
    <p:extLst>
      <p:ext uri="{BB962C8B-B14F-4D97-AF65-F5344CB8AC3E}">
        <p14:creationId xmlns:p14="http://schemas.microsoft.com/office/powerpoint/2010/main" val="239725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095676C4-C36B-4DB0-8810-47F9FCF6E11D}"/>
              </a:ext>
            </a:extLst>
          </p:cNvPr>
          <p:cNvSpPr txBox="1">
            <a:spLocks/>
          </p:cNvSpPr>
          <p:nvPr/>
        </p:nvSpPr>
        <p:spPr>
          <a:xfrm>
            <a:off x="445790" y="366713"/>
            <a:ext cx="4767263" cy="1228725"/>
          </a:xfrm>
          <a:prstGeom prst="rect">
            <a:avLst/>
          </a:prstGeom>
        </p:spPr>
        <p:txBody>
          <a:bodyPr vert="horz" wrap="square" lIns="0" tIns="0" rIns="0" bIns="0" rtlCol="0" anchor="t" anchorCtr="0">
            <a:noAutofit/>
          </a:bodyPr>
          <a:lstStyle>
            <a:lvl1pPr algn="l" defTabSz="914126" rtl="0" eaLnBrk="1" latinLnBrk="0" hangingPunct="1">
              <a:lnSpc>
                <a:spcPct val="100000"/>
              </a:lnSpc>
              <a:spcBef>
                <a:spcPct val="0"/>
              </a:spcBef>
              <a:buNone/>
              <a:defRPr sz="3599" b="0" kern="1200">
                <a:solidFill>
                  <a:schemeClr val="tx2"/>
                </a:solidFill>
                <a:latin typeface="+mj-lt"/>
                <a:ea typeface="+mj-ea"/>
                <a:cs typeface="+mj-cs"/>
              </a:defRPr>
            </a:lvl1pPr>
          </a:lstStyle>
          <a:p>
            <a:r>
              <a:rPr lang="en-US" b="1" dirty="0"/>
              <a:t>How to Build Resilience? </a:t>
            </a:r>
            <a:endParaRPr lang="he-IL" b="1" dirty="0"/>
          </a:p>
        </p:txBody>
      </p:sp>
      <p:sp>
        <p:nvSpPr>
          <p:cNvPr id="6" name="Freeform 6">
            <a:extLst>
              <a:ext uri="{FF2B5EF4-FFF2-40B4-BE49-F238E27FC236}">
                <a16:creationId xmlns:a16="http://schemas.microsoft.com/office/drawing/2014/main" id="{F65D7492-F035-3641-810B-8B777BE791AE}"/>
              </a:ext>
            </a:extLst>
          </p:cNvPr>
          <p:cNvSpPr>
            <a:spLocks/>
          </p:cNvSpPr>
          <p:nvPr/>
        </p:nvSpPr>
        <p:spPr bwMode="auto">
          <a:xfrm>
            <a:off x="445790" y="3999567"/>
            <a:ext cx="2424809" cy="1900738"/>
          </a:xfrm>
          <a:custGeom>
            <a:avLst/>
            <a:gdLst>
              <a:gd name="T0" fmla="*/ 859 w 895"/>
              <a:gd name="T1" fmla="*/ 672 h 702"/>
              <a:gd name="T2" fmla="*/ 704 w 895"/>
              <a:gd name="T3" fmla="*/ 351 h 702"/>
              <a:gd name="T4" fmla="*/ 600 w 895"/>
              <a:gd name="T5" fmla="*/ 103 h 702"/>
              <a:gd name="T6" fmla="*/ 502 w 895"/>
              <a:gd name="T7" fmla="*/ 34 h 702"/>
              <a:gd name="T8" fmla="*/ 350 w 895"/>
              <a:gd name="T9" fmla="*/ 1 h 702"/>
              <a:gd name="T10" fmla="*/ 350 w 895"/>
              <a:gd name="T11" fmla="*/ 1 h 702"/>
              <a:gd name="T12" fmla="*/ 1 w 895"/>
              <a:gd name="T13" fmla="*/ 355 h 702"/>
              <a:gd name="T14" fmla="*/ 105 w 895"/>
              <a:gd name="T15" fmla="*/ 603 h 702"/>
              <a:gd name="T16" fmla="*/ 203 w 895"/>
              <a:gd name="T17" fmla="*/ 671 h 702"/>
              <a:gd name="T18" fmla="*/ 355 w 895"/>
              <a:gd name="T19" fmla="*/ 701 h 702"/>
              <a:gd name="T20" fmla="*/ 895 w 895"/>
              <a:gd name="T21" fmla="*/ 701 h 702"/>
              <a:gd name="T22" fmla="*/ 859 w 895"/>
              <a:gd name="T23" fmla="*/ 67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5" h="702">
                <a:moveTo>
                  <a:pt x="859" y="672"/>
                </a:moveTo>
                <a:cubicBezTo>
                  <a:pt x="761" y="593"/>
                  <a:pt x="705" y="476"/>
                  <a:pt x="704" y="351"/>
                </a:cubicBezTo>
                <a:cubicBezTo>
                  <a:pt x="704" y="257"/>
                  <a:pt x="667" y="169"/>
                  <a:pt x="600" y="103"/>
                </a:cubicBezTo>
                <a:cubicBezTo>
                  <a:pt x="571" y="74"/>
                  <a:pt x="538" y="51"/>
                  <a:pt x="502" y="34"/>
                </a:cubicBezTo>
                <a:cubicBezTo>
                  <a:pt x="455" y="12"/>
                  <a:pt x="404" y="0"/>
                  <a:pt x="350" y="1"/>
                </a:cubicBezTo>
                <a:cubicBezTo>
                  <a:pt x="350" y="1"/>
                  <a:pt x="350" y="1"/>
                  <a:pt x="350" y="1"/>
                </a:cubicBezTo>
                <a:cubicBezTo>
                  <a:pt x="156" y="2"/>
                  <a:pt x="0" y="161"/>
                  <a:pt x="1" y="355"/>
                </a:cubicBezTo>
                <a:cubicBezTo>
                  <a:pt x="1" y="449"/>
                  <a:pt x="38" y="537"/>
                  <a:pt x="105" y="603"/>
                </a:cubicBezTo>
                <a:cubicBezTo>
                  <a:pt x="134" y="631"/>
                  <a:pt x="167" y="654"/>
                  <a:pt x="203" y="671"/>
                </a:cubicBezTo>
                <a:cubicBezTo>
                  <a:pt x="250" y="694"/>
                  <a:pt x="301" y="702"/>
                  <a:pt x="355" y="701"/>
                </a:cubicBezTo>
                <a:cubicBezTo>
                  <a:pt x="895" y="701"/>
                  <a:pt x="895" y="701"/>
                  <a:pt x="895" y="701"/>
                </a:cubicBezTo>
                <a:lnTo>
                  <a:pt x="859" y="67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600" b="1" i="0" u="none" strike="noStrike" kern="0" cap="none" spc="0" normalizeH="0" baseline="0" noProof="0" dirty="0">
              <a:ln>
                <a:noFill/>
              </a:ln>
              <a:solidFill>
                <a:srgbClr val="5D5C5D"/>
              </a:solidFill>
              <a:effectLst/>
              <a:uLnTx/>
              <a:uFillTx/>
              <a:latin typeface="Arial" charset="0"/>
              <a:ea typeface="ＭＳ Ｐゴシック" charset="0"/>
            </a:endParaRPr>
          </a:p>
        </p:txBody>
      </p:sp>
      <p:sp>
        <p:nvSpPr>
          <p:cNvPr id="7" name="Freeform 7">
            <a:extLst>
              <a:ext uri="{FF2B5EF4-FFF2-40B4-BE49-F238E27FC236}">
                <a16:creationId xmlns:a16="http://schemas.microsoft.com/office/drawing/2014/main" id="{BFBC493B-586E-4A4D-A609-97EE31C48717}"/>
              </a:ext>
            </a:extLst>
          </p:cNvPr>
          <p:cNvSpPr>
            <a:spLocks/>
          </p:cNvSpPr>
          <p:nvPr/>
        </p:nvSpPr>
        <p:spPr bwMode="auto">
          <a:xfrm>
            <a:off x="2488626" y="3204334"/>
            <a:ext cx="1918988" cy="2828944"/>
          </a:xfrm>
          <a:custGeom>
            <a:avLst/>
            <a:gdLst>
              <a:gd name="T0" fmla="*/ 704 w 708"/>
              <a:gd name="T1" fmla="*/ 614 h 1045"/>
              <a:gd name="T2" fmla="*/ 657 w 708"/>
              <a:gd name="T3" fmla="*/ 466 h 1045"/>
              <a:gd name="T4" fmla="*/ 385 w 708"/>
              <a:gd name="T5" fmla="*/ 0 h 1045"/>
              <a:gd name="T6" fmla="*/ 377 w 708"/>
              <a:gd name="T7" fmla="*/ 45 h 1045"/>
              <a:gd name="T8" fmla="*/ 176 w 708"/>
              <a:gd name="T9" fmla="*/ 340 h 1045"/>
              <a:gd name="T10" fmla="*/ 14 w 708"/>
              <a:gd name="T11" fmla="*/ 555 h 1045"/>
              <a:gd name="T12" fmla="*/ 3 w 708"/>
              <a:gd name="T13" fmla="*/ 673 h 1045"/>
              <a:gd name="T14" fmla="*/ 50 w 708"/>
              <a:gd name="T15" fmla="*/ 821 h 1045"/>
              <a:gd name="T16" fmla="*/ 50 w 708"/>
              <a:gd name="T17" fmla="*/ 822 h 1045"/>
              <a:gd name="T18" fmla="*/ 531 w 708"/>
              <a:gd name="T19" fmla="*/ 947 h 1045"/>
              <a:gd name="T20" fmla="*/ 694 w 708"/>
              <a:gd name="T21" fmla="*/ 733 h 1045"/>
              <a:gd name="T22" fmla="*/ 704 w 708"/>
              <a:gd name="T23" fmla="*/ 614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8" h="1045">
                <a:moveTo>
                  <a:pt x="704" y="614"/>
                </a:moveTo>
                <a:cubicBezTo>
                  <a:pt x="700" y="562"/>
                  <a:pt x="684" y="512"/>
                  <a:pt x="657" y="466"/>
                </a:cubicBezTo>
                <a:cubicBezTo>
                  <a:pt x="385" y="0"/>
                  <a:pt x="385" y="0"/>
                  <a:pt x="385" y="0"/>
                </a:cubicBezTo>
                <a:cubicBezTo>
                  <a:pt x="377" y="45"/>
                  <a:pt x="377" y="45"/>
                  <a:pt x="377" y="45"/>
                </a:cubicBezTo>
                <a:cubicBezTo>
                  <a:pt x="358" y="169"/>
                  <a:pt x="284" y="276"/>
                  <a:pt x="176" y="340"/>
                </a:cubicBezTo>
                <a:cubicBezTo>
                  <a:pt x="95" y="387"/>
                  <a:pt x="37" y="464"/>
                  <a:pt x="14" y="555"/>
                </a:cubicBezTo>
                <a:cubicBezTo>
                  <a:pt x="3" y="594"/>
                  <a:pt x="0" y="634"/>
                  <a:pt x="3" y="673"/>
                </a:cubicBezTo>
                <a:cubicBezTo>
                  <a:pt x="7" y="726"/>
                  <a:pt x="23" y="775"/>
                  <a:pt x="50" y="821"/>
                </a:cubicBezTo>
                <a:cubicBezTo>
                  <a:pt x="50" y="822"/>
                  <a:pt x="50" y="822"/>
                  <a:pt x="50" y="822"/>
                </a:cubicBezTo>
                <a:cubicBezTo>
                  <a:pt x="149" y="989"/>
                  <a:pt x="364" y="1045"/>
                  <a:pt x="531" y="947"/>
                </a:cubicBezTo>
                <a:cubicBezTo>
                  <a:pt x="612" y="900"/>
                  <a:pt x="670" y="824"/>
                  <a:pt x="694" y="733"/>
                </a:cubicBezTo>
                <a:cubicBezTo>
                  <a:pt x="704" y="694"/>
                  <a:pt x="708" y="654"/>
                  <a:pt x="704" y="61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600" b="1" i="0" u="none" strike="noStrike" kern="0" cap="none" spc="0" normalizeH="0" baseline="0" noProof="0" dirty="0">
              <a:ln>
                <a:noFill/>
              </a:ln>
              <a:solidFill>
                <a:srgbClr val="5D5C5D"/>
              </a:solidFill>
              <a:effectLst/>
              <a:uLnTx/>
              <a:uFillTx/>
              <a:latin typeface="Arial" charset="0"/>
              <a:ea typeface="ＭＳ Ｐゴシック" charset="0"/>
            </a:endParaRPr>
          </a:p>
        </p:txBody>
      </p:sp>
      <p:grpSp>
        <p:nvGrpSpPr>
          <p:cNvPr id="29" name="Group 28">
            <a:extLst>
              <a:ext uri="{FF2B5EF4-FFF2-40B4-BE49-F238E27FC236}">
                <a16:creationId xmlns:a16="http://schemas.microsoft.com/office/drawing/2014/main" id="{FF0D86A7-668D-EA47-8DC7-1B56F00C1390}"/>
              </a:ext>
            </a:extLst>
          </p:cNvPr>
          <p:cNvGrpSpPr/>
          <p:nvPr/>
        </p:nvGrpSpPr>
        <p:grpSpPr>
          <a:xfrm>
            <a:off x="2739580" y="4158797"/>
            <a:ext cx="1417079" cy="1431366"/>
            <a:chOff x="4183719" y="2178384"/>
            <a:chExt cx="1118793" cy="1130073"/>
          </a:xfrm>
        </p:grpSpPr>
        <p:sp>
          <p:nvSpPr>
            <p:cNvPr id="30" name="Oval 29">
              <a:extLst>
                <a:ext uri="{FF2B5EF4-FFF2-40B4-BE49-F238E27FC236}">
                  <a16:creationId xmlns:a16="http://schemas.microsoft.com/office/drawing/2014/main" id="{8EAED9A8-0A16-8B4F-87C7-50EA93ECDFA9}"/>
                </a:ext>
              </a:extLst>
            </p:cNvPr>
            <p:cNvSpPr/>
            <p:nvPr/>
          </p:nvSpPr>
          <p:spPr>
            <a:xfrm>
              <a:off x="4183719" y="2227936"/>
              <a:ext cx="1080521" cy="1080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1" name="Oval 30">
              <a:extLst>
                <a:ext uri="{FF2B5EF4-FFF2-40B4-BE49-F238E27FC236}">
                  <a16:creationId xmlns:a16="http://schemas.microsoft.com/office/drawing/2014/main" id="{B45FE8A9-53D5-7240-9A54-F3D61F654BCD}"/>
                </a:ext>
              </a:extLst>
            </p:cNvPr>
            <p:cNvSpPr/>
            <p:nvPr/>
          </p:nvSpPr>
          <p:spPr>
            <a:xfrm>
              <a:off x="4221992" y="2178384"/>
              <a:ext cx="1080520" cy="1080520"/>
            </a:xfrm>
            <a:prstGeom prst="ellips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grpSp>
        <p:nvGrpSpPr>
          <p:cNvPr id="32" name="Group 31">
            <a:extLst>
              <a:ext uri="{FF2B5EF4-FFF2-40B4-BE49-F238E27FC236}">
                <a16:creationId xmlns:a16="http://schemas.microsoft.com/office/drawing/2014/main" id="{966CFB10-9001-344C-9AF2-8570DC71E242}"/>
              </a:ext>
            </a:extLst>
          </p:cNvPr>
          <p:cNvGrpSpPr/>
          <p:nvPr/>
        </p:nvGrpSpPr>
        <p:grpSpPr>
          <a:xfrm>
            <a:off x="689574" y="4158797"/>
            <a:ext cx="1417079" cy="1431366"/>
            <a:chOff x="4183719" y="2178384"/>
            <a:chExt cx="1118793" cy="1130073"/>
          </a:xfrm>
        </p:grpSpPr>
        <p:sp>
          <p:nvSpPr>
            <p:cNvPr id="33" name="Oval 32">
              <a:extLst>
                <a:ext uri="{FF2B5EF4-FFF2-40B4-BE49-F238E27FC236}">
                  <a16:creationId xmlns:a16="http://schemas.microsoft.com/office/drawing/2014/main" id="{8F011848-889F-9540-9693-A9BADBFA469B}"/>
                </a:ext>
              </a:extLst>
            </p:cNvPr>
            <p:cNvSpPr/>
            <p:nvPr/>
          </p:nvSpPr>
          <p:spPr>
            <a:xfrm>
              <a:off x="4183719" y="2227936"/>
              <a:ext cx="1080521" cy="1080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4" name="Oval 33">
              <a:extLst>
                <a:ext uri="{FF2B5EF4-FFF2-40B4-BE49-F238E27FC236}">
                  <a16:creationId xmlns:a16="http://schemas.microsoft.com/office/drawing/2014/main" id="{654E8E58-9F53-4647-ACDC-C98A50AF5DF1}"/>
                </a:ext>
              </a:extLst>
            </p:cNvPr>
            <p:cNvSpPr/>
            <p:nvPr/>
          </p:nvSpPr>
          <p:spPr>
            <a:xfrm>
              <a:off x="4221992" y="2178384"/>
              <a:ext cx="1080520" cy="1080520"/>
            </a:xfrm>
            <a:prstGeom prst="ellips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5" name="Freeform 5">
            <a:extLst>
              <a:ext uri="{FF2B5EF4-FFF2-40B4-BE49-F238E27FC236}">
                <a16:creationId xmlns:a16="http://schemas.microsoft.com/office/drawing/2014/main" id="{3B00160D-3311-2244-8267-78D5687C843B}"/>
              </a:ext>
            </a:extLst>
          </p:cNvPr>
          <p:cNvSpPr>
            <a:spLocks/>
          </p:cNvSpPr>
          <p:nvPr/>
        </p:nvSpPr>
        <p:spPr bwMode="auto">
          <a:xfrm>
            <a:off x="885123" y="2216159"/>
            <a:ext cx="2638609" cy="1938544"/>
          </a:xfrm>
          <a:custGeom>
            <a:avLst/>
            <a:gdLst>
              <a:gd name="T0" fmla="*/ 747 w 974"/>
              <a:gd name="T1" fmla="*/ 46 h 716"/>
              <a:gd name="T2" fmla="*/ 575 w 974"/>
              <a:gd name="T3" fmla="*/ 0 h 716"/>
              <a:gd name="T4" fmla="*/ 372 w 974"/>
              <a:gd name="T5" fmla="*/ 63 h 716"/>
              <a:gd name="T6" fmla="*/ 267 w 974"/>
              <a:gd name="T7" fmla="*/ 178 h 716"/>
              <a:gd name="T8" fmla="*/ 0 w 974"/>
              <a:gd name="T9" fmla="*/ 647 h 716"/>
              <a:gd name="T10" fmla="*/ 43 w 974"/>
              <a:gd name="T11" fmla="*/ 631 h 716"/>
              <a:gd name="T12" fmla="*/ 399 w 974"/>
              <a:gd name="T13" fmla="*/ 658 h 716"/>
              <a:gd name="T14" fmla="*/ 666 w 974"/>
              <a:gd name="T15" fmla="*/ 691 h 716"/>
              <a:gd name="T16" fmla="*/ 774 w 974"/>
              <a:gd name="T17" fmla="*/ 641 h 716"/>
              <a:gd name="T18" fmla="*/ 878 w 974"/>
              <a:gd name="T19" fmla="*/ 526 h 716"/>
              <a:gd name="T20" fmla="*/ 879 w 974"/>
              <a:gd name="T21" fmla="*/ 525 h 716"/>
              <a:gd name="T22" fmla="*/ 747 w 974"/>
              <a:gd name="T23" fmla="*/ 46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4" h="716">
                <a:moveTo>
                  <a:pt x="747" y="46"/>
                </a:moveTo>
                <a:cubicBezTo>
                  <a:pt x="694" y="16"/>
                  <a:pt x="635" y="0"/>
                  <a:pt x="575" y="0"/>
                </a:cubicBezTo>
                <a:cubicBezTo>
                  <a:pt x="504" y="0"/>
                  <a:pt x="432" y="21"/>
                  <a:pt x="372" y="63"/>
                </a:cubicBezTo>
                <a:cubicBezTo>
                  <a:pt x="328" y="93"/>
                  <a:pt x="293" y="132"/>
                  <a:pt x="267" y="178"/>
                </a:cubicBezTo>
                <a:cubicBezTo>
                  <a:pt x="0" y="647"/>
                  <a:pt x="0" y="647"/>
                  <a:pt x="0" y="647"/>
                </a:cubicBezTo>
                <a:cubicBezTo>
                  <a:pt x="43" y="631"/>
                  <a:pt x="43" y="631"/>
                  <a:pt x="43" y="631"/>
                </a:cubicBezTo>
                <a:cubicBezTo>
                  <a:pt x="160" y="586"/>
                  <a:pt x="289" y="595"/>
                  <a:pt x="399" y="658"/>
                </a:cubicBezTo>
                <a:cubicBezTo>
                  <a:pt x="480" y="704"/>
                  <a:pt x="575" y="716"/>
                  <a:pt x="666" y="691"/>
                </a:cubicBezTo>
                <a:cubicBezTo>
                  <a:pt x="705" y="680"/>
                  <a:pt x="741" y="663"/>
                  <a:pt x="774" y="641"/>
                </a:cubicBezTo>
                <a:cubicBezTo>
                  <a:pt x="817" y="611"/>
                  <a:pt x="852" y="572"/>
                  <a:pt x="878" y="526"/>
                </a:cubicBezTo>
                <a:cubicBezTo>
                  <a:pt x="879" y="525"/>
                  <a:pt x="879" y="525"/>
                  <a:pt x="879" y="525"/>
                </a:cubicBezTo>
                <a:cubicBezTo>
                  <a:pt x="974" y="357"/>
                  <a:pt x="915" y="142"/>
                  <a:pt x="747" y="4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600" b="1" i="0" u="none" strike="noStrike" kern="0" cap="none" spc="0" normalizeH="0" baseline="0" noProof="0" dirty="0">
              <a:ln>
                <a:noFill/>
              </a:ln>
              <a:solidFill>
                <a:srgbClr val="5D5C5D"/>
              </a:solidFill>
              <a:effectLst/>
              <a:uLnTx/>
              <a:uFillTx/>
              <a:latin typeface="Arial" charset="0"/>
              <a:ea typeface="ＭＳ Ｐゴシック" charset="0"/>
            </a:endParaRPr>
          </a:p>
        </p:txBody>
      </p:sp>
      <p:grpSp>
        <p:nvGrpSpPr>
          <p:cNvPr id="28" name="Group 27">
            <a:extLst>
              <a:ext uri="{FF2B5EF4-FFF2-40B4-BE49-F238E27FC236}">
                <a16:creationId xmlns:a16="http://schemas.microsoft.com/office/drawing/2014/main" id="{729F5993-43C3-084C-B0A5-AEF8EAD0327C}"/>
              </a:ext>
            </a:extLst>
          </p:cNvPr>
          <p:cNvGrpSpPr/>
          <p:nvPr/>
        </p:nvGrpSpPr>
        <p:grpSpPr>
          <a:xfrm>
            <a:off x="1729243" y="2420212"/>
            <a:ext cx="1417079" cy="1431366"/>
            <a:chOff x="4183719" y="2178384"/>
            <a:chExt cx="1118793" cy="1130073"/>
          </a:xfrm>
        </p:grpSpPr>
        <p:sp>
          <p:nvSpPr>
            <p:cNvPr id="26" name="Oval 25">
              <a:extLst>
                <a:ext uri="{FF2B5EF4-FFF2-40B4-BE49-F238E27FC236}">
                  <a16:creationId xmlns:a16="http://schemas.microsoft.com/office/drawing/2014/main" id="{D7482D67-F7E2-F149-B450-D3E2D4219739}"/>
                </a:ext>
              </a:extLst>
            </p:cNvPr>
            <p:cNvSpPr/>
            <p:nvPr/>
          </p:nvSpPr>
          <p:spPr>
            <a:xfrm>
              <a:off x="4183719" y="2227936"/>
              <a:ext cx="1080521" cy="1080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7" name="Oval 26">
              <a:extLst>
                <a:ext uri="{FF2B5EF4-FFF2-40B4-BE49-F238E27FC236}">
                  <a16:creationId xmlns:a16="http://schemas.microsoft.com/office/drawing/2014/main" id="{72B49990-A67F-6C46-8A88-4FCD8191F1AA}"/>
                </a:ext>
              </a:extLst>
            </p:cNvPr>
            <p:cNvSpPr/>
            <p:nvPr/>
          </p:nvSpPr>
          <p:spPr>
            <a:xfrm>
              <a:off x="4221992" y="2178384"/>
              <a:ext cx="1080520" cy="1080520"/>
            </a:xfrm>
            <a:prstGeom prst="ellips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15" name="TextBox 14">
            <a:extLst>
              <a:ext uri="{FF2B5EF4-FFF2-40B4-BE49-F238E27FC236}">
                <a16:creationId xmlns:a16="http://schemas.microsoft.com/office/drawing/2014/main" id="{914636CB-0DA4-3B4D-BC94-AA4A48A06D72}"/>
              </a:ext>
            </a:extLst>
          </p:cNvPr>
          <p:cNvSpPr txBox="1"/>
          <p:nvPr/>
        </p:nvSpPr>
        <p:spPr>
          <a:xfrm>
            <a:off x="1473779" y="3050675"/>
            <a:ext cx="1928009" cy="246221"/>
          </a:xfrm>
          <a:prstGeom prst="rect">
            <a:avLst/>
          </a:prstGeom>
          <a:noFill/>
        </p:spPr>
        <p:txBody>
          <a:bodyPr wrap="square" lIns="0" tIns="0" rIns="0" bIns="0" rtlCol="1" anchor="ctr" anchorCtr="0">
            <a:spAutoFit/>
          </a:bodyPr>
          <a:lstStyle>
            <a:defPPr>
              <a:defRPr lang="en-US"/>
            </a:defPPr>
            <a:lvl1pPr algn="ctr" fontAlgn="base">
              <a:spcBef>
                <a:spcPct val="0"/>
              </a:spcBef>
              <a:spcAft>
                <a:spcPct val="0"/>
              </a:spcAft>
              <a:defRPr sz="1600" b="1">
                <a:solidFill>
                  <a:schemeClr val="tx2"/>
                </a:solidFill>
                <a:latin typeface="Century Gothic" panose="020B0502020202020204" pitchFamily="34" charset="0"/>
                <a:ea typeface="ＭＳ Ｐゴシック" charset="0"/>
              </a:defRPr>
            </a:lvl1pPr>
          </a:lstStyle>
          <a:p>
            <a:r>
              <a:rPr lang="en-US" dirty="0"/>
              <a:t>Reframe</a:t>
            </a:r>
          </a:p>
        </p:txBody>
      </p:sp>
      <p:sp>
        <p:nvSpPr>
          <p:cNvPr id="19" name="TextBox 18">
            <a:extLst>
              <a:ext uri="{FF2B5EF4-FFF2-40B4-BE49-F238E27FC236}">
                <a16:creationId xmlns:a16="http://schemas.microsoft.com/office/drawing/2014/main" id="{9D8A7021-8E30-5441-86FD-E7695B801176}"/>
              </a:ext>
            </a:extLst>
          </p:cNvPr>
          <p:cNvSpPr txBox="1"/>
          <p:nvPr/>
        </p:nvSpPr>
        <p:spPr>
          <a:xfrm>
            <a:off x="434109" y="4789405"/>
            <a:ext cx="1928009" cy="246221"/>
          </a:xfrm>
          <a:prstGeom prst="rect">
            <a:avLst/>
          </a:prstGeom>
          <a:noFill/>
        </p:spPr>
        <p:txBody>
          <a:bodyPr wrap="square" lIns="0" tIns="0" rIns="0" bIns="0" rtlCol="1" anchor="ctr" anchorCtr="0">
            <a:spAutoFit/>
          </a:bodyPr>
          <a:lstStyle/>
          <a:p>
            <a:pPr algn="ctr" fontAlgn="base">
              <a:spcBef>
                <a:spcPct val="0"/>
              </a:spcBef>
              <a:spcAft>
                <a:spcPct val="0"/>
              </a:spcAft>
            </a:pPr>
            <a:r>
              <a:rPr lang="en-US" sz="1600" b="1" dirty="0">
                <a:solidFill>
                  <a:schemeClr val="bg2">
                    <a:lumMod val="75000"/>
                  </a:schemeClr>
                </a:solidFill>
                <a:latin typeface="Century Gothic" panose="020B0502020202020204" pitchFamily="34" charset="0"/>
                <a:ea typeface="ＭＳ Ｐゴシック" charset="0"/>
              </a:rPr>
              <a:t>Well-being</a:t>
            </a:r>
          </a:p>
        </p:txBody>
      </p:sp>
      <p:sp>
        <p:nvSpPr>
          <p:cNvPr id="20" name="TextBox 19">
            <a:extLst>
              <a:ext uri="{FF2B5EF4-FFF2-40B4-BE49-F238E27FC236}">
                <a16:creationId xmlns:a16="http://schemas.microsoft.com/office/drawing/2014/main" id="{0D3E10DA-63B2-FE45-AF2A-3A75DD473B9D}"/>
              </a:ext>
            </a:extLst>
          </p:cNvPr>
          <p:cNvSpPr txBox="1"/>
          <p:nvPr/>
        </p:nvSpPr>
        <p:spPr>
          <a:xfrm>
            <a:off x="2936512" y="4815002"/>
            <a:ext cx="1023216" cy="246221"/>
          </a:xfrm>
          <a:prstGeom prst="rect">
            <a:avLst/>
          </a:prstGeom>
          <a:noFill/>
        </p:spPr>
        <p:txBody>
          <a:bodyPr wrap="square" lIns="0" tIns="0" rIns="0" bIns="0" rtlCol="1" anchor="ctr" anchorCtr="0">
            <a:spAutoFit/>
          </a:bodyPr>
          <a:lstStyle>
            <a:defPPr>
              <a:defRPr lang="en-US"/>
            </a:defPPr>
            <a:lvl1pPr algn="ctr" fontAlgn="base">
              <a:spcBef>
                <a:spcPct val="0"/>
              </a:spcBef>
              <a:spcAft>
                <a:spcPct val="0"/>
              </a:spcAft>
              <a:defRPr sz="1600" b="1">
                <a:solidFill>
                  <a:schemeClr val="bg2">
                    <a:lumMod val="75000"/>
                  </a:schemeClr>
                </a:solidFill>
                <a:latin typeface="Century Gothic" panose="020B0502020202020204" pitchFamily="34" charset="0"/>
                <a:ea typeface="ＭＳ Ｐゴシック" charset="0"/>
              </a:defRPr>
            </a:lvl1pPr>
          </a:lstStyle>
          <a:p>
            <a:r>
              <a:rPr lang="en-US" dirty="0"/>
              <a:t>Motivate</a:t>
            </a:r>
          </a:p>
        </p:txBody>
      </p:sp>
      <p:sp>
        <p:nvSpPr>
          <p:cNvPr id="23" name="Oval 22">
            <a:extLst>
              <a:ext uri="{FF2B5EF4-FFF2-40B4-BE49-F238E27FC236}">
                <a16:creationId xmlns:a16="http://schemas.microsoft.com/office/drawing/2014/main" id="{F62EE1E1-2684-ED4B-8595-85BA66440D56}"/>
              </a:ext>
            </a:extLst>
          </p:cNvPr>
          <p:cNvSpPr/>
          <p:nvPr/>
        </p:nvSpPr>
        <p:spPr>
          <a:xfrm>
            <a:off x="3192003" y="1123081"/>
            <a:ext cx="192420" cy="192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24" name="Oval 23">
            <a:extLst>
              <a:ext uri="{FF2B5EF4-FFF2-40B4-BE49-F238E27FC236}">
                <a16:creationId xmlns:a16="http://schemas.microsoft.com/office/drawing/2014/main" id="{59CEB542-41D7-284F-8BCB-7797280F9A2C}"/>
              </a:ext>
            </a:extLst>
          </p:cNvPr>
          <p:cNvSpPr/>
          <p:nvPr/>
        </p:nvSpPr>
        <p:spPr>
          <a:xfrm>
            <a:off x="3482156" y="1123081"/>
            <a:ext cx="192420" cy="192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25" name="Oval 24">
            <a:extLst>
              <a:ext uri="{FF2B5EF4-FFF2-40B4-BE49-F238E27FC236}">
                <a16:creationId xmlns:a16="http://schemas.microsoft.com/office/drawing/2014/main" id="{57AD7069-F735-144F-A51A-8E1C446251AA}"/>
              </a:ext>
            </a:extLst>
          </p:cNvPr>
          <p:cNvSpPr/>
          <p:nvPr/>
        </p:nvSpPr>
        <p:spPr>
          <a:xfrm>
            <a:off x="3767308" y="1123081"/>
            <a:ext cx="192420" cy="192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Tree>
    <p:extLst>
      <p:ext uri="{BB962C8B-B14F-4D97-AF65-F5344CB8AC3E}">
        <p14:creationId xmlns:p14="http://schemas.microsoft.com/office/powerpoint/2010/main" val="2913171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F65D7492-F035-3641-810B-8B777BE791AE}"/>
              </a:ext>
            </a:extLst>
          </p:cNvPr>
          <p:cNvSpPr>
            <a:spLocks/>
          </p:cNvSpPr>
          <p:nvPr/>
        </p:nvSpPr>
        <p:spPr bwMode="auto">
          <a:xfrm>
            <a:off x="445790" y="3999567"/>
            <a:ext cx="2424809" cy="1900738"/>
          </a:xfrm>
          <a:custGeom>
            <a:avLst/>
            <a:gdLst>
              <a:gd name="T0" fmla="*/ 859 w 895"/>
              <a:gd name="T1" fmla="*/ 672 h 702"/>
              <a:gd name="T2" fmla="*/ 704 w 895"/>
              <a:gd name="T3" fmla="*/ 351 h 702"/>
              <a:gd name="T4" fmla="*/ 600 w 895"/>
              <a:gd name="T5" fmla="*/ 103 h 702"/>
              <a:gd name="T6" fmla="*/ 502 w 895"/>
              <a:gd name="T7" fmla="*/ 34 h 702"/>
              <a:gd name="T8" fmla="*/ 350 w 895"/>
              <a:gd name="T9" fmla="*/ 1 h 702"/>
              <a:gd name="T10" fmla="*/ 350 w 895"/>
              <a:gd name="T11" fmla="*/ 1 h 702"/>
              <a:gd name="T12" fmla="*/ 1 w 895"/>
              <a:gd name="T13" fmla="*/ 355 h 702"/>
              <a:gd name="T14" fmla="*/ 105 w 895"/>
              <a:gd name="T15" fmla="*/ 603 h 702"/>
              <a:gd name="T16" fmla="*/ 203 w 895"/>
              <a:gd name="T17" fmla="*/ 671 h 702"/>
              <a:gd name="T18" fmla="*/ 355 w 895"/>
              <a:gd name="T19" fmla="*/ 701 h 702"/>
              <a:gd name="T20" fmla="*/ 895 w 895"/>
              <a:gd name="T21" fmla="*/ 701 h 702"/>
              <a:gd name="T22" fmla="*/ 859 w 895"/>
              <a:gd name="T23" fmla="*/ 67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5" h="702">
                <a:moveTo>
                  <a:pt x="859" y="672"/>
                </a:moveTo>
                <a:cubicBezTo>
                  <a:pt x="761" y="593"/>
                  <a:pt x="705" y="476"/>
                  <a:pt x="704" y="351"/>
                </a:cubicBezTo>
                <a:cubicBezTo>
                  <a:pt x="704" y="257"/>
                  <a:pt x="667" y="169"/>
                  <a:pt x="600" y="103"/>
                </a:cubicBezTo>
                <a:cubicBezTo>
                  <a:pt x="571" y="74"/>
                  <a:pt x="538" y="51"/>
                  <a:pt x="502" y="34"/>
                </a:cubicBezTo>
                <a:cubicBezTo>
                  <a:pt x="455" y="12"/>
                  <a:pt x="404" y="0"/>
                  <a:pt x="350" y="1"/>
                </a:cubicBezTo>
                <a:cubicBezTo>
                  <a:pt x="350" y="1"/>
                  <a:pt x="350" y="1"/>
                  <a:pt x="350" y="1"/>
                </a:cubicBezTo>
                <a:cubicBezTo>
                  <a:pt x="156" y="2"/>
                  <a:pt x="0" y="161"/>
                  <a:pt x="1" y="355"/>
                </a:cubicBezTo>
                <a:cubicBezTo>
                  <a:pt x="1" y="449"/>
                  <a:pt x="38" y="537"/>
                  <a:pt x="105" y="603"/>
                </a:cubicBezTo>
                <a:cubicBezTo>
                  <a:pt x="134" y="631"/>
                  <a:pt x="167" y="654"/>
                  <a:pt x="203" y="671"/>
                </a:cubicBezTo>
                <a:cubicBezTo>
                  <a:pt x="250" y="694"/>
                  <a:pt x="301" y="702"/>
                  <a:pt x="355" y="701"/>
                </a:cubicBezTo>
                <a:cubicBezTo>
                  <a:pt x="895" y="701"/>
                  <a:pt x="895" y="701"/>
                  <a:pt x="895" y="701"/>
                </a:cubicBezTo>
                <a:lnTo>
                  <a:pt x="859" y="67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600" b="1" i="0" u="none" strike="noStrike" kern="0" cap="none" spc="0" normalizeH="0" baseline="0" noProof="0" dirty="0">
              <a:ln>
                <a:noFill/>
              </a:ln>
              <a:solidFill>
                <a:srgbClr val="5D5C5D"/>
              </a:solidFill>
              <a:effectLst/>
              <a:uLnTx/>
              <a:uFillTx/>
              <a:latin typeface="Arial" charset="0"/>
              <a:ea typeface="ＭＳ Ｐゴシック" charset="0"/>
            </a:endParaRPr>
          </a:p>
        </p:txBody>
      </p:sp>
      <p:sp>
        <p:nvSpPr>
          <p:cNvPr id="7" name="Freeform 7">
            <a:extLst>
              <a:ext uri="{FF2B5EF4-FFF2-40B4-BE49-F238E27FC236}">
                <a16:creationId xmlns:a16="http://schemas.microsoft.com/office/drawing/2014/main" id="{BFBC493B-586E-4A4D-A609-97EE31C48717}"/>
              </a:ext>
            </a:extLst>
          </p:cNvPr>
          <p:cNvSpPr>
            <a:spLocks/>
          </p:cNvSpPr>
          <p:nvPr/>
        </p:nvSpPr>
        <p:spPr bwMode="auto">
          <a:xfrm>
            <a:off x="2488626" y="3204334"/>
            <a:ext cx="1918988" cy="2828944"/>
          </a:xfrm>
          <a:custGeom>
            <a:avLst/>
            <a:gdLst>
              <a:gd name="T0" fmla="*/ 704 w 708"/>
              <a:gd name="T1" fmla="*/ 614 h 1045"/>
              <a:gd name="T2" fmla="*/ 657 w 708"/>
              <a:gd name="T3" fmla="*/ 466 h 1045"/>
              <a:gd name="T4" fmla="*/ 385 w 708"/>
              <a:gd name="T5" fmla="*/ 0 h 1045"/>
              <a:gd name="T6" fmla="*/ 377 w 708"/>
              <a:gd name="T7" fmla="*/ 45 h 1045"/>
              <a:gd name="T8" fmla="*/ 176 w 708"/>
              <a:gd name="T9" fmla="*/ 340 h 1045"/>
              <a:gd name="T10" fmla="*/ 14 w 708"/>
              <a:gd name="T11" fmla="*/ 555 h 1045"/>
              <a:gd name="T12" fmla="*/ 3 w 708"/>
              <a:gd name="T13" fmla="*/ 673 h 1045"/>
              <a:gd name="T14" fmla="*/ 50 w 708"/>
              <a:gd name="T15" fmla="*/ 821 h 1045"/>
              <a:gd name="T16" fmla="*/ 50 w 708"/>
              <a:gd name="T17" fmla="*/ 822 h 1045"/>
              <a:gd name="T18" fmla="*/ 531 w 708"/>
              <a:gd name="T19" fmla="*/ 947 h 1045"/>
              <a:gd name="T20" fmla="*/ 694 w 708"/>
              <a:gd name="T21" fmla="*/ 733 h 1045"/>
              <a:gd name="T22" fmla="*/ 704 w 708"/>
              <a:gd name="T23" fmla="*/ 614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8" h="1045">
                <a:moveTo>
                  <a:pt x="704" y="614"/>
                </a:moveTo>
                <a:cubicBezTo>
                  <a:pt x="700" y="562"/>
                  <a:pt x="684" y="512"/>
                  <a:pt x="657" y="466"/>
                </a:cubicBezTo>
                <a:cubicBezTo>
                  <a:pt x="385" y="0"/>
                  <a:pt x="385" y="0"/>
                  <a:pt x="385" y="0"/>
                </a:cubicBezTo>
                <a:cubicBezTo>
                  <a:pt x="377" y="45"/>
                  <a:pt x="377" y="45"/>
                  <a:pt x="377" y="45"/>
                </a:cubicBezTo>
                <a:cubicBezTo>
                  <a:pt x="358" y="169"/>
                  <a:pt x="284" y="276"/>
                  <a:pt x="176" y="340"/>
                </a:cubicBezTo>
                <a:cubicBezTo>
                  <a:pt x="95" y="387"/>
                  <a:pt x="37" y="464"/>
                  <a:pt x="14" y="555"/>
                </a:cubicBezTo>
                <a:cubicBezTo>
                  <a:pt x="3" y="594"/>
                  <a:pt x="0" y="634"/>
                  <a:pt x="3" y="673"/>
                </a:cubicBezTo>
                <a:cubicBezTo>
                  <a:pt x="7" y="726"/>
                  <a:pt x="23" y="775"/>
                  <a:pt x="50" y="821"/>
                </a:cubicBezTo>
                <a:cubicBezTo>
                  <a:pt x="50" y="822"/>
                  <a:pt x="50" y="822"/>
                  <a:pt x="50" y="822"/>
                </a:cubicBezTo>
                <a:cubicBezTo>
                  <a:pt x="149" y="989"/>
                  <a:pt x="364" y="1045"/>
                  <a:pt x="531" y="947"/>
                </a:cubicBezTo>
                <a:cubicBezTo>
                  <a:pt x="612" y="900"/>
                  <a:pt x="670" y="824"/>
                  <a:pt x="694" y="733"/>
                </a:cubicBezTo>
                <a:cubicBezTo>
                  <a:pt x="704" y="694"/>
                  <a:pt x="708" y="654"/>
                  <a:pt x="704" y="6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600" b="1" i="0" u="none" strike="noStrike" kern="0" cap="none" spc="0" normalizeH="0" baseline="0" noProof="0" dirty="0">
              <a:ln>
                <a:noFill/>
              </a:ln>
              <a:solidFill>
                <a:srgbClr val="5D5C5D"/>
              </a:solidFill>
              <a:effectLst/>
              <a:uLnTx/>
              <a:uFillTx/>
              <a:latin typeface="Arial" charset="0"/>
              <a:ea typeface="ＭＳ Ｐゴシック" charset="0"/>
            </a:endParaRPr>
          </a:p>
        </p:txBody>
      </p:sp>
      <p:grpSp>
        <p:nvGrpSpPr>
          <p:cNvPr id="29" name="Group 28">
            <a:extLst>
              <a:ext uri="{FF2B5EF4-FFF2-40B4-BE49-F238E27FC236}">
                <a16:creationId xmlns:a16="http://schemas.microsoft.com/office/drawing/2014/main" id="{FF0D86A7-668D-EA47-8DC7-1B56F00C1390}"/>
              </a:ext>
            </a:extLst>
          </p:cNvPr>
          <p:cNvGrpSpPr/>
          <p:nvPr/>
        </p:nvGrpSpPr>
        <p:grpSpPr>
          <a:xfrm>
            <a:off x="2739580" y="4158797"/>
            <a:ext cx="1417079" cy="1431366"/>
            <a:chOff x="4183719" y="2178384"/>
            <a:chExt cx="1118793" cy="1130073"/>
          </a:xfrm>
        </p:grpSpPr>
        <p:sp>
          <p:nvSpPr>
            <p:cNvPr id="30" name="Oval 29">
              <a:extLst>
                <a:ext uri="{FF2B5EF4-FFF2-40B4-BE49-F238E27FC236}">
                  <a16:creationId xmlns:a16="http://schemas.microsoft.com/office/drawing/2014/main" id="{8EAED9A8-0A16-8B4F-87C7-50EA93ECDFA9}"/>
                </a:ext>
              </a:extLst>
            </p:cNvPr>
            <p:cNvSpPr/>
            <p:nvPr/>
          </p:nvSpPr>
          <p:spPr>
            <a:xfrm>
              <a:off x="4183719" y="2227936"/>
              <a:ext cx="1080521" cy="1080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1" name="Oval 30">
              <a:extLst>
                <a:ext uri="{FF2B5EF4-FFF2-40B4-BE49-F238E27FC236}">
                  <a16:creationId xmlns:a16="http://schemas.microsoft.com/office/drawing/2014/main" id="{B45FE8A9-53D5-7240-9A54-F3D61F654BCD}"/>
                </a:ext>
              </a:extLst>
            </p:cNvPr>
            <p:cNvSpPr/>
            <p:nvPr/>
          </p:nvSpPr>
          <p:spPr>
            <a:xfrm>
              <a:off x="4221992" y="2178384"/>
              <a:ext cx="1080520" cy="1080520"/>
            </a:xfrm>
            <a:prstGeom prst="ellips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grpSp>
        <p:nvGrpSpPr>
          <p:cNvPr id="32" name="Group 31">
            <a:extLst>
              <a:ext uri="{FF2B5EF4-FFF2-40B4-BE49-F238E27FC236}">
                <a16:creationId xmlns:a16="http://schemas.microsoft.com/office/drawing/2014/main" id="{966CFB10-9001-344C-9AF2-8570DC71E242}"/>
              </a:ext>
            </a:extLst>
          </p:cNvPr>
          <p:cNvGrpSpPr/>
          <p:nvPr/>
        </p:nvGrpSpPr>
        <p:grpSpPr>
          <a:xfrm>
            <a:off x="689574" y="4158797"/>
            <a:ext cx="1417079" cy="1431366"/>
            <a:chOff x="4183719" y="2178384"/>
            <a:chExt cx="1118793" cy="1130073"/>
          </a:xfrm>
        </p:grpSpPr>
        <p:sp>
          <p:nvSpPr>
            <p:cNvPr id="33" name="Oval 32">
              <a:extLst>
                <a:ext uri="{FF2B5EF4-FFF2-40B4-BE49-F238E27FC236}">
                  <a16:creationId xmlns:a16="http://schemas.microsoft.com/office/drawing/2014/main" id="{8F011848-889F-9540-9693-A9BADBFA469B}"/>
                </a:ext>
              </a:extLst>
            </p:cNvPr>
            <p:cNvSpPr/>
            <p:nvPr/>
          </p:nvSpPr>
          <p:spPr>
            <a:xfrm>
              <a:off x="4183719" y="2227936"/>
              <a:ext cx="1080521" cy="1080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4" name="Oval 33">
              <a:extLst>
                <a:ext uri="{FF2B5EF4-FFF2-40B4-BE49-F238E27FC236}">
                  <a16:creationId xmlns:a16="http://schemas.microsoft.com/office/drawing/2014/main" id="{654E8E58-9F53-4647-ACDC-C98A50AF5DF1}"/>
                </a:ext>
              </a:extLst>
            </p:cNvPr>
            <p:cNvSpPr/>
            <p:nvPr/>
          </p:nvSpPr>
          <p:spPr>
            <a:xfrm>
              <a:off x="4221992" y="2178384"/>
              <a:ext cx="1080520" cy="1080520"/>
            </a:xfrm>
            <a:prstGeom prst="ellips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5" name="Freeform 5">
            <a:extLst>
              <a:ext uri="{FF2B5EF4-FFF2-40B4-BE49-F238E27FC236}">
                <a16:creationId xmlns:a16="http://schemas.microsoft.com/office/drawing/2014/main" id="{3B00160D-3311-2244-8267-78D5687C843B}"/>
              </a:ext>
            </a:extLst>
          </p:cNvPr>
          <p:cNvSpPr>
            <a:spLocks/>
          </p:cNvSpPr>
          <p:nvPr/>
        </p:nvSpPr>
        <p:spPr bwMode="auto">
          <a:xfrm>
            <a:off x="885123" y="2216159"/>
            <a:ext cx="2638609" cy="1938544"/>
          </a:xfrm>
          <a:custGeom>
            <a:avLst/>
            <a:gdLst>
              <a:gd name="T0" fmla="*/ 747 w 974"/>
              <a:gd name="T1" fmla="*/ 46 h 716"/>
              <a:gd name="T2" fmla="*/ 575 w 974"/>
              <a:gd name="T3" fmla="*/ 0 h 716"/>
              <a:gd name="T4" fmla="*/ 372 w 974"/>
              <a:gd name="T5" fmla="*/ 63 h 716"/>
              <a:gd name="T6" fmla="*/ 267 w 974"/>
              <a:gd name="T7" fmla="*/ 178 h 716"/>
              <a:gd name="T8" fmla="*/ 0 w 974"/>
              <a:gd name="T9" fmla="*/ 647 h 716"/>
              <a:gd name="T10" fmla="*/ 43 w 974"/>
              <a:gd name="T11" fmla="*/ 631 h 716"/>
              <a:gd name="T12" fmla="*/ 399 w 974"/>
              <a:gd name="T13" fmla="*/ 658 h 716"/>
              <a:gd name="T14" fmla="*/ 666 w 974"/>
              <a:gd name="T15" fmla="*/ 691 h 716"/>
              <a:gd name="T16" fmla="*/ 774 w 974"/>
              <a:gd name="T17" fmla="*/ 641 h 716"/>
              <a:gd name="T18" fmla="*/ 878 w 974"/>
              <a:gd name="T19" fmla="*/ 526 h 716"/>
              <a:gd name="T20" fmla="*/ 879 w 974"/>
              <a:gd name="T21" fmla="*/ 525 h 716"/>
              <a:gd name="T22" fmla="*/ 747 w 974"/>
              <a:gd name="T23" fmla="*/ 46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4" h="716">
                <a:moveTo>
                  <a:pt x="747" y="46"/>
                </a:moveTo>
                <a:cubicBezTo>
                  <a:pt x="694" y="16"/>
                  <a:pt x="635" y="0"/>
                  <a:pt x="575" y="0"/>
                </a:cubicBezTo>
                <a:cubicBezTo>
                  <a:pt x="504" y="0"/>
                  <a:pt x="432" y="21"/>
                  <a:pt x="372" y="63"/>
                </a:cubicBezTo>
                <a:cubicBezTo>
                  <a:pt x="328" y="93"/>
                  <a:pt x="293" y="132"/>
                  <a:pt x="267" y="178"/>
                </a:cubicBezTo>
                <a:cubicBezTo>
                  <a:pt x="0" y="647"/>
                  <a:pt x="0" y="647"/>
                  <a:pt x="0" y="647"/>
                </a:cubicBezTo>
                <a:cubicBezTo>
                  <a:pt x="43" y="631"/>
                  <a:pt x="43" y="631"/>
                  <a:pt x="43" y="631"/>
                </a:cubicBezTo>
                <a:cubicBezTo>
                  <a:pt x="160" y="586"/>
                  <a:pt x="289" y="595"/>
                  <a:pt x="399" y="658"/>
                </a:cubicBezTo>
                <a:cubicBezTo>
                  <a:pt x="480" y="704"/>
                  <a:pt x="575" y="716"/>
                  <a:pt x="666" y="691"/>
                </a:cubicBezTo>
                <a:cubicBezTo>
                  <a:pt x="705" y="680"/>
                  <a:pt x="741" y="663"/>
                  <a:pt x="774" y="641"/>
                </a:cubicBezTo>
                <a:cubicBezTo>
                  <a:pt x="817" y="611"/>
                  <a:pt x="852" y="572"/>
                  <a:pt x="878" y="526"/>
                </a:cubicBezTo>
                <a:cubicBezTo>
                  <a:pt x="879" y="525"/>
                  <a:pt x="879" y="525"/>
                  <a:pt x="879" y="525"/>
                </a:cubicBezTo>
                <a:cubicBezTo>
                  <a:pt x="974" y="357"/>
                  <a:pt x="915" y="142"/>
                  <a:pt x="747" y="4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600" b="1" i="0" u="none" strike="noStrike" kern="0" cap="none" spc="0" normalizeH="0" baseline="0" noProof="0" dirty="0">
              <a:ln>
                <a:noFill/>
              </a:ln>
              <a:solidFill>
                <a:srgbClr val="5D5C5D"/>
              </a:solidFill>
              <a:effectLst/>
              <a:uLnTx/>
              <a:uFillTx/>
              <a:latin typeface="Arial" charset="0"/>
              <a:ea typeface="ＭＳ Ｐゴシック" charset="0"/>
            </a:endParaRPr>
          </a:p>
        </p:txBody>
      </p:sp>
      <p:grpSp>
        <p:nvGrpSpPr>
          <p:cNvPr id="28" name="Group 27">
            <a:extLst>
              <a:ext uri="{FF2B5EF4-FFF2-40B4-BE49-F238E27FC236}">
                <a16:creationId xmlns:a16="http://schemas.microsoft.com/office/drawing/2014/main" id="{729F5993-43C3-084C-B0A5-AEF8EAD0327C}"/>
              </a:ext>
            </a:extLst>
          </p:cNvPr>
          <p:cNvGrpSpPr/>
          <p:nvPr/>
        </p:nvGrpSpPr>
        <p:grpSpPr>
          <a:xfrm>
            <a:off x="1729243" y="2420212"/>
            <a:ext cx="1417079" cy="1431366"/>
            <a:chOff x="4183719" y="2178384"/>
            <a:chExt cx="1118793" cy="1130073"/>
          </a:xfrm>
        </p:grpSpPr>
        <p:sp>
          <p:nvSpPr>
            <p:cNvPr id="26" name="Oval 25">
              <a:extLst>
                <a:ext uri="{FF2B5EF4-FFF2-40B4-BE49-F238E27FC236}">
                  <a16:creationId xmlns:a16="http://schemas.microsoft.com/office/drawing/2014/main" id="{D7482D67-F7E2-F149-B450-D3E2D4219739}"/>
                </a:ext>
              </a:extLst>
            </p:cNvPr>
            <p:cNvSpPr/>
            <p:nvPr/>
          </p:nvSpPr>
          <p:spPr>
            <a:xfrm>
              <a:off x="4183719" y="2227936"/>
              <a:ext cx="1080521" cy="1080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7" name="Oval 26">
              <a:extLst>
                <a:ext uri="{FF2B5EF4-FFF2-40B4-BE49-F238E27FC236}">
                  <a16:creationId xmlns:a16="http://schemas.microsoft.com/office/drawing/2014/main" id="{72B49990-A67F-6C46-8A88-4FCD8191F1AA}"/>
                </a:ext>
              </a:extLst>
            </p:cNvPr>
            <p:cNvSpPr/>
            <p:nvPr/>
          </p:nvSpPr>
          <p:spPr>
            <a:xfrm>
              <a:off x="4221992" y="2178384"/>
              <a:ext cx="1080520" cy="1080520"/>
            </a:xfrm>
            <a:prstGeom prst="ellips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2" name="כותרת 1">
            <a:extLst>
              <a:ext uri="{FF2B5EF4-FFF2-40B4-BE49-F238E27FC236}">
                <a16:creationId xmlns:a16="http://schemas.microsoft.com/office/drawing/2014/main" id="{94381A0F-E38A-4791-9FA0-8DA2522FF0CB}"/>
              </a:ext>
            </a:extLst>
          </p:cNvPr>
          <p:cNvSpPr>
            <a:spLocks noGrp="1"/>
          </p:cNvSpPr>
          <p:nvPr>
            <p:ph type="title" idx="4294967295"/>
          </p:nvPr>
        </p:nvSpPr>
        <p:spPr>
          <a:xfrm>
            <a:off x="445790" y="366713"/>
            <a:ext cx="4767263" cy="1228725"/>
          </a:xfrm>
        </p:spPr>
        <p:txBody>
          <a:bodyPr anchor="t">
            <a:noAutofit/>
          </a:bodyPr>
          <a:lstStyle/>
          <a:p>
            <a:pPr algn="l" rtl="0"/>
            <a:r>
              <a:rPr lang="en-US" b="1" dirty="0"/>
              <a:t>How t</a:t>
            </a:r>
            <a:r>
              <a:rPr lang="en-US" b="1" dirty="0">
                <a:solidFill>
                  <a:schemeClr val="bg1"/>
                </a:solidFill>
              </a:rPr>
              <a:t>o</a:t>
            </a:r>
            <a:r>
              <a:rPr lang="en-US" b="1" dirty="0"/>
              <a:t> Build Resilience? </a:t>
            </a:r>
            <a:endParaRPr lang="he-IL" b="1" dirty="0"/>
          </a:p>
        </p:txBody>
      </p:sp>
      <p:sp>
        <p:nvSpPr>
          <p:cNvPr id="15" name="TextBox 14">
            <a:extLst>
              <a:ext uri="{FF2B5EF4-FFF2-40B4-BE49-F238E27FC236}">
                <a16:creationId xmlns:a16="http://schemas.microsoft.com/office/drawing/2014/main" id="{914636CB-0DA4-3B4D-BC94-AA4A48A06D72}"/>
              </a:ext>
            </a:extLst>
          </p:cNvPr>
          <p:cNvSpPr txBox="1"/>
          <p:nvPr/>
        </p:nvSpPr>
        <p:spPr>
          <a:xfrm>
            <a:off x="1473779" y="3050675"/>
            <a:ext cx="1928009" cy="246221"/>
          </a:xfrm>
          <a:prstGeom prst="rect">
            <a:avLst/>
          </a:prstGeom>
          <a:noFill/>
        </p:spPr>
        <p:txBody>
          <a:bodyPr wrap="square" lIns="0" tIns="0" rIns="0" bIns="0" rtlCol="1" anchor="ctr" anchorCtr="0">
            <a:spAutoFit/>
          </a:bodyPr>
          <a:lstStyle/>
          <a:p>
            <a:pPr algn="ctr" fontAlgn="base">
              <a:spcBef>
                <a:spcPct val="0"/>
              </a:spcBef>
              <a:spcAft>
                <a:spcPct val="0"/>
              </a:spcAft>
            </a:pPr>
            <a:r>
              <a:rPr lang="en-US" sz="1600" b="1" dirty="0">
                <a:solidFill>
                  <a:schemeClr val="bg2">
                    <a:lumMod val="75000"/>
                  </a:schemeClr>
                </a:solidFill>
                <a:latin typeface="Century Gothic" panose="020B0502020202020204" pitchFamily="34" charset="0"/>
                <a:ea typeface="ＭＳ Ｐゴシック" charset="0"/>
              </a:rPr>
              <a:t>Reframe</a:t>
            </a:r>
          </a:p>
        </p:txBody>
      </p:sp>
      <p:sp>
        <p:nvSpPr>
          <p:cNvPr id="19" name="TextBox 18">
            <a:extLst>
              <a:ext uri="{FF2B5EF4-FFF2-40B4-BE49-F238E27FC236}">
                <a16:creationId xmlns:a16="http://schemas.microsoft.com/office/drawing/2014/main" id="{9D8A7021-8E30-5441-86FD-E7695B801176}"/>
              </a:ext>
            </a:extLst>
          </p:cNvPr>
          <p:cNvSpPr txBox="1"/>
          <p:nvPr/>
        </p:nvSpPr>
        <p:spPr>
          <a:xfrm>
            <a:off x="434109" y="4789405"/>
            <a:ext cx="1928009" cy="246221"/>
          </a:xfrm>
          <a:prstGeom prst="rect">
            <a:avLst/>
          </a:prstGeom>
          <a:noFill/>
        </p:spPr>
        <p:txBody>
          <a:bodyPr wrap="square" lIns="0" tIns="0" rIns="0" bIns="0" rtlCol="1" anchor="ctr" anchorCtr="0">
            <a:spAutoFit/>
          </a:bodyPr>
          <a:lstStyle/>
          <a:p>
            <a:pPr algn="ctr" fontAlgn="base">
              <a:spcBef>
                <a:spcPct val="0"/>
              </a:spcBef>
              <a:spcAft>
                <a:spcPct val="0"/>
              </a:spcAft>
            </a:pPr>
            <a:r>
              <a:rPr lang="en-US" sz="1600" b="1" dirty="0">
                <a:solidFill>
                  <a:schemeClr val="bg2">
                    <a:lumMod val="75000"/>
                  </a:schemeClr>
                </a:solidFill>
                <a:latin typeface="Century Gothic" panose="020B0502020202020204" pitchFamily="34" charset="0"/>
                <a:ea typeface="ＭＳ Ｐゴシック" charset="0"/>
              </a:rPr>
              <a:t>Well-being</a:t>
            </a:r>
          </a:p>
        </p:txBody>
      </p:sp>
      <p:sp>
        <p:nvSpPr>
          <p:cNvPr id="20" name="TextBox 19">
            <a:extLst>
              <a:ext uri="{FF2B5EF4-FFF2-40B4-BE49-F238E27FC236}">
                <a16:creationId xmlns:a16="http://schemas.microsoft.com/office/drawing/2014/main" id="{0D3E10DA-63B2-FE45-AF2A-3A75DD473B9D}"/>
              </a:ext>
            </a:extLst>
          </p:cNvPr>
          <p:cNvSpPr txBox="1"/>
          <p:nvPr/>
        </p:nvSpPr>
        <p:spPr>
          <a:xfrm>
            <a:off x="2936512" y="4815002"/>
            <a:ext cx="1023216" cy="246221"/>
          </a:xfrm>
          <a:prstGeom prst="rect">
            <a:avLst/>
          </a:prstGeom>
          <a:noFill/>
        </p:spPr>
        <p:txBody>
          <a:bodyPr wrap="square" lIns="0" tIns="0" rIns="0" bIns="0" rtlCol="1" anchor="ctr" anchorCtr="0">
            <a:spAutoFit/>
          </a:bodyPr>
          <a:lstStyle/>
          <a:p>
            <a:pPr algn="ctr" fontAlgn="base">
              <a:spcBef>
                <a:spcPct val="0"/>
              </a:spcBef>
              <a:spcAft>
                <a:spcPct val="0"/>
              </a:spcAft>
            </a:pPr>
            <a:r>
              <a:rPr lang="en-US" sz="1600" b="1" dirty="0">
                <a:solidFill>
                  <a:schemeClr val="tx2"/>
                </a:solidFill>
                <a:latin typeface="Century Gothic" panose="020B0502020202020204" pitchFamily="34" charset="0"/>
                <a:ea typeface="ＭＳ Ｐゴシック" charset="0"/>
              </a:rPr>
              <a:t>Motivate</a:t>
            </a:r>
          </a:p>
        </p:txBody>
      </p:sp>
      <p:sp>
        <p:nvSpPr>
          <p:cNvPr id="21" name="Oval 20">
            <a:extLst>
              <a:ext uri="{FF2B5EF4-FFF2-40B4-BE49-F238E27FC236}">
                <a16:creationId xmlns:a16="http://schemas.microsoft.com/office/drawing/2014/main" id="{027842E8-8E79-470D-972D-1330B04BE1FA}"/>
              </a:ext>
            </a:extLst>
          </p:cNvPr>
          <p:cNvSpPr/>
          <p:nvPr/>
        </p:nvSpPr>
        <p:spPr>
          <a:xfrm>
            <a:off x="1683682" y="559961"/>
            <a:ext cx="258769" cy="2587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Tree>
    <p:extLst>
      <p:ext uri="{BB962C8B-B14F-4D97-AF65-F5344CB8AC3E}">
        <p14:creationId xmlns:p14="http://schemas.microsoft.com/office/powerpoint/2010/main" val="710266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E6D37EB-7449-3141-BDBE-12A7A946595E}"/>
              </a:ext>
            </a:extLst>
          </p:cNvPr>
          <p:cNvSpPr/>
          <p:nvPr/>
        </p:nvSpPr>
        <p:spPr>
          <a:xfrm>
            <a:off x="796704" y="2685271"/>
            <a:ext cx="5840063" cy="2123658"/>
          </a:xfrm>
          <a:prstGeom prst="rect">
            <a:avLst/>
          </a:prstGeom>
          <a:effectLst>
            <a:outerShdw blurRad="215900" dist="38100" dir="2700000" algn="tl" rotWithShape="0">
              <a:prstClr val="black">
                <a:alpha val="40000"/>
              </a:prstClr>
            </a:outerShdw>
          </a:effectLst>
        </p:spPr>
        <p:txBody>
          <a:bodyPr wrap="square">
            <a:spAutoFit/>
          </a:bodyPr>
          <a:lstStyle/>
          <a:p>
            <a:r>
              <a:rPr lang="en-US" sz="4400" b="1" dirty="0">
                <a:solidFill>
                  <a:schemeClr val="bg1"/>
                </a:solidFill>
                <a:latin typeface="+mj-lt"/>
                <a:ea typeface="+mj-ea"/>
                <a:cs typeface="+mj-cs"/>
              </a:rPr>
              <a:t>What demotivated behavior d</a:t>
            </a:r>
            <a:r>
              <a:rPr lang="he-IL" sz="4400" b="1" dirty="0">
                <a:solidFill>
                  <a:schemeClr val="bg1"/>
                </a:solidFill>
                <a:latin typeface="+mj-lt"/>
                <a:ea typeface="+mj-ea"/>
                <a:cs typeface="+mj-cs"/>
              </a:rPr>
              <a:t>  </a:t>
            </a:r>
            <a:r>
              <a:rPr lang="en-US" sz="4400" b="1" dirty="0">
                <a:solidFill>
                  <a:schemeClr val="bg1"/>
                </a:solidFill>
                <a:latin typeface="+mj-lt"/>
                <a:ea typeface="+mj-ea"/>
                <a:cs typeface="+mj-cs"/>
              </a:rPr>
              <a:t> I see </a:t>
            </a:r>
            <a:br>
              <a:rPr lang="en-US" sz="4400" b="1" dirty="0">
                <a:solidFill>
                  <a:schemeClr val="bg1"/>
                </a:solidFill>
                <a:latin typeface="+mj-lt"/>
                <a:ea typeface="+mj-ea"/>
                <a:cs typeface="+mj-cs"/>
              </a:rPr>
            </a:br>
            <a:r>
              <a:rPr lang="en-US" sz="4400" b="1" dirty="0">
                <a:solidFill>
                  <a:schemeClr val="bg1"/>
                </a:solidFill>
                <a:latin typeface="+mj-lt"/>
                <a:ea typeface="+mj-ea"/>
                <a:cs typeface="+mj-cs"/>
              </a:rPr>
              <a:t>on my team? </a:t>
            </a:r>
          </a:p>
        </p:txBody>
      </p:sp>
      <p:sp>
        <p:nvSpPr>
          <p:cNvPr id="36" name="Oval 35">
            <a:extLst>
              <a:ext uri="{FF2B5EF4-FFF2-40B4-BE49-F238E27FC236}">
                <a16:creationId xmlns:a16="http://schemas.microsoft.com/office/drawing/2014/main" id="{E63CB663-26A1-408C-8732-1E31C644E43A}"/>
              </a:ext>
            </a:extLst>
          </p:cNvPr>
          <p:cNvSpPr/>
          <p:nvPr/>
        </p:nvSpPr>
        <p:spPr>
          <a:xfrm>
            <a:off x="3831237" y="3623202"/>
            <a:ext cx="313111" cy="3131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sz="2800" dirty="0"/>
          </a:p>
        </p:txBody>
      </p:sp>
      <p:cxnSp>
        <p:nvCxnSpPr>
          <p:cNvPr id="5" name="Straight Connector 4">
            <a:extLst>
              <a:ext uri="{FF2B5EF4-FFF2-40B4-BE49-F238E27FC236}">
                <a16:creationId xmlns:a16="http://schemas.microsoft.com/office/drawing/2014/main" id="{EB0CA478-CEBE-4FC1-922C-92061AF6D3B6}"/>
              </a:ext>
            </a:extLst>
          </p:cNvPr>
          <p:cNvCxnSpPr>
            <a:cxnSpLocks/>
          </p:cNvCxnSpPr>
          <p:nvPr/>
        </p:nvCxnSpPr>
        <p:spPr>
          <a:xfrm>
            <a:off x="912975" y="4897423"/>
            <a:ext cx="4278736" cy="0"/>
          </a:xfrm>
          <a:prstGeom prst="line">
            <a:avLst/>
          </a:prstGeom>
          <a:ln w="19050">
            <a:gradFill flip="none" rotWithShape="1">
              <a:gsLst>
                <a:gs pos="0">
                  <a:schemeClr val="accent2"/>
                </a:gs>
                <a:gs pos="48000">
                  <a:schemeClr val="accent4"/>
                </a:gs>
                <a:gs pos="100000">
                  <a:schemeClr val="tx2">
                    <a:alpha val="3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9419C0A9-73D4-7D41-979B-ADDFC689A57B}"/>
              </a:ext>
            </a:extLst>
          </p:cNvPr>
          <p:cNvSpPr/>
          <p:nvPr/>
        </p:nvSpPr>
        <p:spPr>
          <a:xfrm>
            <a:off x="8422334" y="7269803"/>
            <a:ext cx="423366" cy="4233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10" name="Oval 9">
            <a:extLst>
              <a:ext uri="{FF2B5EF4-FFF2-40B4-BE49-F238E27FC236}">
                <a16:creationId xmlns:a16="http://schemas.microsoft.com/office/drawing/2014/main" id="{CA7555E5-19FC-B646-BA2B-1E2D106C0CAE}"/>
              </a:ext>
            </a:extLst>
          </p:cNvPr>
          <p:cNvSpPr/>
          <p:nvPr/>
        </p:nvSpPr>
        <p:spPr>
          <a:xfrm>
            <a:off x="13547786" y="3005634"/>
            <a:ext cx="423366" cy="4233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Tree>
    <p:extLst>
      <p:ext uri="{BB962C8B-B14F-4D97-AF65-F5344CB8AC3E}">
        <p14:creationId xmlns:p14="http://schemas.microsoft.com/office/powerpoint/2010/main" val="3336268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raphic 34">
            <a:extLst>
              <a:ext uri="{FF2B5EF4-FFF2-40B4-BE49-F238E27FC236}">
                <a16:creationId xmlns:a16="http://schemas.microsoft.com/office/drawing/2014/main" id="{B3D1D696-071C-4C95-9704-43CF2BC61F8A}"/>
              </a:ext>
            </a:extLst>
          </p:cNvPr>
          <p:cNvSpPr/>
          <p:nvPr/>
        </p:nvSpPr>
        <p:spPr>
          <a:xfrm>
            <a:off x="1774709" y="1624871"/>
            <a:ext cx="8639406" cy="3338950"/>
          </a:xfrm>
          <a:custGeom>
            <a:avLst/>
            <a:gdLst>
              <a:gd name="connsiteX0" fmla="*/ 12174663 w 12169942"/>
              <a:gd name="connsiteY0" fmla="*/ 5154995 h 5154994"/>
              <a:gd name="connsiteX1" fmla="*/ 1288749 w 12169942"/>
              <a:gd name="connsiteY1" fmla="*/ 5154995 h 5154994"/>
              <a:gd name="connsiteX2" fmla="*/ 0 w 12169942"/>
              <a:gd name="connsiteY2" fmla="*/ 3866246 h 5154994"/>
              <a:gd name="connsiteX3" fmla="*/ 0 w 12169942"/>
              <a:gd name="connsiteY3" fmla="*/ 3866246 h 5154994"/>
              <a:gd name="connsiteX4" fmla="*/ 1288749 w 12169942"/>
              <a:gd name="connsiteY4" fmla="*/ 2577497 h 5154994"/>
              <a:gd name="connsiteX5" fmla="*/ 10616835 w 12169942"/>
              <a:gd name="connsiteY5" fmla="*/ 2577497 h 5154994"/>
              <a:gd name="connsiteX6" fmla="*/ 10885914 w 12169942"/>
              <a:gd name="connsiteY6" fmla="*/ 2577497 h 5154994"/>
              <a:gd name="connsiteX7" fmla="*/ 12174663 w 12169942"/>
              <a:gd name="connsiteY7" fmla="*/ 1288749 h 5154994"/>
              <a:gd name="connsiteX8" fmla="*/ 12174663 w 12169942"/>
              <a:gd name="connsiteY8" fmla="*/ 1288749 h 5154994"/>
              <a:gd name="connsiteX9" fmla="*/ 10885914 w 12169942"/>
              <a:gd name="connsiteY9" fmla="*/ 0 h 5154994"/>
              <a:gd name="connsiteX10" fmla="*/ 0 w 12169942"/>
              <a:gd name="connsiteY10" fmla="*/ 0 h 515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69942" h="5154994">
                <a:moveTo>
                  <a:pt x="12174663" y="5154995"/>
                </a:moveTo>
                <a:lnTo>
                  <a:pt x="1288749" y="5154995"/>
                </a:lnTo>
                <a:cubicBezTo>
                  <a:pt x="579890" y="5154995"/>
                  <a:pt x="0" y="4575105"/>
                  <a:pt x="0" y="3866246"/>
                </a:cubicBezTo>
                <a:lnTo>
                  <a:pt x="0" y="3866246"/>
                </a:lnTo>
                <a:cubicBezTo>
                  <a:pt x="0" y="3157481"/>
                  <a:pt x="579890" y="2577497"/>
                  <a:pt x="1288749" y="2577497"/>
                </a:cubicBezTo>
                <a:lnTo>
                  <a:pt x="10616835" y="2577497"/>
                </a:lnTo>
                <a:lnTo>
                  <a:pt x="10885914" y="2577497"/>
                </a:lnTo>
                <a:cubicBezTo>
                  <a:pt x="11594678" y="2577497"/>
                  <a:pt x="12174663" y="1997608"/>
                  <a:pt x="12174663" y="1288749"/>
                </a:cubicBezTo>
                <a:lnTo>
                  <a:pt x="12174663" y="1288749"/>
                </a:lnTo>
                <a:cubicBezTo>
                  <a:pt x="12174663" y="579984"/>
                  <a:pt x="11594773" y="0"/>
                  <a:pt x="10885914" y="0"/>
                </a:cubicBezTo>
                <a:lnTo>
                  <a:pt x="0" y="0"/>
                </a:lnTo>
              </a:path>
            </a:pathLst>
          </a:custGeom>
          <a:noFill/>
          <a:ln w="6350" cap="flat">
            <a:solidFill>
              <a:schemeClr val="accent3"/>
            </a:solidFill>
            <a:prstDash val="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 name="Title 3">
            <a:extLst>
              <a:ext uri="{FF2B5EF4-FFF2-40B4-BE49-F238E27FC236}">
                <a16:creationId xmlns:a16="http://schemas.microsoft.com/office/drawing/2014/main" id="{7A7E1120-48D7-4975-A224-59DAEFA81072}"/>
              </a:ext>
            </a:extLst>
          </p:cNvPr>
          <p:cNvSpPr>
            <a:spLocks noGrp="1"/>
          </p:cNvSpPr>
          <p:nvPr>
            <p:ph type="title"/>
          </p:nvPr>
        </p:nvSpPr>
        <p:spPr>
          <a:xfrm>
            <a:off x="546378" y="450025"/>
            <a:ext cx="11088784" cy="553998"/>
          </a:xfrm>
        </p:spPr>
        <p:txBody>
          <a:bodyPr/>
          <a:lstStyle/>
          <a:p>
            <a:r>
              <a:rPr lang="en-US" b="1" dirty="0"/>
              <a:t>How do you recognize demotivation?</a:t>
            </a:r>
          </a:p>
        </p:txBody>
      </p:sp>
      <p:sp>
        <p:nvSpPr>
          <p:cNvPr id="21" name="Oval 20">
            <a:extLst>
              <a:ext uri="{FF2B5EF4-FFF2-40B4-BE49-F238E27FC236}">
                <a16:creationId xmlns:a16="http://schemas.microsoft.com/office/drawing/2014/main" id="{9FE12281-0953-4C87-A213-E91D337F575D}"/>
              </a:ext>
            </a:extLst>
          </p:cNvPr>
          <p:cNvSpPr/>
          <p:nvPr/>
        </p:nvSpPr>
        <p:spPr>
          <a:xfrm>
            <a:off x="1774709" y="1513268"/>
            <a:ext cx="192420" cy="192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33" name="Oval 32">
            <a:extLst>
              <a:ext uri="{FF2B5EF4-FFF2-40B4-BE49-F238E27FC236}">
                <a16:creationId xmlns:a16="http://schemas.microsoft.com/office/drawing/2014/main" id="{FF1ED0A3-3DB8-4F3D-B442-9382E9F20F98}"/>
              </a:ext>
            </a:extLst>
          </p:cNvPr>
          <p:cNvSpPr/>
          <p:nvPr/>
        </p:nvSpPr>
        <p:spPr>
          <a:xfrm>
            <a:off x="10253225" y="4861983"/>
            <a:ext cx="192420" cy="192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grpSp>
        <p:nvGrpSpPr>
          <p:cNvPr id="46" name="Group 45">
            <a:extLst>
              <a:ext uri="{FF2B5EF4-FFF2-40B4-BE49-F238E27FC236}">
                <a16:creationId xmlns:a16="http://schemas.microsoft.com/office/drawing/2014/main" id="{C673B2B9-18B7-46DF-80B9-843AF1F62090}"/>
              </a:ext>
            </a:extLst>
          </p:cNvPr>
          <p:cNvGrpSpPr/>
          <p:nvPr/>
        </p:nvGrpSpPr>
        <p:grpSpPr>
          <a:xfrm>
            <a:off x="2415839" y="1288913"/>
            <a:ext cx="8289014" cy="4834909"/>
            <a:chOff x="2415839" y="1288913"/>
            <a:chExt cx="8289014" cy="4834909"/>
          </a:xfrm>
        </p:grpSpPr>
        <p:sp>
          <p:nvSpPr>
            <p:cNvPr id="5" name="Rectangle 4">
              <a:extLst>
                <a:ext uri="{FF2B5EF4-FFF2-40B4-BE49-F238E27FC236}">
                  <a16:creationId xmlns:a16="http://schemas.microsoft.com/office/drawing/2014/main" id="{A620D995-E51E-455F-84C1-EBB1715EF204}"/>
                </a:ext>
              </a:extLst>
            </p:cNvPr>
            <p:cNvSpPr/>
            <p:nvPr/>
          </p:nvSpPr>
          <p:spPr>
            <a:xfrm>
              <a:off x="2584709" y="2056846"/>
              <a:ext cx="2300628" cy="823302"/>
            </a:xfrm>
            <a:prstGeom prst="rect">
              <a:avLst/>
            </a:prstGeom>
          </p:spPr>
          <p:txBody>
            <a:bodyPr wrap="square">
              <a:spAutoFit/>
            </a:bodyPr>
            <a:lstStyle/>
            <a:p>
              <a:pPr>
                <a:lnSpc>
                  <a:spcPct val="90000"/>
                </a:lnSpc>
                <a:spcAft>
                  <a:spcPts val="200"/>
                </a:spcAft>
              </a:pPr>
              <a:r>
                <a:rPr lang="en-US" sz="1400" b="1" dirty="0"/>
                <a:t>Lack of punctuality</a:t>
              </a:r>
              <a:endParaRPr lang="en-US" sz="1400" dirty="0"/>
            </a:p>
            <a:p>
              <a:pPr>
                <a:lnSpc>
                  <a:spcPct val="90000"/>
                </a:lnSpc>
                <a:spcAft>
                  <a:spcPts val="200"/>
                </a:spcAft>
              </a:pPr>
              <a:r>
                <a:rPr lang="en-US" sz="1200" dirty="0"/>
                <a:t>arriving late to work, or an increased time to start work after arriving at the office</a:t>
              </a:r>
              <a:endParaRPr lang="en-US" sz="1400" dirty="0"/>
            </a:p>
          </p:txBody>
        </p:sp>
        <p:sp>
          <p:nvSpPr>
            <p:cNvPr id="6" name="Rectangle 5">
              <a:extLst>
                <a:ext uri="{FF2B5EF4-FFF2-40B4-BE49-F238E27FC236}">
                  <a16:creationId xmlns:a16="http://schemas.microsoft.com/office/drawing/2014/main" id="{52D96772-7E5C-4F65-86A5-2CEDCE1087E5}"/>
                </a:ext>
              </a:extLst>
            </p:cNvPr>
            <p:cNvSpPr/>
            <p:nvPr/>
          </p:nvSpPr>
          <p:spPr>
            <a:xfrm>
              <a:off x="2415839" y="3640837"/>
              <a:ext cx="1620001" cy="674031"/>
            </a:xfrm>
            <a:prstGeom prst="rect">
              <a:avLst/>
            </a:prstGeom>
          </p:spPr>
          <p:txBody>
            <a:bodyPr wrap="square">
              <a:spAutoFit/>
            </a:bodyPr>
            <a:lstStyle/>
            <a:p>
              <a:pPr>
                <a:lnSpc>
                  <a:spcPct val="90000"/>
                </a:lnSpc>
                <a:spcAft>
                  <a:spcPts val="200"/>
                </a:spcAft>
              </a:pPr>
              <a:r>
                <a:rPr lang="en-US" sz="1400" b="1" dirty="0"/>
                <a:t>Change in mood towards colleagues</a:t>
              </a:r>
            </a:p>
          </p:txBody>
        </p:sp>
        <p:sp>
          <p:nvSpPr>
            <p:cNvPr id="10" name="Rectangle 9">
              <a:extLst>
                <a:ext uri="{FF2B5EF4-FFF2-40B4-BE49-F238E27FC236}">
                  <a16:creationId xmlns:a16="http://schemas.microsoft.com/office/drawing/2014/main" id="{45213CF1-67C6-4E24-8D8C-48079ED00FAE}"/>
                </a:ext>
              </a:extLst>
            </p:cNvPr>
            <p:cNvSpPr/>
            <p:nvPr/>
          </p:nvSpPr>
          <p:spPr>
            <a:xfrm>
              <a:off x="4928284" y="2063815"/>
              <a:ext cx="1620000" cy="674031"/>
            </a:xfrm>
            <a:prstGeom prst="rect">
              <a:avLst/>
            </a:prstGeom>
          </p:spPr>
          <p:txBody>
            <a:bodyPr wrap="square">
              <a:spAutoFit/>
            </a:bodyPr>
            <a:lstStyle/>
            <a:p>
              <a:pPr>
                <a:lnSpc>
                  <a:spcPct val="90000"/>
                </a:lnSpc>
                <a:spcAft>
                  <a:spcPts val="200"/>
                </a:spcAft>
              </a:pPr>
              <a:r>
                <a:rPr lang="en-US" sz="1400" b="1" dirty="0"/>
                <a:t>Increased absence from work</a:t>
              </a:r>
            </a:p>
          </p:txBody>
        </p:sp>
        <p:sp>
          <p:nvSpPr>
            <p:cNvPr id="11" name="Rectangle 10">
              <a:extLst>
                <a:ext uri="{FF2B5EF4-FFF2-40B4-BE49-F238E27FC236}">
                  <a16:creationId xmlns:a16="http://schemas.microsoft.com/office/drawing/2014/main" id="{60FA7334-2FD2-407A-B690-FABA5279974C}"/>
                </a:ext>
              </a:extLst>
            </p:cNvPr>
            <p:cNvSpPr/>
            <p:nvPr/>
          </p:nvSpPr>
          <p:spPr>
            <a:xfrm>
              <a:off x="8557553" y="2056846"/>
              <a:ext cx="1620000" cy="286232"/>
            </a:xfrm>
            <a:prstGeom prst="rect">
              <a:avLst/>
            </a:prstGeom>
          </p:spPr>
          <p:txBody>
            <a:bodyPr wrap="square">
              <a:spAutoFit/>
            </a:bodyPr>
            <a:lstStyle/>
            <a:p>
              <a:pPr>
                <a:lnSpc>
                  <a:spcPct val="90000"/>
                </a:lnSpc>
                <a:spcAft>
                  <a:spcPts val="200"/>
                </a:spcAft>
              </a:pPr>
              <a:r>
                <a:rPr lang="en-US" sz="1400" b="1" dirty="0"/>
                <a:t>Lack of focus</a:t>
              </a:r>
            </a:p>
          </p:txBody>
        </p:sp>
        <p:sp>
          <p:nvSpPr>
            <p:cNvPr id="17" name="Rectangle 16">
              <a:extLst>
                <a:ext uri="{FF2B5EF4-FFF2-40B4-BE49-F238E27FC236}">
                  <a16:creationId xmlns:a16="http://schemas.microsoft.com/office/drawing/2014/main" id="{17BB6D8A-6509-4CEF-A0BE-6AA4BA298C28}"/>
                </a:ext>
              </a:extLst>
            </p:cNvPr>
            <p:cNvSpPr/>
            <p:nvPr/>
          </p:nvSpPr>
          <p:spPr>
            <a:xfrm>
              <a:off x="2584709" y="5449791"/>
              <a:ext cx="1861812" cy="674031"/>
            </a:xfrm>
            <a:prstGeom prst="rect">
              <a:avLst/>
            </a:prstGeom>
          </p:spPr>
          <p:txBody>
            <a:bodyPr wrap="square">
              <a:spAutoFit/>
            </a:bodyPr>
            <a:lstStyle/>
            <a:p>
              <a:pPr>
                <a:lnSpc>
                  <a:spcPct val="90000"/>
                </a:lnSpc>
                <a:spcAft>
                  <a:spcPts val="300"/>
                </a:spcAft>
              </a:pPr>
              <a:r>
                <a:rPr lang="en-US" sz="1400" b="1" dirty="0"/>
                <a:t>They will be demotivating other employees</a:t>
              </a:r>
            </a:p>
          </p:txBody>
        </p:sp>
        <p:sp>
          <p:nvSpPr>
            <p:cNvPr id="18" name="Rectangle 17">
              <a:extLst>
                <a:ext uri="{FF2B5EF4-FFF2-40B4-BE49-F238E27FC236}">
                  <a16:creationId xmlns:a16="http://schemas.microsoft.com/office/drawing/2014/main" id="{D5B0E150-43EC-4A79-8BB3-977355805D5D}"/>
                </a:ext>
              </a:extLst>
            </p:cNvPr>
            <p:cNvSpPr/>
            <p:nvPr/>
          </p:nvSpPr>
          <p:spPr>
            <a:xfrm>
              <a:off x="4984508" y="5429359"/>
              <a:ext cx="1620000" cy="480131"/>
            </a:xfrm>
            <a:prstGeom prst="rect">
              <a:avLst/>
            </a:prstGeom>
          </p:spPr>
          <p:txBody>
            <a:bodyPr wrap="square">
              <a:spAutoFit/>
            </a:bodyPr>
            <a:lstStyle/>
            <a:p>
              <a:pPr>
                <a:lnSpc>
                  <a:spcPct val="90000"/>
                </a:lnSpc>
                <a:spcAft>
                  <a:spcPts val="300"/>
                </a:spcAft>
              </a:pPr>
              <a:r>
                <a:rPr lang="en-US" sz="1400" b="1" dirty="0"/>
                <a:t>Loss of Productivity</a:t>
              </a:r>
            </a:p>
          </p:txBody>
        </p:sp>
        <p:sp>
          <p:nvSpPr>
            <p:cNvPr id="19" name="Rectangle 18">
              <a:extLst>
                <a:ext uri="{FF2B5EF4-FFF2-40B4-BE49-F238E27FC236}">
                  <a16:creationId xmlns:a16="http://schemas.microsoft.com/office/drawing/2014/main" id="{E3DC6875-636C-46D3-BAE7-594A846CB317}"/>
                </a:ext>
              </a:extLst>
            </p:cNvPr>
            <p:cNvSpPr/>
            <p:nvPr/>
          </p:nvSpPr>
          <p:spPr>
            <a:xfrm>
              <a:off x="6846910" y="5470879"/>
              <a:ext cx="1231232" cy="480131"/>
            </a:xfrm>
            <a:prstGeom prst="rect">
              <a:avLst/>
            </a:prstGeom>
          </p:spPr>
          <p:txBody>
            <a:bodyPr wrap="square">
              <a:spAutoFit/>
            </a:bodyPr>
            <a:lstStyle/>
            <a:p>
              <a:pPr>
                <a:lnSpc>
                  <a:spcPct val="90000"/>
                </a:lnSpc>
                <a:spcAft>
                  <a:spcPts val="300"/>
                </a:spcAft>
              </a:pPr>
              <a:r>
                <a:rPr lang="en-US" sz="1400" b="1" dirty="0"/>
                <a:t>No visible sign of fun</a:t>
              </a:r>
            </a:p>
          </p:txBody>
        </p:sp>
        <p:sp>
          <p:nvSpPr>
            <p:cNvPr id="20" name="Rectangle 19">
              <a:extLst>
                <a:ext uri="{FF2B5EF4-FFF2-40B4-BE49-F238E27FC236}">
                  <a16:creationId xmlns:a16="http://schemas.microsoft.com/office/drawing/2014/main" id="{66AFA4B6-957D-43DE-BBE9-3B4D09C6957B}"/>
                </a:ext>
              </a:extLst>
            </p:cNvPr>
            <p:cNvSpPr/>
            <p:nvPr/>
          </p:nvSpPr>
          <p:spPr>
            <a:xfrm>
              <a:off x="8709312" y="5447668"/>
              <a:ext cx="1231232" cy="480131"/>
            </a:xfrm>
            <a:prstGeom prst="rect">
              <a:avLst/>
            </a:prstGeom>
          </p:spPr>
          <p:txBody>
            <a:bodyPr wrap="square">
              <a:spAutoFit/>
            </a:bodyPr>
            <a:lstStyle/>
            <a:p>
              <a:pPr>
                <a:lnSpc>
                  <a:spcPct val="90000"/>
                </a:lnSpc>
                <a:spcAft>
                  <a:spcPts val="300"/>
                </a:spcAft>
              </a:pPr>
              <a:r>
                <a:rPr lang="en-US" sz="1400" b="1" dirty="0"/>
                <a:t>Not wanting to improve</a:t>
              </a:r>
            </a:p>
          </p:txBody>
        </p:sp>
        <p:sp>
          <p:nvSpPr>
            <p:cNvPr id="25" name="Oval 24">
              <a:extLst>
                <a:ext uri="{FF2B5EF4-FFF2-40B4-BE49-F238E27FC236}">
                  <a16:creationId xmlns:a16="http://schemas.microsoft.com/office/drawing/2014/main" id="{37882E63-A2A6-42EF-B9C5-896C8A15CAAD}"/>
                </a:ext>
              </a:extLst>
            </p:cNvPr>
            <p:cNvSpPr/>
            <p:nvPr/>
          </p:nvSpPr>
          <p:spPr>
            <a:xfrm>
              <a:off x="8709312" y="1288913"/>
              <a:ext cx="641131" cy="641131"/>
            </a:xfrm>
            <a:prstGeom prst="ellipse">
              <a:avLst/>
            </a:prstGeom>
            <a:solidFill>
              <a:schemeClr val="bg1">
                <a:lumMod val="95000"/>
              </a:schemeClr>
            </a:solidFill>
            <a:ln>
              <a:noFill/>
              <a:prstDash val="dash"/>
            </a:ln>
            <a:effectLst>
              <a:outerShdw blurRad="2032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gradFill flip="none" rotWithShape="1">
                    <a:gsLst>
                      <a:gs pos="0">
                        <a:schemeClr val="accent2"/>
                      </a:gs>
                      <a:gs pos="100000">
                        <a:schemeClr val="accent4"/>
                      </a:gs>
                    </a:gsLst>
                    <a:lin ang="0" scaled="1"/>
                    <a:tileRect/>
                  </a:gradFill>
                </a:rPr>
                <a:t>4</a:t>
              </a:r>
            </a:p>
          </p:txBody>
        </p:sp>
        <p:grpSp>
          <p:nvGrpSpPr>
            <p:cNvPr id="44" name="Group 43">
              <a:extLst>
                <a:ext uri="{FF2B5EF4-FFF2-40B4-BE49-F238E27FC236}">
                  <a16:creationId xmlns:a16="http://schemas.microsoft.com/office/drawing/2014/main" id="{8EADC30D-8347-4FAC-B602-CC488EC14DC0}"/>
                </a:ext>
              </a:extLst>
            </p:cNvPr>
            <p:cNvGrpSpPr/>
            <p:nvPr/>
          </p:nvGrpSpPr>
          <p:grpSpPr>
            <a:xfrm>
              <a:off x="8709312" y="2975547"/>
              <a:ext cx="1995541" cy="1247408"/>
              <a:chOff x="8398359" y="2975547"/>
              <a:chExt cx="1995541" cy="1247408"/>
            </a:xfrm>
          </p:grpSpPr>
          <p:sp>
            <p:nvSpPr>
              <p:cNvPr id="14" name="Rectangle 13">
                <a:extLst>
                  <a:ext uri="{FF2B5EF4-FFF2-40B4-BE49-F238E27FC236}">
                    <a16:creationId xmlns:a16="http://schemas.microsoft.com/office/drawing/2014/main" id="{2086643D-4997-4E66-B295-605C072B95C8}"/>
                  </a:ext>
                </a:extLst>
              </p:cNvPr>
              <p:cNvSpPr/>
              <p:nvPr/>
            </p:nvSpPr>
            <p:spPr>
              <a:xfrm>
                <a:off x="8398359" y="3742824"/>
                <a:ext cx="1995541" cy="480131"/>
              </a:xfrm>
              <a:prstGeom prst="rect">
                <a:avLst/>
              </a:prstGeom>
            </p:spPr>
            <p:txBody>
              <a:bodyPr wrap="square">
                <a:spAutoFit/>
              </a:bodyPr>
              <a:lstStyle/>
              <a:p>
                <a:pPr>
                  <a:lnSpc>
                    <a:spcPct val="90000"/>
                  </a:lnSpc>
                  <a:spcAft>
                    <a:spcPts val="300"/>
                  </a:spcAft>
                </a:pPr>
                <a:r>
                  <a:rPr lang="en-US" sz="1400" b="1" dirty="0"/>
                  <a:t>Lack of input into team meetings</a:t>
                </a:r>
              </a:p>
            </p:txBody>
          </p:sp>
          <p:sp>
            <p:nvSpPr>
              <p:cNvPr id="27" name="Oval 26">
                <a:extLst>
                  <a:ext uri="{FF2B5EF4-FFF2-40B4-BE49-F238E27FC236}">
                    <a16:creationId xmlns:a16="http://schemas.microsoft.com/office/drawing/2014/main" id="{5F579393-B164-4E23-A7FF-1CE5F6051CB8}"/>
                  </a:ext>
                </a:extLst>
              </p:cNvPr>
              <p:cNvSpPr/>
              <p:nvPr/>
            </p:nvSpPr>
            <p:spPr>
              <a:xfrm>
                <a:off x="8398359" y="2975547"/>
                <a:ext cx="641131" cy="641131"/>
              </a:xfrm>
              <a:prstGeom prst="ellipse">
                <a:avLst/>
              </a:prstGeom>
              <a:solidFill>
                <a:schemeClr val="bg1">
                  <a:lumMod val="95000"/>
                </a:schemeClr>
              </a:solidFill>
              <a:ln>
                <a:noFill/>
                <a:prstDash val="dash"/>
              </a:ln>
              <a:effectLst>
                <a:outerShdw blurRad="2032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gradFill flip="none" rotWithShape="1">
                      <a:gsLst>
                        <a:gs pos="0">
                          <a:schemeClr val="accent2"/>
                        </a:gs>
                        <a:gs pos="100000">
                          <a:schemeClr val="accent4"/>
                        </a:gs>
                      </a:gsLst>
                      <a:lin ang="0" scaled="1"/>
                      <a:tileRect/>
                    </a:gradFill>
                  </a:rPr>
                  <a:t>7</a:t>
                </a:r>
              </a:p>
            </p:txBody>
          </p:sp>
        </p:grpSp>
        <p:sp>
          <p:nvSpPr>
            <p:cNvPr id="29" name="Oval 28">
              <a:extLst>
                <a:ext uri="{FF2B5EF4-FFF2-40B4-BE49-F238E27FC236}">
                  <a16:creationId xmlns:a16="http://schemas.microsoft.com/office/drawing/2014/main" id="{8C95DCC1-78D7-48E3-9C79-F6946349726B}"/>
                </a:ext>
              </a:extLst>
            </p:cNvPr>
            <p:cNvSpPr/>
            <p:nvPr/>
          </p:nvSpPr>
          <p:spPr>
            <a:xfrm>
              <a:off x="2584709" y="4637628"/>
              <a:ext cx="641131" cy="641131"/>
            </a:xfrm>
            <a:prstGeom prst="ellipse">
              <a:avLst/>
            </a:prstGeom>
            <a:solidFill>
              <a:schemeClr val="bg1">
                <a:lumMod val="95000"/>
              </a:schemeClr>
            </a:solidFill>
            <a:ln>
              <a:noFill/>
              <a:prstDash val="dash"/>
            </a:ln>
            <a:effectLst>
              <a:outerShdw blurRad="2032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gradFill flip="none" rotWithShape="1">
                    <a:gsLst>
                      <a:gs pos="0">
                        <a:schemeClr val="accent2"/>
                      </a:gs>
                      <a:gs pos="100000">
                        <a:schemeClr val="accent4"/>
                      </a:gs>
                    </a:gsLst>
                    <a:lin ang="0" scaled="1"/>
                    <a:tileRect/>
                  </a:gradFill>
                </a:rPr>
                <a:t>8</a:t>
              </a:r>
            </a:p>
          </p:txBody>
        </p:sp>
        <p:sp>
          <p:nvSpPr>
            <p:cNvPr id="30" name="Oval 29">
              <a:extLst>
                <a:ext uri="{FF2B5EF4-FFF2-40B4-BE49-F238E27FC236}">
                  <a16:creationId xmlns:a16="http://schemas.microsoft.com/office/drawing/2014/main" id="{870A6CDF-7903-4F54-A039-ABC8F2C67A1E}"/>
                </a:ext>
              </a:extLst>
            </p:cNvPr>
            <p:cNvSpPr/>
            <p:nvPr/>
          </p:nvSpPr>
          <p:spPr>
            <a:xfrm>
              <a:off x="4984508" y="4637628"/>
              <a:ext cx="641131" cy="641131"/>
            </a:xfrm>
            <a:prstGeom prst="ellipse">
              <a:avLst/>
            </a:prstGeom>
            <a:solidFill>
              <a:schemeClr val="bg1">
                <a:lumMod val="95000"/>
              </a:schemeClr>
            </a:solidFill>
            <a:ln>
              <a:noFill/>
              <a:prstDash val="dash"/>
            </a:ln>
            <a:effectLst>
              <a:outerShdw blurRad="2032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gradFill flip="none" rotWithShape="1">
                    <a:gsLst>
                      <a:gs pos="0">
                        <a:schemeClr val="accent2"/>
                      </a:gs>
                      <a:gs pos="100000">
                        <a:schemeClr val="accent4"/>
                      </a:gs>
                    </a:gsLst>
                    <a:lin ang="0" scaled="1"/>
                    <a:tileRect/>
                  </a:gradFill>
                </a:rPr>
                <a:t>9</a:t>
              </a:r>
            </a:p>
          </p:txBody>
        </p:sp>
        <p:sp>
          <p:nvSpPr>
            <p:cNvPr id="31" name="Oval 30">
              <a:extLst>
                <a:ext uri="{FF2B5EF4-FFF2-40B4-BE49-F238E27FC236}">
                  <a16:creationId xmlns:a16="http://schemas.microsoft.com/office/drawing/2014/main" id="{26E5153D-787C-43FA-ADDE-51366A3E2845}"/>
                </a:ext>
              </a:extLst>
            </p:cNvPr>
            <p:cNvSpPr/>
            <p:nvPr/>
          </p:nvSpPr>
          <p:spPr>
            <a:xfrm>
              <a:off x="6846910" y="4637628"/>
              <a:ext cx="641131" cy="641131"/>
            </a:xfrm>
            <a:prstGeom prst="ellipse">
              <a:avLst/>
            </a:prstGeom>
            <a:solidFill>
              <a:schemeClr val="bg1">
                <a:lumMod val="95000"/>
              </a:schemeClr>
            </a:solidFill>
            <a:ln>
              <a:noFill/>
              <a:prstDash val="dash"/>
            </a:ln>
            <a:effectLst>
              <a:outerShdw blurRad="2032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2800" b="1" dirty="0">
                  <a:gradFill flip="none" rotWithShape="1">
                    <a:gsLst>
                      <a:gs pos="0">
                        <a:schemeClr val="accent2"/>
                      </a:gs>
                      <a:gs pos="100000">
                        <a:schemeClr val="accent4"/>
                      </a:gs>
                    </a:gsLst>
                    <a:lin ang="0" scaled="1"/>
                    <a:tileRect/>
                  </a:gradFill>
                </a:rPr>
                <a:t>10</a:t>
              </a:r>
            </a:p>
          </p:txBody>
        </p:sp>
        <p:sp>
          <p:nvSpPr>
            <p:cNvPr id="32" name="Oval 31">
              <a:extLst>
                <a:ext uri="{FF2B5EF4-FFF2-40B4-BE49-F238E27FC236}">
                  <a16:creationId xmlns:a16="http://schemas.microsoft.com/office/drawing/2014/main" id="{7D9795E4-AD12-460E-AC05-B11505F7A3E5}"/>
                </a:ext>
              </a:extLst>
            </p:cNvPr>
            <p:cNvSpPr/>
            <p:nvPr/>
          </p:nvSpPr>
          <p:spPr>
            <a:xfrm>
              <a:off x="8709312" y="4637628"/>
              <a:ext cx="641131" cy="641131"/>
            </a:xfrm>
            <a:prstGeom prst="ellipse">
              <a:avLst/>
            </a:prstGeom>
            <a:solidFill>
              <a:schemeClr val="bg1">
                <a:lumMod val="95000"/>
              </a:schemeClr>
            </a:solidFill>
            <a:ln>
              <a:noFill/>
              <a:prstDash val="dash"/>
            </a:ln>
            <a:effectLst>
              <a:outerShdw blurRad="2032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2800" b="1" dirty="0">
                  <a:gradFill flip="none" rotWithShape="1">
                    <a:gsLst>
                      <a:gs pos="0">
                        <a:schemeClr val="accent2"/>
                      </a:gs>
                      <a:gs pos="100000">
                        <a:schemeClr val="accent4"/>
                      </a:gs>
                    </a:gsLst>
                    <a:lin ang="0" scaled="1"/>
                    <a:tileRect/>
                  </a:gradFill>
                </a:rPr>
                <a:t>11</a:t>
              </a:r>
            </a:p>
          </p:txBody>
        </p:sp>
        <p:sp>
          <p:nvSpPr>
            <p:cNvPr id="22" name="Oval 21">
              <a:extLst>
                <a:ext uri="{FF2B5EF4-FFF2-40B4-BE49-F238E27FC236}">
                  <a16:creationId xmlns:a16="http://schemas.microsoft.com/office/drawing/2014/main" id="{119C638B-E459-4ACE-8503-E26A0432AB62}"/>
                </a:ext>
              </a:extLst>
            </p:cNvPr>
            <p:cNvSpPr/>
            <p:nvPr/>
          </p:nvSpPr>
          <p:spPr>
            <a:xfrm>
              <a:off x="2584709" y="1288913"/>
              <a:ext cx="641131" cy="641131"/>
            </a:xfrm>
            <a:prstGeom prst="ellipse">
              <a:avLst/>
            </a:prstGeom>
            <a:solidFill>
              <a:schemeClr val="bg1">
                <a:lumMod val="95000"/>
              </a:schemeClr>
            </a:solidFill>
            <a:ln>
              <a:noFill/>
              <a:prstDash val="dash"/>
            </a:ln>
            <a:effectLst>
              <a:outerShdw blurRad="2032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gradFill flip="none" rotWithShape="1">
                    <a:gsLst>
                      <a:gs pos="0">
                        <a:schemeClr val="accent2"/>
                      </a:gs>
                      <a:gs pos="100000">
                        <a:schemeClr val="accent4"/>
                      </a:gs>
                    </a:gsLst>
                    <a:lin ang="0" scaled="1"/>
                    <a:tileRect/>
                  </a:gradFill>
                </a:rPr>
                <a:t>1</a:t>
              </a:r>
            </a:p>
          </p:txBody>
        </p:sp>
        <p:sp>
          <p:nvSpPr>
            <p:cNvPr id="23" name="Oval 22">
              <a:extLst>
                <a:ext uri="{FF2B5EF4-FFF2-40B4-BE49-F238E27FC236}">
                  <a16:creationId xmlns:a16="http://schemas.microsoft.com/office/drawing/2014/main" id="{50444D9A-FA34-47FC-AD88-A68A7C583E35}"/>
                </a:ext>
              </a:extLst>
            </p:cNvPr>
            <p:cNvSpPr/>
            <p:nvPr/>
          </p:nvSpPr>
          <p:spPr>
            <a:xfrm>
              <a:off x="4984508" y="1288913"/>
              <a:ext cx="641131" cy="641131"/>
            </a:xfrm>
            <a:prstGeom prst="ellipse">
              <a:avLst/>
            </a:prstGeom>
            <a:solidFill>
              <a:schemeClr val="bg1">
                <a:lumMod val="95000"/>
              </a:schemeClr>
            </a:solidFill>
            <a:ln>
              <a:noFill/>
              <a:prstDash val="dash"/>
            </a:ln>
            <a:effectLst>
              <a:outerShdw blurRad="2032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gradFill flip="none" rotWithShape="1">
                    <a:gsLst>
                      <a:gs pos="0">
                        <a:schemeClr val="accent2"/>
                      </a:gs>
                      <a:gs pos="100000">
                        <a:schemeClr val="accent4"/>
                      </a:gs>
                    </a:gsLst>
                    <a:lin ang="0" scaled="1"/>
                    <a:tileRect/>
                  </a:gradFill>
                </a:rPr>
                <a:t>2</a:t>
              </a:r>
            </a:p>
          </p:txBody>
        </p:sp>
        <p:sp>
          <p:nvSpPr>
            <p:cNvPr id="24" name="Oval 23">
              <a:extLst>
                <a:ext uri="{FF2B5EF4-FFF2-40B4-BE49-F238E27FC236}">
                  <a16:creationId xmlns:a16="http://schemas.microsoft.com/office/drawing/2014/main" id="{0A760CD8-9BB2-41E3-9AAE-41C27C026B0F}"/>
                </a:ext>
              </a:extLst>
            </p:cNvPr>
            <p:cNvSpPr/>
            <p:nvPr/>
          </p:nvSpPr>
          <p:spPr>
            <a:xfrm>
              <a:off x="6846910" y="1288913"/>
              <a:ext cx="641131" cy="641131"/>
            </a:xfrm>
            <a:prstGeom prst="ellipse">
              <a:avLst/>
            </a:prstGeom>
            <a:solidFill>
              <a:schemeClr val="bg1">
                <a:lumMod val="95000"/>
              </a:schemeClr>
            </a:solidFill>
            <a:ln>
              <a:noFill/>
              <a:prstDash val="dash"/>
            </a:ln>
            <a:effectLst>
              <a:outerShdw blurRad="2032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gradFill flip="none" rotWithShape="1">
                    <a:gsLst>
                      <a:gs pos="0">
                        <a:schemeClr val="accent2"/>
                      </a:gs>
                      <a:gs pos="100000">
                        <a:schemeClr val="accent4"/>
                      </a:gs>
                    </a:gsLst>
                    <a:lin ang="0" scaled="1"/>
                    <a:tileRect/>
                  </a:gradFill>
                </a:rPr>
                <a:t>3</a:t>
              </a:r>
              <a:endParaRPr lang="en-US" b="1" dirty="0">
                <a:gradFill flip="none" rotWithShape="1">
                  <a:gsLst>
                    <a:gs pos="0">
                      <a:schemeClr val="accent2"/>
                    </a:gs>
                    <a:gs pos="100000">
                      <a:schemeClr val="accent4"/>
                    </a:gs>
                  </a:gsLst>
                  <a:lin ang="0" scaled="1"/>
                  <a:tileRect/>
                </a:gradFill>
              </a:endParaRPr>
            </a:p>
          </p:txBody>
        </p:sp>
        <p:grpSp>
          <p:nvGrpSpPr>
            <p:cNvPr id="45" name="Group 44">
              <a:extLst>
                <a:ext uri="{FF2B5EF4-FFF2-40B4-BE49-F238E27FC236}">
                  <a16:creationId xmlns:a16="http://schemas.microsoft.com/office/drawing/2014/main" id="{F1FAC181-0052-4DAB-8F74-491DB935F0FE}"/>
                </a:ext>
              </a:extLst>
            </p:cNvPr>
            <p:cNvGrpSpPr/>
            <p:nvPr/>
          </p:nvGrpSpPr>
          <p:grpSpPr>
            <a:xfrm>
              <a:off x="5863403" y="2975547"/>
              <a:ext cx="2111895" cy="1247408"/>
              <a:chOff x="5835736" y="2975547"/>
              <a:chExt cx="2111895" cy="1247408"/>
            </a:xfrm>
          </p:grpSpPr>
          <p:sp>
            <p:nvSpPr>
              <p:cNvPr id="12" name="Rectangle 11">
                <a:extLst>
                  <a:ext uri="{FF2B5EF4-FFF2-40B4-BE49-F238E27FC236}">
                    <a16:creationId xmlns:a16="http://schemas.microsoft.com/office/drawing/2014/main" id="{93E69501-4623-4418-B978-9E35C4201838}"/>
                  </a:ext>
                </a:extLst>
              </p:cNvPr>
              <p:cNvSpPr/>
              <p:nvPr/>
            </p:nvSpPr>
            <p:spPr>
              <a:xfrm>
                <a:off x="5835736" y="3742824"/>
                <a:ext cx="2111895" cy="480131"/>
              </a:xfrm>
              <a:prstGeom prst="rect">
                <a:avLst/>
              </a:prstGeom>
            </p:spPr>
            <p:txBody>
              <a:bodyPr wrap="square">
                <a:spAutoFit/>
              </a:bodyPr>
              <a:lstStyle/>
              <a:p>
                <a:pPr>
                  <a:lnSpc>
                    <a:spcPct val="90000"/>
                  </a:lnSpc>
                  <a:spcAft>
                    <a:spcPts val="300"/>
                  </a:spcAft>
                </a:pPr>
                <a:r>
                  <a:rPr lang="en-US" sz="1400" b="1" dirty="0"/>
                  <a:t>Inappropriate or negative comments</a:t>
                </a:r>
              </a:p>
            </p:txBody>
          </p:sp>
          <p:sp>
            <p:nvSpPr>
              <p:cNvPr id="38" name="Oval 37">
                <a:extLst>
                  <a:ext uri="{FF2B5EF4-FFF2-40B4-BE49-F238E27FC236}">
                    <a16:creationId xmlns:a16="http://schemas.microsoft.com/office/drawing/2014/main" id="{0A3D55C9-0D0E-4B5B-97FD-9B8EB5F1631A}"/>
                  </a:ext>
                </a:extLst>
              </p:cNvPr>
              <p:cNvSpPr/>
              <p:nvPr/>
            </p:nvSpPr>
            <p:spPr>
              <a:xfrm>
                <a:off x="5835737" y="2975547"/>
                <a:ext cx="641131" cy="641131"/>
              </a:xfrm>
              <a:prstGeom prst="ellipse">
                <a:avLst/>
              </a:prstGeom>
              <a:solidFill>
                <a:schemeClr val="bg1">
                  <a:lumMod val="95000"/>
                </a:schemeClr>
              </a:solidFill>
              <a:ln>
                <a:noFill/>
                <a:prstDash val="dash"/>
              </a:ln>
              <a:effectLst>
                <a:outerShdw blurRad="2032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gradFill flip="none" rotWithShape="1">
                      <a:gsLst>
                        <a:gs pos="0">
                          <a:schemeClr val="accent2"/>
                        </a:gs>
                        <a:gs pos="100000">
                          <a:schemeClr val="accent4"/>
                        </a:gs>
                      </a:gsLst>
                      <a:lin ang="0" scaled="1"/>
                      <a:tileRect/>
                    </a:gradFill>
                  </a:rPr>
                  <a:t>6</a:t>
                </a:r>
              </a:p>
            </p:txBody>
          </p:sp>
        </p:grpSp>
        <p:grpSp>
          <p:nvGrpSpPr>
            <p:cNvPr id="43" name="Group 42">
              <a:extLst>
                <a:ext uri="{FF2B5EF4-FFF2-40B4-BE49-F238E27FC236}">
                  <a16:creationId xmlns:a16="http://schemas.microsoft.com/office/drawing/2014/main" id="{6D65530F-5673-418D-AA50-05D599AEC27F}"/>
                </a:ext>
              </a:extLst>
            </p:cNvPr>
            <p:cNvGrpSpPr/>
            <p:nvPr/>
          </p:nvGrpSpPr>
          <p:grpSpPr>
            <a:xfrm>
              <a:off x="2584709" y="2091664"/>
              <a:ext cx="6337357" cy="1525014"/>
              <a:chOff x="7656910" y="2091664"/>
              <a:chExt cx="6337357" cy="1525014"/>
            </a:xfrm>
          </p:grpSpPr>
          <p:sp>
            <p:nvSpPr>
              <p:cNvPr id="15" name="Rectangle 14">
                <a:extLst>
                  <a:ext uri="{FF2B5EF4-FFF2-40B4-BE49-F238E27FC236}">
                    <a16:creationId xmlns:a16="http://schemas.microsoft.com/office/drawing/2014/main" id="{05A0ED72-7093-4AF0-B5D9-D88CB71C04CE}"/>
                  </a:ext>
                </a:extLst>
              </p:cNvPr>
              <p:cNvSpPr/>
              <p:nvPr/>
            </p:nvSpPr>
            <p:spPr>
              <a:xfrm>
                <a:off x="11449587" y="2091664"/>
                <a:ext cx="2544680" cy="657103"/>
              </a:xfrm>
              <a:prstGeom prst="rect">
                <a:avLst/>
              </a:prstGeom>
            </p:spPr>
            <p:txBody>
              <a:bodyPr wrap="square">
                <a:spAutoFit/>
              </a:bodyPr>
              <a:lstStyle/>
              <a:p>
                <a:pPr>
                  <a:lnSpc>
                    <a:spcPct val="90000"/>
                  </a:lnSpc>
                  <a:spcAft>
                    <a:spcPts val="300"/>
                  </a:spcAft>
                </a:pPr>
                <a:r>
                  <a:rPr lang="en-US" sz="1400" b="1" dirty="0"/>
                  <a:t>Increasing reluctance </a:t>
                </a:r>
              </a:p>
              <a:p>
                <a:pPr>
                  <a:lnSpc>
                    <a:spcPct val="90000"/>
                  </a:lnSpc>
                  <a:spcAft>
                    <a:spcPts val="300"/>
                  </a:spcAft>
                </a:pPr>
                <a:r>
                  <a:rPr lang="en-US" sz="1200" dirty="0"/>
                  <a:t>to take on more responsibility than the 'bare minimum'</a:t>
                </a:r>
              </a:p>
            </p:txBody>
          </p:sp>
          <p:sp>
            <p:nvSpPr>
              <p:cNvPr id="28" name="Oval 27">
                <a:extLst>
                  <a:ext uri="{FF2B5EF4-FFF2-40B4-BE49-F238E27FC236}">
                    <a16:creationId xmlns:a16="http://schemas.microsoft.com/office/drawing/2014/main" id="{C27108FE-7259-4183-BC10-03B6AB098C31}"/>
                  </a:ext>
                </a:extLst>
              </p:cNvPr>
              <p:cNvSpPr/>
              <p:nvPr/>
            </p:nvSpPr>
            <p:spPr>
              <a:xfrm>
                <a:off x="7656910" y="2975547"/>
                <a:ext cx="641131" cy="641131"/>
              </a:xfrm>
              <a:prstGeom prst="ellipse">
                <a:avLst/>
              </a:prstGeom>
              <a:solidFill>
                <a:schemeClr val="bg1">
                  <a:lumMod val="95000"/>
                </a:schemeClr>
              </a:solidFill>
              <a:ln>
                <a:noFill/>
                <a:prstDash val="dash"/>
              </a:ln>
              <a:effectLst>
                <a:outerShdw blurRad="2032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b="1" dirty="0">
                    <a:gradFill flip="none" rotWithShape="1">
                      <a:gsLst>
                        <a:gs pos="0">
                          <a:schemeClr val="accent2"/>
                        </a:gs>
                        <a:gs pos="100000">
                          <a:schemeClr val="accent4"/>
                        </a:gs>
                      </a:gsLst>
                      <a:lin ang="0" scaled="1"/>
                      <a:tileRect/>
                    </a:gradFill>
                  </a:rPr>
                  <a:t>5</a:t>
                </a:r>
              </a:p>
            </p:txBody>
          </p:sp>
        </p:grpSp>
      </p:grpSp>
      <p:cxnSp>
        <p:nvCxnSpPr>
          <p:cNvPr id="34" name="Straight Connector 33">
            <a:extLst>
              <a:ext uri="{FF2B5EF4-FFF2-40B4-BE49-F238E27FC236}">
                <a16:creationId xmlns:a16="http://schemas.microsoft.com/office/drawing/2014/main" id="{61744998-7426-453B-94E8-3927BB007544}"/>
              </a:ext>
            </a:extLst>
          </p:cNvPr>
          <p:cNvCxnSpPr>
            <a:cxnSpLocks/>
          </p:cNvCxnSpPr>
          <p:nvPr/>
        </p:nvCxnSpPr>
        <p:spPr>
          <a:xfrm>
            <a:off x="546378" y="1135991"/>
            <a:ext cx="4278736" cy="0"/>
          </a:xfrm>
          <a:prstGeom prst="line">
            <a:avLst/>
          </a:prstGeom>
          <a:ln w="19050">
            <a:gradFill flip="none" rotWithShape="1">
              <a:gsLst>
                <a:gs pos="0">
                  <a:schemeClr val="accent2"/>
                </a:gs>
                <a:gs pos="48000">
                  <a:schemeClr val="accent4"/>
                </a:gs>
                <a:gs pos="100000">
                  <a:schemeClr val="tx2">
                    <a:alpha val="3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799D958D-BA4E-EA41-B42A-BEECE72DB11D}"/>
              </a:ext>
            </a:extLst>
          </p:cNvPr>
          <p:cNvSpPr/>
          <p:nvPr/>
        </p:nvSpPr>
        <p:spPr>
          <a:xfrm>
            <a:off x="8422334" y="7269803"/>
            <a:ext cx="423366" cy="4233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Tree>
    <p:extLst>
      <p:ext uri="{BB962C8B-B14F-4D97-AF65-F5344CB8AC3E}">
        <p14:creationId xmlns:p14="http://schemas.microsoft.com/office/powerpoint/2010/main" val="1972788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par>
                                <p:cTn id="8" presetID="10" presetClass="entr" presetSubtype="0" fill="hold" nodeType="withEffect">
                                  <p:stCondLst>
                                    <p:cond delay="50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4D72AD-70D2-4C1B-9DFA-20FA994A622F}"/>
              </a:ext>
            </a:extLst>
          </p:cNvPr>
          <p:cNvSpPr>
            <a:spLocks noGrp="1"/>
          </p:cNvSpPr>
          <p:nvPr>
            <p:ph idx="4294967295"/>
          </p:nvPr>
        </p:nvSpPr>
        <p:spPr>
          <a:xfrm>
            <a:off x="756554" y="2813050"/>
            <a:ext cx="3652837" cy="615950"/>
          </a:xfrm>
        </p:spPr>
        <p:txBody>
          <a:bodyPr/>
          <a:lstStyle/>
          <a:p>
            <a:r>
              <a:rPr lang="en-US" sz="4800" b="1" dirty="0"/>
              <a:t>MENTI</a:t>
            </a:r>
          </a:p>
        </p:txBody>
      </p:sp>
      <p:sp>
        <p:nvSpPr>
          <p:cNvPr id="5" name="Oval 4">
            <a:extLst>
              <a:ext uri="{FF2B5EF4-FFF2-40B4-BE49-F238E27FC236}">
                <a16:creationId xmlns:a16="http://schemas.microsoft.com/office/drawing/2014/main" id="{006B95C5-6371-B248-B059-BF99E328410E}"/>
              </a:ext>
            </a:extLst>
          </p:cNvPr>
          <p:cNvSpPr/>
          <p:nvPr/>
        </p:nvSpPr>
        <p:spPr>
          <a:xfrm>
            <a:off x="756554" y="3633717"/>
            <a:ext cx="110715" cy="1107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6" name="Oval 5">
            <a:extLst>
              <a:ext uri="{FF2B5EF4-FFF2-40B4-BE49-F238E27FC236}">
                <a16:creationId xmlns:a16="http://schemas.microsoft.com/office/drawing/2014/main" id="{6AAC87DA-41C2-C349-85C1-88AC4950C863}"/>
              </a:ext>
            </a:extLst>
          </p:cNvPr>
          <p:cNvSpPr/>
          <p:nvPr/>
        </p:nvSpPr>
        <p:spPr>
          <a:xfrm>
            <a:off x="969512" y="3633717"/>
            <a:ext cx="110715" cy="1107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7" name="Oval 6">
            <a:extLst>
              <a:ext uri="{FF2B5EF4-FFF2-40B4-BE49-F238E27FC236}">
                <a16:creationId xmlns:a16="http://schemas.microsoft.com/office/drawing/2014/main" id="{84CBA9CF-3454-7249-BE44-48B5DEADA669}"/>
              </a:ext>
            </a:extLst>
          </p:cNvPr>
          <p:cNvSpPr/>
          <p:nvPr/>
        </p:nvSpPr>
        <p:spPr>
          <a:xfrm>
            <a:off x="1182469" y="3633717"/>
            <a:ext cx="110715" cy="1107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Tree>
    <p:extLst>
      <p:ext uri="{BB962C8B-B14F-4D97-AF65-F5344CB8AC3E}">
        <p14:creationId xmlns:p14="http://schemas.microsoft.com/office/powerpoint/2010/main" val="3963734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83AC74-A734-413F-83E3-A95E3A82DE8B}"/>
              </a:ext>
            </a:extLst>
          </p:cNvPr>
          <p:cNvSpPr/>
          <p:nvPr/>
        </p:nvSpPr>
        <p:spPr>
          <a:xfrm>
            <a:off x="381456" y="420428"/>
            <a:ext cx="4365298" cy="646203"/>
          </a:xfrm>
          <a:prstGeom prst="rect">
            <a:avLst/>
          </a:prstGeom>
        </p:spPr>
        <p:txBody>
          <a:bodyPr wrap="none">
            <a:spAutoFit/>
          </a:bodyPr>
          <a:lstStyle/>
          <a:p>
            <a:pPr marL="0" marR="0" lvl="0" indent="0" algn="l" defTabSz="914126" rtl="0" eaLnBrk="1" fontAlgn="auto" latinLnBrk="0" hangingPunct="1">
              <a:lnSpc>
                <a:spcPct val="100000"/>
              </a:lnSpc>
              <a:spcBef>
                <a:spcPct val="0"/>
              </a:spcBef>
              <a:spcAft>
                <a:spcPts val="0"/>
              </a:spcAft>
              <a:buClrTx/>
              <a:buSzTx/>
              <a:buFontTx/>
              <a:buNone/>
              <a:tabLst/>
              <a:defRPr/>
            </a:pPr>
            <a:r>
              <a:rPr kumimoji="0" lang="en-US" sz="3599" b="1" i="0" u="none" strike="noStrike" kern="1200" cap="none" spc="0" normalizeH="0" baseline="0" noProof="0" dirty="0">
                <a:ln>
                  <a:noFill/>
                </a:ln>
                <a:solidFill>
                  <a:srgbClr val="302E45"/>
                </a:solidFill>
                <a:effectLst/>
                <a:uLnTx/>
                <a:uFillTx/>
                <a:latin typeface="Century Gothic" panose="020B0502020202020204" pitchFamily="34" charset="0"/>
                <a:ea typeface="HGSMinchoE" panose="020B0400000000000000" pitchFamily="18" charset="-128"/>
                <a:cs typeface="Iskoola Pota" panose="020B0604020202020204" pitchFamily="34" charset="0"/>
              </a:rPr>
              <a:t>Be active </a:t>
            </a:r>
            <a:r>
              <a:rPr lang="en-US" sz="3599" b="1" dirty="0">
                <a:solidFill>
                  <a:srgbClr val="302E45"/>
                </a:solidFill>
                <a:latin typeface="Century Gothic" panose="020B0502020202020204" pitchFamily="34" charset="0"/>
                <a:ea typeface="HGSMinchoE" panose="020B0400000000000000" pitchFamily="18" charset="-128"/>
                <a:cs typeface="Iskoola Pota" panose="020B0604020202020204" pitchFamily="34" charset="0"/>
              </a:rPr>
              <a:t>o</a:t>
            </a:r>
            <a:r>
              <a:rPr kumimoji="0" lang="en-US" sz="3599" b="1" i="0" u="none" strike="noStrike" kern="1200" cap="none" spc="0" normalizeH="0" baseline="0" noProof="0" dirty="0">
                <a:ln>
                  <a:noFill/>
                </a:ln>
                <a:solidFill>
                  <a:srgbClr val="302E45"/>
                </a:solidFill>
                <a:effectLst/>
                <a:uLnTx/>
                <a:uFillTx/>
                <a:latin typeface="Century Gothic" panose="020B0502020202020204" pitchFamily="34" charset="0"/>
                <a:ea typeface="HGSMinchoE" panose="020B0400000000000000" pitchFamily="18" charset="-128"/>
                <a:cs typeface="Iskoola Pota" panose="020B0604020202020204" pitchFamily="34" charset="0"/>
              </a:rPr>
              <a:t>n Z</a:t>
            </a:r>
            <a:r>
              <a:rPr kumimoji="0" lang="en-US" sz="3599" b="1" i="0" u="none" strike="noStrike" kern="1200" cap="none" spc="0" normalizeH="0" baseline="0" noProof="0" dirty="0">
                <a:ln>
                  <a:noFill/>
                </a:ln>
                <a:solidFill>
                  <a:schemeClr val="bg1"/>
                </a:solidFill>
                <a:effectLst/>
                <a:uLnTx/>
                <a:uFillTx/>
                <a:latin typeface="Century Gothic" panose="020B0502020202020204" pitchFamily="34" charset="0"/>
                <a:ea typeface="HGSMinchoE" panose="020B0400000000000000" pitchFamily="18" charset="-128"/>
                <a:cs typeface="Iskoola Pota" panose="020B0604020202020204" pitchFamily="34" charset="0"/>
              </a:rPr>
              <a:t>o</a:t>
            </a:r>
            <a:r>
              <a:rPr kumimoji="0" lang="en-US" sz="3599" b="1" i="0" u="none" strike="noStrike" kern="1200" cap="none" spc="0" normalizeH="0" baseline="0" noProof="0" dirty="0">
                <a:ln>
                  <a:noFill/>
                </a:ln>
                <a:solidFill>
                  <a:srgbClr val="302E45"/>
                </a:solidFill>
                <a:effectLst/>
                <a:uLnTx/>
                <a:uFillTx/>
                <a:latin typeface="Century Gothic" panose="020B0502020202020204" pitchFamily="34" charset="0"/>
                <a:ea typeface="HGSMinchoE" panose="020B0400000000000000" pitchFamily="18" charset="-128"/>
                <a:cs typeface="Iskoola Pota" panose="020B0604020202020204" pitchFamily="34" charset="0"/>
              </a:rPr>
              <a:t>om</a:t>
            </a:r>
          </a:p>
        </p:txBody>
      </p:sp>
      <p:sp>
        <p:nvSpPr>
          <p:cNvPr id="3" name="TextBox 2">
            <a:extLst>
              <a:ext uri="{FF2B5EF4-FFF2-40B4-BE49-F238E27FC236}">
                <a16:creationId xmlns:a16="http://schemas.microsoft.com/office/drawing/2014/main" id="{80598F70-8969-4820-98B0-DC32A990D5D0}"/>
              </a:ext>
            </a:extLst>
          </p:cNvPr>
          <p:cNvSpPr txBox="1"/>
          <p:nvPr/>
        </p:nvSpPr>
        <p:spPr>
          <a:xfrm>
            <a:off x="1732548" y="3359229"/>
            <a:ext cx="2756476" cy="830740"/>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302E45"/>
                </a:solidFill>
                <a:effectLst/>
                <a:uLnTx/>
                <a:uFillTx/>
                <a:latin typeface="Century Gothic" panose="020F0302020204030204"/>
                <a:ea typeface="+mn-ea"/>
                <a:cs typeface="+mn-cs"/>
              </a:rPr>
              <a:t>VPN off if you are at home</a:t>
            </a:r>
          </a:p>
        </p:txBody>
      </p:sp>
      <p:sp>
        <p:nvSpPr>
          <p:cNvPr id="7" name="TextBox 6">
            <a:extLst>
              <a:ext uri="{FF2B5EF4-FFF2-40B4-BE49-F238E27FC236}">
                <a16:creationId xmlns:a16="http://schemas.microsoft.com/office/drawing/2014/main" id="{D618FF7A-48FA-45FA-8E7B-BD06B2E9042C}"/>
              </a:ext>
            </a:extLst>
          </p:cNvPr>
          <p:cNvSpPr txBox="1"/>
          <p:nvPr/>
        </p:nvSpPr>
        <p:spPr>
          <a:xfrm>
            <a:off x="1732547" y="2010739"/>
            <a:ext cx="2756476" cy="461545"/>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302E45"/>
                </a:solidFill>
                <a:effectLst/>
                <a:uLnTx/>
                <a:uFillTx/>
                <a:latin typeface="Century Gothic" panose="020F0302020204030204"/>
                <a:ea typeface="+mn-ea"/>
                <a:cs typeface="+mn-cs"/>
              </a:rPr>
              <a:t>Camera on</a:t>
            </a:r>
          </a:p>
        </p:txBody>
      </p:sp>
      <p:sp>
        <p:nvSpPr>
          <p:cNvPr id="9" name="TextBox 8">
            <a:extLst>
              <a:ext uri="{FF2B5EF4-FFF2-40B4-BE49-F238E27FC236}">
                <a16:creationId xmlns:a16="http://schemas.microsoft.com/office/drawing/2014/main" id="{25D1CB92-467B-452E-9A73-22E392707CA4}"/>
              </a:ext>
            </a:extLst>
          </p:cNvPr>
          <p:cNvSpPr txBox="1"/>
          <p:nvPr/>
        </p:nvSpPr>
        <p:spPr>
          <a:xfrm>
            <a:off x="1732547" y="4924878"/>
            <a:ext cx="3626720" cy="830740"/>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302E45"/>
                </a:solidFill>
                <a:effectLst/>
                <a:uLnTx/>
                <a:uFillTx/>
                <a:latin typeface="Century Gothic" panose="020F0302020204030204"/>
                <a:ea typeface="+mn-ea"/>
                <a:cs typeface="+mn-cs"/>
              </a:rPr>
              <a:t>Participate &amp; share your thoughts</a:t>
            </a:r>
          </a:p>
        </p:txBody>
      </p:sp>
      <p:cxnSp>
        <p:nvCxnSpPr>
          <p:cNvPr id="6" name="Straight Connector 5">
            <a:extLst>
              <a:ext uri="{FF2B5EF4-FFF2-40B4-BE49-F238E27FC236}">
                <a16:creationId xmlns:a16="http://schemas.microsoft.com/office/drawing/2014/main" id="{F80EB331-702C-434D-BDD0-CED7FCFCCF58}"/>
              </a:ext>
            </a:extLst>
          </p:cNvPr>
          <p:cNvCxnSpPr>
            <a:cxnSpLocks/>
          </p:cNvCxnSpPr>
          <p:nvPr/>
        </p:nvCxnSpPr>
        <p:spPr>
          <a:xfrm>
            <a:off x="495110" y="1140100"/>
            <a:ext cx="2850595" cy="0"/>
          </a:xfrm>
          <a:prstGeom prst="line">
            <a:avLst/>
          </a:prstGeom>
          <a:ln w="19050">
            <a:gradFill flip="none" rotWithShape="1">
              <a:gsLst>
                <a:gs pos="0">
                  <a:schemeClr val="accent2"/>
                </a:gs>
                <a:gs pos="48000">
                  <a:schemeClr val="accent4"/>
                </a:gs>
                <a:gs pos="100000">
                  <a:schemeClr val="tx2">
                    <a:alpha val="3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DE901F54-1689-4D3A-ACB5-587370C6218F}"/>
              </a:ext>
            </a:extLst>
          </p:cNvPr>
          <p:cNvGrpSpPr/>
          <p:nvPr/>
        </p:nvGrpSpPr>
        <p:grpSpPr>
          <a:xfrm>
            <a:off x="558960" y="1750367"/>
            <a:ext cx="1017084" cy="1027338"/>
            <a:chOff x="508238" y="1907974"/>
            <a:chExt cx="1119084" cy="1130367"/>
          </a:xfrm>
        </p:grpSpPr>
        <p:sp>
          <p:nvSpPr>
            <p:cNvPr id="10" name="Oval 9">
              <a:extLst>
                <a:ext uri="{FF2B5EF4-FFF2-40B4-BE49-F238E27FC236}">
                  <a16:creationId xmlns:a16="http://schemas.microsoft.com/office/drawing/2014/main" id="{0ED204AC-27AF-4444-8681-675A75675192}"/>
                </a:ext>
              </a:extLst>
            </p:cNvPr>
            <p:cNvSpPr/>
            <p:nvPr/>
          </p:nvSpPr>
          <p:spPr>
            <a:xfrm>
              <a:off x="508238" y="1957539"/>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1"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1" name="Oval 10">
              <a:extLst>
                <a:ext uri="{FF2B5EF4-FFF2-40B4-BE49-F238E27FC236}">
                  <a16:creationId xmlns:a16="http://schemas.microsoft.com/office/drawing/2014/main" id="{719CFE4E-7980-4D51-AE83-0E35899C10C8}"/>
                </a:ext>
              </a:extLst>
            </p:cNvPr>
            <p:cNvSpPr/>
            <p:nvPr/>
          </p:nvSpPr>
          <p:spPr>
            <a:xfrm>
              <a:off x="546521" y="1907974"/>
              <a:ext cx="1080801" cy="1080801"/>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grpSp>
        <p:nvGrpSpPr>
          <p:cNvPr id="15" name="Group 14">
            <a:extLst>
              <a:ext uri="{FF2B5EF4-FFF2-40B4-BE49-F238E27FC236}">
                <a16:creationId xmlns:a16="http://schemas.microsoft.com/office/drawing/2014/main" id="{E1F68B2D-8706-4142-A2A7-4CE59A392F14}"/>
              </a:ext>
            </a:extLst>
          </p:cNvPr>
          <p:cNvGrpSpPr/>
          <p:nvPr/>
        </p:nvGrpSpPr>
        <p:grpSpPr>
          <a:xfrm>
            <a:off x="558960" y="4804056"/>
            <a:ext cx="1017084" cy="1027338"/>
            <a:chOff x="508238" y="1907974"/>
            <a:chExt cx="1119084" cy="1130367"/>
          </a:xfrm>
        </p:grpSpPr>
        <p:sp>
          <p:nvSpPr>
            <p:cNvPr id="16" name="Oval 15">
              <a:extLst>
                <a:ext uri="{FF2B5EF4-FFF2-40B4-BE49-F238E27FC236}">
                  <a16:creationId xmlns:a16="http://schemas.microsoft.com/office/drawing/2014/main" id="{9E703496-A110-40CC-8EE3-1F200CF63A55}"/>
                </a:ext>
              </a:extLst>
            </p:cNvPr>
            <p:cNvSpPr/>
            <p:nvPr/>
          </p:nvSpPr>
          <p:spPr>
            <a:xfrm>
              <a:off x="508238" y="1957539"/>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1"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7" name="Oval 16">
              <a:extLst>
                <a:ext uri="{FF2B5EF4-FFF2-40B4-BE49-F238E27FC236}">
                  <a16:creationId xmlns:a16="http://schemas.microsoft.com/office/drawing/2014/main" id="{89C9C87C-BDA9-4AB6-A590-DAD8E46C7917}"/>
                </a:ext>
              </a:extLst>
            </p:cNvPr>
            <p:cNvSpPr/>
            <p:nvPr/>
          </p:nvSpPr>
          <p:spPr>
            <a:xfrm>
              <a:off x="546521" y="1907974"/>
              <a:ext cx="1080801" cy="1080801"/>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grpSp>
        <p:nvGrpSpPr>
          <p:cNvPr id="19" name="Group 18">
            <a:extLst>
              <a:ext uri="{FF2B5EF4-FFF2-40B4-BE49-F238E27FC236}">
                <a16:creationId xmlns:a16="http://schemas.microsoft.com/office/drawing/2014/main" id="{928088C4-768F-41EB-BD09-A51F5CB0D319}"/>
              </a:ext>
            </a:extLst>
          </p:cNvPr>
          <p:cNvGrpSpPr/>
          <p:nvPr/>
        </p:nvGrpSpPr>
        <p:grpSpPr>
          <a:xfrm>
            <a:off x="558960" y="3283454"/>
            <a:ext cx="1017084" cy="1027338"/>
            <a:chOff x="559106" y="3525507"/>
            <a:chExt cx="1017349" cy="1027606"/>
          </a:xfrm>
        </p:grpSpPr>
        <p:grpSp>
          <p:nvGrpSpPr>
            <p:cNvPr id="12" name="Group 11">
              <a:extLst>
                <a:ext uri="{FF2B5EF4-FFF2-40B4-BE49-F238E27FC236}">
                  <a16:creationId xmlns:a16="http://schemas.microsoft.com/office/drawing/2014/main" id="{002E526B-0FAD-49E5-B839-DBB2EB6F59D1}"/>
                </a:ext>
              </a:extLst>
            </p:cNvPr>
            <p:cNvGrpSpPr/>
            <p:nvPr/>
          </p:nvGrpSpPr>
          <p:grpSpPr>
            <a:xfrm>
              <a:off x="559106" y="3525507"/>
              <a:ext cx="1017349" cy="1027606"/>
              <a:chOff x="508238" y="1907974"/>
              <a:chExt cx="1119084" cy="1130367"/>
            </a:xfrm>
          </p:grpSpPr>
          <p:sp>
            <p:nvSpPr>
              <p:cNvPr id="13" name="Oval 12">
                <a:extLst>
                  <a:ext uri="{FF2B5EF4-FFF2-40B4-BE49-F238E27FC236}">
                    <a16:creationId xmlns:a16="http://schemas.microsoft.com/office/drawing/2014/main" id="{B18A5EE0-3FCF-4172-832F-214B910164DC}"/>
                  </a:ext>
                </a:extLst>
              </p:cNvPr>
              <p:cNvSpPr/>
              <p:nvPr/>
            </p:nvSpPr>
            <p:spPr>
              <a:xfrm>
                <a:off x="508238" y="1957539"/>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1"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4" name="Oval 13">
                <a:extLst>
                  <a:ext uri="{FF2B5EF4-FFF2-40B4-BE49-F238E27FC236}">
                    <a16:creationId xmlns:a16="http://schemas.microsoft.com/office/drawing/2014/main" id="{23D85D33-9DAF-483E-B33D-ABDBFF70F662}"/>
                  </a:ext>
                </a:extLst>
              </p:cNvPr>
              <p:cNvSpPr/>
              <p:nvPr/>
            </p:nvSpPr>
            <p:spPr>
              <a:xfrm>
                <a:off x="546521" y="1907974"/>
                <a:ext cx="1080801" cy="1080801"/>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pic>
          <p:nvPicPr>
            <p:cNvPr id="4" name="Graphic 3">
              <a:extLst>
                <a:ext uri="{FF2B5EF4-FFF2-40B4-BE49-F238E27FC236}">
                  <a16:creationId xmlns:a16="http://schemas.microsoft.com/office/drawing/2014/main" id="{5BC128AA-2E42-424D-BEFE-C3AFBC3226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2509" y="3789610"/>
              <a:ext cx="565345" cy="458002"/>
            </a:xfrm>
            <a:prstGeom prst="rect">
              <a:avLst/>
            </a:prstGeom>
          </p:spPr>
        </p:pic>
      </p:grpSp>
      <p:pic>
        <p:nvPicPr>
          <p:cNvPr id="5" name="Graphic 4">
            <a:extLst>
              <a:ext uri="{FF2B5EF4-FFF2-40B4-BE49-F238E27FC236}">
                <a16:creationId xmlns:a16="http://schemas.microsoft.com/office/drawing/2014/main" id="{C9E290E6-418B-4919-BFB3-435F95BE05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300" y="2077170"/>
            <a:ext cx="568923" cy="352876"/>
          </a:xfrm>
          <a:prstGeom prst="rect">
            <a:avLst/>
          </a:prstGeom>
        </p:spPr>
      </p:pic>
      <p:pic>
        <p:nvPicPr>
          <p:cNvPr id="18" name="Graphic 17">
            <a:extLst>
              <a:ext uri="{FF2B5EF4-FFF2-40B4-BE49-F238E27FC236}">
                <a16:creationId xmlns:a16="http://schemas.microsoft.com/office/drawing/2014/main" id="{7E6E89C5-3389-40D3-9A42-774AD9D7FF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8522" y="5024433"/>
            <a:ext cx="551299" cy="551299"/>
          </a:xfrm>
          <a:prstGeom prst="rect">
            <a:avLst/>
          </a:prstGeom>
        </p:spPr>
      </p:pic>
      <p:sp>
        <p:nvSpPr>
          <p:cNvPr id="20" name="Oval 19">
            <a:extLst>
              <a:ext uri="{FF2B5EF4-FFF2-40B4-BE49-F238E27FC236}">
                <a16:creationId xmlns:a16="http://schemas.microsoft.com/office/drawing/2014/main" id="{23B39AF1-6D7C-4CE9-AA2A-40A96681D6AC}"/>
              </a:ext>
            </a:extLst>
          </p:cNvPr>
          <p:cNvSpPr/>
          <p:nvPr/>
        </p:nvSpPr>
        <p:spPr>
          <a:xfrm>
            <a:off x="3609105" y="665748"/>
            <a:ext cx="260317" cy="2603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Tree>
    <p:extLst>
      <p:ext uri="{BB962C8B-B14F-4D97-AF65-F5344CB8AC3E}">
        <p14:creationId xmlns:p14="http://schemas.microsoft.com/office/powerpoint/2010/main" val="3555782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B84365-CDDD-41B9-A3D8-90F8FFA6C3AA}"/>
              </a:ext>
            </a:extLst>
          </p:cNvPr>
          <p:cNvSpPr>
            <a:spLocks noGrp="1"/>
          </p:cNvSpPr>
          <p:nvPr>
            <p:ph type="title"/>
          </p:nvPr>
        </p:nvSpPr>
        <p:spPr>
          <a:xfrm>
            <a:off x="546378" y="450025"/>
            <a:ext cx="11088784" cy="553998"/>
          </a:xfrm>
        </p:spPr>
        <p:txBody>
          <a:bodyPr/>
          <a:lstStyle/>
          <a:p>
            <a:r>
              <a:rPr lang="en-US" b="1" dirty="0"/>
              <a:t>H</a:t>
            </a:r>
            <a:r>
              <a:rPr lang="en-US" b="1" dirty="0">
                <a:solidFill>
                  <a:schemeClr val="bg1"/>
                </a:solidFill>
              </a:rPr>
              <a:t>o</a:t>
            </a:r>
            <a:r>
              <a:rPr lang="en-US" b="1" dirty="0"/>
              <a:t>w to improve team motivation?</a:t>
            </a:r>
          </a:p>
        </p:txBody>
      </p:sp>
      <p:sp>
        <p:nvSpPr>
          <p:cNvPr id="2" name="Content Placeholder 1">
            <a:extLst>
              <a:ext uri="{FF2B5EF4-FFF2-40B4-BE49-F238E27FC236}">
                <a16:creationId xmlns:a16="http://schemas.microsoft.com/office/drawing/2014/main" id="{8E209151-FEE9-4737-86DD-A275F705ED8F}"/>
              </a:ext>
            </a:extLst>
          </p:cNvPr>
          <p:cNvSpPr>
            <a:spLocks noGrp="1"/>
          </p:cNvSpPr>
          <p:nvPr>
            <p:ph idx="4294967295"/>
          </p:nvPr>
        </p:nvSpPr>
        <p:spPr>
          <a:xfrm>
            <a:off x="1481824" y="3181910"/>
            <a:ext cx="3487738" cy="311880"/>
          </a:xfrm>
        </p:spPr>
        <p:txBody>
          <a:bodyPr>
            <a:spAutoFit/>
          </a:bodyPr>
          <a:lstStyle/>
          <a:p>
            <a:pPr algn="ctr">
              <a:lnSpc>
                <a:spcPct val="110000"/>
              </a:lnSpc>
              <a:spcBef>
                <a:spcPts val="600"/>
              </a:spcBef>
            </a:pPr>
            <a:r>
              <a:rPr lang="en-US" dirty="0">
                <a:solidFill>
                  <a:schemeClr val="accent3"/>
                </a:solidFill>
              </a:rPr>
              <a:t>Connect</a:t>
            </a:r>
            <a:r>
              <a:rPr lang="en-US" dirty="0"/>
              <a:t> on a regular basis</a:t>
            </a:r>
            <a:endParaRPr lang="he-IL" dirty="0"/>
          </a:p>
        </p:txBody>
      </p:sp>
      <p:sp>
        <p:nvSpPr>
          <p:cNvPr id="7" name="Content Placeholder 1">
            <a:extLst>
              <a:ext uri="{FF2B5EF4-FFF2-40B4-BE49-F238E27FC236}">
                <a16:creationId xmlns:a16="http://schemas.microsoft.com/office/drawing/2014/main" id="{49834E18-E069-4C51-A27B-162306EF7F84}"/>
              </a:ext>
            </a:extLst>
          </p:cNvPr>
          <p:cNvSpPr txBox="1">
            <a:spLocks/>
          </p:cNvSpPr>
          <p:nvPr/>
        </p:nvSpPr>
        <p:spPr>
          <a:xfrm>
            <a:off x="7211293" y="3181910"/>
            <a:ext cx="3487738" cy="1402885"/>
          </a:xfrm>
          <a:prstGeom prst="rect">
            <a:avLst/>
          </a:prstGeom>
        </p:spPr>
        <p:txBody>
          <a:bodyPr vert="horz" wrap="square" lIns="0" tIns="0" rIns="0" bIns="0" rtlCol="0">
            <a:spAutoFit/>
          </a:bodyPr>
          <a:lstStyle>
            <a:lvl1pPr marL="0" indent="0" algn="l" defTabSz="914126" rtl="0" eaLnBrk="1" latinLnBrk="0" hangingPunct="1">
              <a:lnSpc>
                <a:spcPct val="100000"/>
              </a:lnSpc>
              <a:spcBef>
                <a:spcPts val="1000"/>
              </a:spcBef>
              <a:buFont typeface="Wingdings" panose="05000000000000000000" pitchFamily="2" charset="2"/>
              <a:buNone/>
              <a:defRPr sz="1999" kern="1200">
                <a:solidFill>
                  <a:schemeClr val="tx2"/>
                </a:solidFill>
                <a:latin typeface="+mn-lt"/>
                <a:ea typeface="+mn-ea"/>
                <a:cs typeface="+mn-cs"/>
              </a:defRPr>
            </a:lvl1pPr>
            <a:lvl2pPr marL="0" indent="0" algn="l" defTabSz="914126" rtl="0" eaLnBrk="1" latinLnBrk="0" hangingPunct="1">
              <a:lnSpc>
                <a:spcPct val="100000"/>
              </a:lnSpc>
              <a:spcBef>
                <a:spcPts val="500"/>
              </a:spcBef>
              <a:buFont typeface="Wingdings" panose="05000000000000000000" pitchFamily="2" charset="2"/>
              <a:buNone/>
              <a:defRPr sz="1799" kern="1200">
                <a:solidFill>
                  <a:srgbClr val="626469"/>
                </a:solidFill>
                <a:latin typeface="+mn-lt"/>
                <a:ea typeface="+mn-ea"/>
                <a:cs typeface="+mn-cs"/>
              </a:defRPr>
            </a:lvl2pPr>
            <a:lvl3pPr marL="0" indent="0" algn="l" defTabSz="914126" rtl="0" eaLnBrk="1" latinLnBrk="0" hangingPunct="1">
              <a:lnSpc>
                <a:spcPct val="100000"/>
              </a:lnSpc>
              <a:spcBef>
                <a:spcPts val="500"/>
              </a:spcBef>
              <a:buFont typeface="Wingdings" panose="05000000000000000000" pitchFamily="2" charset="2"/>
              <a:buNone/>
              <a:defRPr sz="1600" kern="1200">
                <a:solidFill>
                  <a:schemeClr val="tx1">
                    <a:lumMod val="50000"/>
                    <a:lumOff val="50000"/>
                  </a:schemeClr>
                </a:solidFill>
                <a:latin typeface="+mn-lt"/>
                <a:ea typeface="+mn-ea"/>
                <a:cs typeface="+mn-cs"/>
              </a:defRPr>
            </a:lvl3pPr>
            <a:lvl4pPr marL="0" indent="0" algn="l" defTabSz="914126" rtl="0" eaLnBrk="1" latinLnBrk="0" hangingPunct="1">
              <a:lnSpc>
                <a:spcPct val="100000"/>
              </a:lnSpc>
              <a:spcBef>
                <a:spcPts val="500"/>
              </a:spcBef>
              <a:buFont typeface="Wingdings" panose="05000000000000000000" pitchFamily="2" charset="2"/>
              <a:buNone/>
              <a:defRPr sz="1400" kern="1200">
                <a:solidFill>
                  <a:schemeClr val="tx1">
                    <a:lumMod val="50000"/>
                    <a:lumOff val="50000"/>
                  </a:schemeClr>
                </a:solidFill>
                <a:latin typeface="+mn-lt"/>
                <a:ea typeface="+mn-ea"/>
                <a:cs typeface="+mn-cs"/>
              </a:defRPr>
            </a:lvl4pPr>
            <a:lvl5pPr marL="0" indent="0" algn="l" defTabSz="914126" rtl="0" eaLnBrk="1" latinLnBrk="0" hangingPunct="1">
              <a:lnSpc>
                <a:spcPct val="100000"/>
              </a:lnSpc>
              <a:spcBef>
                <a:spcPts val="500"/>
              </a:spcBef>
              <a:buFont typeface="Wingdings" panose="05000000000000000000" pitchFamily="2" charset="2"/>
              <a:buNone/>
              <a:defRPr sz="1400" kern="1200">
                <a:solidFill>
                  <a:schemeClr val="tx1">
                    <a:lumMod val="50000"/>
                    <a:lumOff val="50000"/>
                  </a:schemeClr>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gn="ctr">
              <a:lnSpc>
                <a:spcPct val="110000"/>
              </a:lnSpc>
              <a:spcBef>
                <a:spcPts val="600"/>
              </a:spcBef>
            </a:pPr>
            <a:r>
              <a:rPr lang="en-US" dirty="0">
                <a:solidFill>
                  <a:schemeClr val="accent3"/>
                </a:solidFill>
              </a:rPr>
              <a:t>Personalize – </a:t>
            </a:r>
          </a:p>
          <a:p>
            <a:pPr algn="ctr">
              <a:lnSpc>
                <a:spcPct val="110000"/>
              </a:lnSpc>
              <a:spcBef>
                <a:spcPts val="600"/>
              </a:spcBef>
            </a:pPr>
            <a:r>
              <a:rPr lang="en-US" dirty="0"/>
              <a:t>talk to your employee to find his/her unique motivation</a:t>
            </a:r>
          </a:p>
        </p:txBody>
      </p:sp>
      <p:cxnSp>
        <p:nvCxnSpPr>
          <p:cNvPr id="16" name="Straight Connector 15">
            <a:extLst>
              <a:ext uri="{FF2B5EF4-FFF2-40B4-BE49-F238E27FC236}">
                <a16:creationId xmlns:a16="http://schemas.microsoft.com/office/drawing/2014/main" id="{B9776AAD-2F58-434E-87FE-D950BE06967A}"/>
              </a:ext>
            </a:extLst>
          </p:cNvPr>
          <p:cNvCxnSpPr/>
          <p:nvPr/>
        </p:nvCxnSpPr>
        <p:spPr>
          <a:xfrm>
            <a:off x="2235189" y="3659530"/>
            <a:ext cx="198100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3A1C370-70C1-458B-A493-DA5067076087}"/>
              </a:ext>
            </a:extLst>
          </p:cNvPr>
          <p:cNvCxnSpPr/>
          <p:nvPr/>
        </p:nvCxnSpPr>
        <p:spPr>
          <a:xfrm>
            <a:off x="2235189" y="4302890"/>
            <a:ext cx="198100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34AC68-0978-4594-AADA-9B55D302F1D3}"/>
              </a:ext>
            </a:extLst>
          </p:cNvPr>
          <p:cNvCxnSpPr/>
          <p:nvPr/>
        </p:nvCxnSpPr>
        <p:spPr>
          <a:xfrm>
            <a:off x="2235189" y="4946250"/>
            <a:ext cx="198100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1">
            <a:extLst>
              <a:ext uri="{FF2B5EF4-FFF2-40B4-BE49-F238E27FC236}">
                <a16:creationId xmlns:a16="http://schemas.microsoft.com/office/drawing/2014/main" id="{B0AB9D52-4CC4-4127-BC31-6F0175CFD156}"/>
              </a:ext>
            </a:extLst>
          </p:cNvPr>
          <p:cNvSpPr txBox="1">
            <a:spLocks/>
          </p:cNvSpPr>
          <p:nvPr/>
        </p:nvSpPr>
        <p:spPr>
          <a:xfrm>
            <a:off x="1481824" y="3825270"/>
            <a:ext cx="3487738" cy="311880"/>
          </a:xfrm>
          <a:prstGeom prst="rect">
            <a:avLst/>
          </a:prstGeom>
        </p:spPr>
        <p:txBody>
          <a:bodyPr vert="horz" lIns="0" tIns="0" rIns="0" bIns="0" rtlCol="0">
            <a:spAutoFit/>
          </a:bodyPr>
          <a:lstStyle>
            <a:lvl1pPr marL="0" indent="0" algn="l" defTabSz="914126" rtl="0" eaLnBrk="1" latinLnBrk="0" hangingPunct="1">
              <a:lnSpc>
                <a:spcPct val="100000"/>
              </a:lnSpc>
              <a:spcBef>
                <a:spcPts val="1000"/>
              </a:spcBef>
              <a:buFontTx/>
              <a:buNone/>
              <a:defRPr sz="1999" kern="1200">
                <a:solidFill>
                  <a:schemeClr val="tx2"/>
                </a:solidFill>
                <a:latin typeface="+mn-lt"/>
                <a:ea typeface="+mn-ea"/>
                <a:cs typeface="+mn-cs"/>
              </a:defRPr>
            </a:lvl1pPr>
            <a:lvl2pPr marL="0" indent="0" algn="l" defTabSz="914126" rtl="0" eaLnBrk="1" latinLnBrk="0" hangingPunct="1">
              <a:lnSpc>
                <a:spcPct val="100000"/>
              </a:lnSpc>
              <a:spcBef>
                <a:spcPts val="500"/>
              </a:spcBef>
              <a:buFontTx/>
              <a:buNone/>
              <a:defRPr sz="1799" kern="1200">
                <a:solidFill>
                  <a:srgbClr val="626469"/>
                </a:solidFill>
                <a:latin typeface="+mn-lt"/>
                <a:ea typeface="+mn-ea"/>
                <a:cs typeface="+mn-cs"/>
              </a:defRPr>
            </a:lvl2pPr>
            <a:lvl3pPr marL="0" indent="0" algn="l" defTabSz="914126" rtl="0" eaLnBrk="1" latinLnBrk="0" hangingPunct="1">
              <a:lnSpc>
                <a:spcPct val="100000"/>
              </a:lnSpc>
              <a:spcBef>
                <a:spcPts val="500"/>
              </a:spcBef>
              <a:buFontTx/>
              <a:buNone/>
              <a:defRPr sz="1600" kern="1200">
                <a:solidFill>
                  <a:schemeClr val="tx1">
                    <a:lumMod val="50000"/>
                    <a:lumOff val="50000"/>
                  </a:schemeClr>
                </a:solidFill>
                <a:latin typeface="+mn-lt"/>
                <a:ea typeface="+mn-ea"/>
                <a:cs typeface="+mn-cs"/>
              </a:defRPr>
            </a:lvl3pPr>
            <a:lvl4pPr marL="0" indent="0" algn="l" defTabSz="914126" rtl="0" eaLnBrk="1" latinLnBrk="0" hangingPunct="1">
              <a:lnSpc>
                <a:spcPct val="100000"/>
              </a:lnSpc>
              <a:spcBef>
                <a:spcPts val="500"/>
              </a:spcBef>
              <a:buFontTx/>
              <a:buNone/>
              <a:defRPr sz="1400" kern="1200">
                <a:solidFill>
                  <a:schemeClr val="tx1">
                    <a:lumMod val="50000"/>
                    <a:lumOff val="50000"/>
                  </a:schemeClr>
                </a:solidFill>
                <a:latin typeface="+mn-lt"/>
                <a:ea typeface="+mn-ea"/>
                <a:cs typeface="+mn-cs"/>
              </a:defRPr>
            </a:lvl4pPr>
            <a:lvl5pPr marL="0" indent="0" algn="l" defTabSz="914126" rtl="0" eaLnBrk="1" latinLnBrk="0" hangingPunct="1">
              <a:lnSpc>
                <a:spcPct val="100000"/>
              </a:lnSpc>
              <a:spcBef>
                <a:spcPts val="500"/>
              </a:spcBef>
              <a:buFontTx/>
              <a:buNone/>
              <a:defRPr sz="1400" kern="1200">
                <a:solidFill>
                  <a:schemeClr val="tx1">
                    <a:lumMod val="50000"/>
                    <a:lumOff val="50000"/>
                  </a:schemeClr>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gn="ctr">
              <a:lnSpc>
                <a:spcPct val="110000"/>
              </a:lnSpc>
              <a:spcBef>
                <a:spcPts val="600"/>
              </a:spcBef>
            </a:pPr>
            <a:r>
              <a:rPr lang="en-US" dirty="0"/>
              <a:t>Make it </a:t>
            </a:r>
            <a:r>
              <a:rPr lang="en-US" dirty="0">
                <a:solidFill>
                  <a:schemeClr val="accent3"/>
                </a:solidFill>
              </a:rPr>
              <a:t>fun!</a:t>
            </a:r>
            <a:endParaRPr lang="he-IL" dirty="0">
              <a:solidFill>
                <a:schemeClr val="accent3"/>
              </a:solidFill>
            </a:endParaRPr>
          </a:p>
        </p:txBody>
      </p:sp>
      <p:sp>
        <p:nvSpPr>
          <p:cNvPr id="21" name="Content Placeholder 1">
            <a:extLst>
              <a:ext uri="{FF2B5EF4-FFF2-40B4-BE49-F238E27FC236}">
                <a16:creationId xmlns:a16="http://schemas.microsoft.com/office/drawing/2014/main" id="{F6679A79-85A9-4D41-A765-C7F810CE2EC0}"/>
              </a:ext>
            </a:extLst>
          </p:cNvPr>
          <p:cNvSpPr txBox="1">
            <a:spLocks/>
          </p:cNvSpPr>
          <p:nvPr/>
        </p:nvSpPr>
        <p:spPr>
          <a:xfrm>
            <a:off x="1481824" y="4468630"/>
            <a:ext cx="3487738" cy="311880"/>
          </a:xfrm>
          <a:prstGeom prst="rect">
            <a:avLst/>
          </a:prstGeom>
        </p:spPr>
        <p:txBody>
          <a:bodyPr vert="horz" lIns="0" tIns="0" rIns="0" bIns="0" rtlCol="0">
            <a:spAutoFit/>
          </a:bodyPr>
          <a:lstStyle>
            <a:lvl1pPr marL="0" indent="0" algn="l" defTabSz="914126" rtl="0" eaLnBrk="1" latinLnBrk="0" hangingPunct="1">
              <a:lnSpc>
                <a:spcPct val="100000"/>
              </a:lnSpc>
              <a:spcBef>
                <a:spcPts val="1000"/>
              </a:spcBef>
              <a:buFontTx/>
              <a:buNone/>
              <a:defRPr sz="1999" kern="1200">
                <a:solidFill>
                  <a:schemeClr val="tx2"/>
                </a:solidFill>
                <a:latin typeface="+mn-lt"/>
                <a:ea typeface="+mn-ea"/>
                <a:cs typeface="+mn-cs"/>
              </a:defRPr>
            </a:lvl1pPr>
            <a:lvl2pPr marL="0" indent="0" algn="l" defTabSz="914126" rtl="0" eaLnBrk="1" latinLnBrk="0" hangingPunct="1">
              <a:lnSpc>
                <a:spcPct val="100000"/>
              </a:lnSpc>
              <a:spcBef>
                <a:spcPts val="500"/>
              </a:spcBef>
              <a:buFontTx/>
              <a:buNone/>
              <a:defRPr sz="1799" kern="1200">
                <a:solidFill>
                  <a:srgbClr val="626469"/>
                </a:solidFill>
                <a:latin typeface="+mn-lt"/>
                <a:ea typeface="+mn-ea"/>
                <a:cs typeface="+mn-cs"/>
              </a:defRPr>
            </a:lvl2pPr>
            <a:lvl3pPr marL="0" indent="0" algn="l" defTabSz="914126" rtl="0" eaLnBrk="1" latinLnBrk="0" hangingPunct="1">
              <a:lnSpc>
                <a:spcPct val="100000"/>
              </a:lnSpc>
              <a:spcBef>
                <a:spcPts val="500"/>
              </a:spcBef>
              <a:buFontTx/>
              <a:buNone/>
              <a:defRPr sz="1600" kern="1200">
                <a:solidFill>
                  <a:schemeClr val="tx1">
                    <a:lumMod val="50000"/>
                    <a:lumOff val="50000"/>
                  </a:schemeClr>
                </a:solidFill>
                <a:latin typeface="+mn-lt"/>
                <a:ea typeface="+mn-ea"/>
                <a:cs typeface="+mn-cs"/>
              </a:defRPr>
            </a:lvl3pPr>
            <a:lvl4pPr marL="0" indent="0" algn="l" defTabSz="914126" rtl="0" eaLnBrk="1" latinLnBrk="0" hangingPunct="1">
              <a:lnSpc>
                <a:spcPct val="100000"/>
              </a:lnSpc>
              <a:spcBef>
                <a:spcPts val="500"/>
              </a:spcBef>
              <a:buFontTx/>
              <a:buNone/>
              <a:defRPr sz="1400" kern="1200">
                <a:solidFill>
                  <a:schemeClr val="tx1">
                    <a:lumMod val="50000"/>
                    <a:lumOff val="50000"/>
                  </a:schemeClr>
                </a:solidFill>
                <a:latin typeface="+mn-lt"/>
                <a:ea typeface="+mn-ea"/>
                <a:cs typeface="+mn-cs"/>
              </a:defRPr>
            </a:lvl4pPr>
            <a:lvl5pPr marL="0" indent="0" algn="l" defTabSz="914126" rtl="0" eaLnBrk="1" latinLnBrk="0" hangingPunct="1">
              <a:lnSpc>
                <a:spcPct val="100000"/>
              </a:lnSpc>
              <a:spcBef>
                <a:spcPts val="500"/>
              </a:spcBef>
              <a:buFontTx/>
              <a:buNone/>
              <a:defRPr sz="1400" kern="1200">
                <a:solidFill>
                  <a:schemeClr val="tx1">
                    <a:lumMod val="50000"/>
                    <a:lumOff val="50000"/>
                  </a:schemeClr>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gn="ctr">
              <a:lnSpc>
                <a:spcPct val="110000"/>
              </a:lnSpc>
              <a:spcBef>
                <a:spcPts val="600"/>
              </a:spcBef>
            </a:pPr>
            <a:r>
              <a:rPr lang="en-US" dirty="0">
                <a:solidFill>
                  <a:schemeClr val="accent3"/>
                </a:solidFill>
              </a:rPr>
              <a:t>Recognition</a:t>
            </a:r>
          </a:p>
        </p:txBody>
      </p:sp>
      <p:sp>
        <p:nvSpPr>
          <p:cNvPr id="22" name="Content Placeholder 1">
            <a:extLst>
              <a:ext uri="{FF2B5EF4-FFF2-40B4-BE49-F238E27FC236}">
                <a16:creationId xmlns:a16="http://schemas.microsoft.com/office/drawing/2014/main" id="{DD0D972F-0D0A-45C4-9C66-CE10BBA0DF03}"/>
              </a:ext>
            </a:extLst>
          </p:cNvPr>
          <p:cNvSpPr txBox="1">
            <a:spLocks/>
          </p:cNvSpPr>
          <p:nvPr/>
        </p:nvSpPr>
        <p:spPr>
          <a:xfrm>
            <a:off x="1633469" y="5111990"/>
            <a:ext cx="3184449" cy="649088"/>
          </a:xfrm>
          <a:prstGeom prst="rect">
            <a:avLst/>
          </a:prstGeom>
        </p:spPr>
        <p:txBody>
          <a:bodyPr vert="horz" wrap="square" lIns="0" tIns="0" rIns="0" bIns="0" rtlCol="0">
            <a:spAutoFit/>
          </a:bodyPr>
          <a:lstStyle>
            <a:lvl1pPr marL="0" indent="0" algn="l" defTabSz="914126" rtl="0" eaLnBrk="1" latinLnBrk="0" hangingPunct="1">
              <a:lnSpc>
                <a:spcPct val="100000"/>
              </a:lnSpc>
              <a:spcBef>
                <a:spcPts val="1000"/>
              </a:spcBef>
              <a:buFontTx/>
              <a:buNone/>
              <a:defRPr sz="1999" kern="1200">
                <a:solidFill>
                  <a:schemeClr val="tx2"/>
                </a:solidFill>
                <a:latin typeface="+mn-lt"/>
                <a:ea typeface="+mn-ea"/>
                <a:cs typeface="+mn-cs"/>
              </a:defRPr>
            </a:lvl1pPr>
            <a:lvl2pPr marL="0" indent="0" algn="l" defTabSz="914126" rtl="0" eaLnBrk="1" latinLnBrk="0" hangingPunct="1">
              <a:lnSpc>
                <a:spcPct val="100000"/>
              </a:lnSpc>
              <a:spcBef>
                <a:spcPts val="500"/>
              </a:spcBef>
              <a:buFontTx/>
              <a:buNone/>
              <a:defRPr sz="1799" kern="1200">
                <a:solidFill>
                  <a:srgbClr val="626469"/>
                </a:solidFill>
                <a:latin typeface="+mn-lt"/>
                <a:ea typeface="+mn-ea"/>
                <a:cs typeface="+mn-cs"/>
              </a:defRPr>
            </a:lvl2pPr>
            <a:lvl3pPr marL="0" indent="0" algn="l" defTabSz="914126" rtl="0" eaLnBrk="1" latinLnBrk="0" hangingPunct="1">
              <a:lnSpc>
                <a:spcPct val="100000"/>
              </a:lnSpc>
              <a:spcBef>
                <a:spcPts val="500"/>
              </a:spcBef>
              <a:buFontTx/>
              <a:buNone/>
              <a:defRPr sz="1600" kern="1200">
                <a:solidFill>
                  <a:schemeClr val="tx1">
                    <a:lumMod val="50000"/>
                    <a:lumOff val="50000"/>
                  </a:schemeClr>
                </a:solidFill>
                <a:latin typeface="+mn-lt"/>
                <a:ea typeface="+mn-ea"/>
                <a:cs typeface="+mn-cs"/>
              </a:defRPr>
            </a:lvl3pPr>
            <a:lvl4pPr marL="0" indent="0" algn="l" defTabSz="914126" rtl="0" eaLnBrk="1" latinLnBrk="0" hangingPunct="1">
              <a:lnSpc>
                <a:spcPct val="100000"/>
              </a:lnSpc>
              <a:spcBef>
                <a:spcPts val="500"/>
              </a:spcBef>
              <a:buFontTx/>
              <a:buNone/>
              <a:defRPr sz="1400" kern="1200">
                <a:solidFill>
                  <a:schemeClr val="tx1">
                    <a:lumMod val="50000"/>
                    <a:lumOff val="50000"/>
                  </a:schemeClr>
                </a:solidFill>
                <a:latin typeface="+mn-lt"/>
                <a:ea typeface="+mn-ea"/>
                <a:cs typeface="+mn-cs"/>
              </a:defRPr>
            </a:lvl4pPr>
            <a:lvl5pPr marL="0" indent="0" algn="l" defTabSz="914126" rtl="0" eaLnBrk="1" latinLnBrk="0" hangingPunct="1">
              <a:lnSpc>
                <a:spcPct val="100000"/>
              </a:lnSpc>
              <a:spcBef>
                <a:spcPts val="500"/>
              </a:spcBef>
              <a:buFontTx/>
              <a:buNone/>
              <a:defRPr sz="1400" kern="1200">
                <a:solidFill>
                  <a:schemeClr val="tx1">
                    <a:lumMod val="50000"/>
                    <a:lumOff val="50000"/>
                  </a:schemeClr>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gn="ctr">
              <a:lnSpc>
                <a:spcPct val="110000"/>
              </a:lnSpc>
              <a:spcBef>
                <a:spcPts val="600"/>
              </a:spcBef>
            </a:pPr>
            <a:r>
              <a:rPr lang="en-US" dirty="0"/>
              <a:t>Make sure you create </a:t>
            </a:r>
            <a:r>
              <a:rPr lang="en-US" dirty="0">
                <a:solidFill>
                  <a:schemeClr val="accent3"/>
                </a:solidFill>
              </a:rPr>
              <a:t>new routines</a:t>
            </a:r>
          </a:p>
        </p:txBody>
      </p:sp>
      <p:grpSp>
        <p:nvGrpSpPr>
          <p:cNvPr id="54" name="Group 53">
            <a:extLst>
              <a:ext uri="{FF2B5EF4-FFF2-40B4-BE49-F238E27FC236}">
                <a16:creationId xmlns:a16="http://schemas.microsoft.com/office/drawing/2014/main" id="{A52E5B0B-AE82-4A6E-93C7-CA41F009BC6F}"/>
              </a:ext>
            </a:extLst>
          </p:cNvPr>
          <p:cNvGrpSpPr/>
          <p:nvPr/>
        </p:nvGrpSpPr>
        <p:grpSpPr>
          <a:xfrm>
            <a:off x="1007061" y="1596972"/>
            <a:ext cx="10174702" cy="1146228"/>
            <a:chOff x="1003077" y="1596972"/>
            <a:chExt cx="10174702" cy="1146228"/>
          </a:xfrm>
        </p:grpSpPr>
        <p:grpSp>
          <p:nvGrpSpPr>
            <p:cNvPr id="52" name="Group 51">
              <a:extLst>
                <a:ext uri="{FF2B5EF4-FFF2-40B4-BE49-F238E27FC236}">
                  <a16:creationId xmlns:a16="http://schemas.microsoft.com/office/drawing/2014/main" id="{E63B23C8-1191-4B65-A71D-6471F7E7618A}"/>
                </a:ext>
              </a:extLst>
            </p:cNvPr>
            <p:cNvGrpSpPr/>
            <p:nvPr/>
          </p:nvGrpSpPr>
          <p:grpSpPr>
            <a:xfrm>
              <a:off x="1003077" y="1596972"/>
              <a:ext cx="4445233" cy="1146228"/>
              <a:chOff x="1003077" y="1596972"/>
              <a:chExt cx="4445233" cy="1146228"/>
            </a:xfrm>
          </p:grpSpPr>
          <p:grpSp>
            <p:nvGrpSpPr>
              <p:cNvPr id="3" name="Group 2">
                <a:extLst>
                  <a:ext uri="{FF2B5EF4-FFF2-40B4-BE49-F238E27FC236}">
                    <a16:creationId xmlns:a16="http://schemas.microsoft.com/office/drawing/2014/main" id="{BB85E158-DA24-4973-8961-CEF63394507E}"/>
                  </a:ext>
                </a:extLst>
              </p:cNvPr>
              <p:cNvGrpSpPr/>
              <p:nvPr/>
            </p:nvGrpSpPr>
            <p:grpSpPr>
              <a:xfrm>
                <a:off x="1003077" y="1596972"/>
                <a:ext cx="4445233" cy="1146228"/>
                <a:chOff x="439959" y="1620121"/>
                <a:chExt cx="3389704" cy="874054"/>
              </a:xfrm>
            </p:grpSpPr>
            <p:sp>
              <p:nvSpPr>
                <p:cNvPr id="9" name="מלבן 7">
                  <a:extLst>
                    <a:ext uri="{FF2B5EF4-FFF2-40B4-BE49-F238E27FC236}">
                      <a16:creationId xmlns:a16="http://schemas.microsoft.com/office/drawing/2014/main" id="{273BCD19-AFD8-4D5C-B819-A363F7B9AE30}"/>
                    </a:ext>
                  </a:extLst>
                </p:cNvPr>
                <p:cNvSpPr/>
                <p:nvPr/>
              </p:nvSpPr>
              <p:spPr>
                <a:xfrm>
                  <a:off x="439959" y="1671870"/>
                  <a:ext cx="3345977" cy="822305"/>
                </a:xfrm>
                <a:prstGeom prst="roundRect">
                  <a:avLst>
                    <a:gd name="adj" fmla="val 50000"/>
                  </a:avLst>
                </a:prstGeom>
                <a:solidFill>
                  <a:schemeClr val="bg1">
                    <a:lumMod val="95000"/>
                  </a:schemeClr>
                </a:solidFill>
              </p:spPr>
              <p:txBody>
                <a:bodyPr wrap="square" rIns="90000" anchor="ctr">
                  <a:normAutofit/>
                </a:bodyPr>
                <a:lstStyle/>
                <a:p>
                  <a:pPr algn="ctr"/>
                  <a:r>
                    <a:rPr lang="en-US" sz="2000" b="1" dirty="0">
                      <a:solidFill>
                        <a:schemeClr val="tx2"/>
                      </a:solidFill>
                    </a:rPr>
                    <a:t>   Team level</a:t>
                  </a:r>
                </a:p>
              </p:txBody>
            </p:sp>
            <p:sp>
              <p:nvSpPr>
                <p:cNvPr id="10" name="Rounded Rectangle 27">
                  <a:extLst>
                    <a:ext uri="{FF2B5EF4-FFF2-40B4-BE49-F238E27FC236}">
                      <a16:creationId xmlns:a16="http://schemas.microsoft.com/office/drawing/2014/main" id="{313A5283-3C0C-463E-B094-D7ED38463702}"/>
                    </a:ext>
                  </a:extLst>
                </p:cNvPr>
                <p:cNvSpPr/>
                <p:nvPr/>
              </p:nvSpPr>
              <p:spPr>
                <a:xfrm rot="5400000">
                  <a:off x="1737123" y="349887"/>
                  <a:ext cx="822305" cy="3362774"/>
                </a:xfrm>
                <a:prstGeom prst="roundRect">
                  <a:avLst>
                    <a:gd name="adj" fmla="val 50000"/>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dirty="0">
                    <a:solidFill>
                      <a:schemeClr val="tx2"/>
                    </a:solidFill>
                  </a:endParaRPr>
                </a:p>
              </p:txBody>
            </p:sp>
          </p:grpSp>
          <p:grpSp>
            <p:nvGrpSpPr>
              <p:cNvPr id="25" name="Graphic 23">
                <a:extLst>
                  <a:ext uri="{FF2B5EF4-FFF2-40B4-BE49-F238E27FC236}">
                    <a16:creationId xmlns:a16="http://schemas.microsoft.com/office/drawing/2014/main" id="{49DF78D3-31C8-4416-B5E7-0E9637313EFB}"/>
                  </a:ext>
                </a:extLst>
              </p:cNvPr>
              <p:cNvGrpSpPr/>
              <p:nvPr/>
            </p:nvGrpSpPr>
            <p:grpSpPr>
              <a:xfrm>
                <a:off x="1623494" y="1926274"/>
                <a:ext cx="506248" cy="517498"/>
                <a:chOff x="1781900" y="1982180"/>
                <a:chExt cx="428625" cy="438150"/>
              </a:xfrm>
              <a:noFill/>
            </p:grpSpPr>
            <p:sp>
              <p:nvSpPr>
                <p:cNvPr id="26" name="Freeform: Shape 25">
                  <a:extLst>
                    <a:ext uri="{FF2B5EF4-FFF2-40B4-BE49-F238E27FC236}">
                      <a16:creationId xmlns:a16="http://schemas.microsoft.com/office/drawing/2014/main" id="{D3A0EDBB-5C1D-49C3-A12E-9D7A93E17C4E}"/>
                    </a:ext>
                  </a:extLst>
                </p:cNvPr>
                <p:cNvSpPr/>
                <p:nvPr/>
              </p:nvSpPr>
              <p:spPr>
                <a:xfrm>
                  <a:off x="1918051" y="2163917"/>
                  <a:ext cx="66675" cy="104775"/>
                </a:xfrm>
                <a:custGeom>
                  <a:avLst/>
                  <a:gdLst>
                    <a:gd name="connsiteX0" fmla="*/ 72636 w 66675"/>
                    <a:gd name="connsiteY0" fmla="*/ 107823 h 104775"/>
                    <a:gd name="connsiteX1" fmla="*/ 5295 w 66675"/>
                    <a:gd name="connsiteY1" fmla="*/ 40481 h 104775"/>
                    <a:gd name="connsiteX2" fmla="*/ 5866 w 66675"/>
                    <a:gd name="connsiteY2" fmla="*/ 12954 h 104775"/>
                    <a:gd name="connsiteX3" fmla="*/ 18820 w 66675"/>
                    <a:gd name="connsiteY3" fmla="*/ 0 h 104775"/>
                  </a:gdLst>
                  <a:ahLst/>
                  <a:cxnLst>
                    <a:cxn ang="0">
                      <a:pos x="connsiteX0" y="connsiteY0"/>
                    </a:cxn>
                    <a:cxn ang="0">
                      <a:pos x="connsiteX1" y="connsiteY1"/>
                    </a:cxn>
                    <a:cxn ang="0">
                      <a:pos x="connsiteX2" y="connsiteY2"/>
                    </a:cxn>
                    <a:cxn ang="0">
                      <a:pos x="connsiteX3" y="connsiteY3"/>
                    </a:cxn>
                  </a:cxnLst>
                  <a:rect l="l" t="t" r="r" b="b"/>
                  <a:pathLst>
                    <a:path w="66675" h="104775">
                      <a:moveTo>
                        <a:pt x="72636" y="107823"/>
                      </a:moveTo>
                      <a:lnTo>
                        <a:pt x="5295" y="40481"/>
                      </a:lnTo>
                      <a:cubicBezTo>
                        <a:pt x="-2135" y="33052"/>
                        <a:pt x="-1563" y="20479"/>
                        <a:pt x="5866" y="12954"/>
                      </a:cubicBezTo>
                      <a:lnTo>
                        <a:pt x="18820" y="0"/>
                      </a:lnTo>
                    </a:path>
                  </a:pathLst>
                </a:custGeom>
                <a:noFill/>
                <a:ln w="12700" cap="flat">
                  <a:solidFill>
                    <a:schemeClr val="tx2"/>
                  </a:solid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B10D8B6-5352-441C-9B45-016CC5BD057A}"/>
                    </a:ext>
                  </a:extLst>
                </p:cNvPr>
                <p:cNvSpPr/>
                <p:nvPr/>
              </p:nvSpPr>
              <p:spPr>
                <a:xfrm>
                  <a:off x="1924548" y="2124672"/>
                  <a:ext cx="114300" cy="114300"/>
                </a:xfrm>
                <a:custGeom>
                  <a:avLst/>
                  <a:gdLst>
                    <a:gd name="connsiteX0" fmla="*/ 119956 w 114300"/>
                    <a:gd name="connsiteY0" fmla="*/ 93252 h 114300"/>
                    <a:gd name="connsiteX1" fmla="*/ 32421 w 114300"/>
                    <a:gd name="connsiteY1" fmla="*/ 5717 h 114300"/>
                    <a:gd name="connsiteX2" fmla="*/ 5751 w 114300"/>
                    <a:gd name="connsiteY2" fmla="*/ 5431 h 114300"/>
                    <a:gd name="connsiteX3" fmla="*/ 5656 w 114300"/>
                    <a:gd name="connsiteY3" fmla="*/ 5527 h 114300"/>
                    <a:gd name="connsiteX4" fmla="*/ 5561 w 114300"/>
                    <a:gd name="connsiteY4" fmla="*/ 32578 h 114300"/>
                    <a:gd name="connsiteX5" fmla="*/ 93095 w 114300"/>
                    <a:gd name="connsiteY5" fmla="*/ 120112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14300">
                      <a:moveTo>
                        <a:pt x="119956" y="93252"/>
                      </a:moveTo>
                      <a:lnTo>
                        <a:pt x="32421" y="5717"/>
                      </a:lnTo>
                      <a:cubicBezTo>
                        <a:pt x="24992" y="-1712"/>
                        <a:pt x="13181" y="-1998"/>
                        <a:pt x="5751" y="5431"/>
                      </a:cubicBezTo>
                      <a:lnTo>
                        <a:pt x="5656" y="5527"/>
                      </a:lnTo>
                      <a:cubicBezTo>
                        <a:pt x="-1774" y="12956"/>
                        <a:pt x="-1964" y="25148"/>
                        <a:pt x="5561" y="32578"/>
                      </a:cubicBezTo>
                      <a:lnTo>
                        <a:pt x="93095" y="120112"/>
                      </a:lnTo>
                    </a:path>
                  </a:pathLst>
                </a:custGeom>
                <a:noFill/>
                <a:ln w="12700" cap="flat">
                  <a:solidFill>
                    <a:schemeClr val="tx2"/>
                  </a:solid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CD384FED-722E-4F0B-80B1-D8C7D709C3B0}"/>
                    </a:ext>
                  </a:extLst>
                </p:cNvPr>
                <p:cNvSpPr/>
                <p:nvPr/>
              </p:nvSpPr>
              <p:spPr>
                <a:xfrm>
                  <a:off x="1918051" y="2217828"/>
                  <a:ext cx="152400" cy="161925"/>
                </a:xfrm>
                <a:custGeom>
                  <a:avLst/>
                  <a:gdLst>
                    <a:gd name="connsiteX0" fmla="*/ 160171 w 152400"/>
                    <a:gd name="connsiteY0" fmla="*/ 168402 h 161925"/>
                    <a:gd name="connsiteX1" fmla="*/ 139978 w 152400"/>
                    <a:gd name="connsiteY1" fmla="*/ 148209 h 161925"/>
                    <a:gd name="connsiteX2" fmla="*/ 86067 w 152400"/>
                    <a:gd name="connsiteY2" fmla="*/ 121253 h 161925"/>
                    <a:gd name="connsiteX3" fmla="*/ 5295 w 152400"/>
                    <a:gd name="connsiteY3" fmla="*/ 40481 h 161925"/>
                    <a:gd name="connsiteX4" fmla="*/ 5866 w 152400"/>
                    <a:gd name="connsiteY4" fmla="*/ 12954 h 161925"/>
                    <a:gd name="connsiteX5" fmla="*/ 18820 w 152400"/>
                    <a:gd name="connsiteY5"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161925">
                      <a:moveTo>
                        <a:pt x="160171" y="168402"/>
                      </a:moveTo>
                      <a:lnTo>
                        <a:pt x="139978" y="148209"/>
                      </a:lnTo>
                      <a:cubicBezTo>
                        <a:pt x="128072" y="136303"/>
                        <a:pt x="101307" y="136493"/>
                        <a:pt x="86067" y="121253"/>
                      </a:cubicBezTo>
                      <a:lnTo>
                        <a:pt x="5295" y="40481"/>
                      </a:lnTo>
                      <a:cubicBezTo>
                        <a:pt x="-2135" y="33052"/>
                        <a:pt x="-1563" y="20479"/>
                        <a:pt x="5866" y="12954"/>
                      </a:cubicBezTo>
                      <a:lnTo>
                        <a:pt x="18820" y="0"/>
                      </a:lnTo>
                    </a:path>
                  </a:pathLst>
                </a:custGeom>
                <a:noFill/>
                <a:ln w="12700" cap="flat">
                  <a:solidFill>
                    <a:schemeClr val="tx2"/>
                  </a:solid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D2AB0931-99D7-412F-A79B-4C4773000E8C}"/>
                    </a:ext>
                  </a:extLst>
                </p:cNvPr>
                <p:cNvSpPr/>
                <p:nvPr/>
              </p:nvSpPr>
              <p:spPr>
                <a:xfrm>
                  <a:off x="1963732" y="2117665"/>
                  <a:ext cx="114300" cy="76200"/>
                </a:xfrm>
                <a:custGeom>
                  <a:avLst/>
                  <a:gdLst>
                    <a:gd name="connsiteX0" fmla="*/ 114491 w 114300"/>
                    <a:gd name="connsiteY0" fmla="*/ 79971 h 76200"/>
                    <a:gd name="connsiteX1" fmla="*/ 40386 w 114300"/>
                    <a:gd name="connsiteY1" fmla="*/ 5866 h 76200"/>
                    <a:gd name="connsiteX2" fmla="*/ 14002 w 114300"/>
                    <a:gd name="connsiteY2" fmla="*/ 5295 h 76200"/>
                    <a:gd name="connsiteX3" fmla="*/ 0 w 114300"/>
                    <a:gd name="connsiteY3" fmla="*/ 19296 h 76200"/>
                  </a:gdLst>
                  <a:ahLst/>
                  <a:cxnLst>
                    <a:cxn ang="0">
                      <a:pos x="connsiteX0" y="connsiteY0"/>
                    </a:cxn>
                    <a:cxn ang="0">
                      <a:pos x="connsiteX1" y="connsiteY1"/>
                    </a:cxn>
                    <a:cxn ang="0">
                      <a:pos x="connsiteX2" y="connsiteY2"/>
                    </a:cxn>
                    <a:cxn ang="0">
                      <a:pos x="connsiteX3" y="connsiteY3"/>
                    </a:cxn>
                  </a:cxnLst>
                  <a:rect l="l" t="t" r="r" b="b"/>
                  <a:pathLst>
                    <a:path w="114300" h="76200">
                      <a:moveTo>
                        <a:pt x="114491" y="79971"/>
                      </a:moveTo>
                      <a:cubicBezTo>
                        <a:pt x="110490" y="75970"/>
                        <a:pt x="40386" y="5866"/>
                        <a:pt x="40386" y="5866"/>
                      </a:cubicBezTo>
                      <a:cubicBezTo>
                        <a:pt x="32957" y="-1563"/>
                        <a:pt x="21431" y="-2135"/>
                        <a:pt x="14002" y="5295"/>
                      </a:cubicBezTo>
                      <a:lnTo>
                        <a:pt x="0" y="19296"/>
                      </a:lnTo>
                    </a:path>
                  </a:pathLst>
                </a:custGeom>
                <a:noFill/>
                <a:ln w="12700" cap="flat">
                  <a:solidFill>
                    <a:schemeClr val="tx2"/>
                  </a:solid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A146D872-BC56-4415-ADDB-093F7B1D1D43}"/>
                    </a:ext>
                  </a:extLst>
                </p:cNvPr>
                <p:cNvSpPr/>
                <p:nvPr/>
              </p:nvSpPr>
              <p:spPr>
                <a:xfrm>
                  <a:off x="2044504" y="2144199"/>
                  <a:ext cx="133350" cy="133350"/>
                </a:xfrm>
                <a:custGeom>
                  <a:avLst/>
                  <a:gdLst>
                    <a:gd name="connsiteX0" fmla="*/ 134779 w 133350"/>
                    <a:gd name="connsiteY0" fmla="*/ 141066 h 133350"/>
                    <a:gd name="connsiteX1" fmla="*/ 114490 w 133350"/>
                    <a:gd name="connsiteY1" fmla="*/ 120778 h 133350"/>
                    <a:gd name="connsiteX2" fmla="*/ 96583 w 133350"/>
                    <a:gd name="connsiteY2" fmla="*/ 81535 h 133350"/>
                    <a:gd name="connsiteX3" fmla="*/ 74009 w 133350"/>
                    <a:gd name="connsiteY3" fmla="*/ 40006 h 133350"/>
                    <a:gd name="connsiteX4" fmla="*/ 40386 w 133350"/>
                    <a:gd name="connsiteY4" fmla="*/ 6383 h 133350"/>
                    <a:gd name="connsiteX5" fmla="*/ 13430 w 133350"/>
                    <a:gd name="connsiteY5" fmla="*/ 6383 h 133350"/>
                    <a:gd name="connsiteX6" fmla="*/ 0 w 133350"/>
                    <a:gd name="connsiteY6" fmla="*/ 19813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133350">
                      <a:moveTo>
                        <a:pt x="134779" y="141066"/>
                      </a:moveTo>
                      <a:lnTo>
                        <a:pt x="114490" y="120778"/>
                      </a:lnTo>
                      <a:cubicBezTo>
                        <a:pt x="103060" y="109348"/>
                        <a:pt x="99441" y="96394"/>
                        <a:pt x="96583" y="81535"/>
                      </a:cubicBezTo>
                      <a:cubicBezTo>
                        <a:pt x="92583" y="60199"/>
                        <a:pt x="82486" y="48388"/>
                        <a:pt x="74009" y="40006"/>
                      </a:cubicBezTo>
                      <a:cubicBezTo>
                        <a:pt x="65532" y="31624"/>
                        <a:pt x="56674" y="22671"/>
                        <a:pt x="40386" y="6383"/>
                      </a:cubicBezTo>
                      <a:cubicBezTo>
                        <a:pt x="30289" y="-3714"/>
                        <a:pt x="20193" y="-380"/>
                        <a:pt x="13430" y="6383"/>
                      </a:cubicBezTo>
                      <a:lnTo>
                        <a:pt x="0" y="19813"/>
                      </a:lnTo>
                    </a:path>
                  </a:pathLst>
                </a:custGeom>
                <a:noFill/>
                <a:ln w="12700" cap="flat">
                  <a:solidFill>
                    <a:schemeClr val="tx2"/>
                  </a:solid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188B7F62-FCE8-4565-BE56-7FF2719A0C8D}"/>
                    </a:ext>
                  </a:extLst>
                </p:cNvPr>
                <p:cNvSpPr/>
                <p:nvPr/>
              </p:nvSpPr>
              <p:spPr>
                <a:xfrm>
                  <a:off x="2071460" y="2278502"/>
                  <a:ext cx="142875" cy="142875"/>
                </a:xfrm>
                <a:custGeom>
                  <a:avLst/>
                  <a:gdLst>
                    <a:gd name="connsiteX0" fmla="*/ 33719 w 142875"/>
                    <a:gd name="connsiteY0" fmla="*/ 148209 h 142875"/>
                    <a:gd name="connsiteX1" fmla="*/ 0 w 142875"/>
                    <a:gd name="connsiteY1" fmla="*/ 114491 h 142875"/>
                    <a:gd name="connsiteX2" fmla="*/ 114491 w 142875"/>
                    <a:gd name="connsiteY2" fmla="*/ 0 h 142875"/>
                    <a:gd name="connsiteX3" fmla="*/ 148209 w 142875"/>
                    <a:gd name="connsiteY3" fmla="*/ 33719 h 142875"/>
                  </a:gdLst>
                  <a:ahLst/>
                  <a:cxnLst>
                    <a:cxn ang="0">
                      <a:pos x="connsiteX0" y="connsiteY0"/>
                    </a:cxn>
                    <a:cxn ang="0">
                      <a:pos x="connsiteX1" y="connsiteY1"/>
                    </a:cxn>
                    <a:cxn ang="0">
                      <a:pos x="connsiteX2" y="connsiteY2"/>
                    </a:cxn>
                    <a:cxn ang="0">
                      <a:pos x="connsiteX3" y="connsiteY3"/>
                    </a:cxn>
                  </a:cxnLst>
                  <a:rect l="l" t="t" r="r" b="b"/>
                  <a:pathLst>
                    <a:path w="142875" h="142875">
                      <a:moveTo>
                        <a:pt x="33719" y="148209"/>
                      </a:moveTo>
                      <a:lnTo>
                        <a:pt x="0" y="114491"/>
                      </a:lnTo>
                      <a:lnTo>
                        <a:pt x="114491" y="0"/>
                      </a:lnTo>
                      <a:lnTo>
                        <a:pt x="148209" y="33719"/>
                      </a:lnTo>
                    </a:path>
                  </a:pathLst>
                </a:custGeom>
                <a:noFill/>
                <a:ln w="12700" cap="flat">
                  <a:solidFill>
                    <a:schemeClr val="tx2"/>
                  </a:solid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492CF346-0356-4AA8-808E-A2C5CEEB2054}"/>
                    </a:ext>
                  </a:extLst>
                </p:cNvPr>
                <p:cNvSpPr/>
                <p:nvPr/>
              </p:nvSpPr>
              <p:spPr>
                <a:xfrm>
                  <a:off x="1822286" y="2130294"/>
                  <a:ext cx="66675" cy="95250"/>
                </a:xfrm>
                <a:custGeom>
                  <a:avLst/>
                  <a:gdLst>
                    <a:gd name="connsiteX0" fmla="*/ 0 w 66675"/>
                    <a:gd name="connsiteY0" fmla="*/ 0 h 95250"/>
                    <a:gd name="connsiteX1" fmla="*/ 20193 w 66675"/>
                    <a:gd name="connsiteY1" fmla="*/ 20193 h 95250"/>
                    <a:gd name="connsiteX2" fmla="*/ 47149 w 66675"/>
                    <a:gd name="connsiteY2" fmla="*/ 74105 h 95250"/>
                    <a:gd name="connsiteX3" fmla="*/ 74105 w 66675"/>
                    <a:gd name="connsiteY3" fmla="*/ 101060 h 95250"/>
                  </a:gdLst>
                  <a:ahLst/>
                  <a:cxnLst>
                    <a:cxn ang="0">
                      <a:pos x="connsiteX0" y="connsiteY0"/>
                    </a:cxn>
                    <a:cxn ang="0">
                      <a:pos x="connsiteX1" y="connsiteY1"/>
                    </a:cxn>
                    <a:cxn ang="0">
                      <a:pos x="connsiteX2" y="connsiteY2"/>
                    </a:cxn>
                    <a:cxn ang="0">
                      <a:pos x="connsiteX3" y="connsiteY3"/>
                    </a:cxn>
                  </a:cxnLst>
                  <a:rect l="l" t="t" r="r" b="b"/>
                  <a:pathLst>
                    <a:path w="66675" h="95250">
                      <a:moveTo>
                        <a:pt x="0" y="0"/>
                      </a:moveTo>
                      <a:lnTo>
                        <a:pt x="20193" y="20193"/>
                      </a:lnTo>
                      <a:cubicBezTo>
                        <a:pt x="32099" y="32099"/>
                        <a:pt x="31909" y="58865"/>
                        <a:pt x="47149" y="74105"/>
                      </a:cubicBezTo>
                      <a:lnTo>
                        <a:pt x="74105" y="101060"/>
                      </a:lnTo>
                    </a:path>
                  </a:pathLst>
                </a:custGeom>
                <a:noFill/>
                <a:ln w="12700" cap="flat">
                  <a:solidFill>
                    <a:schemeClr val="tx2"/>
                  </a:solid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9F8C0EE3-8E3C-4825-A42E-52F418D30B49}"/>
                    </a:ext>
                  </a:extLst>
                </p:cNvPr>
                <p:cNvSpPr/>
                <p:nvPr/>
              </p:nvSpPr>
              <p:spPr>
                <a:xfrm>
                  <a:off x="1923346" y="2029328"/>
                  <a:ext cx="133350" cy="85725"/>
                </a:xfrm>
                <a:custGeom>
                  <a:avLst/>
                  <a:gdLst>
                    <a:gd name="connsiteX0" fmla="*/ 0 w 133350"/>
                    <a:gd name="connsiteY0" fmla="*/ 0 h 85725"/>
                    <a:gd name="connsiteX1" fmla="*/ 20193 w 133350"/>
                    <a:gd name="connsiteY1" fmla="*/ 20193 h 85725"/>
                    <a:gd name="connsiteX2" fmla="*/ 59436 w 133350"/>
                    <a:gd name="connsiteY2" fmla="*/ 38100 h 85725"/>
                    <a:gd name="connsiteX3" fmla="*/ 100965 w 133350"/>
                    <a:gd name="connsiteY3" fmla="*/ 60674 h 85725"/>
                    <a:gd name="connsiteX4" fmla="*/ 134588 w 133350"/>
                    <a:gd name="connsiteY4" fmla="*/ 94298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85725">
                      <a:moveTo>
                        <a:pt x="0" y="0"/>
                      </a:moveTo>
                      <a:lnTo>
                        <a:pt x="20193" y="20193"/>
                      </a:lnTo>
                      <a:cubicBezTo>
                        <a:pt x="31623" y="31623"/>
                        <a:pt x="44577" y="35243"/>
                        <a:pt x="59436" y="38100"/>
                      </a:cubicBezTo>
                      <a:cubicBezTo>
                        <a:pt x="80772" y="42101"/>
                        <a:pt x="92583" y="52197"/>
                        <a:pt x="100965" y="60674"/>
                      </a:cubicBezTo>
                      <a:cubicBezTo>
                        <a:pt x="109347" y="69056"/>
                        <a:pt x="118300" y="78010"/>
                        <a:pt x="134588" y="94298"/>
                      </a:cubicBezTo>
                    </a:path>
                  </a:pathLst>
                </a:custGeom>
                <a:noFill/>
                <a:ln w="12700" cap="flat">
                  <a:solidFill>
                    <a:schemeClr val="tx2"/>
                  </a:solid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EFFD93FD-19CF-490D-90A0-355EAADE2506}"/>
                    </a:ext>
                  </a:extLst>
                </p:cNvPr>
                <p:cNvSpPr/>
                <p:nvPr/>
              </p:nvSpPr>
              <p:spPr>
                <a:xfrm>
                  <a:off x="1781900" y="1988847"/>
                  <a:ext cx="142875" cy="142875"/>
                </a:xfrm>
                <a:custGeom>
                  <a:avLst/>
                  <a:gdLst>
                    <a:gd name="connsiteX0" fmla="*/ 0 w 142875"/>
                    <a:gd name="connsiteY0" fmla="*/ 114586 h 142875"/>
                    <a:gd name="connsiteX1" fmla="*/ 33623 w 142875"/>
                    <a:gd name="connsiteY1" fmla="*/ 148209 h 142875"/>
                    <a:gd name="connsiteX2" fmla="*/ 148114 w 142875"/>
                    <a:gd name="connsiteY2" fmla="*/ 33719 h 142875"/>
                    <a:gd name="connsiteX3" fmla="*/ 114490 w 142875"/>
                    <a:gd name="connsiteY3" fmla="*/ 0 h 142875"/>
                  </a:gdLst>
                  <a:ahLst/>
                  <a:cxnLst>
                    <a:cxn ang="0">
                      <a:pos x="connsiteX0" y="connsiteY0"/>
                    </a:cxn>
                    <a:cxn ang="0">
                      <a:pos x="connsiteX1" y="connsiteY1"/>
                    </a:cxn>
                    <a:cxn ang="0">
                      <a:pos x="connsiteX2" y="connsiteY2"/>
                    </a:cxn>
                    <a:cxn ang="0">
                      <a:pos x="connsiteX3" y="connsiteY3"/>
                    </a:cxn>
                  </a:cxnLst>
                  <a:rect l="l" t="t" r="r" b="b"/>
                  <a:pathLst>
                    <a:path w="142875" h="142875">
                      <a:moveTo>
                        <a:pt x="0" y="114586"/>
                      </a:moveTo>
                      <a:lnTo>
                        <a:pt x="33623" y="148209"/>
                      </a:lnTo>
                      <a:lnTo>
                        <a:pt x="148114" y="33719"/>
                      </a:lnTo>
                      <a:lnTo>
                        <a:pt x="114490" y="0"/>
                      </a:lnTo>
                    </a:path>
                  </a:pathLst>
                </a:custGeom>
                <a:noFill/>
                <a:ln w="12700" cap="flat">
                  <a:solidFill>
                    <a:schemeClr val="tx2"/>
                  </a:solid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AAAF1C0F-869D-4FB6-A645-8F8C88B533AB}"/>
                    </a:ext>
                  </a:extLst>
                </p:cNvPr>
                <p:cNvSpPr/>
                <p:nvPr/>
              </p:nvSpPr>
              <p:spPr>
                <a:xfrm>
                  <a:off x="1923346" y="2342892"/>
                  <a:ext cx="57150" cy="28575"/>
                </a:xfrm>
                <a:custGeom>
                  <a:avLst/>
                  <a:gdLst>
                    <a:gd name="connsiteX0" fmla="*/ 0 w 57150"/>
                    <a:gd name="connsiteY0" fmla="*/ 36671 h 28575"/>
                    <a:gd name="connsiteX1" fmla="*/ 20193 w 57150"/>
                    <a:gd name="connsiteY1" fmla="*/ 16478 h 28575"/>
                    <a:gd name="connsiteX2" fmla="*/ 57531 w 57150"/>
                    <a:gd name="connsiteY2" fmla="*/ 0 h 28575"/>
                  </a:gdLst>
                  <a:ahLst/>
                  <a:cxnLst>
                    <a:cxn ang="0">
                      <a:pos x="connsiteX0" y="connsiteY0"/>
                    </a:cxn>
                    <a:cxn ang="0">
                      <a:pos x="connsiteX1" y="connsiteY1"/>
                    </a:cxn>
                    <a:cxn ang="0">
                      <a:pos x="connsiteX2" y="connsiteY2"/>
                    </a:cxn>
                  </a:cxnLst>
                  <a:rect l="l" t="t" r="r" b="b"/>
                  <a:pathLst>
                    <a:path w="57150" h="28575">
                      <a:moveTo>
                        <a:pt x="0" y="36671"/>
                      </a:moveTo>
                      <a:lnTo>
                        <a:pt x="20193" y="16478"/>
                      </a:lnTo>
                      <a:cubicBezTo>
                        <a:pt x="28385" y="8287"/>
                        <a:pt x="43815" y="5810"/>
                        <a:pt x="57531" y="0"/>
                      </a:cubicBezTo>
                    </a:path>
                  </a:pathLst>
                </a:custGeom>
                <a:noFill/>
                <a:ln w="12700" cap="flat">
                  <a:solidFill>
                    <a:schemeClr val="tx2"/>
                  </a:solid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397CD93A-CD1C-44AF-8FAC-1C42B8AD3A63}"/>
                    </a:ext>
                  </a:extLst>
                </p:cNvPr>
                <p:cNvSpPr/>
                <p:nvPr/>
              </p:nvSpPr>
              <p:spPr>
                <a:xfrm>
                  <a:off x="1822286" y="2221734"/>
                  <a:ext cx="28575" cy="47625"/>
                </a:xfrm>
                <a:custGeom>
                  <a:avLst/>
                  <a:gdLst>
                    <a:gd name="connsiteX0" fmla="*/ 0 w 28575"/>
                    <a:gd name="connsiteY0" fmla="*/ 56769 h 47625"/>
                    <a:gd name="connsiteX1" fmla="*/ 20193 w 28575"/>
                    <a:gd name="connsiteY1" fmla="*/ 36576 h 47625"/>
                    <a:gd name="connsiteX2" fmla="*/ 37529 w 28575"/>
                    <a:gd name="connsiteY2" fmla="*/ 0 h 47625"/>
                  </a:gdLst>
                  <a:ahLst/>
                  <a:cxnLst>
                    <a:cxn ang="0">
                      <a:pos x="connsiteX0" y="connsiteY0"/>
                    </a:cxn>
                    <a:cxn ang="0">
                      <a:pos x="connsiteX1" y="connsiteY1"/>
                    </a:cxn>
                    <a:cxn ang="0">
                      <a:pos x="connsiteX2" y="connsiteY2"/>
                    </a:cxn>
                  </a:cxnLst>
                  <a:rect l="l" t="t" r="r" b="b"/>
                  <a:pathLst>
                    <a:path w="28575" h="47625">
                      <a:moveTo>
                        <a:pt x="0" y="56769"/>
                      </a:moveTo>
                      <a:lnTo>
                        <a:pt x="20193" y="36576"/>
                      </a:lnTo>
                      <a:cubicBezTo>
                        <a:pt x="30956" y="25813"/>
                        <a:pt x="34766" y="13811"/>
                        <a:pt x="37529" y="0"/>
                      </a:cubicBezTo>
                    </a:path>
                  </a:pathLst>
                </a:custGeom>
                <a:noFill/>
                <a:ln w="12700" cap="flat">
                  <a:solidFill>
                    <a:schemeClr val="tx2"/>
                  </a:solid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221BA934-159F-4AB1-91B1-C0CCE8F46C8B}"/>
                    </a:ext>
                  </a:extLst>
                </p:cNvPr>
                <p:cNvSpPr/>
                <p:nvPr/>
              </p:nvSpPr>
              <p:spPr>
                <a:xfrm>
                  <a:off x="1781900" y="2271740"/>
                  <a:ext cx="142875" cy="142875"/>
                </a:xfrm>
                <a:custGeom>
                  <a:avLst/>
                  <a:gdLst>
                    <a:gd name="connsiteX0" fmla="*/ 114490 w 142875"/>
                    <a:gd name="connsiteY0" fmla="*/ 148209 h 142875"/>
                    <a:gd name="connsiteX1" fmla="*/ 148114 w 142875"/>
                    <a:gd name="connsiteY1" fmla="*/ 114491 h 142875"/>
                    <a:gd name="connsiteX2" fmla="*/ 33623 w 142875"/>
                    <a:gd name="connsiteY2" fmla="*/ 0 h 142875"/>
                    <a:gd name="connsiteX3" fmla="*/ 0 w 142875"/>
                    <a:gd name="connsiteY3" fmla="*/ 33719 h 142875"/>
                  </a:gdLst>
                  <a:ahLst/>
                  <a:cxnLst>
                    <a:cxn ang="0">
                      <a:pos x="connsiteX0" y="connsiteY0"/>
                    </a:cxn>
                    <a:cxn ang="0">
                      <a:pos x="connsiteX1" y="connsiteY1"/>
                    </a:cxn>
                    <a:cxn ang="0">
                      <a:pos x="connsiteX2" y="connsiteY2"/>
                    </a:cxn>
                    <a:cxn ang="0">
                      <a:pos x="connsiteX3" y="connsiteY3"/>
                    </a:cxn>
                  </a:cxnLst>
                  <a:rect l="l" t="t" r="r" b="b"/>
                  <a:pathLst>
                    <a:path w="142875" h="142875">
                      <a:moveTo>
                        <a:pt x="114490" y="148209"/>
                      </a:moveTo>
                      <a:lnTo>
                        <a:pt x="148114" y="114491"/>
                      </a:lnTo>
                      <a:lnTo>
                        <a:pt x="33623" y="0"/>
                      </a:lnTo>
                      <a:lnTo>
                        <a:pt x="0" y="33719"/>
                      </a:lnTo>
                    </a:path>
                  </a:pathLst>
                </a:custGeom>
                <a:noFill/>
                <a:ln w="12700" cap="flat">
                  <a:solidFill>
                    <a:schemeClr val="tx2"/>
                  </a:solid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58C6550D-7964-4E1E-A217-32160AAF0579}"/>
                    </a:ext>
                  </a:extLst>
                </p:cNvPr>
                <p:cNvSpPr/>
                <p:nvPr/>
              </p:nvSpPr>
              <p:spPr>
                <a:xfrm>
                  <a:off x="2142612" y="2123626"/>
                  <a:ext cx="28575" cy="57150"/>
                </a:xfrm>
                <a:custGeom>
                  <a:avLst/>
                  <a:gdLst>
                    <a:gd name="connsiteX0" fmla="*/ 36671 w 28575"/>
                    <a:gd name="connsiteY0" fmla="*/ 0 h 57150"/>
                    <a:gd name="connsiteX1" fmla="*/ 16478 w 28575"/>
                    <a:gd name="connsiteY1" fmla="*/ 20193 h 57150"/>
                    <a:gd name="connsiteX2" fmla="*/ 0 w 28575"/>
                    <a:gd name="connsiteY2" fmla="*/ 57626 h 57150"/>
                  </a:gdLst>
                  <a:ahLst/>
                  <a:cxnLst>
                    <a:cxn ang="0">
                      <a:pos x="connsiteX0" y="connsiteY0"/>
                    </a:cxn>
                    <a:cxn ang="0">
                      <a:pos x="connsiteX1" y="connsiteY1"/>
                    </a:cxn>
                    <a:cxn ang="0">
                      <a:pos x="connsiteX2" y="connsiteY2"/>
                    </a:cxn>
                  </a:cxnLst>
                  <a:rect l="l" t="t" r="r" b="b"/>
                  <a:pathLst>
                    <a:path w="28575" h="57150">
                      <a:moveTo>
                        <a:pt x="36671" y="0"/>
                      </a:moveTo>
                      <a:lnTo>
                        <a:pt x="16478" y="20193"/>
                      </a:lnTo>
                      <a:cubicBezTo>
                        <a:pt x="8287" y="28385"/>
                        <a:pt x="5810" y="43815"/>
                        <a:pt x="0" y="57626"/>
                      </a:cubicBezTo>
                    </a:path>
                  </a:pathLst>
                </a:custGeom>
                <a:noFill/>
                <a:ln w="12700" cap="flat">
                  <a:solidFill>
                    <a:schemeClr val="tx2"/>
                  </a:solid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0B485DBE-7156-4C14-8D7A-C2C567CE7B06}"/>
                    </a:ext>
                  </a:extLst>
                </p:cNvPr>
                <p:cNvSpPr/>
                <p:nvPr/>
              </p:nvSpPr>
              <p:spPr>
                <a:xfrm>
                  <a:off x="2021454" y="2022566"/>
                  <a:ext cx="47625" cy="28575"/>
                </a:xfrm>
                <a:custGeom>
                  <a:avLst/>
                  <a:gdLst>
                    <a:gd name="connsiteX0" fmla="*/ 56769 w 47625"/>
                    <a:gd name="connsiteY0" fmla="*/ 0 h 28575"/>
                    <a:gd name="connsiteX1" fmla="*/ 36576 w 47625"/>
                    <a:gd name="connsiteY1" fmla="*/ 20193 h 28575"/>
                    <a:gd name="connsiteX2" fmla="*/ 0 w 47625"/>
                    <a:gd name="connsiteY2" fmla="*/ 37529 h 28575"/>
                  </a:gdLst>
                  <a:ahLst/>
                  <a:cxnLst>
                    <a:cxn ang="0">
                      <a:pos x="connsiteX0" y="connsiteY0"/>
                    </a:cxn>
                    <a:cxn ang="0">
                      <a:pos x="connsiteX1" y="connsiteY1"/>
                    </a:cxn>
                    <a:cxn ang="0">
                      <a:pos x="connsiteX2" y="connsiteY2"/>
                    </a:cxn>
                  </a:cxnLst>
                  <a:rect l="l" t="t" r="r" b="b"/>
                  <a:pathLst>
                    <a:path w="47625" h="28575">
                      <a:moveTo>
                        <a:pt x="56769" y="0"/>
                      </a:moveTo>
                      <a:lnTo>
                        <a:pt x="36576" y="20193"/>
                      </a:lnTo>
                      <a:cubicBezTo>
                        <a:pt x="25813" y="30956"/>
                        <a:pt x="13716" y="34766"/>
                        <a:pt x="0" y="37529"/>
                      </a:cubicBezTo>
                    </a:path>
                  </a:pathLst>
                </a:custGeom>
                <a:noFill/>
                <a:ln w="12700" cap="flat">
                  <a:solidFill>
                    <a:schemeClr val="tx2"/>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7848BC4A-5FB6-4DD4-99A4-DF9C820F4284}"/>
                    </a:ext>
                  </a:extLst>
                </p:cNvPr>
                <p:cNvSpPr/>
                <p:nvPr/>
              </p:nvSpPr>
              <p:spPr>
                <a:xfrm>
                  <a:off x="2071460" y="1982180"/>
                  <a:ext cx="142875" cy="142875"/>
                </a:xfrm>
                <a:custGeom>
                  <a:avLst/>
                  <a:gdLst>
                    <a:gd name="connsiteX0" fmla="*/ 148209 w 142875"/>
                    <a:gd name="connsiteY0" fmla="*/ 114490 h 142875"/>
                    <a:gd name="connsiteX1" fmla="*/ 114491 w 142875"/>
                    <a:gd name="connsiteY1" fmla="*/ 148114 h 142875"/>
                    <a:gd name="connsiteX2" fmla="*/ 0 w 142875"/>
                    <a:gd name="connsiteY2" fmla="*/ 33623 h 142875"/>
                    <a:gd name="connsiteX3" fmla="*/ 33719 w 142875"/>
                    <a:gd name="connsiteY3" fmla="*/ 0 h 142875"/>
                  </a:gdLst>
                  <a:ahLst/>
                  <a:cxnLst>
                    <a:cxn ang="0">
                      <a:pos x="connsiteX0" y="connsiteY0"/>
                    </a:cxn>
                    <a:cxn ang="0">
                      <a:pos x="connsiteX1" y="connsiteY1"/>
                    </a:cxn>
                    <a:cxn ang="0">
                      <a:pos x="connsiteX2" y="connsiteY2"/>
                    </a:cxn>
                    <a:cxn ang="0">
                      <a:pos x="connsiteX3" y="connsiteY3"/>
                    </a:cxn>
                  </a:cxnLst>
                  <a:rect l="l" t="t" r="r" b="b"/>
                  <a:pathLst>
                    <a:path w="142875" h="142875">
                      <a:moveTo>
                        <a:pt x="148209" y="114490"/>
                      </a:moveTo>
                      <a:lnTo>
                        <a:pt x="114491" y="148114"/>
                      </a:lnTo>
                      <a:lnTo>
                        <a:pt x="0" y="33623"/>
                      </a:lnTo>
                      <a:lnTo>
                        <a:pt x="33719" y="0"/>
                      </a:lnTo>
                    </a:path>
                  </a:pathLst>
                </a:custGeom>
                <a:noFill/>
                <a:ln w="12700" cap="flat">
                  <a:solidFill>
                    <a:schemeClr val="tx2"/>
                  </a:solidFill>
                  <a:prstDash val="solid"/>
                  <a:miter/>
                </a:ln>
              </p:spPr>
              <p:txBody>
                <a:bodyPr rtlCol="0" anchor="ctr"/>
                <a:lstStyle/>
                <a:p>
                  <a:endParaRPr lang="en-US" dirty="0"/>
                </a:p>
              </p:txBody>
            </p:sp>
          </p:grpSp>
        </p:grpSp>
        <p:grpSp>
          <p:nvGrpSpPr>
            <p:cNvPr id="53" name="Group 52">
              <a:extLst>
                <a:ext uri="{FF2B5EF4-FFF2-40B4-BE49-F238E27FC236}">
                  <a16:creationId xmlns:a16="http://schemas.microsoft.com/office/drawing/2014/main" id="{7F3AEFAC-B402-4CA2-A5BA-F62BD0E47C26}"/>
                </a:ext>
              </a:extLst>
            </p:cNvPr>
            <p:cNvGrpSpPr/>
            <p:nvPr/>
          </p:nvGrpSpPr>
          <p:grpSpPr>
            <a:xfrm>
              <a:off x="6732546" y="1596972"/>
              <a:ext cx="4445233" cy="1146228"/>
              <a:chOff x="6732546" y="1596972"/>
              <a:chExt cx="4445233" cy="1146228"/>
            </a:xfrm>
          </p:grpSpPr>
          <p:grpSp>
            <p:nvGrpSpPr>
              <p:cNvPr id="11" name="Group 10">
                <a:extLst>
                  <a:ext uri="{FF2B5EF4-FFF2-40B4-BE49-F238E27FC236}">
                    <a16:creationId xmlns:a16="http://schemas.microsoft.com/office/drawing/2014/main" id="{7FF35211-D037-4C05-9F2F-85A7DE17432B}"/>
                  </a:ext>
                </a:extLst>
              </p:cNvPr>
              <p:cNvGrpSpPr/>
              <p:nvPr/>
            </p:nvGrpSpPr>
            <p:grpSpPr>
              <a:xfrm>
                <a:off x="6732546" y="1596972"/>
                <a:ext cx="4445233" cy="1146228"/>
                <a:chOff x="439959" y="1620121"/>
                <a:chExt cx="3389704" cy="874054"/>
              </a:xfrm>
            </p:grpSpPr>
            <p:sp>
              <p:nvSpPr>
                <p:cNvPr id="12" name="מלבן 7">
                  <a:extLst>
                    <a:ext uri="{FF2B5EF4-FFF2-40B4-BE49-F238E27FC236}">
                      <a16:creationId xmlns:a16="http://schemas.microsoft.com/office/drawing/2014/main" id="{5831C57C-3C41-4943-B083-56CD8504CEBF}"/>
                    </a:ext>
                  </a:extLst>
                </p:cNvPr>
                <p:cNvSpPr/>
                <p:nvPr/>
              </p:nvSpPr>
              <p:spPr>
                <a:xfrm>
                  <a:off x="439959" y="1671870"/>
                  <a:ext cx="3345977" cy="822305"/>
                </a:xfrm>
                <a:prstGeom prst="roundRect">
                  <a:avLst>
                    <a:gd name="adj" fmla="val 50000"/>
                  </a:avLst>
                </a:prstGeom>
                <a:solidFill>
                  <a:schemeClr val="bg1">
                    <a:lumMod val="95000"/>
                  </a:schemeClr>
                </a:solidFill>
              </p:spPr>
              <p:txBody>
                <a:bodyPr wrap="square" rIns="90000" anchor="ctr">
                  <a:normAutofit/>
                </a:bodyPr>
                <a:lstStyle/>
                <a:p>
                  <a:pPr algn="ctr"/>
                  <a:r>
                    <a:rPr lang="en-US" sz="2000" b="1" dirty="0">
                      <a:solidFill>
                        <a:schemeClr val="tx2"/>
                      </a:solidFill>
                    </a:rPr>
                    <a:t>   Individual level</a:t>
                  </a:r>
                </a:p>
              </p:txBody>
            </p:sp>
            <p:sp>
              <p:nvSpPr>
                <p:cNvPr id="13" name="Rounded Rectangle 27">
                  <a:extLst>
                    <a:ext uri="{FF2B5EF4-FFF2-40B4-BE49-F238E27FC236}">
                      <a16:creationId xmlns:a16="http://schemas.microsoft.com/office/drawing/2014/main" id="{32A75B6E-6EDF-446C-9B7A-39E962EA7574}"/>
                    </a:ext>
                  </a:extLst>
                </p:cNvPr>
                <p:cNvSpPr/>
                <p:nvPr/>
              </p:nvSpPr>
              <p:spPr>
                <a:xfrm rot="5400000">
                  <a:off x="1737123" y="349887"/>
                  <a:ext cx="822305" cy="3362774"/>
                </a:xfrm>
                <a:prstGeom prst="roundRect">
                  <a:avLst>
                    <a:gd name="adj" fmla="val 50000"/>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dirty="0">
                    <a:solidFill>
                      <a:schemeClr val="tx2"/>
                    </a:solidFill>
                  </a:endParaRPr>
                </a:p>
              </p:txBody>
            </p:sp>
          </p:grpSp>
          <p:grpSp>
            <p:nvGrpSpPr>
              <p:cNvPr id="42" name="Graphic 40">
                <a:extLst>
                  <a:ext uri="{FF2B5EF4-FFF2-40B4-BE49-F238E27FC236}">
                    <a16:creationId xmlns:a16="http://schemas.microsoft.com/office/drawing/2014/main" id="{19AC36B7-EC1A-4680-A917-9786DF8A75FF}"/>
                  </a:ext>
                </a:extLst>
              </p:cNvPr>
              <p:cNvGrpSpPr/>
              <p:nvPr/>
            </p:nvGrpSpPr>
            <p:grpSpPr>
              <a:xfrm>
                <a:off x="7333671" y="1873797"/>
                <a:ext cx="461830" cy="559057"/>
                <a:chOff x="7194775" y="1873797"/>
                <a:chExt cx="461830" cy="559057"/>
              </a:xfrm>
              <a:noFill/>
            </p:grpSpPr>
            <p:sp>
              <p:nvSpPr>
                <p:cNvPr id="43" name="Freeform: Shape 42">
                  <a:extLst>
                    <a:ext uri="{FF2B5EF4-FFF2-40B4-BE49-F238E27FC236}">
                      <a16:creationId xmlns:a16="http://schemas.microsoft.com/office/drawing/2014/main" id="{961782B9-27D8-41E7-9BE5-9E303DB987CC}"/>
                    </a:ext>
                  </a:extLst>
                </p:cNvPr>
                <p:cNvSpPr/>
                <p:nvPr/>
              </p:nvSpPr>
              <p:spPr>
                <a:xfrm>
                  <a:off x="7328463" y="2007485"/>
                  <a:ext cx="194455" cy="170148"/>
                </a:xfrm>
                <a:custGeom>
                  <a:avLst/>
                  <a:gdLst>
                    <a:gd name="connsiteX0" fmla="*/ 145841 w 194454"/>
                    <a:gd name="connsiteY0" fmla="*/ 170148 h 170147"/>
                    <a:gd name="connsiteX1" fmla="*/ 194455 w 194454"/>
                    <a:gd name="connsiteY1" fmla="*/ 121534 h 170147"/>
                    <a:gd name="connsiteX2" fmla="*/ 194455 w 194454"/>
                    <a:gd name="connsiteY2" fmla="*/ 60767 h 170147"/>
                    <a:gd name="connsiteX3" fmla="*/ 97227 w 194454"/>
                    <a:gd name="connsiteY3" fmla="*/ 0 h 170147"/>
                    <a:gd name="connsiteX4" fmla="*/ 0 w 194454"/>
                    <a:gd name="connsiteY4" fmla="*/ 60767 h 170147"/>
                    <a:gd name="connsiteX5" fmla="*/ 0 w 194454"/>
                    <a:gd name="connsiteY5" fmla="*/ 121534 h 170147"/>
                    <a:gd name="connsiteX6" fmla="*/ 48614 w 194454"/>
                    <a:gd name="connsiteY6" fmla="*/ 170148 h 17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54" h="170147">
                      <a:moveTo>
                        <a:pt x="145841" y="170148"/>
                      </a:moveTo>
                      <a:cubicBezTo>
                        <a:pt x="169540" y="170148"/>
                        <a:pt x="194455" y="145233"/>
                        <a:pt x="194455" y="121534"/>
                      </a:cubicBezTo>
                      <a:lnTo>
                        <a:pt x="194455" y="60767"/>
                      </a:lnTo>
                      <a:cubicBezTo>
                        <a:pt x="194455" y="20661"/>
                        <a:pt x="157995" y="0"/>
                        <a:pt x="97227" y="0"/>
                      </a:cubicBezTo>
                      <a:cubicBezTo>
                        <a:pt x="36460" y="0"/>
                        <a:pt x="0" y="20661"/>
                        <a:pt x="0" y="60767"/>
                      </a:cubicBezTo>
                      <a:lnTo>
                        <a:pt x="0" y="121534"/>
                      </a:lnTo>
                      <a:cubicBezTo>
                        <a:pt x="0" y="145233"/>
                        <a:pt x="24915" y="170148"/>
                        <a:pt x="48614" y="170148"/>
                      </a:cubicBezTo>
                    </a:path>
                  </a:pathLst>
                </a:custGeom>
                <a:noFill/>
                <a:ln w="12700" cap="flat">
                  <a:solidFill>
                    <a:schemeClr val="tx2"/>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A1394E12-01FA-43EF-9282-32CAE7DEA76B}"/>
                    </a:ext>
                  </a:extLst>
                </p:cNvPr>
                <p:cNvSpPr/>
                <p:nvPr/>
              </p:nvSpPr>
              <p:spPr>
                <a:xfrm>
                  <a:off x="7389230" y="1873797"/>
                  <a:ext cx="72921" cy="97227"/>
                </a:xfrm>
                <a:custGeom>
                  <a:avLst/>
                  <a:gdLst>
                    <a:gd name="connsiteX0" fmla="*/ 36460 w 72920"/>
                    <a:gd name="connsiteY0" fmla="*/ 97227 h 97227"/>
                    <a:gd name="connsiteX1" fmla="*/ 72921 w 72920"/>
                    <a:gd name="connsiteY1" fmla="*/ 58336 h 97227"/>
                    <a:gd name="connsiteX2" fmla="*/ 72921 w 72920"/>
                    <a:gd name="connsiteY2" fmla="*/ 38891 h 97227"/>
                    <a:gd name="connsiteX3" fmla="*/ 36460 w 72920"/>
                    <a:gd name="connsiteY3" fmla="*/ 0 h 97227"/>
                    <a:gd name="connsiteX4" fmla="*/ 0 w 72920"/>
                    <a:gd name="connsiteY4" fmla="*/ 38891 h 97227"/>
                    <a:gd name="connsiteX5" fmla="*/ 0 w 72920"/>
                    <a:gd name="connsiteY5" fmla="*/ 58336 h 97227"/>
                    <a:gd name="connsiteX6" fmla="*/ 36460 w 72920"/>
                    <a:gd name="connsiteY6" fmla="*/ 97227 h 9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920" h="97227">
                      <a:moveTo>
                        <a:pt x="36460" y="97227"/>
                      </a:moveTo>
                      <a:cubicBezTo>
                        <a:pt x="57729" y="97227"/>
                        <a:pt x="72921" y="81306"/>
                        <a:pt x="72921" y="58336"/>
                      </a:cubicBezTo>
                      <a:lnTo>
                        <a:pt x="72921" y="38891"/>
                      </a:lnTo>
                      <a:cubicBezTo>
                        <a:pt x="72921" y="15921"/>
                        <a:pt x="57729" y="0"/>
                        <a:pt x="36460" y="0"/>
                      </a:cubicBezTo>
                      <a:cubicBezTo>
                        <a:pt x="15192" y="0"/>
                        <a:pt x="0" y="15921"/>
                        <a:pt x="0" y="38891"/>
                      </a:cubicBezTo>
                      <a:lnTo>
                        <a:pt x="0" y="58336"/>
                      </a:lnTo>
                      <a:cubicBezTo>
                        <a:pt x="0" y="81306"/>
                        <a:pt x="15192" y="97227"/>
                        <a:pt x="36460" y="97227"/>
                      </a:cubicBezTo>
                      <a:close/>
                    </a:path>
                  </a:pathLst>
                </a:custGeom>
                <a:noFill/>
                <a:ln w="12700" cap="flat">
                  <a:solidFill>
                    <a:schemeClr val="tx2"/>
                  </a:solid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A76B5ABB-D9EE-478F-91D4-6A84BF9D8947}"/>
                    </a:ext>
                  </a:extLst>
                </p:cNvPr>
                <p:cNvSpPr/>
                <p:nvPr/>
              </p:nvSpPr>
              <p:spPr>
                <a:xfrm>
                  <a:off x="7474304" y="2080406"/>
                  <a:ext cx="12153" cy="230915"/>
                </a:xfrm>
                <a:custGeom>
                  <a:avLst/>
                  <a:gdLst>
                    <a:gd name="connsiteX0" fmla="*/ 0 w 0"/>
                    <a:gd name="connsiteY0" fmla="*/ 230915 h 230914"/>
                    <a:gd name="connsiteX1" fmla="*/ 0 w 0"/>
                    <a:gd name="connsiteY1" fmla="*/ 0 h 230914"/>
                  </a:gdLst>
                  <a:ahLst/>
                  <a:cxnLst>
                    <a:cxn ang="0">
                      <a:pos x="connsiteX0" y="connsiteY0"/>
                    </a:cxn>
                    <a:cxn ang="0">
                      <a:pos x="connsiteX1" y="connsiteY1"/>
                    </a:cxn>
                  </a:cxnLst>
                  <a:rect l="l" t="t" r="r" b="b"/>
                  <a:pathLst>
                    <a:path h="230914">
                      <a:moveTo>
                        <a:pt x="0" y="230915"/>
                      </a:moveTo>
                      <a:lnTo>
                        <a:pt x="0" y="0"/>
                      </a:lnTo>
                    </a:path>
                  </a:pathLst>
                </a:custGeom>
                <a:ln w="12700" cap="flat">
                  <a:solidFill>
                    <a:schemeClr val="tx2"/>
                  </a:solid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22B0C052-81CD-44EF-B5E0-9FD004D1498F}"/>
                    </a:ext>
                  </a:extLst>
                </p:cNvPr>
                <p:cNvSpPr/>
                <p:nvPr/>
              </p:nvSpPr>
              <p:spPr>
                <a:xfrm>
                  <a:off x="7377077" y="2080406"/>
                  <a:ext cx="12153" cy="230915"/>
                </a:xfrm>
                <a:custGeom>
                  <a:avLst/>
                  <a:gdLst>
                    <a:gd name="connsiteX0" fmla="*/ 0 w 0"/>
                    <a:gd name="connsiteY0" fmla="*/ 0 h 230914"/>
                    <a:gd name="connsiteX1" fmla="*/ 0 w 0"/>
                    <a:gd name="connsiteY1" fmla="*/ 230915 h 230914"/>
                  </a:gdLst>
                  <a:ahLst/>
                  <a:cxnLst>
                    <a:cxn ang="0">
                      <a:pos x="connsiteX0" y="connsiteY0"/>
                    </a:cxn>
                    <a:cxn ang="0">
                      <a:pos x="connsiteX1" y="connsiteY1"/>
                    </a:cxn>
                  </a:cxnLst>
                  <a:rect l="l" t="t" r="r" b="b"/>
                  <a:pathLst>
                    <a:path h="230914">
                      <a:moveTo>
                        <a:pt x="0" y="0"/>
                      </a:moveTo>
                      <a:lnTo>
                        <a:pt x="0" y="230915"/>
                      </a:lnTo>
                    </a:path>
                  </a:pathLst>
                </a:custGeom>
                <a:ln w="12700" cap="flat">
                  <a:solidFill>
                    <a:schemeClr val="tx2"/>
                  </a:solid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92ECAF2B-4567-42C9-89DA-87DEFDCA1181}"/>
                    </a:ext>
                  </a:extLst>
                </p:cNvPr>
                <p:cNvSpPr/>
                <p:nvPr/>
              </p:nvSpPr>
              <p:spPr>
                <a:xfrm>
                  <a:off x="7425691" y="2165479"/>
                  <a:ext cx="12153" cy="145841"/>
                </a:xfrm>
                <a:custGeom>
                  <a:avLst/>
                  <a:gdLst>
                    <a:gd name="connsiteX0" fmla="*/ 0 w 0"/>
                    <a:gd name="connsiteY0" fmla="*/ 0 h 145841"/>
                    <a:gd name="connsiteX1" fmla="*/ 0 w 0"/>
                    <a:gd name="connsiteY1" fmla="*/ 145841 h 145841"/>
                  </a:gdLst>
                  <a:ahLst/>
                  <a:cxnLst>
                    <a:cxn ang="0">
                      <a:pos x="connsiteX0" y="connsiteY0"/>
                    </a:cxn>
                    <a:cxn ang="0">
                      <a:pos x="connsiteX1" y="connsiteY1"/>
                    </a:cxn>
                  </a:cxnLst>
                  <a:rect l="l" t="t" r="r" b="b"/>
                  <a:pathLst>
                    <a:path h="145841">
                      <a:moveTo>
                        <a:pt x="0" y="0"/>
                      </a:moveTo>
                      <a:lnTo>
                        <a:pt x="0" y="145841"/>
                      </a:lnTo>
                    </a:path>
                  </a:pathLst>
                </a:custGeom>
                <a:ln w="12700" cap="flat">
                  <a:solidFill>
                    <a:schemeClr val="tx2"/>
                  </a:solid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F61E48E6-81E3-4E0F-8D9D-BDBC59370CD9}"/>
                    </a:ext>
                  </a:extLst>
                </p:cNvPr>
                <p:cNvSpPr/>
                <p:nvPr/>
              </p:nvSpPr>
              <p:spPr>
                <a:xfrm>
                  <a:off x="7267696" y="2249946"/>
                  <a:ext cx="315989" cy="133688"/>
                </a:xfrm>
                <a:custGeom>
                  <a:avLst/>
                  <a:gdLst>
                    <a:gd name="connsiteX0" fmla="*/ 243433 w 315989"/>
                    <a:gd name="connsiteY0" fmla="*/ 0 h 133687"/>
                    <a:gd name="connsiteX1" fmla="*/ 315989 w 315989"/>
                    <a:gd name="connsiteY1" fmla="*/ 61375 h 133687"/>
                    <a:gd name="connsiteX2" fmla="*/ 157995 w 315989"/>
                    <a:gd name="connsiteY2" fmla="*/ 134295 h 133687"/>
                    <a:gd name="connsiteX3" fmla="*/ 0 w 315989"/>
                    <a:gd name="connsiteY3" fmla="*/ 61375 h 133687"/>
                    <a:gd name="connsiteX4" fmla="*/ 72677 w 315989"/>
                    <a:gd name="connsiteY4" fmla="*/ 0 h 133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9" h="133687">
                      <a:moveTo>
                        <a:pt x="243433" y="0"/>
                      </a:moveTo>
                      <a:cubicBezTo>
                        <a:pt x="287064" y="13004"/>
                        <a:pt x="315989" y="35610"/>
                        <a:pt x="315989" y="61375"/>
                      </a:cubicBezTo>
                      <a:cubicBezTo>
                        <a:pt x="315989" y="101603"/>
                        <a:pt x="245256" y="134295"/>
                        <a:pt x="157995" y="134295"/>
                      </a:cubicBezTo>
                      <a:cubicBezTo>
                        <a:pt x="70733" y="134295"/>
                        <a:pt x="0" y="101603"/>
                        <a:pt x="0" y="61375"/>
                      </a:cubicBezTo>
                      <a:cubicBezTo>
                        <a:pt x="0" y="35610"/>
                        <a:pt x="28925" y="12883"/>
                        <a:pt x="72677" y="0"/>
                      </a:cubicBezTo>
                    </a:path>
                  </a:pathLst>
                </a:custGeom>
                <a:noFill/>
                <a:ln w="12700" cap="rnd">
                  <a:solidFill>
                    <a:schemeClr val="tx2"/>
                  </a:solid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8F12CA62-FFF9-43F6-8A89-7EC6DB384690}"/>
                    </a:ext>
                  </a:extLst>
                </p:cNvPr>
                <p:cNvSpPr/>
                <p:nvPr/>
              </p:nvSpPr>
              <p:spPr>
                <a:xfrm>
                  <a:off x="7194775" y="2311320"/>
                  <a:ext cx="121534" cy="12153"/>
                </a:xfrm>
                <a:custGeom>
                  <a:avLst/>
                  <a:gdLst>
                    <a:gd name="connsiteX0" fmla="*/ 0 w 121534"/>
                    <a:gd name="connsiteY0" fmla="*/ 0 h 0"/>
                    <a:gd name="connsiteX1" fmla="*/ 121534 w 121534"/>
                    <a:gd name="connsiteY1" fmla="*/ 0 h 0"/>
                  </a:gdLst>
                  <a:ahLst/>
                  <a:cxnLst>
                    <a:cxn ang="0">
                      <a:pos x="connsiteX0" y="connsiteY0"/>
                    </a:cxn>
                    <a:cxn ang="0">
                      <a:pos x="connsiteX1" y="connsiteY1"/>
                    </a:cxn>
                  </a:cxnLst>
                  <a:rect l="l" t="t" r="r" b="b"/>
                  <a:pathLst>
                    <a:path w="121534">
                      <a:moveTo>
                        <a:pt x="0" y="0"/>
                      </a:moveTo>
                      <a:lnTo>
                        <a:pt x="121534" y="0"/>
                      </a:lnTo>
                    </a:path>
                  </a:pathLst>
                </a:custGeom>
                <a:ln w="12700" cap="rnd">
                  <a:solidFill>
                    <a:schemeClr val="tx2"/>
                  </a:solid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713ED6D6-3DE4-4496-AAE4-B8EEBF74C44B}"/>
                    </a:ext>
                  </a:extLst>
                </p:cNvPr>
                <p:cNvSpPr/>
                <p:nvPr/>
              </p:nvSpPr>
              <p:spPr>
                <a:xfrm>
                  <a:off x="7535071" y="2311320"/>
                  <a:ext cx="121534" cy="12153"/>
                </a:xfrm>
                <a:custGeom>
                  <a:avLst/>
                  <a:gdLst>
                    <a:gd name="connsiteX0" fmla="*/ 0 w 121534"/>
                    <a:gd name="connsiteY0" fmla="*/ 0 h 0"/>
                    <a:gd name="connsiteX1" fmla="*/ 121534 w 121534"/>
                    <a:gd name="connsiteY1" fmla="*/ 0 h 0"/>
                  </a:gdLst>
                  <a:ahLst/>
                  <a:cxnLst>
                    <a:cxn ang="0">
                      <a:pos x="connsiteX0" y="connsiteY0"/>
                    </a:cxn>
                    <a:cxn ang="0">
                      <a:pos x="connsiteX1" y="connsiteY1"/>
                    </a:cxn>
                  </a:cxnLst>
                  <a:rect l="l" t="t" r="r" b="b"/>
                  <a:pathLst>
                    <a:path w="121534">
                      <a:moveTo>
                        <a:pt x="0" y="0"/>
                      </a:moveTo>
                      <a:lnTo>
                        <a:pt x="121534" y="0"/>
                      </a:lnTo>
                    </a:path>
                  </a:pathLst>
                </a:custGeom>
                <a:ln w="12700" cap="rnd">
                  <a:solidFill>
                    <a:schemeClr val="tx2"/>
                  </a:solid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EC66C667-F68C-436D-93C7-7E225F6626C6}"/>
                    </a:ext>
                  </a:extLst>
                </p:cNvPr>
                <p:cNvSpPr/>
                <p:nvPr/>
              </p:nvSpPr>
              <p:spPr>
                <a:xfrm>
                  <a:off x="7425691" y="2347781"/>
                  <a:ext cx="12153" cy="85074"/>
                </a:xfrm>
                <a:custGeom>
                  <a:avLst/>
                  <a:gdLst>
                    <a:gd name="connsiteX0" fmla="*/ 0 w 0"/>
                    <a:gd name="connsiteY0" fmla="*/ 0 h 85073"/>
                    <a:gd name="connsiteX1" fmla="*/ 0 w 0"/>
                    <a:gd name="connsiteY1" fmla="*/ 85074 h 85073"/>
                  </a:gdLst>
                  <a:ahLst/>
                  <a:cxnLst>
                    <a:cxn ang="0">
                      <a:pos x="connsiteX0" y="connsiteY0"/>
                    </a:cxn>
                    <a:cxn ang="0">
                      <a:pos x="connsiteX1" y="connsiteY1"/>
                    </a:cxn>
                  </a:cxnLst>
                  <a:rect l="l" t="t" r="r" b="b"/>
                  <a:pathLst>
                    <a:path h="85073">
                      <a:moveTo>
                        <a:pt x="0" y="0"/>
                      </a:moveTo>
                      <a:lnTo>
                        <a:pt x="0" y="85074"/>
                      </a:lnTo>
                    </a:path>
                  </a:pathLst>
                </a:custGeom>
                <a:ln w="12700" cap="rnd">
                  <a:solidFill>
                    <a:schemeClr val="tx2"/>
                  </a:solidFill>
                  <a:prstDash val="solid"/>
                  <a:miter/>
                </a:ln>
              </p:spPr>
              <p:txBody>
                <a:bodyPr rtlCol="0" anchor="ctr"/>
                <a:lstStyle/>
                <a:p>
                  <a:endParaRPr lang="en-US" dirty="0"/>
                </a:p>
              </p:txBody>
            </p:sp>
          </p:grpSp>
        </p:grpSp>
      </p:grpSp>
      <p:cxnSp>
        <p:nvCxnSpPr>
          <p:cNvPr id="57" name="Straight Connector 56">
            <a:extLst>
              <a:ext uri="{FF2B5EF4-FFF2-40B4-BE49-F238E27FC236}">
                <a16:creationId xmlns:a16="http://schemas.microsoft.com/office/drawing/2014/main" id="{C5F2736E-44FC-4308-9ADA-2B0315F4E4B1}"/>
              </a:ext>
            </a:extLst>
          </p:cNvPr>
          <p:cNvCxnSpPr>
            <a:cxnSpLocks/>
          </p:cNvCxnSpPr>
          <p:nvPr/>
        </p:nvCxnSpPr>
        <p:spPr>
          <a:xfrm>
            <a:off x="546378" y="1135991"/>
            <a:ext cx="4278736" cy="0"/>
          </a:xfrm>
          <a:prstGeom prst="line">
            <a:avLst/>
          </a:prstGeom>
          <a:ln w="19050">
            <a:gradFill flip="none" rotWithShape="1">
              <a:gsLst>
                <a:gs pos="0">
                  <a:schemeClr val="accent2"/>
                </a:gs>
                <a:gs pos="48000">
                  <a:schemeClr val="accent4"/>
                </a:gs>
                <a:gs pos="100000">
                  <a:schemeClr val="tx2">
                    <a:alpha val="3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A725AB8-33B6-1E4A-A82E-90A1E265FB2D}"/>
              </a:ext>
            </a:extLst>
          </p:cNvPr>
          <p:cNvSpPr/>
          <p:nvPr/>
        </p:nvSpPr>
        <p:spPr>
          <a:xfrm>
            <a:off x="878283" y="647946"/>
            <a:ext cx="257555" cy="2575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60" name="Oval 59">
            <a:extLst>
              <a:ext uri="{FF2B5EF4-FFF2-40B4-BE49-F238E27FC236}">
                <a16:creationId xmlns:a16="http://schemas.microsoft.com/office/drawing/2014/main" id="{23F19E95-D8CF-A940-8B50-ECD030FDFE5C}"/>
              </a:ext>
            </a:extLst>
          </p:cNvPr>
          <p:cNvSpPr/>
          <p:nvPr/>
        </p:nvSpPr>
        <p:spPr>
          <a:xfrm>
            <a:off x="-804516" y="4948255"/>
            <a:ext cx="488279" cy="4882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61" name="Oval 60">
            <a:extLst>
              <a:ext uri="{FF2B5EF4-FFF2-40B4-BE49-F238E27FC236}">
                <a16:creationId xmlns:a16="http://schemas.microsoft.com/office/drawing/2014/main" id="{A90ED8B8-870E-FE4D-AB96-574675E700C0}"/>
              </a:ext>
            </a:extLst>
          </p:cNvPr>
          <p:cNvSpPr/>
          <p:nvPr/>
        </p:nvSpPr>
        <p:spPr>
          <a:xfrm>
            <a:off x="12388171" y="6035109"/>
            <a:ext cx="488279" cy="4882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Tree>
    <p:extLst>
      <p:ext uri="{BB962C8B-B14F-4D97-AF65-F5344CB8AC3E}">
        <p14:creationId xmlns:p14="http://schemas.microsoft.com/office/powerpoint/2010/main" val="3858726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2930521-89FC-D042-B62E-7228FDAB5F51}"/>
              </a:ext>
            </a:extLst>
          </p:cNvPr>
          <p:cNvSpPr txBox="1">
            <a:spLocks/>
          </p:cNvSpPr>
          <p:nvPr/>
        </p:nvSpPr>
        <p:spPr>
          <a:xfrm>
            <a:off x="592786" y="2192163"/>
            <a:ext cx="5845175" cy="1354217"/>
          </a:xfrm>
          <a:prstGeom prst="rect">
            <a:avLst/>
          </a:prstGeom>
        </p:spPr>
        <p:txBody>
          <a:bodyPr vert="horz" lIns="0" tIns="0" rIns="0" bIns="0" rtlCol="0">
            <a:spAutoFit/>
          </a:bodyPr>
          <a:lstStyle>
            <a:lvl1pPr marL="0" indent="0" algn="l" defTabSz="914126" rtl="0" eaLnBrk="1" latinLnBrk="0" hangingPunct="1">
              <a:lnSpc>
                <a:spcPct val="100000"/>
              </a:lnSpc>
              <a:spcBef>
                <a:spcPts val="1000"/>
              </a:spcBef>
              <a:buFontTx/>
              <a:buNone/>
              <a:defRPr sz="1999" kern="1200">
                <a:solidFill>
                  <a:schemeClr val="tx2"/>
                </a:solidFill>
                <a:latin typeface="+mn-lt"/>
                <a:ea typeface="+mn-ea"/>
                <a:cs typeface="+mn-cs"/>
              </a:defRPr>
            </a:lvl1pPr>
            <a:lvl2pPr marL="0" indent="0" algn="l" defTabSz="914126" rtl="0" eaLnBrk="1" latinLnBrk="0" hangingPunct="1">
              <a:lnSpc>
                <a:spcPct val="100000"/>
              </a:lnSpc>
              <a:spcBef>
                <a:spcPts val="500"/>
              </a:spcBef>
              <a:buFontTx/>
              <a:buNone/>
              <a:defRPr sz="1799" kern="1200">
                <a:solidFill>
                  <a:srgbClr val="626469"/>
                </a:solidFill>
                <a:latin typeface="+mn-lt"/>
                <a:ea typeface="+mn-ea"/>
                <a:cs typeface="+mn-cs"/>
              </a:defRPr>
            </a:lvl2pPr>
            <a:lvl3pPr marL="0" indent="0" algn="l" defTabSz="914126" rtl="0" eaLnBrk="1" latinLnBrk="0" hangingPunct="1">
              <a:lnSpc>
                <a:spcPct val="100000"/>
              </a:lnSpc>
              <a:spcBef>
                <a:spcPts val="500"/>
              </a:spcBef>
              <a:buFontTx/>
              <a:buNone/>
              <a:defRPr sz="1600" kern="1200">
                <a:solidFill>
                  <a:schemeClr val="tx1">
                    <a:lumMod val="50000"/>
                    <a:lumOff val="50000"/>
                  </a:schemeClr>
                </a:solidFill>
                <a:latin typeface="+mn-lt"/>
                <a:ea typeface="+mn-ea"/>
                <a:cs typeface="+mn-cs"/>
              </a:defRPr>
            </a:lvl3pPr>
            <a:lvl4pPr marL="0" indent="0" algn="l" defTabSz="914126" rtl="0" eaLnBrk="1" latinLnBrk="0" hangingPunct="1">
              <a:lnSpc>
                <a:spcPct val="100000"/>
              </a:lnSpc>
              <a:spcBef>
                <a:spcPts val="500"/>
              </a:spcBef>
              <a:buFontTx/>
              <a:buNone/>
              <a:defRPr sz="1400" kern="1200">
                <a:solidFill>
                  <a:schemeClr val="tx1">
                    <a:lumMod val="50000"/>
                    <a:lumOff val="50000"/>
                  </a:schemeClr>
                </a:solidFill>
                <a:latin typeface="+mn-lt"/>
                <a:ea typeface="+mn-ea"/>
                <a:cs typeface="+mn-cs"/>
              </a:defRPr>
            </a:lvl4pPr>
            <a:lvl5pPr marL="0" indent="0" algn="l" defTabSz="914126" rtl="0" eaLnBrk="1" latinLnBrk="0" hangingPunct="1">
              <a:lnSpc>
                <a:spcPct val="100000"/>
              </a:lnSpc>
              <a:spcBef>
                <a:spcPts val="500"/>
              </a:spcBef>
              <a:buFontTx/>
              <a:buNone/>
              <a:defRPr sz="1400" kern="1200">
                <a:solidFill>
                  <a:schemeClr val="tx1">
                    <a:lumMod val="50000"/>
                    <a:lumOff val="50000"/>
                  </a:schemeClr>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4400" b="1" dirty="0">
                <a:latin typeface="+mj-lt"/>
                <a:ea typeface="Calibri" panose="020F0502020204030204" pitchFamily="34" charset="0"/>
                <a:cs typeface="Arial" panose="020B0604020202020204" pitchFamily="34" charset="0"/>
              </a:rPr>
              <a:t>The puzzle of motivation</a:t>
            </a:r>
            <a:endParaRPr lang="en-US" sz="1800" b="1" dirty="0">
              <a:latin typeface="+mj-lt"/>
              <a:cs typeface="Arial" panose="020B0604020202020204" pitchFamily="34" charset="0"/>
            </a:endParaRPr>
          </a:p>
        </p:txBody>
      </p:sp>
      <p:sp>
        <p:nvSpPr>
          <p:cNvPr id="10" name="Rectangle 9">
            <a:extLst>
              <a:ext uri="{FF2B5EF4-FFF2-40B4-BE49-F238E27FC236}">
                <a16:creationId xmlns:a16="http://schemas.microsoft.com/office/drawing/2014/main" id="{5DCE05E6-6B45-C949-A2A6-FCB15A15007A}"/>
              </a:ext>
            </a:extLst>
          </p:cNvPr>
          <p:cNvSpPr/>
          <p:nvPr/>
        </p:nvSpPr>
        <p:spPr>
          <a:xfrm>
            <a:off x="592786" y="4355007"/>
            <a:ext cx="4259838" cy="523220"/>
          </a:xfrm>
          <a:prstGeom prst="rect">
            <a:avLst/>
          </a:prstGeom>
        </p:spPr>
        <p:txBody>
          <a:bodyPr wrap="square">
            <a:spAutoFit/>
          </a:bodyPr>
          <a:lstStyle/>
          <a:p>
            <a:r>
              <a:rPr lang="en-US" sz="2800" dirty="0"/>
              <a:t>Dan Pink</a:t>
            </a:r>
          </a:p>
        </p:txBody>
      </p:sp>
      <p:sp>
        <p:nvSpPr>
          <p:cNvPr id="4" name="Oval 3">
            <a:extLst>
              <a:ext uri="{FF2B5EF4-FFF2-40B4-BE49-F238E27FC236}">
                <a16:creationId xmlns:a16="http://schemas.microsoft.com/office/drawing/2014/main" id="{C70D00C7-4B77-478D-B1CC-F2628028DE5B}"/>
              </a:ext>
            </a:extLst>
          </p:cNvPr>
          <p:cNvSpPr/>
          <p:nvPr/>
        </p:nvSpPr>
        <p:spPr>
          <a:xfrm>
            <a:off x="1332093" y="3899550"/>
            <a:ext cx="192420" cy="192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5" name="Oval 4">
            <a:extLst>
              <a:ext uri="{FF2B5EF4-FFF2-40B4-BE49-F238E27FC236}">
                <a16:creationId xmlns:a16="http://schemas.microsoft.com/office/drawing/2014/main" id="{FABA6595-B972-4BE7-AFE4-84380E792775}"/>
              </a:ext>
            </a:extLst>
          </p:cNvPr>
          <p:cNvSpPr/>
          <p:nvPr/>
        </p:nvSpPr>
        <p:spPr>
          <a:xfrm>
            <a:off x="987848" y="3899550"/>
            <a:ext cx="192420" cy="192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6" name="Oval 5">
            <a:extLst>
              <a:ext uri="{FF2B5EF4-FFF2-40B4-BE49-F238E27FC236}">
                <a16:creationId xmlns:a16="http://schemas.microsoft.com/office/drawing/2014/main" id="{72616105-504F-44CC-A459-D26FB9E2C791}"/>
              </a:ext>
            </a:extLst>
          </p:cNvPr>
          <p:cNvSpPr/>
          <p:nvPr/>
        </p:nvSpPr>
        <p:spPr>
          <a:xfrm>
            <a:off x="643603" y="3899550"/>
            <a:ext cx="192420" cy="192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Tree>
    <p:extLst>
      <p:ext uri="{BB962C8B-B14F-4D97-AF65-F5344CB8AC3E}">
        <p14:creationId xmlns:p14="http://schemas.microsoft.com/office/powerpoint/2010/main" val="845908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7A71-CD7E-49F0-88A7-2F55658118E0}"/>
              </a:ext>
            </a:extLst>
          </p:cNvPr>
          <p:cNvSpPr>
            <a:spLocks noGrp="1"/>
          </p:cNvSpPr>
          <p:nvPr>
            <p:ph type="title"/>
          </p:nvPr>
        </p:nvSpPr>
        <p:spPr>
          <a:xfrm>
            <a:off x="546378" y="450025"/>
            <a:ext cx="11088784" cy="553998"/>
          </a:xfrm>
        </p:spPr>
        <p:txBody>
          <a:bodyPr/>
          <a:lstStyle/>
          <a:p>
            <a:r>
              <a:rPr lang="en-US" b="1" dirty="0"/>
              <a:t>Motivation Model</a:t>
            </a:r>
          </a:p>
        </p:txBody>
      </p:sp>
      <p:grpSp>
        <p:nvGrpSpPr>
          <p:cNvPr id="6" name="Group 5">
            <a:extLst>
              <a:ext uri="{FF2B5EF4-FFF2-40B4-BE49-F238E27FC236}">
                <a16:creationId xmlns:a16="http://schemas.microsoft.com/office/drawing/2014/main" id="{FCE4E41E-80A0-44CD-A1BC-23B96D8D8B27}"/>
              </a:ext>
            </a:extLst>
          </p:cNvPr>
          <p:cNvGrpSpPr/>
          <p:nvPr/>
        </p:nvGrpSpPr>
        <p:grpSpPr>
          <a:xfrm>
            <a:off x="4229820" y="1801746"/>
            <a:ext cx="3747084" cy="3747085"/>
            <a:chOff x="3874750" y="1314450"/>
            <a:chExt cx="4442500" cy="4442502"/>
          </a:xfrm>
          <a:effectLst>
            <a:outerShdw blurRad="215900" dist="38100" dir="5400000" algn="t" rotWithShape="0">
              <a:prstClr val="black">
                <a:alpha val="40000"/>
              </a:prstClr>
            </a:outerShdw>
          </a:effectLst>
        </p:grpSpPr>
        <p:sp>
          <p:nvSpPr>
            <p:cNvPr id="7" name="Freeform: Shape 6">
              <a:extLst>
                <a:ext uri="{FF2B5EF4-FFF2-40B4-BE49-F238E27FC236}">
                  <a16:creationId xmlns:a16="http://schemas.microsoft.com/office/drawing/2014/main" id="{F7437711-67D1-464B-9044-2157A86DF903}"/>
                </a:ext>
              </a:extLst>
            </p:cNvPr>
            <p:cNvSpPr/>
            <p:nvPr/>
          </p:nvSpPr>
          <p:spPr>
            <a:xfrm>
              <a:off x="3874750" y="3535701"/>
              <a:ext cx="2221250" cy="2221251"/>
            </a:xfrm>
            <a:custGeom>
              <a:avLst/>
              <a:gdLst>
                <a:gd name="connsiteX0" fmla="*/ 459191 w 2221250"/>
                <a:gd name="connsiteY0" fmla="*/ 0 h 2221250"/>
                <a:gd name="connsiteX1" fmla="*/ 0 w 2221250"/>
                <a:gd name="connsiteY1" fmla="*/ 0 h 2221250"/>
                <a:gd name="connsiteX2" fmla="*/ 2221251 w 2221250"/>
                <a:gd name="connsiteY2" fmla="*/ 2221251 h 2221250"/>
                <a:gd name="connsiteX3" fmla="*/ 2221251 w 2221250"/>
                <a:gd name="connsiteY3" fmla="*/ 1762059 h 2221250"/>
                <a:gd name="connsiteX4" fmla="*/ 459191 w 2221250"/>
                <a:gd name="connsiteY4" fmla="*/ 0 h 222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250" h="2221250">
                  <a:moveTo>
                    <a:pt x="459191" y="0"/>
                  </a:moveTo>
                  <a:lnTo>
                    <a:pt x="0" y="0"/>
                  </a:lnTo>
                  <a:cubicBezTo>
                    <a:pt x="0" y="1227166"/>
                    <a:pt x="994084" y="2221251"/>
                    <a:pt x="2221251" y="2221251"/>
                  </a:cubicBezTo>
                  <a:lnTo>
                    <a:pt x="2221251" y="1762059"/>
                  </a:lnTo>
                  <a:cubicBezTo>
                    <a:pt x="1248084" y="1762059"/>
                    <a:pt x="459191" y="973167"/>
                    <a:pt x="459191" y="0"/>
                  </a:cubicBezTo>
                  <a:close/>
                </a:path>
              </a:pathLst>
            </a:custGeom>
            <a:solidFill>
              <a:schemeClr val="accent5"/>
            </a:solidFill>
            <a:ln w="99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Freeform: Shape 7">
              <a:extLst>
                <a:ext uri="{FF2B5EF4-FFF2-40B4-BE49-F238E27FC236}">
                  <a16:creationId xmlns:a16="http://schemas.microsoft.com/office/drawing/2014/main" id="{736FD857-A14E-41C1-B7A6-32CB08DB7012}"/>
                </a:ext>
              </a:extLst>
            </p:cNvPr>
            <p:cNvSpPr/>
            <p:nvPr/>
          </p:nvSpPr>
          <p:spPr>
            <a:xfrm>
              <a:off x="3874750" y="1314450"/>
              <a:ext cx="2221250" cy="2221250"/>
            </a:xfrm>
            <a:custGeom>
              <a:avLst/>
              <a:gdLst>
                <a:gd name="connsiteX0" fmla="*/ 2221251 w 2221250"/>
                <a:gd name="connsiteY0" fmla="*/ 459191 h 2221250"/>
                <a:gd name="connsiteX1" fmla="*/ 2221251 w 2221250"/>
                <a:gd name="connsiteY1" fmla="*/ 0 h 2221250"/>
                <a:gd name="connsiteX2" fmla="*/ 0 w 2221250"/>
                <a:gd name="connsiteY2" fmla="*/ 2221251 h 2221250"/>
                <a:gd name="connsiteX3" fmla="*/ 459191 w 2221250"/>
                <a:gd name="connsiteY3" fmla="*/ 2221251 h 2221250"/>
                <a:gd name="connsiteX4" fmla="*/ 2221251 w 2221250"/>
                <a:gd name="connsiteY4" fmla="*/ 459191 h 222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250" h="2221250">
                  <a:moveTo>
                    <a:pt x="2221251" y="459191"/>
                  </a:moveTo>
                  <a:lnTo>
                    <a:pt x="2221251" y="0"/>
                  </a:lnTo>
                  <a:cubicBezTo>
                    <a:pt x="994084" y="0"/>
                    <a:pt x="0" y="994084"/>
                    <a:pt x="0" y="2221251"/>
                  </a:cubicBezTo>
                  <a:lnTo>
                    <a:pt x="459191" y="2221251"/>
                  </a:lnTo>
                  <a:cubicBezTo>
                    <a:pt x="459191" y="1248084"/>
                    <a:pt x="1248084" y="459191"/>
                    <a:pt x="2221251" y="459191"/>
                  </a:cubicBezTo>
                  <a:close/>
                </a:path>
              </a:pathLst>
            </a:custGeom>
            <a:solidFill>
              <a:schemeClr val="accent2"/>
            </a:solidFill>
            <a:ln w="99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lgn="r" defTabSz="457200" rtl="1" eaLnBrk="1" latinLnBrk="0" hangingPunct="1"/>
              <a:endParaRPr lang="en-US" dirty="0"/>
            </a:p>
          </p:txBody>
        </p:sp>
        <p:sp>
          <p:nvSpPr>
            <p:cNvPr id="9" name="Freeform: Shape 8">
              <a:extLst>
                <a:ext uri="{FF2B5EF4-FFF2-40B4-BE49-F238E27FC236}">
                  <a16:creationId xmlns:a16="http://schemas.microsoft.com/office/drawing/2014/main" id="{90EDF9F2-9E81-40C2-B562-C7FA6A177D6A}"/>
                </a:ext>
              </a:extLst>
            </p:cNvPr>
            <p:cNvSpPr/>
            <p:nvPr/>
          </p:nvSpPr>
          <p:spPr>
            <a:xfrm>
              <a:off x="6096000" y="3535700"/>
              <a:ext cx="2221250" cy="2221250"/>
            </a:xfrm>
            <a:custGeom>
              <a:avLst/>
              <a:gdLst>
                <a:gd name="connsiteX0" fmla="*/ 2221251 w 2221250"/>
                <a:gd name="connsiteY0" fmla="*/ 0 h 2221250"/>
                <a:gd name="connsiteX1" fmla="*/ 1762059 w 2221250"/>
                <a:gd name="connsiteY1" fmla="*/ 0 h 2221250"/>
                <a:gd name="connsiteX2" fmla="*/ 0 w 2221250"/>
                <a:gd name="connsiteY2" fmla="*/ 1762059 h 2221250"/>
                <a:gd name="connsiteX3" fmla="*/ 0 w 2221250"/>
                <a:gd name="connsiteY3" fmla="*/ 2221251 h 2221250"/>
                <a:gd name="connsiteX4" fmla="*/ 2221251 w 2221250"/>
                <a:gd name="connsiteY4" fmla="*/ 0 h 222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250" h="2221250">
                  <a:moveTo>
                    <a:pt x="2221251" y="0"/>
                  </a:moveTo>
                  <a:lnTo>
                    <a:pt x="1762059" y="0"/>
                  </a:lnTo>
                  <a:cubicBezTo>
                    <a:pt x="1762059" y="973167"/>
                    <a:pt x="973167" y="1762059"/>
                    <a:pt x="0" y="1762059"/>
                  </a:cubicBezTo>
                  <a:lnTo>
                    <a:pt x="0" y="2221251"/>
                  </a:lnTo>
                  <a:cubicBezTo>
                    <a:pt x="1227166" y="2221251"/>
                    <a:pt x="2221251" y="1227166"/>
                    <a:pt x="2221251" y="0"/>
                  </a:cubicBezTo>
                  <a:close/>
                </a:path>
              </a:pathLst>
            </a:custGeom>
            <a:solidFill>
              <a:schemeClr val="accent4"/>
            </a:solidFill>
            <a:ln w="99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Freeform: Shape 9">
              <a:extLst>
                <a:ext uri="{FF2B5EF4-FFF2-40B4-BE49-F238E27FC236}">
                  <a16:creationId xmlns:a16="http://schemas.microsoft.com/office/drawing/2014/main" id="{5407553B-9E04-46A2-B644-694D1CFD5B00}"/>
                </a:ext>
              </a:extLst>
            </p:cNvPr>
            <p:cNvSpPr/>
            <p:nvPr/>
          </p:nvSpPr>
          <p:spPr>
            <a:xfrm>
              <a:off x="6096000" y="1314450"/>
              <a:ext cx="2221250" cy="2221250"/>
            </a:xfrm>
            <a:custGeom>
              <a:avLst/>
              <a:gdLst>
                <a:gd name="connsiteX0" fmla="*/ 1762059 w 2221250"/>
                <a:gd name="connsiteY0" fmla="*/ 2221251 h 2221250"/>
                <a:gd name="connsiteX1" fmla="*/ 2221251 w 2221250"/>
                <a:gd name="connsiteY1" fmla="*/ 2221251 h 2221250"/>
                <a:gd name="connsiteX2" fmla="*/ 0 w 2221250"/>
                <a:gd name="connsiteY2" fmla="*/ 0 h 2221250"/>
                <a:gd name="connsiteX3" fmla="*/ 0 w 2221250"/>
                <a:gd name="connsiteY3" fmla="*/ 459191 h 2221250"/>
                <a:gd name="connsiteX4" fmla="*/ 1762059 w 2221250"/>
                <a:gd name="connsiteY4" fmla="*/ 2221251 h 222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250" h="2221250">
                  <a:moveTo>
                    <a:pt x="1762059" y="2221251"/>
                  </a:moveTo>
                  <a:lnTo>
                    <a:pt x="2221251" y="2221251"/>
                  </a:lnTo>
                  <a:cubicBezTo>
                    <a:pt x="2221251" y="994084"/>
                    <a:pt x="1227166" y="0"/>
                    <a:pt x="0" y="0"/>
                  </a:cubicBezTo>
                  <a:lnTo>
                    <a:pt x="0" y="459191"/>
                  </a:lnTo>
                  <a:cubicBezTo>
                    <a:pt x="973167" y="459191"/>
                    <a:pt x="1762059" y="1248084"/>
                    <a:pt x="1762059" y="2221251"/>
                  </a:cubicBezTo>
                  <a:close/>
                </a:path>
              </a:pathLst>
            </a:custGeom>
            <a:solidFill>
              <a:schemeClr val="accent3"/>
            </a:solidFill>
            <a:ln w="99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Freeform: Shape 10">
              <a:extLst>
                <a:ext uri="{FF2B5EF4-FFF2-40B4-BE49-F238E27FC236}">
                  <a16:creationId xmlns:a16="http://schemas.microsoft.com/office/drawing/2014/main" id="{9EB871C0-4D3F-4688-9383-FB5E7B77699F}"/>
                </a:ext>
              </a:extLst>
            </p:cNvPr>
            <p:cNvSpPr/>
            <p:nvPr/>
          </p:nvSpPr>
          <p:spPr>
            <a:xfrm>
              <a:off x="4333941" y="1773642"/>
              <a:ext cx="1762059" cy="1762059"/>
            </a:xfrm>
            <a:custGeom>
              <a:avLst/>
              <a:gdLst>
                <a:gd name="connsiteX0" fmla="*/ 1762059 w 1762059"/>
                <a:gd name="connsiteY0" fmla="*/ 0 h 1762059"/>
                <a:gd name="connsiteX1" fmla="*/ 1075763 w 1762059"/>
                <a:gd name="connsiteY1" fmla="*/ 138455 h 1762059"/>
                <a:gd name="connsiteX2" fmla="*/ 515968 w 1762059"/>
                <a:gd name="connsiteY2" fmla="*/ 515968 h 1762059"/>
                <a:gd name="connsiteX3" fmla="*/ 138455 w 1762059"/>
                <a:gd name="connsiteY3" fmla="*/ 1076759 h 1762059"/>
                <a:gd name="connsiteX4" fmla="*/ 0 w 1762059"/>
                <a:gd name="connsiteY4" fmla="*/ 1762059 h 1762059"/>
                <a:gd name="connsiteX5" fmla="*/ 1762059 w 1762059"/>
                <a:gd name="connsiteY5" fmla="*/ 1762059 h 1762059"/>
                <a:gd name="connsiteX6" fmla="*/ 1762059 w 1762059"/>
                <a:gd name="connsiteY6" fmla="*/ 0 h 176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2059" h="1762059">
                  <a:moveTo>
                    <a:pt x="1762059" y="0"/>
                  </a:moveTo>
                  <a:cubicBezTo>
                    <a:pt x="1519017" y="0"/>
                    <a:pt x="1286931" y="49804"/>
                    <a:pt x="1075763" y="138455"/>
                  </a:cubicBezTo>
                  <a:cubicBezTo>
                    <a:pt x="864594" y="227105"/>
                    <a:pt x="675340" y="356595"/>
                    <a:pt x="515968" y="515968"/>
                  </a:cubicBezTo>
                  <a:cubicBezTo>
                    <a:pt x="356595" y="675340"/>
                    <a:pt x="228102" y="865590"/>
                    <a:pt x="138455" y="1076759"/>
                  </a:cubicBezTo>
                  <a:cubicBezTo>
                    <a:pt x="48808" y="1287927"/>
                    <a:pt x="0" y="1519017"/>
                    <a:pt x="0" y="1762059"/>
                  </a:cubicBezTo>
                  <a:lnTo>
                    <a:pt x="1762059" y="1762059"/>
                  </a:lnTo>
                  <a:lnTo>
                    <a:pt x="1762059" y="0"/>
                  </a:lnTo>
                  <a:close/>
                </a:path>
              </a:pathLst>
            </a:custGeom>
            <a:gradFill flip="none" rotWithShape="1">
              <a:gsLst>
                <a:gs pos="0">
                  <a:schemeClr val="bg1"/>
                </a:gs>
                <a:gs pos="100000">
                  <a:schemeClr val="bg1">
                    <a:lumMod val="95000"/>
                  </a:schemeClr>
                </a:gs>
              </a:gsLst>
              <a:lin ang="2700000" scaled="1"/>
              <a:tileRect/>
            </a:gradFill>
            <a:ln w="9952" cap="flat">
              <a:noFill/>
              <a:prstDash val="solid"/>
              <a:miter/>
            </a:ln>
            <a:effectLst/>
          </p:spPr>
          <p:txBody>
            <a:bodyPr rtlCol="0" anchor="ctr"/>
            <a:lstStyle/>
            <a:p>
              <a:pPr marL="0" algn="r" defTabSz="457200" rtl="1" eaLnBrk="1" latinLnBrk="0" hangingPunct="1"/>
              <a:endParaRPr lang="en-US" dirty="0"/>
            </a:p>
          </p:txBody>
        </p:sp>
        <p:sp>
          <p:nvSpPr>
            <p:cNvPr id="12" name="Freeform: Shape 11">
              <a:extLst>
                <a:ext uri="{FF2B5EF4-FFF2-40B4-BE49-F238E27FC236}">
                  <a16:creationId xmlns:a16="http://schemas.microsoft.com/office/drawing/2014/main" id="{76D13CB9-F914-4739-BFD3-D8931D37825D}"/>
                </a:ext>
              </a:extLst>
            </p:cNvPr>
            <p:cNvSpPr/>
            <p:nvPr/>
          </p:nvSpPr>
          <p:spPr>
            <a:xfrm>
              <a:off x="4333941" y="3535700"/>
              <a:ext cx="1762059" cy="1762059"/>
            </a:xfrm>
            <a:custGeom>
              <a:avLst/>
              <a:gdLst>
                <a:gd name="connsiteX0" fmla="*/ 1762059 w 1762059"/>
                <a:gd name="connsiteY0" fmla="*/ 0 h 1762059"/>
                <a:gd name="connsiteX1" fmla="*/ 0 w 1762059"/>
                <a:gd name="connsiteY1" fmla="*/ 0 h 1762059"/>
                <a:gd name="connsiteX2" fmla="*/ 138455 w 1762059"/>
                <a:gd name="connsiteY2" fmla="*/ 686297 h 1762059"/>
                <a:gd name="connsiteX3" fmla="*/ 515968 w 1762059"/>
                <a:gd name="connsiteY3" fmla="*/ 1246092 h 1762059"/>
                <a:gd name="connsiteX4" fmla="*/ 1075763 w 1762059"/>
                <a:gd name="connsiteY4" fmla="*/ 1623605 h 1762059"/>
                <a:gd name="connsiteX5" fmla="*/ 1762059 w 1762059"/>
                <a:gd name="connsiteY5" fmla="*/ 1762059 h 1762059"/>
                <a:gd name="connsiteX6" fmla="*/ 1762059 w 1762059"/>
                <a:gd name="connsiteY6" fmla="*/ 0 h 176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2059" h="1762059">
                  <a:moveTo>
                    <a:pt x="1762059" y="0"/>
                  </a:moveTo>
                  <a:lnTo>
                    <a:pt x="0" y="0"/>
                  </a:lnTo>
                  <a:cubicBezTo>
                    <a:pt x="0" y="243043"/>
                    <a:pt x="49804" y="475129"/>
                    <a:pt x="138455" y="686297"/>
                  </a:cubicBezTo>
                  <a:cubicBezTo>
                    <a:pt x="227105" y="897465"/>
                    <a:pt x="356595" y="1086720"/>
                    <a:pt x="515968" y="1246092"/>
                  </a:cubicBezTo>
                  <a:cubicBezTo>
                    <a:pt x="675340" y="1405464"/>
                    <a:pt x="865590" y="1534954"/>
                    <a:pt x="1075763" y="1623605"/>
                  </a:cubicBezTo>
                  <a:cubicBezTo>
                    <a:pt x="1285935" y="1712255"/>
                    <a:pt x="1518021" y="1762059"/>
                    <a:pt x="1762059" y="1762059"/>
                  </a:cubicBezTo>
                  <a:lnTo>
                    <a:pt x="1762059" y="0"/>
                  </a:lnTo>
                  <a:close/>
                </a:path>
              </a:pathLst>
            </a:custGeom>
            <a:gradFill flip="none" rotWithShape="1">
              <a:gsLst>
                <a:gs pos="0">
                  <a:schemeClr val="bg1">
                    <a:lumMod val="95000"/>
                  </a:schemeClr>
                </a:gs>
                <a:gs pos="100000">
                  <a:schemeClr val="bg1"/>
                </a:gs>
              </a:gsLst>
              <a:lin ang="8100000" scaled="1"/>
              <a:tileRect/>
            </a:gradFill>
            <a:ln w="99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Freeform: Shape 12">
              <a:extLst>
                <a:ext uri="{FF2B5EF4-FFF2-40B4-BE49-F238E27FC236}">
                  <a16:creationId xmlns:a16="http://schemas.microsoft.com/office/drawing/2014/main" id="{3D21ACCC-BB8F-4513-8EB7-2AE774667AE9}"/>
                </a:ext>
              </a:extLst>
            </p:cNvPr>
            <p:cNvSpPr/>
            <p:nvPr/>
          </p:nvSpPr>
          <p:spPr>
            <a:xfrm>
              <a:off x="6096000" y="3535700"/>
              <a:ext cx="1762059" cy="1762059"/>
            </a:xfrm>
            <a:custGeom>
              <a:avLst/>
              <a:gdLst>
                <a:gd name="connsiteX0" fmla="*/ 0 w 1762059"/>
                <a:gd name="connsiteY0" fmla="*/ 1762059 h 1762059"/>
                <a:gd name="connsiteX1" fmla="*/ 686297 w 1762059"/>
                <a:gd name="connsiteY1" fmla="*/ 1623605 h 1762059"/>
                <a:gd name="connsiteX2" fmla="*/ 1246092 w 1762059"/>
                <a:gd name="connsiteY2" fmla="*/ 1246092 h 1762059"/>
                <a:gd name="connsiteX3" fmla="*/ 1623605 w 1762059"/>
                <a:gd name="connsiteY3" fmla="*/ 686297 h 1762059"/>
                <a:gd name="connsiteX4" fmla="*/ 1762059 w 1762059"/>
                <a:gd name="connsiteY4" fmla="*/ 0 h 1762059"/>
                <a:gd name="connsiteX5" fmla="*/ 0 w 1762059"/>
                <a:gd name="connsiteY5" fmla="*/ 0 h 1762059"/>
                <a:gd name="connsiteX6" fmla="*/ 0 w 1762059"/>
                <a:gd name="connsiteY6" fmla="*/ 1762059 h 176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2059" h="1762059">
                  <a:moveTo>
                    <a:pt x="0" y="1762059"/>
                  </a:moveTo>
                  <a:cubicBezTo>
                    <a:pt x="243043" y="1762059"/>
                    <a:pt x="475129" y="1712255"/>
                    <a:pt x="686297" y="1623605"/>
                  </a:cubicBezTo>
                  <a:cubicBezTo>
                    <a:pt x="897465" y="1533958"/>
                    <a:pt x="1086720" y="1405464"/>
                    <a:pt x="1246092" y="1246092"/>
                  </a:cubicBezTo>
                  <a:cubicBezTo>
                    <a:pt x="1405464" y="1086720"/>
                    <a:pt x="1534954" y="896469"/>
                    <a:pt x="1623605" y="686297"/>
                  </a:cubicBezTo>
                  <a:cubicBezTo>
                    <a:pt x="1713252" y="475129"/>
                    <a:pt x="1762059" y="244039"/>
                    <a:pt x="1762059" y="0"/>
                  </a:cubicBezTo>
                  <a:lnTo>
                    <a:pt x="0" y="0"/>
                  </a:lnTo>
                  <a:lnTo>
                    <a:pt x="0" y="1762059"/>
                  </a:lnTo>
                  <a:close/>
                </a:path>
              </a:pathLst>
            </a:custGeom>
            <a:gradFill flip="none" rotWithShape="1">
              <a:gsLst>
                <a:gs pos="0">
                  <a:schemeClr val="bg1">
                    <a:lumMod val="95000"/>
                  </a:schemeClr>
                </a:gs>
                <a:gs pos="100000">
                  <a:schemeClr val="bg1"/>
                </a:gs>
              </a:gsLst>
              <a:lin ang="2700000" scaled="1"/>
              <a:tileRect/>
            </a:gradFill>
            <a:ln w="9952"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Freeform: Shape 13">
              <a:extLst>
                <a:ext uri="{FF2B5EF4-FFF2-40B4-BE49-F238E27FC236}">
                  <a16:creationId xmlns:a16="http://schemas.microsoft.com/office/drawing/2014/main" id="{49764859-71B4-45D4-A3E3-FE9C8300A0C6}"/>
                </a:ext>
              </a:extLst>
            </p:cNvPr>
            <p:cNvSpPr/>
            <p:nvPr/>
          </p:nvSpPr>
          <p:spPr>
            <a:xfrm>
              <a:off x="6096000" y="1773641"/>
              <a:ext cx="1762059" cy="1762059"/>
            </a:xfrm>
            <a:custGeom>
              <a:avLst/>
              <a:gdLst>
                <a:gd name="connsiteX0" fmla="*/ 0 w 1762059"/>
                <a:gd name="connsiteY0" fmla="*/ 1762059 h 1762059"/>
                <a:gd name="connsiteX1" fmla="*/ 1762059 w 1762059"/>
                <a:gd name="connsiteY1" fmla="*/ 1762059 h 1762059"/>
                <a:gd name="connsiteX2" fmla="*/ 1623605 w 1762059"/>
                <a:gd name="connsiteY2" fmla="*/ 1075763 h 1762059"/>
                <a:gd name="connsiteX3" fmla="*/ 1246092 w 1762059"/>
                <a:gd name="connsiteY3" fmla="*/ 515968 h 1762059"/>
                <a:gd name="connsiteX4" fmla="*/ 686297 w 1762059"/>
                <a:gd name="connsiteY4" fmla="*/ 138455 h 1762059"/>
                <a:gd name="connsiteX5" fmla="*/ 0 w 1762059"/>
                <a:gd name="connsiteY5" fmla="*/ 0 h 1762059"/>
                <a:gd name="connsiteX6" fmla="*/ 0 w 1762059"/>
                <a:gd name="connsiteY6" fmla="*/ 1762059 h 176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2059" h="1762059">
                  <a:moveTo>
                    <a:pt x="0" y="1762059"/>
                  </a:moveTo>
                  <a:lnTo>
                    <a:pt x="1762059" y="1762059"/>
                  </a:lnTo>
                  <a:cubicBezTo>
                    <a:pt x="1762059" y="1519017"/>
                    <a:pt x="1712255" y="1286931"/>
                    <a:pt x="1623605" y="1075763"/>
                  </a:cubicBezTo>
                  <a:cubicBezTo>
                    <a:pt x="1533958" y="864594"/>
                    <a:pt x="1405464" y="675340"/>
                    <a:pt x="1246092" y="515968"/>
                  </a:cubicBezTo>
                  <a:cubicBezTo>
                    <a:pt x="1086720" y="356595"/>
                    <a:pt x="896469" y="228102"/>
                    <a:pt x="686297" y="138455"/>
                  </a:cubicBezTo>
                  <a:cubicBezTo>
                    <a:pt x="475129" y="48808"/>
                    <a:pt x="244039" y="0"/>
                    <a:pt x="0" y="0"/>
                  </a:cubicBezTo>
                  <a:lnTo>
                    <a:pt x="0" y="1762059"/>
                  </a:lnTo>
                  <a:close/>
                </a:path>
              </a:pathLst>
            </a:custGeom>
            <a:gradFill flip="none" rotWithShape="1">
              <a:gsLst>
                <a:gs pos="0">
                  <a:schemeClr val="bg1"/>
                </a:gs>
                <a:gs pos="100000">
                  <a:schemeClr val="bg1">
                    <a:lumMod val="95000"/>
                  </a:schemeClr>
                </a:gs>
              </a:gsLst>
              <a:lin ang="5400000" scaled="1"/>
              <a:tileRect/>
            </a:gradFill>
            <a:ln w="9952"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 name="Freeform: Shape 14">
              <a:extLst>
                <a:ext uri="{FF2B5EF4-FFF2-40B4-BE49-F238E27FC236}">
                  <a16:creationId xmlns:a16="http://schemas.microsoft.com/office/drawing/2014/main" id="{BBC3D39F-639D-451B-8B8A-6EA72DC90969}"/>
                </a:ext>
              </a:extLst>
            </p:cNvPr>
            <p:cNvSpPr/>
            <p:nvPr/>
          </p:nvSpPr>
          <p:spPr>
            <a:xfrm rot="10800000" flipH="1">
              <a:off x="6096000" y="1315559"/>
              <a:ext cx="551514" cy="2212522"/>
            </a:xfrm>
            <a:custGeom>
              <a:avLst/>
              <a:gdLst>
                <a:gd name="connsiteX0" fmla="*/ 0 w 551514"/>
                <a:gd name="connsiteY0" fmla="*/ 2212522 h 2212522"/>
                <a:gd name="connsiteX1" fmla="*/ 205218 w 551514"/>
                <a:gd name="connsiteY1" fmla="*/ 2202166 h 2212522"/>
                <a:gd name="connsiteX2" fmla="*/ 425817 w 551514"/>
                <a:gd name="connsiteY2" fmla="*/ 2168519 h 2212522"/>
                <a:gd name="connsiteX3" fmla="*/ 551514 w 551514"/>
                <a:gd name="connsiteY3" fmla="*/ 2136215 h 2212522"/>
                <a:gd name="connsiteX4" fmla="*/ 436826 w 551514"/>
                <a:gd name="connsiteY4" fmla="*/ 1691986 h 2212522"/>
                <a:gd name="connsiteX5" fmla="*/ 0 w 551514"/>
                <a:gd name="connsiteY5" fmla="*/ 0 h 2212522"/>
                <a:gd name="connsiteX6" fmla="*/ 0 w 551514"/>
                <a:gd name="connsiteY6" fmla="*/ 1753330 h 221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514" h="2212522">
                  <a:moveTo>
                    <a:pt x="0" y="2212522"/>
                  </a:moveTo>
                  <a:lnTo>
                    <a:pt x="205218" y="2202166"/>
                  </a:lnTo>
                  <a:cubicBezTo>
                    <a:pt x="279910" y="2194586"/>
                    <a:pt x="353504" y="2183308"/>
                    <a:pt x="425817" y="2168519"/>
                  </a:cubicBezTo>
                  <a:lnTo>
                    <a:pt x="551514" y="2136215"/>
                  </a:lnTo>
                  <a:lnTo>
                    <a:pt x="436826" y="1691986"/>
                  </a:lnTo>
                  <a:lnTo>
                    <a:pt x="0" y="0"/>
                  </a:lnTo>
                  <a:lnTo>
                    <a:pt x="0" y="1753330"/>
                  </a:lnTo>
                  <a:close/>
                </a:path>
              </a:pathLst>
            </a:custGeom>
            <a:gradFill flip="none" rotWithShape="1">
              <a:gsLst>
                <a:gs pos="0">
                  <a:schemeClr val="tx1">
                    <a:alpha val="40000"/>
                  </a:schemeClr>
                </a:gs>
                <a:gs pos="49000">
                  <a:schemeClr val="bg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B9579595-3904-406F-AD28-D583F374E06B}"/>
                </a:ext>
              </a:extLst>
            </p:cNvPr>
            <p:cNvSpPr/>
            <p:nvPr/>
          </p:nvSpPr>
          <p:spPr>
            <a:xfrm rot="16200000" flipH="1">
              <a:off x="6935232" y="2705196"/>
              <a:ext cx="551514" cy="2212522"/>
            </a:xfrm>
            <a:custGeom>
              <a:avLst/>
              <a:gdLst>
                <a:gd name="connsiteX0" fmla="*/ 0 w 551514"/>
                <a:gd name="connsiteY0" fmla="*/ 2212522 h 2212522"/>
                <a:gd name="connsiteX1" fmla="*/ 205218 w 551514"/>
                <a:gd name="connsiteY1" fmla="*/ 2202166 h 2212522"/>
                <a:gd name="connsiteX2" fmla="*/ 425817 w 551514"/>
                <a:gd name="connsiteY2" fmla="*/ 2168519 h 2212522"/>
                <a:gd name="connsiteX3" fmla="*/ 551514 w 551514"/>
                <a:gd name="connsiteY3" fmla="*/ 2136215 h 2212522"/>
                <a:gd name="connsiteX4" fmla="*/ 436826 w 551514"/>
                <a:gd name="connsiteY4" fmla="*/ 1691986 h 2212522"/>
                <a:gd name="connsiteX5" fmla="*/ 0 w 551514"/>
                <a:gd name="connsiteY5" fmla="*/ 0 h 2212522"/>
                <a:gd name="connsiteX6" fmla="*/ 0 w 551514"/>
                <a:gd name="connsiteY6" fmla="*/ 1753330 h 221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514" h="2212522">
                  <a:moveTo>
                    <a:pt x="0" y="2212522"/>
                  </a:moveTo>
                  <a:lnTo>
                    <a:pt x="205218" y="2202166"/>
                  </a:lnTo>
                  <a:cubicBezTo>
                    <a:pt x="279910" y="2194586"/>
                    <a:pt x="353504" y="2183308"/>
                    <a:pt x="425817" y="2168519"/>
                  </a:cubicBezTo>
                  <a:lnTo>
                    <a:pt x="551514" y="2136215"/>
                  </a:lnTo>
                  <a:lnTo>
                    <a:pt x="436826" y="1691986"/>
                  </a:lnTo>
                  <a:lnTo>
                    <a:pt x="0" y="0"/>
                  </a:lnTo>
                  <a:lnTo>
                    <a:pt x="0" y="1753330"/>
                  </a:lnTo>
                  <a:close/>
                </a:path>
              </a:pathLst>
            </a:custGeom>
            <a:gradFill flip="none" rotWithShape="1">
              <a:gsLst>
                <a:gs pos="0">
                  <a:schemeClr val="tx1">
                    <a:alpha val="40000"/>
                  </a:schemeClr>
                </a:gs>
                <a:gs pos="49000">
                  <a:schemeClr val="bg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0FA98347-77CA-452A-9BB6-44223858CCD3}"/>
                </a:ext>
              </a:extLst>
            </p:cNvPr>
            <p:cNvSpPr/>
            <p:nvPr/>
          </p:nvSpPr>
          <p:spPr>
            <a:xfrm flipH="1">
              <a:off x="5544486" y="3543320"/>
              <a:ext cx="551514" cy="2212522"/>
            </a:xfrm>
            <a:custGeom>
              <a:avLst/>
              <a:gdLst>
                <a:gd name="connsiteX0" fmla="*/ 0 w 551514"/>
                <a:gd name="connsiteY0" fmla="*/ 2212522 h 2212522"/>
                <a:gd name="connsiteX1" fmla="*/ 205218 w 551514"/>
                <a:gd name="connsiteY1" fmla="*/ 2202166 h 2212522"/>
                <a:gd name="connsiteX2" fmla="*/ 425817 w 551514"/>
                <a:gd name="connsiteY2" fmla="*/ 2168519 h 2212522"/>
                <a:gd name="connsiteX3" fmla="*/ 551514 w 551514"/>
                <a:gd name="connsiteY3" fmla="*/ 2136215 h 2212522"/>
                <a:gd name="connsiteX4" fmla="*/ 436826 w 551514"/>
                <a:gd name="connsiteY4" fmla="*/ 1691986 h 2212522"/>
                <a:gd name="connsiteX5" fmla="*/ 0 w 551514"/>
                <a:gd name="connsiteY5" fmla="*/ 0 h 2212522"/>
                <a:gd name="connsiteX6" fmla="*/ 0 w 551514"/>
                <a:gd name="connsiteY6" fmla="*/ 1753330 h 221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514" h="2212522">
                  <a:moveTo>
                    <a:pt x="0" y="2212522"/>
                  </a:moveTo>
                  <a:lnTo>
                    <a:pt x="205218" y="2202166"/>
                  </a:lnTo>
                  <a:cubicBezTo>
                    <a:pt x="279910" y="2194586"/>
                    <a:pt x="353504" y="2183308"/>
                    <a:pt x="425817" y="2168519"/>
                  </a:cubicBezTo>
                  <a:lnTo>
                    <a:pt x="551514" y="2136215"/>
                  </a:lnTo>
                  <a:lnTo>
                    <a:pt x="436826" y="1691986"/>
                  </a:lnTo>
                  <a:lnTo>
                    <a:pt x="0" y="0"/>
                  </a:lnTo>
                  <a:lnTo>
                    <a:pt x="0" y="1753330"/>
                  </a:lnTo>
                  <a:close/>
                </a:path>
              </a:pathLst>
            </a:custGeom>
            <a:gradFill flip="none" rotWithShape="1">
              <a:gsLst>
                <a:gs pos="0">
                  <a:schemeClr val="tx1">
                    <a:alpha val="40000"/>
                  </a:schemeClr>
                </a:gs>
                <a:gs pos="49000">
                  <a:schemeClr val="bg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9E87D46-D720-493F-937F-E37E35CC4214}"/>
                </a:ext>
              </a:extLst>
            </p:cNvPr>
            <p:cNvSpPr/>
            <p:nvPr/>
          </p:nvSpPr>
          <p:spPr>
            <a:xfrm rot="5400000" flipH="1">
              <a:off x="4710338" y="2153681"/>
              <a:ext cx="551515" cy="2212522"/>
            </a:xfrm>
            <a:custGeom>
              <a:avLst/>
              <a:gdLst>
                <a:gd name="connsiteX0" fmla="*/ 0 w 551514"/>
                <a:gd name="connsiteY0" fmla="*/ 2212522 h 2212522"/>
                <a:gd name="connsiteX1" fmla="*/ 205218 w 551514"/>
                <a:gd name="connsiteY1" fmla="*/ 2202166 h 2212522"/>
                <a:gd name="connsiteX2" fmla="*/ 425817 w 551514"/>
                <a:gd name="connsiteY2" fmla="*/ 2168519 h 2212522"/>
                <a:gd name="connsiteX3" fmla="*/ 551514 w 551514"/>
                <a:gd name="connsiteY3" fmla="*/ 2136215 h 2212522"/>
                <a:gd name="connsiteX4" fmla="*/ 436826 w 551514"/>
                <a:gd name="connsiteY4" fmla="*/ 1691986 h 2212522"/>
                <a:gd name="connsiteX5" fmla="*/ 0 w 551514"/>
                <a:gd name="connsiteY5" fmla="*/ 0 h 2212522"/>
                <a:gd name="connsiteX6" fmla="*/ 0 w 551514"/>
                <a:gd name="connsiteY6" fmla="*/ 1753330 h 221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514" h="2212522">
                  <a:moveTo>
                    <a:pt x="0" y="2212522"/>
                  </a:moveTo>
                  <a:lnTo>
                    <a:pt x="205218" y="2202166"/>
                  </a:lnTo>
                  <a:cubicBezTo>
                    <a:pt x="279910" y="2194586"/>
                    <a:pt x="353504" y="2183308"/>
                    <a:pt x="425817" y="2168519"/>
                  </a:cubicBezTo>
                  <a:lnTo>
                    <a:pt x="551514" y="2136215"/>
                  </a:lnTo>
                  <a:lnTo>
                    <a:pt x="436826" y="1691986"/>
                  </a:lnTo>
                  <a:lnTo>
                    <a:pt x="0" y="0"/>
                  </a:lnTo>
                  <a:lnTo>
                    <a:pt x="0" y="1753330"/>
                  </a:lnTo>
                  <a:close/>
                </a:path>
              </a:pathLst>
            </a:custGeom>
            <a:gradFill flip="none" rotWithShape="1">
              <a:gsLst>
                <a:gs pos="0">
                  <a:schemeClr val="tx1">
                    <a:alpha val="40000"/>
                  </a:schemeClr>
                </a:gs>
                <a:gs pos="49000">
                  <a:schemeClr val="bg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grpSp>
      <p:sp>
        <p:nvSpPr>
          <p:cNvPr id="23" name="Freeform: Shape 22">
            <a:extLst>
              <a:ext uri="{FF2B5EF4-FFF2-40B4-BE49-F238E27FC236}">
                <a16:creationId xmlns:a16="http://schemas.microsoft.com/office/drawing/2014/main" id="{8ED23299-6720-4997-AF6E-A853EA848419}"/>
              </a:ext>
            </a:extLst>
          </p:cNvPr>
          <p:cNvSpPr/>
          <p:nvPr/>
        </p:nvSpPr>
        <p:spPr>
          <a:xfrm>
            <a:off x="3986780" y="1576457"/>
            <a:ext cx="4247887" cy="4247062"/>
          </a:xfrm>
          <a:custGeom>
            <a:avLst/>
            <a:gdLst>
              <a:gd name="connsiteX0" fmla="*/ 548248 w 4300867"/>
              <a:gd name="connsiteY0" fmla="*/ 844485 h 4300032"/>
              <a:gd name="connsiteX1" fmla="*/ 483994 w 4300867"/>
              <a:gd name="connsiteY1" fmla="*/ 791914 h 4300032"/>
              <a:gd name="connsiteX2" fmla="*/ 0 w 4300867"/>
              <a:gd name="connsiteY2" fmla="*/ 2150434 h 4300032"/>
              <a:gd name="connsiteX3" fmla="*/ 483159 w 4300867"/>
              <a:gd name="connsiteY3" fmla="*/ 3508953 h 4300032"/>
              <a:gd name="connsiteX4" fmla="*/ 547413 w 4300867"/>
              <a:gd name="connsiteY4" fmla="*/ 3456382 h 4300032"/>
              <a:gd name="connsiteX5" fmla="*/ 83447 w 4300867"/>
              <a:gd name="connsiteY5" fmla="*/ 2150434 h 4300032"/>
              <a:gd name="connsiteX6" fmla="*/ 548248 w 4300867"/>
              <a:gd name="connsiteY6" fmla="*/ 844485 h 4300032"/>
              <a:gd name="connsiteX7" fmla="*/ 2150434 w 4300867"/>
              <a:gd name="connsiteY7" fmla="*/ 4217420 h 4300032"/>
              <a:gd name="connsiteX8" fmla="*/ 844485 w 4300867"/>
              <a:gd name="connsiteY8" fmla="*/ 3752619 h 4300032"/>
              <a:gd name="connsiteX9" fmla="*/ 791914 w 4300867"/>
              <a:gd name="connsiteY9" fmla="*/ 3816873 h 4300032"/>
              <a:gd name="connsiteX10" fmla="*/ 2150434 w 4300867"/>
              <a:gd name="connsiteY10" fmla="*/ 4300033 h 4300032"/>
              <a:gd name="connsiteX11" fmla="*/ 3508953 w 4300867"/>
              <a:gd name="connsiteY11" fmla="*/ 3816873 h 4300032"/>
              <a:gd name="connsiteX12" fmla="*/ 3456382 w 4300867"/>
              <a:gd name="connsiteY12" fmla="*/ 3752619 h 4300032"/>
              <a:gd name="connsiteX13" fmla="*/ 2150434 w 4300867"/>
              <a:gd name="connsiteY13" fmla="*/ 4217420 h 4300032"/>
              <a:gd name="connsiteX14" fmla="*/ 3817708 w 4300867"/>
              <a:gd name="connsiteY14" fmla="*/ 791914 h 4300032"/>
              <a:gd name="connsiteX15" fmla="*/ 3753454 w 4300867"/>
              <a:gd name="connsiteY15" fmla="*/ 844485 h 4300032"/>
              <a:gd name="connsiteX16" fmla="*/ 4218254 w 4300867"/>
              <a:gd name="connsiteY16" fmla="*/ 2150434 h 4300032"/>
              <a:gd name="connsiteX17" fmla="*/ 3753454 w 4300867"/>
              <a:gd name="connsiteY17" fmla="*/ 3456382 h 4300032"/>
              <a:gd name="connsiteX18" fmla="*/ 3817708 w 4300867"/>
              <a:gd name="connsiteY18" fmla="*/ 3508953 h 4300032"/>
              <a:gd name="connsiteX19" fmla="*/ 4300867 w 4300867"/>
              <a:gd name="connsiteY19" fmla="*/ 2150434 h 4300032"/>
              <a:gd name="connsiteX20" fmla="*/ 3817708 w 4300867"/>
              <a:gd name="connsiteY20" fmla="*/ 791914 h 4300032"/>
              <a:gd name="connsiteX21" fmla="*/ 791914 w 4300867"/>
              <a:gd name="connsiteY21" fmla="*/ 483159 h 4300032"/>
              <a:gd name="connsiteX22" fmla="*/ 844485 w 4300867"/>
              <a:gd name="connsiteY22" fmla="*/ 547413 h 4300032"/>
              <a:gd name="connsiteX23" fmla="*/ 2150434 w 4300867"/>
              <a:gd name="connsiteY23" fmla="*/ 82613 h 4300032"/>
              <a:gd name="connsiteX24" fmla="*/ 3456382 w 4300867"/>
              <a:gd name="connsiteY24" fmla="*/ 547413 h 4300032"/>
              <a:gd name="connsiteX25" fmla="*/ 3508953 w 4300867"/>
              <a:gd name="connsiteY25" fmla="*/ 483159 h 4300032"/>
              <a:gd name="connsiteX26" fmla="*/ 2150434 w 4300867"/>
              <a:gd name="connsiteY26" fmla="*/ 0 h 4300032"/>
              <a:gd name="connsiteX27" fmla="*/ 791914 w 4300867"/>
              <a:gd name="connsiteY27" fmla="*/ 483159 h 430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00867" h="4300032">
                <a:moveTo>
                  <a:pt x="548248" y="844485"/>
                </a:moveTo>
                <a:lnTo>
                  <a:pt x="483994" y="791914"/>
                </a:lnTo>
                <a:cubicBezTo>
                  <a:pt x="171901" y="1174102"/>
                  <a:pt x="0" y="1656426"/>
                  <a:pt x="0" y="2150434"/>
                </a:cubicBezTo>
                <a:cubicBezTo>
                  <a:pt x="0" y="2644441"/>
                  <a:pt x="171901" y="3126766"/>
                  <a:pt x="483159" y="3508953"/>
                </a:cubicBezTo>
                <a:lnTo>
                  <a:pt x="547413" y="3456382"/>
                </a:lnTo>
                <a:cubicBezTo>
                  <a:pt x="248673" y="3089214"/>
                  <a:pt x="83447" y="2625248"/>
                  <a:pt x="83447" y="2150434"/>
                </a:cubicBezTo>
                <a:cubicBezTo>
                  <a:pt x="83447" y="1675619"/>
                  <a:pt x="248673" y="1211653"/>
                  <a:pt x="548248" y="844485"/>
                </a:cubicBezTo>
                <a:close/>
                <a:moveTo>
                  <a:pt x="2150434" y="4217420"/>
                </a:moveTo>
                <a:cubicBezTo>
                  <a:pt x="1675619" y="4217420"/>
                  <a:pt x="1211653" y="4052195"/>
                  <a:pt x="844485" y="3752619"/>
                </a:cubicBezTo>
                <a:lnTo>
                  <a:pt x="791914" y="3816873"/>
                </a:lnTo>
                <a:cubicBezTo>
                  <a:pt x="1174102" y="4128131"/>
                  <a:pt x="1656426" y="4300033"/>
                  <a:pt x="2150434" y="4300033"/>
                </a:cubicBezTo>
                <a:cubicBezTo>
                  <a:pt x="2644441" y="4300033"/>
                  <a:pt x="3126766" y="4128131"/>
                  <a:pt x="3508953" y="3816873"/>
                </a:cubicBezTo>
                <a:lnTo>
                  <a:pt x="3456382" y="3752619"/>
                </a:lnTo>
                <a:cubicBezTo>
                  <a:pt x="3089214" y="4052195"/>
                  <a:pt x="2625248" y="4217420"/>
                  <a:pt x="2150434" y="4217420"/>
                </a:cubicBezTo>
                <a:close/>
                <a:moveTo>
                  <a:pt x="3817708" y="791914"/>
                </a:moveTo>
                <a:lnTo>
                  <a:pt x="3753454" y="844485"/>
                </a:lnTo>
                <a:cubicBezTo>
                  <a:pt x="4053029" y="1211653"/>
                  <a:pt x="4218254" y="1675619"/>
                  <a:pt x="4218254" y="2150434"/>
                </a:cubicBezTo>
                <a:cubicBezTo>
                  <a:pt x="4218254" y="2625248"/>
                  <a:pt x="4053029" y="3089214"/>
                  <a:pt x="3753454" y="3456382"/>
                </a:cubicBezTo>
                <a:lnTo>
                  <a:pt x="3817708" y="3508953"/>
                </a:lnTo>
                <a:cubicBezTo>
                  <a:pt x="4129800" y="3126766"/>
                  <a:pt x="4300867" y="2644441"/>
                  <a:pt x="4300867" y="2150434"/>
                </a:cubicBezTo>
                <a:cubicBezTo>
                  <a:pt x="4300867" y="1656426"/>
                  <a:pt x="4128966" y="1174102"/>
                  <a:pt x="3817708" y="791914"/>
                </a:cubicBezTo>
                <a:close/>
                <a:moveTo>
                  <a:pt x="791914" y="483159"/>
                </a:moveTo>
                <a:lnTo>
                  <a:pt x="844485" y="547413"/>
                </a:lnTo>
                <a:cubicBezTo>
                  <a:pt x="1211653" y="247838"/>
                  <a:pt x="1675619" y="82613"/>
                  <a:pt x="2150434" y="82613"/>
                </a:cubicBezTo>
                <a:cubicBezTo>
                  <a:pt x="2625248" y="82613"/>
                  <a:pt x="3089214" y="247838"/>
                  <a:pt x="3456382" y="547413"/>
                </a:cubicBezTo>
                <a:lnTo>
                  <a:pt x="3508953" y="483159"/>
                </a:lnTo>
                <a:cubicBezTo>
                  <a:pt x="3126766" y="171901"/>
                  <a:pt x="2644441" y="0"/>
                  <a:pt x="2150434" y="0"/>
                </a:cubicBezTo>
                <a:cubicBezTo>
                  <a:pt x="1656426" y="0"/>
                  <a:pt x="1174102" y="171901"/>
                  <a:pt x="791914" y="483159"/>
                </a:cubicBezTo>
                <a:close/>
              </a:path>
            </a:pathLst>
          </a:custGeom>
          <a:solidFill>
            <a:schemeClr val="accent1"/>
          </a:solidFill>
          <a:ln w="8341"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547701AC-2199-4BE8-AC2F-AF8EB2CC73E2}"/>
              </a:ext>
            </a:extLst>
          </p:cNvPr>
          <p:cNvSpPr/>
          <p:nvPr/>
        </p:nvSpPr>
        <p:spPr>
          <a:xfrm>
            <a:off x="4571956" y="2167403"/>
            <a:ext cx="126925" cy="126925"/>
          </a:xfrm>
          <a:custGeom>
            <a:avLst/>
            <a:gdLst>
              <a:gd name="connsiteX0" fmla="*/ 64254 w 128508"/>
              <a:gd name="connsiteY0" fmla="*/ 0 h 128508"/>
              <a:gd name="connsiteX1" fmla="*/ 0 w 128508"/>
              <a:gd name="connsiteY1" fmla="*/ 64254 h 128508"/>
              <a:gd name="connsiteX2" fmla="*/ 64254 w 128508"/>
              <a:gd name="connsiteY2" fmla="*/ 128509 h 128508"/>
              <a:gd name="connsiteX3" fmla="*/ 128509 w 128508"/>
              <a:gd name="connsiteY3" fmla="*/ 64254 h 128508"/>
              <a:gd name="connsiteX4" fmla="*/ 64254 w 128508"/>
              <a:gd name="connsiteY4" fmla="*/ 0 h 128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08" h="128508">
                <a:moveTo>
                  <a:pt x="64254" y="0"/>
                </a:moveTo>
                <a:cubicBezTo>
                  <a:pt x="29207" y="0"/>
                  <a:pt x="0" y="28372"/>
                  <a:pt x="0" y="64254"/>
                </a:cubicBezTo>
                <a:cubicBezTo>
                  <a:pt x="0" y="99302"/>
                  <a:pt x="28372" y="128509"/>
                  <a:pt x="64254" y="128509"/>
                </a:cubicBezTo>
                <a:cubicBezTo>
                  <a:pt x="99302" y="128509"/>
                  <a:pt x="128509" y="100137"/>
                  <a:pt x="128509" y="64254"/>
                </a:cubicBezTo>
                <a:cubicBezTo>
                  <a:pt x="128509" y="28372"/>
                  <a:pt x="99302" y="0"/>
                  <a:pt x="64254" y="0"/>
                </a:cubicBezTo>
                <a:close/>
              </a:path>
            </a:pathLst>
          </a:custGeom>
          <a:solidFill>
            <a:schemeClr val="accent2"/>
          </a:solidFill>
          <a:ln w="8341"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D0FE1FD4-35FC-40E1-AE83-8434C1434CEF}"/>
              </a:ext>
            </a:extLst>
          </p:cNvPr>
          <p:cNvSpPr/>
          <p:nvPr/>
        </p:nvSpPr>
        <p:spPr>
          <a:xfrm>
            <a:off x="7531425" y="2167403"/>
            <a:ext cx="126925" cy="126925"/>
          </a:xfrm>
          <a:custGeom>
            <a:avLst/>
            <a:gdLst>
              <a:gd name="connsiteX0" fmla="*/ 64254 w 128508"/>
              <a:gd name="connsiteY0" fmla="*/ 0 h 128508"/>
              <a:gd name="connsiteX1" fmla="*/ 0 w 128508"/>
              <a:gd name="connsiteY1" fmla="*/ 64254 h 128508"/>
              <a:gd name="connsiteX2" fmla="*/ 64254 w 128508"/>
              <a:gd name="connsiteY2" fmla="*/ 128509 h 128508"/>
              <a:gd name="connsiteX3" fmla="*/ 128509 w 128508"/>
              <a:gd name="connsiteY3" fmla="*/ 64254 h 128508"/>
              <a:gd name="connsiteX4" fmla="*/ 64254 w 128508"/>
              <a:gd name="connsiteY4" fmla="*/ 0 h 128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08" h="128508">
                <a:moveTo>
                  <a:pt x="64254" y="0"/>
                </a:moveTo>
                <a:cubicBezTo>
                  <a:pt x="29207" y="0"/>
                  <a:pt x="0" y="28372"/>
                  <a:pt x="0" y="64254"/>
                </a:cubicBezTo>
                <a:cubicBezTo>
                  <a:pt x="0" y="99302"/>
                  <a:pt x="28372" y="128509"/>
                  <a:pt x="64254" y="128509"/>
                </a:cubicBezTo>
                <a:cubicBezTo>
                  <a:pt x="99302" y="128509"/>
                  <a:pt x="128509" y="100137"/>
                  <a:pt x="128509" y="64254"/>
                </a:cubicBezTo>
                <a:cubicBezTo>
                  <a:pt x="128509" y="28372"/>
                  <a:pt x="100137" y="0"/>
                  <a:pt x="64254" y="0"/>
                </a:cubicBezTo>
                <a:close/>
              </a:path>
            </a:pathLst>
          </a:custGeom>
          <a:solidFill>
            <a:schemeClr val="accent3"/>
          </a:solidFill>
          <a:ln w="8341"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711C682F-651F-427D-859D-69C32EE720E4}"/>
              </a:ext>
            </a:extLst>
          </p:cNvPr>
          <p:cNvSpPr/>
          <p:nvPr/>
        </p:nvSpPr>
        <p:spPr>
          <a:xfrm>
            <a:off x="4571956" y="5107296"/>
            <a:ext cx="126925" cy="126925"/>
          </a:xfrm>
          <a:custGeom>
            <a:avLst/>
            <a:gdLst>
              <a:gd name="connsiteX0" fmla="*/ 64254 w 128508"/>
              <a:gd name="connsiteY0" fmla="*/ 0 h 128508"/>
              <a:gd name="connsiteX1" fmla="*/ 0 w 128508"/>
              <a:gd name="connsiteY1" fmla="*/ 64254 h 128508"/>
              <a:gd name="connsiteX2" fmla="*/ 64254 w 128508"/>
              <a:gd name="connsiteY2" fmla="*/ 128509 h 128508"/>
              <a:gd name="connsiteX3" fmla="*/ 128509 w 128508"/>
              <a:gd name="connsiteY3" fmla="*/ 64254 h 128508"/>
              <a:gd name="connsiteX4" fmla="*/ 64254 w 128508"/>
              <a:gd name="connsiteY4" fmla="*/ 0 h 128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08" h="128508">
                <a:moveTo>
                  <a:pt x="64254" y="0"/>
                </a:moveTo>
                <a:cubicBezTo>
                  <a:pt x="29207" y="0"/>
                  <a:pt x="0" y="28372"/>
                  <a:pt x="0" y="64254"/>
                </a:cubicBezTo>
                <a:cubicBezTo>
                  <a:pt x="0" y="99302"/>
                  <a:pt x="28372" y="128509"/>
                  <a:pt x="64254" y="128509"/>
                </a:cubicBezTo>
                <a:cubicBezTo>
                  <a:pt x="99302" y="128509"/>
                  <a:pt x="128509" y="100137"/>
                  <a:pt x="128509" y="64254"/>
                </a:cubicBezTo>
                <a:cubicBezTo>
                  <a:pt x="128509" y="28372"/>
                  <a:pt x="99302" y="0"/>
                  <a:pt x="64254" y="0"/>
                </a:cubicBezTo>
                <a:close/>
              </a:path>
            </a:pathLst>
          </a:custGeom>
          <a:solidFill>
            <a:schemeClr val="accent5"/>
          </a:solidFill>
          <a:ln w="8341" cap="flat">
            <a:noFill/>
            <a:prstDash val="solid"/>
            <a:miter/>
          </a:ln>
        </p:spPr>
        <p:txBody>
          <a:bodyPr rtlCol="0" anchor="ctr"/>
          <a:lstStyle/>
          <a:p>
            <a:endParaRPr lang="en-US" dirty="0"/>
          </a:p>
        </p:txBody>
      </p:sp>
      <p:sp>
        <p:nvSpPr>
          <p:cNvPr id="27" name="Oval 26">
            <a:extLst>
              <a:ext uri="{FF2B5EF4-FFF2-40B4-BE49-F238E27FC236}">
                <a16:creationId xmlns:a16="http://schemas.microsoft.com/office/drawing/2014/main" id="{34B94C26-D181-4ECB-9882-69A809C12ABD}"/>
              </a:ext>
            </a:extLst>
          </p:cNvPr>
          <p:cNvSpPr/>
          <p:nvPr/>
        </p:nvSpPr>
        <p:spPr>
          <a:xfrm>
            <a:off x="7532350" y="5108221"/>
            <a:ext cx="126000" cy="12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60" name="Rectangle 59">
            <a:extLst>
              <a:ext uri="{FF2B5EF4-FFF2-40B4-BE49-F238E27FC236}">
                <a16:creationId xmlns:a16="http://schemas.microsoft.com/office/drawing/2014/main" id="{674836B3-0BE3-4D33-BBDA-209CBFFC3F02}"/>
              </a:ext>
            </a:extLst>
          </p:cNvPr>
          <p:cNvSpPr/>
          <p:nvPr/>
        </p:nvSpPr>
        <p:spPr>
          <a:xfrm>
            <a:off x="8584370" y="1436400"/>
            <a:ext cx="2681590" cy="923298"/>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spcBef>
                <a:spcPts val="600"/>
              </a:spcBef>
            </a:pPr>
            <a:r>
              <a:rPr lang="en-US" sz="1600" b="1" kern="0" dirty="0">
                <a:solidFill>
                  <a:schemeClr val="accent3"/>
                </a:solidFill>
              </a:rPr>
              <a:t>Autonomy</a:t>
            </a:r>
            <a:r>
              <a:rPr lang="en-US" sz="1400" b="1" kern="0" dirty="0">
                <a:solidFill>
                  <a:schemeClr val="tx2"/>
                </a:solidFill>
              </a:rPr>
              <a:t> </a:t>
            </a:r>
          </a:p>
          <a:p>
            <a:pPr>
              <a:spcBef>
                <a:spcPts val="600"/>
              </a:spcBef>
            </a:pPr>
            <a:r>
              <a:rPr lang="en-US" sz="1400" dirty="0">
                <a:solidFill>
                  <a:schemeClr val="tx2"/>
                </a:solidFill>
              </a:rPr>
              <a:t>The desire to direct and control our actions ourselves</a:t>
            </a:r>
          </a:p>
        </p:txBody>
      </p:sp>
      <p:sp>
        <p:nvSpPr>
          <p:cNvPr id="61" name="Rectangle 60">
            <a:extLst>
              <a:ext uri="{FF2B5EF4-FFF2-40B4-BE49-F238E27FC236}">
                <a16:creationId xmlns:a16="http://schemas.microsoft.com/office/drawing/2014/main" id="{F8463666-4502-4EEC-B967-530969E64AD2}"/>
              </a:ext>
            </a:extLst>
          </p:cNvPr>
          <p:cNvSpPr/>
          <p:nvPr/>
        </p:nvSpPr>
        <p:spPr>
          <a:xfrm>
            <a:off x="8584369" y="3834000"/>
            <a:ext cx="3059935" cy="754053"/>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600"/>
              </a:spcBef>
            </a:pPr>
            <a:r>
              <a:rPr lang="en-US" sz="1600" b="1" kern="0" dirty="0">
                <a:solidFill>
                  <a:schemeClr val="accent4"/>
                </a:solidFill>
              </a:rPr>
              <a:t>Purpose</a:t>
            </a:r>
            <a:r>
              <a:rPr lang="en-US" sz="1400" b="1" kern="0" dirty="0">
                <a:solidFill>
                  <a:schemeClr val="tx2"/>
                </a:solidFill>
              </a:rPr>
              <a:t> </a:t>
            </a:r>
          </a:p>
          <a:p>
            <a:pPr>
              <a:spcBef>
                <a:spcPts val="600"/>
              </a:spcBef>
            </a:pPr>
            <a:r>
              <a:rPr lang="en-US" sz="1400" dirty="0">
                <a:solidFill>
                  <a:schemeClr val="tx2"/>
                </a:solidFill>
              </a:rPr>
              <a:t>The desire for my work to be meaningful/purposeful</a:t>
            </a:r>
          </a:p>
        </p:txBody>
      </p:sp>
      <p:sp>
        <p:nvSpPr>
          <p:cNvPr id="62" name="Rectangle 61">
            <a:extLst>
              <a:ext uri="{FF2B5EF4-FFF2-40B4-BE49-F238E27FC236}">
                <a16:creationId xmlns:a16="http://schemas.microsoft.com/office/drawing/2014/main" id="{DEEE64E1-5BC9-47A1-8A4F-0B43A4B95C64}"/>
              </a:ext>
            </a:extLst>
          </p:cNvPr>
          <p:cNvSpPr/>
          <p:nvPr/>
        </p:nvSpPr>
        <p:spPr>
          <a:xfrm>
            <a:off x="546378" y="1436400"/>
            <a:ext cx="2611445" cy="1161162"/>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spcBef>
                <a:spcPts val="600"/>
              </a:spcBef>
            </a:pPr>
            <a:r>
              <a:rPr lang="en-US" sz="1600" b="1" kern="0" dirty="0">
                <a:solidFill>
                  <a:schemeClr val="accent2"/>
                </a:solidFill>
              </a:rPr>
              <a:t>Mastery</a:t>
            </a:r>
            <a:r>
              <a:rPr lang="en-US" sz="1400" b="1" kern="0" dirty="0">
                <a:solidFill>
                  <a:schemeClr val="tx2"/>
                </a:solidFill>
              </a:rPr>
              <a:t> </a:t>
            </a:r>
          </a:p>
          <a:p>
            <a:pPr>
              <a:spcBef>
                <a:spcPts val="600"/>
              </a:spcBef>
            </a:pPr>
            <a:r>
              <a:rPr lang="en-US" sz="1400" dirty="0">
                <a:solidFill>
                  <a:schemeClr val="tx1"/>
                </a:solidFill>
              </a:rPr>
              <a:t>A sense of progress, not just in work, but also in our abilities, contributes to our intrinsic motivation. The desire to learn and develop</a:t>
            </a:r>
          </a:p>
        </p:txBody>
      </p:sp>
      <p:sp>
        <p:nvSpPr>
          <p:cNvPr id="63" name="Rectangle 62">
            <a:extLst>
              <a:ext uri="{FF2B5EF4-FFF2-40B4-BE49-F238E27FC236}">
                <a16:creationId xmlns:a16="http://schemas.microsoft.com/office/drawing/2014/main" id="{9AD1956A-4FCF-432D-AC5A-2D09C2F7A6AE}"/>
              </a:ext>
            </a:extLst>
          </p:cNvPr>
          <p:cNvSpPr/>
          <p:nvPr/>
        </p:nvSpPr>
        <p:spPr>
          <a:xfrm>
            <a:off x="546378" y="3834000"/>
            <a:ext cx="2845051" cy="1615827"/>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defRPr/>
            </a:pPr>
            <a:r>
              <a:rPr lang="en-US" sz="1600" b="1" kern="0" dirty="0">
                <a:solidFill>
                  <a:schemeClr val="accent5"/>
                </a:solidFill>
              </a:rPr>
              <a:t>Sense of Belonging</a:t>
            </a:r>
          </a:p>
          <a:p>
            <a:pPr>
              <a:spcBef>
                <a:spcPts val="600"/>
              </a:spcBef>
            </a:pPr>
            <a:r>
              <a:rPr lang="en-US" sz="1400" dirty="0">
                <a:solidFill>
                  <a:schemeClr val="tx2"/>
                </a:solidFill>
              </a:rPr>
              <a:t>A deep sense of engagement the employee feels towards his workplace and which causes him to invest a greater conscious effort in doing his job. The desire to work and be with people</a:t>
            </a:r>
          </a:p>
        </p:txBody>
      </p:sp>
      <p:grpSp>
        <p:nvGrpSpPr>
          <p:cNvPr id="73" name="Graphic 71">
            <a:extLst>
              <a:ext uri="{FF2B5EF4-FFF2-40B4-BE49-F238E27FC236}">
                <a16:creationId xmlns:a16="http://schemas.microsoft.com/office/drawing/2014/main" id="{04B2AC38-ADA6-4E26-B7CE-5F0098883935}"/>
              </a:ext>
            </a:extLst>
          </p:cNvPr>
          <p:cNvGrpSpPr/>
          <p:nvPr/>
        </p:nvGrpSpPr>
        <p:grpSpPr>
          <a:xfrm>
            <a:off x="6533471" y="4026225"/>
            <a:ext cx="462683" cy="462683"/>
            <a:chOff x="6533471" y="4026225"/>
            <a:chExt cx="462683" cy="462683"/>
          </a:xfrm>
          <a:noFill/>
        </p:grpSpPr>
        <p:sp>
          <p:nvSpPr>
            <p:cNvPr id="74" name="Freeform: Shape 73">
              <a:extLst>
                <a:ext uri="{FF2B5EF4-FFF2-40B4-BE49-F238E27FC236}">
                  <a16:creationId xmlns:a16="http://schemas.microsoft.com/office/drawing/2014/main" id="{0ABA3990-56B7-483F-B9A4-2048E213A5FC}"/>
                </a:ext>
              </a:extLst>
            </p:cNvPr>
            <p:cNvSpPr/>
            <p:nvPr/>
          </p:nvSpPr>
          <p:spPr>
            <a:xfrm>
              <a:off x="6533471" y="4099842"/>
              <a:ext cx="389628" cy="389628"/>
            </a:xfrm>
            <a:custGeom>
              <a:avLst/>
              <a:gdLst>
                <a:gd name="connsiteX0" fmla="*/ 352958 w 389628"/>
                <a:gd name="connsiteY0" fmla="*/ 80286 h 389628"/>
                <a:gd name="connsiteX1" fmla="*/ 333152 w 389628"/>
                <a:gd name="connsiteY1" fmla="*/ 333138 h 389628"/>
                <a:gd name="connsiteX2" fmla="*/ 57166 w 389628"/>
                <a:gd name="connsiteY2" fmla="*/ 333138 h 389628"/>
                <a:gd name="connsiteX3" fmla="*/ 57166 w 389628"/>
                <a:gd name="connsiteY3" fmla="*/ 57152 h 389628"/>
                <a:gd name="connsiteX4" fmla="*/ 310018 w 389628"/>
                <a:gd name="connsiteY4" fmla="*/ 37346 h 38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628" h="389628">
                  <a:moveTo>
                    <a:pt x="352958" y="80286"/>
                  </a:moveTo>
                  <a:cubicBezTo>
                    <a:pt x="408643" y="156588"/>
                    <a:pt x="402068" y="264223"/>
                    <a:pt x="333152" y="333138"/>
                  </a:cubicBezTo>
                  <a:cubicBezTo>
                    <a:pt x="256931" y="409359"/>
                    <a:pt x="133387" y="409359"/>
                    <a:pt x="57166" y="333138"/>
                  </a:cubicBezTo>
                  <a:cubicBezTo>
                    <a:pt x="-19055" y="256917"/>
                    <a:pt x="-19055" y="133373"/>
                    <a:pt x="57166" y="57152"/>
                  </a:cubicBezTo>
                  <a:cubicBezTo>
                    <a:pt x="126081" y="-11764"/>
                    <a:pt x="233716" y="-18339"/>
                    <a:pt x="310018" y="37346"/>
                  </a:cubicBezTo>
                </a:path>
              </a:pathLst>
            </a:custGeom>
            <a:noFill/>
            <a:ln w="12700" cap="rnd">
              <a:solidFill>
                <a:schemeClr val="accent4"/>
              </a:solidFill>
              <a:prstDash val="solid"/>
              <a:round/>
            </a:ln>
          </p:spPr>
          <p:txBody>
            <a:bodyPr rtlCol="0" anchor="ctr"/>
            <a:lstStyle/>
            <a:p>
              <a:endParaRPr lang="en-US" dirty="0"/>
            </a:p>
          </p:txBody>
        </p:sp>
        <p:sp>
          <p:nvSpPr>
            <p:cNvPr id="75" name="Freeform: Shape 74">
              <a:extLst>
                <a:ext uri="{FF2B5EF4-FFF2-40B4-BE49-F238E27FC236}">
                  <a16:creationId xmlns:a16="http://schemas.microsoft.com/office/drawing/2014/main" id="{8B86C59C-B316-4E05-B86A-0913338D2FC7}"/>
                </a:ext>
              </a:extLst>
            </p:cNvPr>
            <p:cNvSpPr/>
            <p:nvPr/>
          </p:nvSpPr>
          <p:spPr>
            <a:xfrm>
              <a:off x="6587085" y="4153445"/>
              <a:ext cx="275987" cy="275987"/>
            </a:xfrm>
            <a:custGeom>
              <a:avLst/>
              <a:gdLst>
                <a:gd name="connsiteX0" fmla="*/ 260787 w 275986"/>
                <a:gd name="connsiteY0" fmla="*/ 65240 h 275986"/>
                <a:gd name="connsiteX1" fmla="*/ 241630 w 275986"/>
                <a:gd name="connsiteY1" fmla="*/ 241628 h 275986"/>
                <a:gd name="connsiteX2" fmla="*/ 41459 w 275986"/>
                <a:gd name="connsiteY2" fmla="*/ 241628 h 275986"/>
                <a:gd name="connsiteX3" fmla="*/ 41459 w 275986"/>
                <a:gd name="connsiteY3" fmla="*/ 41456 h 275986"/>
                <a:gd name="connsiteX4" fmla="*/ 217847 w 275986"/>
                <a:gd name="connsiteY4" fmla="*/ 22300 h 275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986" h="275986">
                  <a:moveTo>
                    <a:pt x="260787" y="65240"/>
                  </a:moveTo>
                  <a:cubicBezTo>
                    <a:pt x="295935" y="120031"/>
                    <a:pt x="289522" y="193736"/>
                    <a:pt x="241630" y="241628"/>
                  </a:cubicBezTo>
                  <a:cubicBezTo>
                    <a:pt x="186352" y="296906"/>
                    <a:pt x="96737" y="296906"/>
                    <a:pt x="41459" y="241628"/>
                  </a:cubicBezTo>
                  <a:cubicBezTo>
                    <a:pt x="-13820" y="186349"/>
                    <a:pt x="-13820" y="96735"/>
                    <a:pt x="41459" y="41456"/>
                  </a:cubicBezTo>
                  <a:cubicBezTo>
                    <a:pt x="89351" y="-6436"/>
                    <a:pt x="163055" y="-12848"/>
                    <a:pt x="217847" y="22300"/>
                  </a:cubicBezTo>
                </a:path>
              </a:pathLst>
            </a:custGeom>
            <a:noFill/>
            <a:ln w="12700" cap="rnd">
              <a:solidFill>
                <a:schemeClr val="accent4"/>
              </a:solidFill>
              <a:prstDash val="solid"/>
              <a:round/>
            </a:ln>
          </p:spPr>
          <p:txBody>
            <a:bodyPr rtlCol="0" anchor="ctr"/>
            <a:lstStyle/>
            <a:p>
              <a:endParaRPr lang="en-US" dirty="0"/>
            </a:p>
          </p:txBody>
        </p:sp>
        <p:sp>
          <p:nvSpPr>
            <p:cNvPr id="76" name="Freeform: Shape 75">
              <a:extLst>
                <a:ext uri="{FF2B5EF4-FFF2-40B4-BE49-F238E27FC236}">
                  <a16:creationId xmlns:a16="http://schemas.microsoft.com/office/drawing/2014/main" id="{581A746C-4DC7-4324-B3A4-6A2D2C761D3A}"/>
                </a:ext>
              </a:extLst>
            </p:cNvPr>
            <p:cNvSpPr/>
            <p:nvPr/>
          </p:nvSpPr>
          <p:spPr>
            <a:xfrm>
              <a:off x="6640699" y="4207091"/>
              <a:ext cx="170462" cy="170462"/>
            </a:xfrm>
            <a:custGeom>
              <a:avLst/>
              <a:gdLst>
                <a:gd name="connsiteX0" fmla="*/ 167723 w 170462"/>
                <a:gd name="connsiteY0" fmla="*/ 50963 h 170462"/>
                <a:gd name="connsiteX1" fmla="*/ 150108 w 170462"/>
                <a:gd name="connsiteY1" fmla="*/ 150074 h 170462"/>
                <a:gd name="connsiteX2" fmla="*/ 25752 w 170462"/>
                <a:gd name="connsiteY2" fmla="*/ 150074 h 170462"/>
                <a:gd name="connsiteX3" fmla="*/ 25752 w 170462"/>
                <a:gd name="connsiteY3" fmla="*/ 25718 h 170462"/>
                <a:gd name="connsiteX4" fmla="*/ 124864 w 170462"/>
                <a:gd name="connsiteY4" fmla="*/ 8104 h 17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62" h="170462">
                  <a:moveTo>
                    <a:pt x="167723" y="50963"/>
                  </a:moveTo>
                  <a:cubicBezTo>
                    <a:pt x="182740" y="83432"/>
                    <a:pt x="176895" y="123287"/>
                    <a:pt x="150108" y="150074"/>
                  </a:cubicBezTo>
                  <a:cubicBezTo>
                    <a:pt x="115772" y="184410"/>
                    <a:pt x="60088" y="184410"/>
                    <a:pt x="25752" y="150074"/>
                  </a:cubicBezTo>
                  <a:cubicBezTo>
                    <a:pt x="-8584" y="115738"/>
                    <a:pt x="-8584" y="60054"/>
                    <a:pt x="25752" y="25718"/>
                  </a:cubicBezTo>
                  <a:cubicBezTo>
                    <a:pt x="52539" y="-1069"/>
                    <a:pt x="92313" y="-6913"/>
                    <a:pt x="124864" y="8104"/>
                  </a:cubicBezTo>
                </a:path>
              </a:pathLst>
            </a:custGeom>
            <a:noFill/>
            <a:ln w="12700" cap="rnd">
              <a:solidFill>
                <a:schemeClr val="accent4"/>
              </a:solidFill>
              <a:prstDash val="solid"/>
              <a:round/>
            </a:ln>
          </p:spPr>
          <p:txBody>
            <a:bodyPr rtlCol="0" anchor="ctr"/>
            <a:lstStyle/>
            <a:p>
              <a:endParaRPr lang="en-US" dirty="0"/>
            </a:p>
          </p:txBody>
        </p:sp>
        <p:sp>
          <p:nvSpPr>
            <p:cNvPr id="77" name="Freeform: Shape 76">
              <a:extLst>
                <a:ext uri="{FF2B5EF4-FFF2-40B4-BE49-F238E27FC236}">
                  <a16:creationId xmlns:a16="http://schemas.microsoft.com/office/drawing/2014/main" id="{E79D654E-7933-4E05-9E1E-4F3D8BA19F22}"/>
                </a:ext>
              </a:extLst>
            </p:cNvPr>
            <p:cNvSpPr/>
            <p:nvPr/>
          </p:nvSpPr>
          <p:spPr>
            <a:xfrm>
              <a:off x="6694314" y="4262193"/>
              <a:ext cx="64938" cy="64938"/>
            </a:xfrm>
            <a:custGeom>
              <a:avLst/>
              <a:gdLst>
                <a:gd name="connsiteX0" fmla="*/ 67109 w 64938"/>
                <a:gd name="connsiteY0" fmla="*/ 42859 h 64938"/>
                <a:gd name="connsiteX1" fmla="*/ 58586 w 64938"/>
                <a:gd name="connsiteY1" fmla="*/ 57064 h 64938"/>
                <a:gd name="connsiteX2" fmla="*/ 10045 w 64938"/>
                <a:gd name="connsiteY2" fmla="*/ 57064 h 64938"/>
                <a:gd name="connsiteX3" fmla="*/ 10045 w 64938"/>
                <a:gd name="connsiteY3" fmla="*/ 8523 h 64938"/>
                <a:gd name="connsiteX4" fmla="*/ 24169 w 64938"/>
                <a:gd name="connsiteY4" fmla="*/ 0 h 64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 h="64938">
                  <a:moveTo>
                    <a:pt x="67109" y="42859"/>
                  </a:moveTo>
                  <a:cubicBezTo>
                    <a:pt x="65486" y="48054"/>
                    <a:pt x="62726" y="52924"/>
                    <a:pt x="58586" y="57064"/>
                  </a:cubicBezTo>
                  <a:cubicBezTo>
                    <a:pt x="45193" y="70458"/>
                    <a:pt x="23439" y="70458"/>
                    <a:pt x="10045" y="57064"/>
                  </a:cubicBezTo>
                  <a:cubicBezTo>
                    <a:pt x="-3348" y="43671"/>
                    <a:pt x="-3348" y="21917"/>
                    <a:pt x="10045" y="8523"/>
                  </a:cubicBezTo>
                  <a:cubicBezTo>
                    <a:pt x="14104" y="4464"/>
                    <a:pt x="19055" y="1542"/>
                    <a:pt x="24169" y="0"/>
                  </a:cubicBezTo>
                </a:path>
              </a:pathLst>
            </a:custGeom>
            <a:noFill/>
            <a:ln w="12700" cap="rnd">
              <a:solidFill>
                <a:schemeClr val="accent4"/>
              </a:solidFill>
              <a:prstDash val="solid"/>
              <a:round/>
            </a:ln>
          </p:spPr>
          <p:txBody>
            <a:bodyPr rtlCol="0" anchor="ctr"/>
            <a:lstStyle/>
            <a:p>
              <a:endParaRPr lang="en-US" dirty="0"/>
            </a:p>
          </p:txBody>
        </p:sp>
        <p:sp>
          <p:nvSpPr>
            <p:cNvPr id="78" name="Freeform: Shape 77">
              <a:extLst>
                <a:ext uri="{FF2B5EF4-FFF2-40B4-BE49-F238E27FC236}">
                  <a16:creationId xmlns:a16="http://schemas.microsoft.com/office/drawing/2014/main" id="{FBF834E0-EDB5-480E-8628-5500503F61DD}"/>
                </a:ext>
              </a:extLst>
            </p:cNvPr>
            <p:cNvSpPr/>
            <p:nvPr/>
          </p:nvSpPr>
          <p:spPr>
            <a:xfrm>
              <a:off x="6731227" y="4049440"/>
              <a:ext cx="243518" cy="243518"/>
            </a:xfrm>
            <a:custGeom>
              <a:avLst/>
              <a:gdLst>
                <a:gd name="connsiteX0" fmla="*/ 0 w 243517"/>
                <a:gd name="connsiteY0" fmla="*/ 243761 h 243517"/>
                <a:gd name="connsiteX1" fmla="*/ 243761 w 243517"/>
                <a:gd name="connsiteY1" fmla="*/ 0 h 243517"/>
              </a:gdLst>
              <a:ahLst/>
              <a:cxnLst>
                <a:cxn ang="0">
                  <a:pos x="connsiteX0" y="connsiteY0"/>
                </a:cxn>
                <a:cxn ang="0">
                  <a:pos x="connsiteX1" y="connsiteY1"/>
                </a:cxn>
              </a:cxnLst>
              <a:rect l="l" t="t" r="r" b="b"/>
              <a:pathLst>
                <a:path w="243517" h="243517">
                  <a:moveTo>
                    <a:pt x="0" y="243761"/>
                  </a:moveTo>
                  <a:lnTo>
                    <a:pt x="243761" y="0"/>
                  </a:lnTo>
                </a:path>
              </a:pathLst>
            </a:custGeom>
            <a:ln w="12700" cap="rnd">
              <a:solidFill>
                <a:schemeClr val="accent4"/>
              </a:solidFill>
              <a:prstDash val="solid"/>
              <a:round/>
            </a:ln>
          </p:spPr>
          <p:txBody>
            <a:bodyPr rtlCol="0" anchor="ctr"/>
            <a:lstStyle/>
            <a:p>
              <a:endParaRPr lang="en-US" dirty="0"/>
            </a:p>
          </p:txBody>
        </p:sp>
        <p:sp>
          <p:nvSpPr>
            <p:cNvPr id="79" name="Freeform: Shape 78">
              <a:extLst>
                <a:ext uri="{FF2B5EF4-FFF2-40B4-BE49-F238E27FC236}">
                  <a16:creationId xmlns:a16="http://schemas.microsoft.com/office/drawing/2014/main" id="{8096D9C0-2022-4F0D-9022-1E563D178781}"/>
                </a:ext>
              </a:extLst>
            </p:cNvPr>
            <p:cNvSpPr/>
            <p:nvPr/>
          </p:nvSpPr>
          <p:spPr>
            <a:xfrm>
              <a:off x="6892273" y="4084426"/>
              <a:ext cx="105524" cy="73055"/>
            </a:xfrm>
            <a:custGeom>
              <a:avLst/>
              <a:gdLst>
                <a:gd name="connsiteX0" fmla="*/ 0 w 105524"/>
                <a:gd name="connsiteY0" fmla="*/ 57551 h 73055"/>
                <a:gd name="connsiteX1" fmla="*/ 49272 w 105524"/>
                <a:gd name="connsiteY1" fmla="*/ 73055 h 73055"/>
                <a:gd name="connsiteX2" fmla="*/ 106823 w 105524"/>
                <a:gd name="connsiteY2" fmla="*/ 15504 h 73055"/>
                <a:gd name="connsiteX3" fmla="*/ 57470 w 105524"/>
                <a:gd name="connsiteY3" fmla="*/ 0 h 73055"/>
              </a:gdLst>
              <a:ahLst/>
              <a:cxnLst>
                <a:cxn ang="0">
                  <a:pos x="connsiteX0" y="connsiteY0"/>
                </a:cxn>
                <a:cxn ang="0">
                  <a:pos x="connsiteX1" y="connsiteY1"/>
                </a:cxn>
                <a:cxn ang="0">
                  <a:pos x="connsiteX2" y="connsiteY2"/>
                </a:cxn>
                <a:cxn ang="0">
                  <a:pos x="connsiteX3" y="connsiteY3"/>
                </a:cxn>
              </a:cxnLst>
              <a:rect l="l" t="t" r="r" b="b"/>
              <a:pathLst>
                <a:path w="105524" h="73055">
                  <a:moveTo>
                    <a:pt x="0" y="57551"/>
                  </a:moveTo>
                  <a:lnTo>
                    <a:pt x="49272" y="73055"/>
                  </a:lnTo>
                  <a:lnTo>
                    <a:pt x="106823" y="15504"/>
                  </a:lnTo>
                  <a:lnTo>
                    <a:pt x="57470" y="0"/>
                  </a:lnTo>
                </a:path>
              </a:pathLst>
            </a:custGeom>
            <a:noFill/>
            <a:ln w="12700" cap="rnd">
              <a:solidFill>
                <a:schemeClr val="accent4"/>
              </a:solidFill>
              <a:prstDash val="solid"/>
              <a:round/>
            </a:ln>
          </p:spPr>
          <p:txBody>
            <a:bodyPr rtlCol="0" anchor="ctr"/>
            <a:lstStyle/>
            <a:p>
              <a:endParaRPr lang="en-US" dirty="0"/>
            </a:p>
          </p:txBody>
        </p:sp>
        <p:sp>
          <p:nvSpPr>
            <p:cNvPr id="80" name="Freeform: Shape 79">
              <a:extLst>
                <a:ext uri="{FF2B5EF4-FFF2-40B4-BE49-F238E27FC236}">
                  <a16:creationId xmlns:a16="http://schemas.microsoft.com/office/drawing/2014/main" id="{7B2BEB42-04FF-4E08-870A-095C790E164E}"/>
                </a:ext>
              </a:extLst>
            </p:cNvPr>
            <p:cNvSpPr/>
            <p:nvPr/>
          </p:nvSpPr>
          <p:spPr>
            <a:xfrm>
              <a:off x="6867840" y="4026225"/>
              <a:ext cx="73055" cy="105524"/>
            </a:xfrm>
            <a:custGeom>
              <a:avLst/>
              <a:gdLst>
                <a:gd name="connsiteX0" fmla="*/ 15504 w 73055"/>
                <a:gd name="connsiteY0" fmla="*/ 106823 h 105524"/>
                <a:gd name="connsiteX1" fmla="*/ 0 w 73055"/>
                <a:gd name="connsiteY1" fmla="*/ 57551 h 105524"/>
                <a:gd name="connsiteX2" fmla="*/ 57551 w 73055"/>
                <a:gd name="connsiteY2" fmla="*/ 0 h 105524"/>
                <a:gd name="connsiteX3" fmla="*/ 73055 w 73055"/>
                <a:gd name="connsiteY3" fmla="*/ 49353 h 105524"/>
              </a:gdLst>
              <a:ahLst/>
              <a:cxnLst>
                <a:cxn ang="0">
                  <a:pos x="connsiteX0" y="connsiteY0"/>
                </a:cxn>
                <a:cxn ang="0">
                  <a:pos x="connsiteX1" y="connsiteY1"/>
                </a:cxn>
                <a:cxn ang="0">
                  <a:pos x="connsiteX2" y="connsiteY2"/>
                </a:cxn>
                <a:cxn ang="0">
                  <a:pos x="connsiteX3" y="connsiteY3"/>
                </a:cxn>
              </a:cxnLst>
              <a:rect l="l" t="t" r="r" b="b"/>
              <a:pathLst>
                <a:path w="73055" h="105524">
                  <a:moveTo>
                    <a:pt x="15504" y="106823"/>
                  </a:moveTo>
                  <a:lnTo>
                    <a:pt x="0" y="57551"/>
                  </a:lnTo>
                  <a:lnTo>
                    <a:pt x="57551" y="0"/>
                  </a:lnTo>
                  <a:lnTo>
                    <a:pt x="73055" y="49353"/>
                  </a:lnTo>
                </a:path>
              </a:pathLst>
            </a:custGeom>
            <a:noFill/>
            <a:ln w="12700" cap="rnd">
              <a:solidFill>
                <a:schemeClr val="accent4"/>
              </a:solidFill>
              <a:prstDash val="solid"/>
              <a:round/>
            </a:ln>
          </p:spPr>
          <p:txBody>
            <a:bodyPr rtlCol="0" anchor="ctr"/>
            <a:lstStyle/>
            <a:p>
              <a:endParaRPr lang="en-US" dirty="0"/>
            </a:p>
          </p:txBody>
        </p:sp>
      </p:grpSp>
      <p:grpSp>
        <p:nvGrpSpPr>
          <p:cNvPr id="82" name="Graphic 80">
            <a:extLst>
              <a:ext uri="{FF2B5EF4-FFF2-40B4-BE49-F238E27FC236}">
                <a16:creationId xmlns:a16="http://schemas.microsoft.com/office/drawing/2014/main" id="{549753FA-EB7F-44D7-B45C-71B467EC2C78}"/>
              </a:ext>
            </a:extLst>
          </p:cNvPr>
          <p:cNvGrpSpPr/>
          <p:nvPr/>
        </p:nvGrpSpPr>
        <p:grpSpPr>
          <a:xfrm>
            <a:off x="5296211" y="2811112"/>
            <a:ext cx="457448" cy="429298"/>
            <a:chOff x="5296211" y="2825394"/>
            <a:chExt cx="442230" cy="415016"/>
          </a:xfrm>
          <a:noFill/>
        </p:grpSpPr>
        <p:grpSp>
          <p:nvGrpSpPr>
            <p:cNvPr id="83" name="Graphic 80">
              <a:extLst>
                <a:ext uri="{FF2B5EF4-FFF2-40B4-BE49-F238E27FC236}">
                  <a16:creationId xmlns:a16="http://schemas.microsoft.com/office/drawing/2014/main" id="{549753FA-EB7F-44D7-B45C-71B467EC2C78}"/>
                </a:ext>
              </a:extLst>
            </p:cNvPr>
            <p:cNvGrpSpPr/>
            <p:nvPr/>
          </p:nvGrpSpPr>
          <p:grpSpPr>
            <a:xfrm>
              <a:off x="5296211" y="2825394"/>
              <a:ext cx="442230" cy="415016"/>
              <a:chOff x="5296211" y="2825394"/>
              <a:chExt cx="442230" cy="415016"/>
            </a:xfrm>
            <a:noFill/>
          </p:grpSpPr>
          <p:sp>
            <p:nvSpPr>
              <p:cNvPr id="84" name="Freeform: Shape 83">
                <a:extLst>
                  <a:ext uri="{FF2B5EF4-FFF2-40B4-BE49-F238E27FC236}">
                    <a16:creationId xmlns:a16="http://schemas.microsoft.com/office/drawing/2014/main" id="{3C2530D8-691A-4E07-818D-723CD786F572}"/>
                  </a:ext>
                </a:extLst>
              </p:cNvPr>
              <p:cNvSpPr/>
              <p:nvPr/>
            </p:nvSpPr>
            <p:spPr>
              <a:xfrm>
                <a:off x="5414230" y="2825394"/>
                <a:ext cx="326570" cy="408212"/>
              </a:xfrm>
              <a:custGeom>
                <a:avLst/>
                <a:gdLst>
                  <a:gd name="connsiteX0" fmla="*/ 303166 w 326570"/>
                  <a:gd name="connsiteY0" fmla="*/ 209957 h 408212"/>
                  <a:gd name="connsiteX1" fmla="*/ 248397 w 326570"/>
                  <a:gd name="connsiteY1" fmla="*/ 209957 h 408212"/>
                  <a:gd name="connsiteX2" fmla="*/ 233089 w 326570"/>
                  <a:gd name="connsiteY2" fmla="*/ 112258 h 408212"/>
                  <a:gd name="connsiteX3" fmla="*/ 267515 w 326570"/>
                  <a:gd name="connsiteY3" fmla="*/ 122464 h 408212"/>
                  <a:gd name="connsiteX4" fmla="*/ 329972 w 326570"/>
                  <a:gd name="connsiteY4" fmla="*/ 61232 h 408212"/>
                  <a:gd name="connsiteX5" fmla="*/ 267515 w 326570"/>
                  <a:gd name="connsiteY5" fmla="*/ 0 h 408212"/>
                  <a:gd name="connsiteX6" fmla="*/ 205059 w 326570"/>
                  <a:gd name="connsiteY6" fmla="*/ 61232 h 408212"/>
                  <a:gd name="connsiteX7" fmla="*/ 208665 w 326570"/>
                  <a:gd name="connsiteY7" fmla="*/ 81438 h 408212"/>
                  <a:gd name="connsiteX8" fmla="*/ 174511 w 326570"/>
                  <a:gd name="connsiteY8" fmla="*/ 52795 h 408212"/>
                  <a:gd name="connsiteX9" fmla="*/ 149610 w 326570"/>
                  <a:gd name="connsiteY9" fmla="*/ 43815 h 408212"/>
                  <a:gd name="connsiteX10" fmla="*/ 26738 w 326570"/>
                  <a:gd name="connsiteY10" fmla="*/ 43815 h 408212"/>
                  <a:gd name="connsiteX11" fmla="*/ 0 w 326570"/>
                  <a:gd name="connsiteY11" fmla="*/ 70076 h 408212"/>
                  <a:gd name="connsiteX12" fmla="*/ 26738 w 326570"/>
                  <a:gd name="connsiteY12" fmla="*/ 96338 h 408212"/>
                  <a:gd name="connsiteX13" fmla="*/ 137159 w 326570"/>
                  <a:gd name="connsiteY13" fmla="*/ 96338 h 408212"/>
                  <a:gd name="connsiteX14" fmla="*/ 44359 w 326570"/>
                  <a:gd name="connsiteY14" fmla="*/ 167775 h 408212"/>
                  <a:gd name="connsiteX15" fmla="*/ 17825 w 326570"/>
                  <a:gd name="connsiteY15" fmla="*/ 221251 h 408212"/>
                  <a:gd name="connsiteX16" fmla="*/ 49734 w 326570"/>
                  <a:gd name="connsiteY16" fmla="*/ 278537 h 408212"/>
                  <a:gd name="connsiteX17" fmla="*/ 132465 w 326570"/>
                  <a:gd name="connsiteY17" fmla="*/ 330720 h 408212"/>
                  <a:gd name="connsiteX18" fmla="*/ 62729 w 326570"/>
                  <a:gd name="connsiteY18" fmla="*/ 359227 h 408212"/>
                  <a:gd name="connsiteX19" fmla="*/ 47625 w 326570"/>
                  <a:gd name="connsiteY19" fmla="*/ 374739 h 408212"/>
                  <a:gd name="connsiteX20" fmla="*/ 48986 w 326570"/>
                  <a:gd name="connsiteY20" fmla="*/ 396170 h 408212"/>
                  <a:gd name="connsiteX21" fmla="*/ 73274 w 326570"/>
                  <a:gd name="connsiteY21" fmla="*/ 410662 h 408212"/>
                  <a:gd name="connsiteX22" fmla="*/ 84228 w 326570"/>
                  <a:gd name="connsiteY22" fmla="*/ 408348 h 408212"/>
                  <a:gd name="connsiteX23" fmla="*/ 180362 w 326570"/>
                  <a:gd name="connsiteY23" fmla="*/ 366711 h 408212"/>
                  <a:gd name="connsiteX24" fmla="*/ 205127 w 326570"/>
                  <a:gd name="connsiteY24" fmla="*/ 328679 h 408212"/>
                  <a:gd name="connsiteX25" fmla="*/ 192540 w 326570"/>
                  <a:gd name="connsiteY25" fmla="*/ 298947 h 408212"/>
                  <a:gd name="connsiteX26" fmla="*/ 137908 w 326570"/>
                  <a:gd name="connsiteY26" fmla="*/ 245336 h 408212"/>
                  <a:gd name="connsiteX27" fmla="*/ 189411 w 326570"/>
                  <a:gd name="connsiteY27" fmla="*/ 201113 h 408212"/>
                  <a:gd name="connsiteX28" fmla="*/ 193357 w 326570"/>
                  <a:gd name="connsiteY28" fmla="*/ 232273 h 408212"/>
                  <a:gd name="connsiteX29" fmla="*/ 228123 w 326570"/>
                  <a:gd name="connsiteY29" fmla="*/ 262412 h 408212"/>
                  <a:gd name="connsiteX30" fmla="*/ 303166 w 326570"/>
                  <a:gd name="connsiteY30" fmla="*/ 262412 h 408212"/>
                  <a:gd name="connsiteX31" fmla="*/ 329904 w 326570"/>
                  <a:gd name="connsiteY31" fmla="*/ 236151 h 408212"/>
                  <a:gd name="connsiteX32" fmla="*/ 303166 w 326570"/>
                  <a:gd name="connsiteY32" fmla="*/ 209957 h 408212"/>
                  <a:gd name="connsiteX33" fmla="*/ 303166 w 326570"/>
                  <a:gd name="connsiteY33" fmla="*/ 209957 h 40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6570" h="408212">
                    <a:moveTo>
                      <a:pt x="303166" y="209957"/>
                    </a:moveTo>
                    <a:lnTo>
                      <a:pt x="248397" y="209957"/>
                    </a:lnTo>
                    <a:lnTo>
                      <a:pt x="233089" y="112258"/>
                    </a:lnTo>
                    <a:cubicBezTo>
                      <a:pt x="242954" y="118722"/>
                      <a:pt x="254793" y="122464"/>
                      <a:pt x="267515" y="122464"/>
                    </a:cubicBezTo>
                    <a:cubicBezTo>
                      <a:pt x="301941" y="122464"/>
                      <a:pt x="329972" y="94977"/>
                      <a:pt x="329972" y="61232"/>
                    </a:cubicBezTo>
                    <a:cubicBezTo>
                      <a:pt x="329972" y="27486"/>
                      <a:pt x="301941" y="0"/>
                      <a:pt x="267515" y="0"/>
                    </a:cubicBezTo>
                    <a:cubicBezTo>
                      <a:pt x="233089" y="0"/>
                      <a:pt x="205059" y="27486"/>
                      <a:pt x="205059" y="61232"/>
                    </a:cubicBezTo>
                    <a:cubicBezTo>
                      <a:pt x="205059" y="68308"/>
                      <a:pt x="206351" y="75111"/>
                      <a:pt x="208665" y="81438"/>
                    </a:cubicBezTo>
                    <a:lnTo>
                      <a:pt x="174511" y="52795"/>
                    </a:lnTo>
                    <a:cubicBezTo>
                      <a:pt x="167571" y="46944"/>
                      <a:pt x="158727" y="43815"/>
                      <a:pt x="149610" y="43815"/>
                    </a:cubicBezTo>
                    <a:lnTo>
                      <a:pt x="26738" y="43815"/>
                    </a:lnTo>
                    <a:cubicBezTo>
                      <a:pt x="11974" y="43815"/>
                      <a:pt x="0" y="55585"/>
                      <a:pt x="0" y="70076"/>
                    </a:cubicBezTo>
                    <a:cubicBezTo>
                      <a:pt x="0" y="84568"/>
                      <a:pt x="11974" y="96338"/>
                      <a:pt x="26738" y="96338"/>
                    </a:cubicBezTo>
                    <a:lnTo>
                      <a:pt x="137159" y="96338"/>
                    </a:lnTo>
                    <a:lnTo>
                      <a:pt x="44359" y="167775"/>
                    </a:lnTo>
                    <a:cubicBezTo>
                      <a:pt x="27486" y="180770"/>
                      <a:pt x="17825" y="200296"/>
                      <a:pt x="17825" y="221251"/>
                    </a:cubicBezTo>
                    <a:cubicBezTo>
                      <a:pt x="17825" y="244519"/>
                      <a:pt x="29731" y="265882"/>
                      <a:pt x="49734" y="278537"/>
                    </a:cubicBezTo>
                    <a:lnTo>
                      <a:pt x="132465" y="330720"/>
                    </a:lnTo>
                    <a:lnTo>
                      <a:pt x="62729" y="359227"/>
                    </a:lnTo>
                    <a:cubicBezTo>
                      <a:pt x="55721" y="362084"/>
                      <a:pt x="50210" y="367731"/>
                      <a:pt x="47625" y="374739"/>
                    </a:cubicBezTo>
                    <a:cubicBezTo>
                      <a:pt x="45039" y="381747"/>
                      <a:pt x="45516" y="389571"/>
                      <a:pt x="48986" y="396170"/>
                    </a:cubicBezTo>
                    <a:cubicBezTo>
                      <a:pt x="53816" y="405355"/>
                      <a:pt x="63341" y="410662"/>
                      <a:pt x="73274" y="410662"/>
                    </a:cubicBezTo>
                    <a:cubicBezTo>
                      <a:pt x="76948" y="410662"/>
                      <a:pt x="80690" y="409913"/>
                      <a:pt x="84228" y="408348"/>
                    </a:cubicBezTo>
                    <a:lnTo>
                      <a:pt x="180362" y="366711"/>
                    </a:lnTo>
                    <a:cubicBezTo>
                      <a:pt x="195398" y="359839"/>
                      <a:pt x="205127" y="344939"/>
                      <a:pt x="205127" y="328679"/>
                    </a:cubicBezTo>
                    <a:cubicBezTo>
                      <a:pt x="205127" y="317589"/>
                      <a:pt x="200568" y="306772"/>
                      <a:pt x="192540" y="298947"/>
                    </a:cubicBezTo>
                    <a:lnTo>
                      <a:pt x="137908" y="245336"/>
                    </a:lnTo>
                    <a:lnTo>
                      <a:pt x="189411" y="201113"/>
                    </a:lnTo>
                    <a:lnTo>
                      <a:pt x="193357" y="232273"/>
                    </a:lnTo>
                    <a:cubicBezTo>
                      <a:pt x="195534" y="249486"/>
                      <a:pt x="210502" y="262412"/>
                      <a:pt x="228123" y="262412"/>
                    </a:cubicBezTo>
                    <a:lnTo>
                      <a:pt x="303166" y="262412"/>
                    </a:lnTo>
                    <a:cubicBezTo>
                      <a:pt x="317930" y="262412"/>
                      <a:pt x="329904" y="250642"/>
                      <a:pt x="329904" y="236151"/>
                    </a:cubicBezTo>
                    <a:cubicBezTo>
                      <a:pt x="329972" y="221727"/>
                      <a:pt x="317930" y="209957"/>
                      <a:pt x="303166" y="209957"/>
                    </a:cubicBezTo>
                    <a:lnTo>
                      <a:pt x="303166" y="209957"/>
                    </a:lnTo>
                    <a:close/>
                  </a:path>
                </a:pathLst>
              </a:custGeom>
              <a:noFill/>
              <a:ln w="12700" cap="flat">
                <a:solidFill>
                  <a:schemeClr val="accent2"/>
                </a:solid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7C44DF45-EFD3-4EC6-A25F-F7D98A81F319}"/>
                  </a:ext>
                </a:extLst>
              </p:cNvPr>
              <p:cNvSpPr/>
              <p:nvPr/>
            </p:nvSpPr>
            <p:spPr>
              <a:xfrm>
                <a:off x="5296211" y="3059232"/>
                <a:ext cx="136071" cy="183696"/>
              </a:xfrm>
              <a:custGeom>
                <a:avLst/>
                <a:gdLst>
                  <a:gd name="connsiteX0" fmla="*/ 120945 w 136070"/>
                  <a:gd name="connsiteY0" fmla="*/ 0 h 183695"/>
                  <a:gd name="connsiteX1" fmla="*/ 4196 w 136070"/>
                  <a:gd name="connsiteY1" fmla="*/ 144847 h 183695"/>
                  <a:gd name="connsiteX2" fmla="*/ 6985 w 136070"/>
                  <a:gd name="connsiteY2" fmla="*/ 179409 h 183695"/>
                  <a:gd name="connsiteX3" fmla="*/ 39438 w 136070"/>
                  <a:gd name="connsiteY3" fmla="*/ 176688 h 183695"/>
                  <a:gd name="connsiteX4" fmla="*/ 139858 w 136070"/>
                  <a:gd name="connsiteY4" fmla="*/ 54156 h 183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70" h="183695">
                    <a:moveTo>
                      <a:pt x="120945" y="0"/>
                    </a:moveTo>
                    <a:lnTo>
                      <a:pt x="4196" y="144847"/>
                    </a:lnTo>
                    <a:cubicBezTo>
                      <a:pt x="4196" y="144847"/>
                      <a:pt x="-6894" y="168115"/>
                      <a:pt x="6985" y="179409"/>
                    </a:cubicBezTo>
                    <a:cubicBezTo>
                      <a:pt x="6985" y="180430"/>
                      <a:pt x="21953" y="193765"/>
                      <a:pt x="39438" y="176688"/>
                    </a:cubicBezTo>
                    <a:cubicBezTo>
                      <a:pt x="40527" y="177708"/>
                      <a:pt x="139858" y="54156"/>
                      <a:pt x="139858" y="54156"/>
                    </a:cubicBezTo>
                  </a:path>
                </a:pathLst>
              </a:custGeom>
              <a:noFill/>
              <a:ln w="12700" cap="flat">
                <a:solidFill>
                  <a:schemeClr val="accent2"/>
                </a:solidFill>
                <a:prstDash val="solid"/>
                <a:miter/>
              </a:ln>
            </p:spPr>
            <p:txBody>
              <a:bodyPr rtlCol="0" anchor="ctr"/>
              <a:lstStyle/>
              <a:p>
                <a:endParaRPr lang="en-US" dirty="0"/>
              </a:p>
            </p:txBody>
          </p:sp>
        </p:grpSp>
        <p:sp>
          <p:nvSpPr>
            <p:cNvPr id="86" name="Freeform: Shape 85">
              <a:extLst>
                <a:ext uri="{FF2B5EF4-FFF2-40B4-BE49-F238E27FC236}">
                  <a16:creationId xmlns:a16="http://schemas.microsoft.com/office/drawing/2014/main" id="{4762C8D3-D514-493C-ADE8-8D192A2B1DD2}"/>
                </a:ext>
              </a:extLst>
            </p:cNvPr>
            <p:cNvSpPr/>
            <p:nvPr/>
          </p:nvSpPr>
          <p:spPr>
            <a:xfrm>
              <a:off x="5242509" y="2916834"/>
              <a:ext cx="149678" cy="6804"/>
            </a:xfrm>
            <a:custGeom>
              <a:avLst/>
              <a:gdLst>
                <a:gd name="connsiteX0" fmla="*/ 0 w 149677"/>
                <a:gd name="connsiteY0" fmla="*/ 0 h 0"/>
                <a:gd name="connsiteX1" fmla="*/ 151583 w 149677"/>
                <a:gd name="connsiteY1" fmla="*/ 0 h 0"/>
              </a:gdLst>
              <a:ahLst/>
              <a:cxnLst>
                <a:cxn ang="0">
                  <a:pos x="connsiteX0" y="connsiteY0"/>
                </a:cxn>
                <a:cxn ang="0">
                  <a:pos x="connsiteX1" y="connsiteY1"/>
                </a:cxn>
              </a:cxnLst>
              <a:rect l="l" t="t" r="r" b="b"/>
              <a:pathLst>
                <a:path w="149677">
                  <a:moveTo>
                    <a:pt x="0" y="0"/>
                  </a:moveTo>
                  <a:lnTo>
                    <a:pt x="151583" y="0"/>
                  </a:lnTo>
                </a:path>
              </a:pathLst>
            </a:custGeom>
            <a:ln w="12700" cap="flat">
              <a:solidFill>
                <a:schemeClr val="accent2"/>
              </a:solid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9FC0BC74-429B-40F1-9EDD-CC35E6B743B6}"/>
                </a:ext>
              </a:extLst>
            </p:cNvPr>
            <p:cNvSpPr/>
            <p:nvPr/>
          </p:nvSpPr>
          <p:spPr>
            <a:xfrm>
              <a:off x="5261899" y="2951260"/>
              <a:ext cx="190499" cy="6804"/>
            </a:xfrm>
            <a:custGeom>
              <a:avLst/>
              <a:gdLst>
                <a:gd name="connsiteX0" fmla="*/ 0 w 190499"/>
                <a:gd name="connsiteY0" fmla="*/ 0 h 0"/>
                <a:gd name="connsiteX1" fmla="*/ 191996 w 190499"/>
                <a:gd name="connsiteY1" fmla="*/ 0 h 0"/>
              </a:gdLst>
              <a:ahLst/>
              <a:cxnLst>
                <a:cxn ang="0">
                  <a:pos x="connsiteX0" y="connsiteY0"/>
                </a:cxn>
                <a:cxn ang="0">
                  <a:pos x="connsiteX1" y="connsiteY1"/>
                </a:cxn>
              </a:cxnLst>
              <a:rect l="l" t="t" r="r" b="b"/>
              <a:pathLst>
                <a:path w="190499">
                  <a:moveTo>
                    <a:pt x="0" y="0"/>
                  </a:moveTo>
                  <a:lnTo>
                    <a:pt x="191996" y="0"/>
                  </a:lnTo>
                </a:path>
              </a:pathLst>
            </a:custGeom>
            <a:ln w="12700" cap="flat">
              <a:solidFill>
                <a:schemeClr val="accent2"/>
              </a:solid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F9AD4F95-1906-4F49-99DD-A892B16AFC1A}"/>
                </a:ext>
              </a:extLst>
            </p:cNvPr>
            <p:cNvSpPr/>
            <p:nvPr/>
          </p:nvSpPr>
          <p:spPr>
            <a:xfrm>
              <a:off x="5279384" y="2990040"/>
              <a:ext cx="129267" cy="6804"/>
            </a:xfrm>
            <a:custGeom>
              <a:avLst/>
              <a:gdLst>
                <a:gd name="connsiteX0" fmla="*/ 0 w 129267"/>
                <a:gd name="connsiteY0" fmla="*/ 0 h 0"/>
                <a:gd name="connsiteX1" fmla="*/ 132533 w 129267"/>
                <a:gd name="connsiteY1" fmla="*/ 0 h 0"/>
              </a:gdLst>
              <a:ahLst/>
              <a:cxnLst>
                <a:cxn ang="0">
                  <a:pos x="connsiteX0" y="connsiteY0"/>
                </a:cxn>
                <a:cxn ang="0">
                  <a:pos x="connsiteX1" y="connsiteY1"/>
                </a:cxn>
              </a:cxnLst>
              <a:rect l="l" t="t" r="r" b="b"/>
              <a:pathLst>
                <a:path w="129267">
                  <a:moveTo>
                    <a:pt x="0" y="0"/>
                  </a:moveTo>
                  <a:lnTo>
                    <a:pt x="132533" y="0"/>
                  </a:lnTo>
                </a:path>
              </a:pathLst>
            </a:custGeom>
            <a:ln w="12700" cap="flat">
              <a:solidFill>
                <a:schemeClr val="accent2"/>
              </a:solid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F3166074-AE18-4C57-ACED-B355A2D81341}"/>
                </a:ext>
              </a:extLst>
            </p:cNvPr>
            <p:cNvSpPr/>
            <p:nvPr/>
          </p:nvSpPr>
          <p:spPr>
            <a:xfrm>
              <a:off x="5291562" y="3024806"/>
              <a:ext cx="108857" cy="6804"/>
            </a:xfrm>
            <a:custGeom>
              <a:avLst/>
              <a:gdLst>
                <a:gd name="connsiteX0" fmla="*/ 0 w 108856"/>
                <a:gd name="connsiteY0" fmla="*/ 0 h 0"/>
                <a:gd name="connsiteX1" fmla="*/ 109877 w 108856"/>
                <a:gd name="connsiteY1" fmla="*/ 0 h 0"/>
              </a:gdLst>
              <a:ahLst/>
              <a:cxnLst>
                <a:cxn ang="0">
                  <a:pos x="connsiteX0" y="connsiteY0"/>
                </a:cxn>
                <a:cxn ang="0">
                  <a:pos x="connsiteX1" y="connsiteY1"/>
                </a:cxn>
              </a:cxnLst>
              <a:rect l="l" t="t" r="r" b="b"/>
              <a:pathLst>
                <a:path w="108856">
                  <a:moveTo>
                    <a:pt x="0" y="0"/>
                  </a:moveTo>
                  <a:lnTo>
                    <a:pt x="109877" y="0"/>
                  </a:lnTo>
                </a:path>
              </a:pathLst>
            </a:custGeom>
            <a:ln w="12700" cap="flat">
              <a:solidFill>
                <a:schemeClr val="accent2"/>
              </a:solid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EC364336-662A-4A1D-A7AC-409789DB2BE3}"/>
                </a:ext>
              </a:extLst>
            </p:cNvPr>
            <p:cNvSpPr/>
            <p:nvPr/>
          </p:nvSpPr>
          <p:spPr>
            <a:xfrm>
              <a:off x="5188965" y="2915813"/>
              <a:ext cx="34018" cy="6804"/>
            </a:xfrm>
            <a:custGeom>
              <a:avLst/>
              <a:gdLst>
                <a:gd name="connsiteX0" fmla="*/ 34290 w 34017"/>
                <a:gd name="connsiteY0" fmla="*/ 0 h 0"/>
                <a:gd name="connsiteX1" fmla="*/ 0 w 34017"/>
                <a:gd name="connsiteY1" fmla="*/ 0 h 0"/>
              </a:gdLst>
              <a:ahLst/>
              <a:cxnLst>
                <a:cxn ang="0">
                  <a:pos x="connsiteX0" y="connsiteY0"/>
                </a:cxn>
                <a:cxn ang="0">
                  <a:pos x="connsiteX1" y="connsiteY1"/>
                </a:cxn>
              </a:cxnLst>
              <a:rect l="l" t="t" r="r" b="b"/>
              <a:pathLst>
                <a:path w="34017">
                  <a:moveTo>
                    <a:pt x="34290" y="0"/>
                  </a:moveTo>
                  <a:lnTo>
                    <a:pt x="0" y="0"/>
                  </a:lnTo>
                </a:path>
              </a:pathLst>
            </a:custGeom>
            <a:ln w="12700" cap="flat">
              <a:solidFill>
                <a:schemeClr val="accent2"/>
              </a:solid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C4CBAFA8-0B35-4C59-8FF3-3C1A8CB039F1}"/>
                </a:ext>
              </a:extLst>
            </p:cNvPr>
            <p:cNvSpPr/>
            <p:nvPr/>
          </p:nvSpPr>
          <p:spPr>
            <a:xfrm>
              <a:off x="5206110" y="2951260"/>
              <a:ext cx="34018" cy="6804"/>
            </a:xfrm>
            <a:custGeom>
              <a:avLst/>
              <a:gdLst>
                <a:gd name="connsiteX0" fmla="*/ 36331 w 34017"/>
                <a:gd name="connsiteY0" fmla="*/ 0 h 0"/>
                <a:gd name="connsiteX1" fmla="*/ 0 w 34017"/>
                <a:gd name="connsiteY1" fmla="*/ 0 h 0"/>
              </a:gdLst>
              <a:ahLst/>
              <a:cxnLst>
                <a:cxn ang="0">
                  <a:pos x="connsiteX0" y="connsiteY0"/>
                </a:cxn>
                <a:cxn ang="0">
                  <a:pos x="connsiteX1" y="connsiteY1"/>
                </a:cxn>
              </a:cxnLst>
              <a:rect l="l" t="t" r="r" b="b"/>
              <a:pathLst>
                <a:path w="34017">
                  <a:moveTo>
                    <a:pt x="36331" y="0"/>
                  </a:moveTo>
                  <a:lnTo>
                    <a:pt x="0" y="0"/>
                  </a:lnTo>
                </a:path>
              </a:pathLst>
            </a:custGeom>
            <a:ln w="12700" cap="flat">
              <a:solidFill>
                <a:schemeClr val="accent2"/>
              </a:solid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173C1C8F-6B1E-452D-A06A-2CD7EA4C5787}"/>
                </a:ext>
              </a:extLst>
            </p:cNvPr>
            <p:cNvSpPr/>
            <p:nvPr/>
          </p:nvSpPr>
          <p:spPr>
            <a:xfrm>
              <a:off x="5224616" y="2990040"/>
              <a:ext cx="27214" cy="6804"/>
            </a:xfrm>
            <a:custGeom>
              <a:avLst/>
              <a:gdLst>
                <a:gd name="connsiteX0" fmla="*/ 33269 w 27214"/>
                <a:gd name="connsiteY0" fmla="*/ 0 h 0"/>
                <a:gd name="connsiteX1" fmla="*/ 0 w 27214"/>
                <a:gd name="connsiteY1" fmla="*/ 0 h 0"/>
              </a:gdLst>
              <a:ahLst/>
              <a:cxnLst>
                <a:cxn ang="0">
                  <a:pos x="connsiteX0" y="connsiteY0"/>
                </a:cxn>
                <a:cxn ang="0">
                  <a:pos x="connsiteX1" y="connsiteY1"/>
                </a:cxn>
              </a:cxnLst>
              <a:rect l="l" t="t" r="r" b="b"/>
              <a:pathLst>
                <a:path w="27214">
                  <a:moveTo>
                    <a:pt x="33269" y="0"/>
                  </a:moveTo>
                  <a:lnTo>
                    <a:pt x="0" y="0"/>
                  </a:lnTo>
                </a:path>
              </a:pathLst>
            </a:custGeom>
            <a:ln w="12700" cap="flat">
              <a:solidFill>
                <a:schemeClr val="accent2"/>
              </a:solid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2D9210A3-17CF-42DA-82CC-21F1B06D40D2}"/>
                </a:ext>
              </a:extLst>
            </p:cNvPr>
            <p:cNvSpPr/>
            <p:nvPr/>
          </p:nvSpPr>
          <p:spPr>
            <a:xfrm>
              <a:off x="5242441" y="3024806"/>
              <a:ext cx="20411" cy="6804"/>
            </a:xfrm>
            <a:custGeom>
              <a:avLst/>
              <a:gdLst>
                <a:gd name="connsiteX0" fmla="*/ 25377 w 20410"/>
                <a:gd name="connsiteY0" fmla="*/ 0 h 0"/>
                <a:gd name="connsiteX1" fmla="*/ 0 w 20410"/>
                <a:gd name="connsiteY1" fmla="*/ 0 h 0"/>
              </a:gdLst>
              <a:ahLst/>
              <a:cxnLst>
                <a:cxn ang="0">
                  <a:pos x="connsiteX0" y="connsiteY0"/>
                </a:cxn>
                <a:cxn ang="0">
                  <a:pos x="connsiteX1" y="connsiteY1"/>
                </a:cxn>
              </a:cxnLst>
              <a:rect l="l" t="t" r="r" b="b"/>
              <a:pathLst>
                <a:path w="20410">
                  <a:moveTo>
                    <a:pt x="25377" y="0"/>
                  </a:moveTo>
                  <a:lnTo>
                    <a:pt x="0" y="0"/>
                  </a:lnTo>
                </a:path>
              </a:pathLst>
            </a:custGeom>
            <a:ln w="12700" cap="flat">
              <a:solidFill>
                <a:schemeClr val="accent2"/>
              </a:solidFill>
              <a:prstDash val="solid"/>
              <a:miter/>
            </a:ln>
          </p:spPr>
          <p:txBody>
            <a:bodyPr rtlCol="0" anchor="ctr"/>
            <a:lstStyle/>
            <a:p>
              <a:endParaRPr lang="en-US" dirty="0"/>
            </a:p>
          </p:txBody>
        </p:sp>
      </p:grpSp>
      <p:pic>
        <p:nvPicPr>
          <p:cNvPr id="94" name="Graphic 93">
            <a:extLst>
              <a:ext uri="{FF2B5EF4-FFF2-40B4-BE49-F238E27FC236}">
                <a16:creationId xmlns:a16="http://schemas.microsoft.com/office/drawing/2014/main" id="{959F2C03-D125-4C9F-B9DA-0B8E04708AC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5998" y="2757967"/>
            <a:ext cx="506741" cy="506741"/>
          </a:xfrm>
          <a:prstGeom prst="rect">
            <a:avLst/>
          </a:prstGeom>
        </p:spPr>
      </p:pic>
      <p:grpSp>
        <p:nvGrpSpPr>
          <p:cNvPr id="95" name="Graphic 63">
            <a:extLst>
              <a:ext uri="{FF2B5EF4-FFF2-40B4-BE49-F238E27FC236}">
                <a16:creationId xmlns:a16="http://schemas.microsoft.com/office/drawing/2014/main" id="{A6FEFB25-25D5-4A17-9DA4-439758D8CB79}"/>
              </a:ext>
            </a:extLst>
          </p:cNvPr>
          <p:cNvGrpSpPr/>
          <p:nvPr/>
        </p:nvGrpSpPr>
        <p:grpSpPr>
          <a:xfrm>
            <a:off x="5208071" y="4061665"/>
            <a:ext cx="448178" cy="427806"/>
            <a:chOff x="5206572" y="4029620"/>
            <a:chExt cx="457024" cy="436250"/>
          </a:xfrm>
          <a:noFill/>
        </p:grpSpPr>
        <p:sp>
          <p:nvSpPr>
            <p:cNvPr id="96" name="Freeform: Shape 95">
              <a:extLst>
                <a:ext uri="{FF2B5EF4-FFF2-40B4-BE49-F238E27FC236}">
                  <a16:creationId xmlns:a16="http://schemas.microsoft.com/office/drawing/2014/main" id="{2B5358FC-5D62-46D9-8DDA-076A13B9572A}"/>
                </a:ext>
              </a:extLst>
            </p:cNvPr>
            <p:cNvSpPr/>
            <p:nvPr/>
          </p:nvSpPr>
          <p:spPr>
            <a:xfrm>
              <a:off x="5362425" y="4225523"/>
              <a:ext cx="301221" cy="176577"/>
            </a:xfrm>
            <a:custGeom>
              <a:avLst/>
              <a:gdLst>
                <a:gd name="connsiteX0" fmla="*/ 0 w 301220"/>
                <a:gd name="connsiteY0" fmla="*/ 178002 h 176577"/>
                <a:gd name="connsiteX1" fmla="*/ 20774 w 301220"/>
                <a:gd name="connsiteY1" fmla="*/ 167615 h 176577"/>
                <a:gd name="connsiteX2" fmla="*/ 173669 w 301220"/>
                <a:gd name="connsiteY2" fmla="*/ 167615 h 176577"/>
                <a:gd name="connsiteX3" fmla="*/ 256765 w 301220"/>
                <a:gd name="connsiteY3" fmla="*/ 94906 h 176577"/>
                <a:gd name="connsiteX4" fmla="*/ 308699 w 301220"/>
                <a:gd name="connsiteY4" fmla="*/ 11811 h 176577"/>
                <a:gd name="connsiteX5" fmla="*/ 267151 w 301220"/>
                <a:gd name="connsiteY5" fmla="*/ 1424 h 176577"/>
                <a:gd name="connsiteX6" fmla="*/ 225604 w 301220"/>
                <a:gd name="connsiteY6" fmla="*/ 42972 h 176577"/>
                <a:gd name="connsiteX7" fmla="*/ 180317 w 301220"/>
                <a:gd name="connsiteY7" fmla="*/ 66446 h 17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220" h="176577">
                  <a:moveTo>
                    <a:pt x="0" y="178002"/>
                  </a:moveTo>
                  <a:cubicBezTo>
                    <a:pt x="3947" y="174054"/>
                    <a:pt x="8102" y="167615"/>
                    <a:pt x="20774" y="167615"/>
                  </a:cubicBezTo>
                  <a:cubicBezTo>
                    <a:pt x="33446" y="167615"/>
                    <a:pt x="160893" y="167615"/>
                    <a:pt x="173669" y="167615"/>
                  </a:cubicBezTo>
                  <a:cubicBezTo>
                    <a:pt x="185199" y="167615"/>
                    <a:pt x="248663" y="103943"/>
                    <a:pt x="256765" y="94906"/>
                  </a:cubicBezTo>
                  <a:cubicBezTo>
                    <a:pt x="264555" y="86181"/>
                    <a:pt x="299143" y="34247"/>
                    <a:pt x="308699" y="11811"/>
                  </a:cubicBezTo>
                  <a:cubicBezTo>
                    <a:pt x="302675" y="3709"/>
                    <a:pt x="286367" y="-3042"/>
                    <a:pt x="267151" y="1424"/>
                  </a:cubicBezTo>
                  <a:cubicBezTo>
                    <a:pt x="248767" y="5683"/>
                    <a:pt x="237964" y="18874"/>
                    <a:pt x="225604" y="42972"/>
                  </a:cubicBezTo>
                  <a:lnTo>
                    <a:pt x="180317" y="66446"/>
                  </a:lnTo>
                </a:path>
              </a:pathLst>
            </a:custGeom>
            <a:noFill/>
            <a:ln w="12700" cap="flat">
              <a:solidFill>
                <a:schemeClr val="accent5"/>
              </a:solidFill>
              <a:prstDash val="solid"/>
              <a:round/>
            </a:ln>
          </p:spPr>
          <p:txBody>
            <a:bodyPr rtlCol="0" anchor="ctr"/>
            <a:lstStyle/>
            <a:p>
              <a:endParaRPr lang="en-US" dirty="0"/>
            </a:p>
          </p:txBody>
        </p:sp>
        <p:sp>
          <p:nvSpPr>
            <p:cNvPr id="97" name="Freeform: Shape 96">
              <a:extLst>
                <a:ext uri="{FF2B5EF4-FFF2-40B4-BE49-F238E27FC236}">
                  <a16:creationId xmlns:a16="http://schemas.microsoft.com/office/drawing/2014/main" id="{9572761D-C632-445E-B3D1-0ECBF9307DAB}"/>
                </a:ext>
              </a:extLst>
            </p:cNvPr>
            <p:cNvSpPr/>
            <p:nvPr/>
          </p:nvSpPr>
          <p:spPr>
            <a:xfrm>
              <a:off x="5278602" y="4258108"/>
              <a:ext cx="259673" cy="72708"/>
            </a:xfrm>
            <a:custGeom>
              <a:avLst/>
              <a:gdLst>
                <a:gd name="connsiteX0" fmla="*/ 143236 w 259672"/>
                <a:gd name="connsiteY0" fmla="*/ 72708 h 72708"/>
                <a:gd name="connsiteX1" fmla="*/ 236718 w 259672"/>
                <a:gd name="connsiteY1" fmla="*/ 72708 h 72708"/>
                <a:gd name="connsiteX2" fmla="*/ 236718 w 259672"/>
                <a:gd name="connsiteY2" fmla="*/ 20774 h 72708"/>
                <a:gd name="connsiteX3" fmla="*/ 174396 w 259672"/>
                <a:gd name="connsiteY3" fmla="*/ 20774 h 72708"/>
                <a:gd name="connsiteX4" fmla="*/ 135757 w 259672"/>
                <a:gd name="connsiteY4" fmla="*/ 0 h 72708"/>
                <a:gd name="connsiteX5" fmla="*/ 83822 w 259672"/>
                <a:gd name="connsiteY5" fmla="*/ 0 h 72708"/>
                <a:gd name="connsiteX6" fmla="*/ 42275 w 259672"/>
                <a:gd name="connsiteY6" fmla="*/ 20774 h 72708"/>
                <a:gd name="connsiteX7" fmla="*/ 0 w 259672"/>
                <a:gd name="connsiteY7" fmla="*/ 61594 h 7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672" h="72708">
                  <a:moveTo>
                    <a:pt x="143236" y="72708"/>
                  </a:moveTo>
                  <a:cubicBezTo>
                    <a:pt x="143236" y="72708"/>
                    <a:pt x="226331" y="72708"/>
                    <a:pt x="236718" y="72708"/>
                  </a:cubicBezTo>
                  <a:cubicBezTo>
                    <a:pt x="278265" y="72708"/>
                    <a:pt x="278265" y="20774"/>
                    <a:pt x="236718" y="20774"/>
                  </a:cubicBezTo>
                  <a:cubicBezTo>
                    <a:pt x="226331" y="20774"/>
                    <a:pt x="203272" y="20774"/>
                    <a:pt x="174396" y="20774"/>
                  </a:cubicBezTo>
                  <a:cubicBezTo>
                    <a:pt x="165775" y="20774"/>
                    <a:pt x="149468" y="0"/>
                    <a:pt x="135757" y="0"/>
                  </a:cubicBezTo>
                  <a:cubicBezTo>
                    <a:pt x="129629" y="0"/>
                    <a:pt x="97845" y="0"/>
                    <a:pt x="83822" y="0"/>
                  </a:cubicBezTo>
                  <a:cubicBezTo>
                    <a:pt x="69800" y="0"/>
                    <a:pt x="52350" y="11426"/>
                    <a:pt x="42275" y="20774"/>
                  </a:cubicBezTo>
                  <a:cubicBezTo>
                    <a:pt x="26694" y="36354"/>
                    <a:pt x="0" y="61594"/>
                    <a:pt x="0" y="61594"/>
                  </a:cubicBezTo>
                </a:path>
              </a:pathLst>
            </a:custGeom>
            <a:noFill/>
            <a:ln w="12700" cap="rnd">
              <a:solidFill>
                <a:schemeClr val="accent5"/>
              </a:solidFill>
              <a:prstDash val="solid"/>
              <a:round/>
            </a:ln>
          </p:spPr>
          <p:txBody>
            <a:bodyPr rtlCol="0" anchor="ctr"/>
            <a:lstStyle/>
            <a:p>
              <a:endParaRPr lang="en-US" dirty="0"/>
            </a:p>
          </p:txBody>
        </p:sp>
        <p:sp>
          <p:nvSpPr>
            <p:cNvPr id="98" name="Freeform: Shape 97">
              <a:extLst>
                <a:ext uri="{FF2B5EF4-FFF2-40B4-BE49-F238E27FC236}">
                  <a16:creationId xmlns:a16="http://schemas.microsoft.com/office/drawing/2014/main" id="{3B8DD259-E458-4FAB-A911-0B48567D6080}"/>
                </a:ext>
              </a:extLst>
            </p:cNvPr>
            <p:cNvSpPr/>
            <p:nvPr/>
          </p:nvSpPr>
          <p:spPr>
            <a:xfrm>
              <a:off x="5206572" y="4299682"/>
              <a:ext cx="166191" cy="166191"/>
            </a:xfrm>
            <a:custGeom>
              <a:avLst/>
              <a:gdLst>
                <a:gd name="connsiteX0" fmla="*/ 0 w 166190"/>
                <a:gd name="connsiteY0" fmla="*/ 51926 h 166190"/>
                <a:gd name="connsiteX1" fmla="*/ 51926 w 166190"/>
                <a:gd name="connsiteY1" fmla="*/ 0 h 166190"/>
                <a:gd name="connsiteX2" fmla="*/ 166208 w 166190"/>
                <a:gd name="connsiteY2" fmla="*/ 114282 h 166190"/>
                <a:gd name="connsiteX3" fmla="*/ 114282 w 166190"/>
                <a:gd name="connsiteY3" fmla="*/ 166208 h 166190"/>
              </a:gdLst>
              <a:ahLst/>
              <a:cxnLst>
                <a:cxn ang="0">
                  <a:pos x="connsiteX0" y="connsiteY0"/>
                </a:cxn>
                <a:cxn ang="0">
                  <a:pos x="connsiteX1" y="connsiteY1"/>
                </a:cxn>
                <a:cxn ang="0">
                  <a:pos x="connsiteX2" y="connsiteY2"/>
                </a:cxn>
                <a:cxn ang="0">
                  <a:pos x="connsiteX3" y="connsiteY3"/>
                </a:cxn>
              </a:cxnLst>
              <a:rect l="l" t="t" r="r" b="b"/>
              <a:pathLst>
                <a:path w="166190" h="166190">
                  <a:moveTo>
                    <a:pt x="0" y="51926"/>
                  </a:moveTo>
                  <a:lnTo>
                    <a:pt x="51926" y="0"/>
                  </a:lnTo>
                  <a:lnTo>
                    <a:pt x="166208" y="114282"/>
                  </a:lnTo>
                  <a:lnTo>
                    <a:pt x="114282" y="166208"/>
                  </a:lnTo>
                  <a:close/>
                </a:path>
              </a:pathLst>
            </a:custGeom>
            <a:noFill/>
            <a:ln w="12700" cap="flat">
              <a:solidFill>
                <a:schemeClr val="accent5"/>
              </a:solidFill>
              <a:prstDash val="solid"/>
              <a:round/>
            </a:ln>
          </p:spPr>
          <p:txBody>
            <a:bodyPr rtlCol="0" anchor="ctr"/>
            <a:lstStyle/>
            <a:p>
              <a:endParaRPr lang="en-US" dirty="0"/>
            </a:p>
          </p:txBody>
        </p:sp>
        <p:sp>
          <p:nvSpPr>
            <p:cNvPr id="99" name="Freeform: Shape 98">
              <a:extLst>
                <a:ext uri="{FF2B5EF4-FFF2-40B4-BE49-F238E27FC236}">
                  <a16:creationId xmlns:a16="http://schemas.microsoft.com/office/drawing/2014/main" id="{93D07B87-C607-4538-BAB9-BDBA42D6B131}"/>
                </a:ext>
              </a:extLst>
            </p:cNvPr>
            <p:cNvSpPr/>
            <p:nvPr/>
          </p:nvSpPr>
          <p:spPr>
            <a:xfrm>
              <a:off x="5258555" y="4351590"/>
              <a:ext cx="20774" cy="20774"/>
            </a:xfrm>
            <a:custGeom>
              <a:avLst/>
              <a:gdLst>
                <a:gd name="connsiteX0" fmla="*/ 0 w 20773"/>
                <a:gd name="connsiteY0" fmla="*/ 0 h 20773"/>
                <a:gd name="connsiteX1" fmla="*/ 20774 w 20773"/>
                <a:gd name="connsiteY1" fmla="*/ 20774 h 20773"/>
              </a:gdLst>
              <a:ahLst/>
              <a:cxnLst>
                <a:cxn ang="0">
                  <a:pos x="connsiteX0" y="connsiteY0"/>
                </a:cxn>
                <a:cxn ang="0">
                  <a:pos x="connsiteX1" y="connsiteY1"/>
                </a:cxn>
              </a:cxnLst>
              <a:rect l="l" t="t" r="r" b="b"/>
              <a:pathLst>
                <a:path w="20773" h="20773">
                  <a:moveTo>
                    <a:pt x="0" y="0"/>
                  </a:moveTo>
                  <a:lnTo>
                    <a:pt x="20774" y="20774"/>
                  </a:lnTo>
                </a:path>
              </a:pathLst>
            </a:custGeom>
            <a:ln w="12700" cap="flat">
              <a:solidFill>
                <a:schemeClr val="accent5"/>
              </a:solidFill>
              <a:prstDash val="solid"/>
              <a:round/>
            </a:ln>
          </p:spPr>
          <p:txBody>
            <a:bodyPr rtlCol="0" anchor="ctr"/>
            <a:lstStyle/>
            <a:p>
              <a:endParaRPr lang="en-US" dirty="0"/>
            </a:p>
          </p:txBody>
        </p:sp>
        <p:sp>
          <p:nvSpPr>
            <p:cNvPr id="100" name="Freeform: Shape 99">
              <a:extLst>
                <a:ext uri="{FF2B5EF4-FFF2-40B4-BE49-F238E27FC236}">
                  <a16:creationId xmlns:a16="http://schemas.microsoft.com/office/drawing/2014/main" id="{22710A50-6CA0-4E04-AE4D-E01AF992D2C9}"/>
                </a:ext>
              </a:extLst>
            </p:cNvPr>
            <p:cNvSpPr/>
            <p:nvPr/>
          </p:nvSpPr>
          <p:spPr>
            <a:xfrm>
              <a:off x="5369958" y="4029620"/>
              <a:ext cx="249286" cy="197351"/>
            </a:xfrm>
            <a:custGeom>
              <a:avLst/>
              <a:gdLst>
                <a:gd name="connsiteX0" fmla="*/ 194076 w 249285"/>
                <a:gd name="connsiteY0" fmla="*/ 392 h 197351"/>
                <a:gd name="connsiteX1" fmla="*/ 124588 w 249285"/>
                <a:gd name="connsiteY1" fmla="*/ 36746 h 197351"/>
                <a:gd name="connsiteX2" fmla="*/ 55099 w 249285"/>
                <a:gd name="connsiteY2" fmla="*/ 392 h 197351"/>
                <a:gd name="connsiteX3" fmla="*/ 1399 w 249285"/>
                <a:gd name="connsiteY3" fmla="*/ 79124 h 197351"/>
                <a:gd name="connsiteX4" fmla="*/ 124692 w 249285"/>
                <a:gd name="connsiteY4" fmla="*/ 207714 h 197351"/>
                <a:gd name="connsiteX5" fmla="*/ 247984 w 249285"/>
                <a:gd name="connsiteY5" fmla="*/ 79124 h 197351"/>
                <a:gd name="connsiteX6" fmla="*/ 194076 w 249285"/>
                <a:gd name="connsiteY6" fmla="*/ 392 h 1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285" h="197351">
                  <a:moveTo>
                    <a:pt x="194076" y="392"/>
                  </a:moveTo>
                  <a:cubicBezTo>
                    <a:pt x="165824" y="-2724"/>
                    <a:pt x="135286" y="13064"/>
                    <a:pt x="124588" y="36746"/>
                  </a:cubicBezTo>
                  <a:cubicBezTo>
                    <a:pt x="113889" y="13168"/>
                    <a:pt x="83352" y="-2621"/>
                    <a:pt x="55099" y="392"/>
                  </a:cubicBezTo>
                  <a:cubicBezTo>
                    <a:pt x="17810" y="4443"/>
                    <a:pt x="-6183" y="42459"/>
                    <a:pt x="1399" y="79124"/>
                  </a:cubicBezTo>
                  <a:cubicBezTo>
                    <a:pt x="11682" y="128982"/>
                    <a:pt x="68187" y="151313"/>
                    <a:pt x="124692" y="207714"/>
                  </a:cubicBezTo>
                  <a:cubicBezTo>
                    <a:pt x="181196" y="151313"/>
                    <a:pt x="237597" y="128982"/>
                    <a:pt x="247984" y="79124"/>
                  </a:cubicBezTo>
                  <a:cubicBezTo>
                    <a:pt x="255359" y="42459"/>
                    <a:pt x="231365" y="4443"/>
                    <a:pt x="194076" y="392"/>
                  </a:cubicBezTo>
                  <a:close/>
                </a:path>
              </a:pathLst>
            </a:custGeom>
            <a:noFill/>
            <a:ln w="12700" cap="rnd">
              <a:solidFill>
                <a:schemeClr val="accent5"/>
              </a:solidFill>
              <a:prstDash val="solid"/>
              <a:round/>
            </a:ln>
          </p:spPr>
          <p:txBody>
            <a:bodyPr rtlCol="0" anchor="ctr"/>
            <a:lstStyle/>
            <a:p>
              <a:endParaRPr lang="en-US" dirty="0"/>
            </a:p>
          </p:txBody>
        </p:sp>
        <p:sp>
          <p:nvSpPr>
            <p:cNvPr id="101" name="Freeform: Shape 100">
              <a:extLst>
                <a:ext uri="{FF2B5EF4-FFF2-40B4-BE49-F238E27FC236}">
                  <a16:creationId xmlns:a16="http://schemas.microsoft.com/office/drawing/2014/main" id="{01E9592F-1A92-4C96-ABA5-7FE46F0E0C9C}"/>
                </a:ext>
              </a:extLst>
            </p:cNvPr>
            <p:cNvSpPr/>
            <p:nvPr/>
          </p:nvSpPr>
          <p:spPr>
            <a:xfrm>
              <a:off x="5411451" y="4071144"/>
              <a:ext cx="20774" cy="20774"/>
            </a:xfrm>
            <a:custGeom>
              <a:avLst/>
              <a:gdLst>
                <a:gd name="connsiteX0" fmla="*/ 0 w 20773"/>
                <a:gd name="connsiteY0" fmla="*/ 20774 h 20773"/>
                <a:gd name="connsiteX1" fmla="*/ 20774 w 20773"/>
                <a:gd name="connsiteY1" fmla="*/ 0 h 20773"/>
              </a:gdLst>
              <a:ahLst/>
              <a:cxnLst>
                <a:cxn ang="0">
                  <a:pos x="connsiteX0" y="connsiteY0"/>
                </a:cxn>
                <a:cxn ang="0">
                  <a:pos x="connsiteX1" y="connsiteY1"/>
                </a:cxn>
              </a:cxnLst>
              <a:rect l="l" t="t" r="r" b="b"/>
              <a:pathLst>
                <a:path w="20773" h="20773">
                  <a:moveTo>
                    <a:pt x="0" y="20774"/>
                  </a:moveTo>
                  <a:cubicBezTo>
                    <a:pt x="0" y="9348"/>
                    <a:pt x="9348" y="0"/>
                    <a:pt x="20774" y="0"/>
                  </a:cubicBezTo>
                </a:path>
              </a:pathLst>
            </a:custGeom>
            <a:noFill/>
            <a:ln w="12700" cap="rnd">
              <a:solidFill>
                <a:schemeClr val="accent5"/>
              </a:solidFill>
              <a:prstDash val="solid"/>
              <a:miter/>
            </a:ln>
          </p:spPr>
          <p:txBody>
            <a:bodyPr rtlCol="0" anchor="ctr"/>
            <a:lstStyle/>
            <a:p>
              <a:endParaRPr lang="en-US" dirty="0"/>
            </a:p>
          </p:txBody>
        </p:sp>
      </p:grpSp>
      <p:cxnSp>
        <p:nvCxnSpPr>
          <p:cNvPr id="54" name="Straight Connector 53">
            <a:extLst>
              <a:ext uri="{FF2B5EF4-FFF2-40B4-BE49-F238E27FC236}">
                <a16:creationId xmlns:a16="http://schemas.microsoft.com/office/drawing/2014/main" id="{BC655551-C7D9-4444-8C6F-4DE861C50E12}"/>
              </a:ext>
            </a:extLst>
          </p:cNvPr>
          <p:cNvCxnSpPr>
            <a:cxnSpLocks/>
          </p:cNvCxnSpPr>
          <p:nvPr/>
        </p:nvCxnSpPr>
        <p:spPr>
          <a:xfrm>
            <a:off x="546378" y="1135991"/>
            <a:ext cx="4278736" cy="0"/>
          </a:xfrm>
          <a:prstGeom prst="line">
            <a:avLst/>
          </a:prstGeom>
          <a:ln w="19050">
            <a:gradFill flip="none" rotWithShape="1">
              <a:gsLst>
                <a:gs pos="0">
                  <a:schemeClr val="accent2"/>
                </a:gs>
                <a:gs pos="48000">
                  <a:schemeClr val="accent4"/>
                </a:gs>
                <a:gs pos="100000">
                  <a:schemeClr val="tx2">
                    <a:alpha val="3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004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7A71-CD7E-49F0-88A7-2F55658118E0}"/>
              </a:ext>
            </a:extLst>
          </p:cNvPr>
          <p:cNvSpPr>
            <a:spLocks noGrp="1"/>
          </p:cNvSpPr>
          <p:nvPr>
            <p:ph type="title"/>
          </p:nvPr>
        </p:nvSpPr>
        <p:spPr>
          <a:xfrm>
            <a:off x="546378" y="450025"/>
            <a:ext cx="11088784" cy="553998"/>
          </a:xfrm>
        </p:spPr>
        <p:txBody>
          <a:bodyPr/>
          <a:lstStyle/>
          <a:p>
            <a:r>
              <a:rPr lang="en-US" b="1" dirty="0"/>
              <a:t>Motivation Model - typical characteristics</a:t>
            </a:r>
          </a:p>
        </p:txBody>
      </p:sp>
      <p:grpSp>
        <p:nvGrpSpPr>
          <p:cNvPr id="6" name="Group 5">
            <a:extLst>
              <a:ext uri="{FF2B5EF4-FFF2-40B4-BE49-F238E27FC236}">
                <a16:creationId xmlns:a16="http://schemas.microsoft.com/office/drawing/2014/main" id="{FCE4E41E-80A0-44CD-A1BC-23B96D8D8B27}"/>
              </a:ext>
            </a:extLst>
          </p:cNvPr>
          <p:cNvGrpSpPr/>
          <p:nvPr/>
        </p:nvGrpSpPr>
        <p:grpSpPr>
          <a:xfrm>
            <a:off x="4229820" y="1801746"/>
            <a:ext cx="3747084" cy="3747085"/>
            <a:chOff x="3874750" y="1314450"/>
            <a:chExt cx="4442500" cy="4442502"/>
          </a:xfrm>
          <a:effectLst>
            <a:outerShdw blurRad="215900" dist="38100" dir="5400000" algn="t" rotWithShape="0">
              <a:prstClr val="black">
                <a:alpha val="40000"/>
              </a:prstClr>
            </a:outerShdw>
          </a:effectLst>
        </p:grpSpPr>
        <p:sp>
          <p:nvSpPr>
            <p:cNvPr id="7" name="Freeform: Shape 6">
              <a:extLst>
                <a:ext uri="{FF2B5EF4-FFF2-40B4-BE49-F238E27FC236}">
                  <a16:creationId xmlns:a16="http://schemas.microsoft.com/office/drawing/2014/main" id="{F7437711-67D1-464B-9044-2157A86DF903}"/>
                </a:ext>
              </a:extLst>
            </p:cNvPr>
            <p:cNvSpPr/>
            <p:nvPr/>
          </p:nvSpPr>
          <p:spPr>
            <a:xfrm>
              <a:off x="3874750" y="3535701"/>
              <a:ext cx="2221250" cy="2221251"/>
            </a:xfrm>
            <a:custGeom>
              <a:avLst/>
              <a:gdLst>
                <a:gd name="connsiteX0" fmla="*/ 459191 w 2221250"/>
                <a:gd name="connsiteY0" fmla="*/ 0 h 2221250"/>
                <a:gd name="connsiteX1" fmla="*/ 0 w 2221250"/>
                <a:gd name="connsiteY1" fmla="*/ 0 h 2221250"/>
                <a:gd name="connsiteX2" fmla="*/ 2221251 w 2221250"/>
                <a:gd name="connsiteY2" fmla="*/ 2221251 h 2221250"/>
                <a:gd name="connsiteX3" fmla="*/ 2221251 w 2221250"/>
                <a:gd name="connsiteY3" fmla="*/ 1762059 h 2221250"/>
                <a:gd name="connsiteX4" fmla="*/ 459191 w 2221250"/>
                <a:gd name="connsiteY4" fmla="*/ 0 h 222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250" h="2221250">
                  <a:moveTo>
                    <a:pt x="459191" y="0"/>
                  </a:moveTo>
                  <a:lnTo>
                    <a:pt x="0" y="0"/>
                  </a:lnTo>
                  <a:cubicBezTo>
                    <a:pt x="0" y="1227166"/>
                    <a:pt x="994084" y="2221251"/>
                    <a:pt x="2221251" y="2221251"/>
                  </a:cubicBezTo>
                  <a:lnTo>
                    <a:pt x="2221251" y="1762059"/>
                  </a:lnTo>
                  <a:cubicBezTo>
                    <a:pt x="1248084" y="1762059"/>
                    <a:pt x="459191" y="973167"/>
                    <a:pt x="459191" y="0"/>
                  </a:cubicBezTo>
                  <a:close/>
                </a:path>
              </a:pathLst>
            </a:custGeom>
            <a:solidFill>
              <a:schemeClr val="accent5"/>
            </a:solidFill>
            <a:ln w="99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Freeform: Shape 7">
              <a:extLst>
                <a:ext uri="{FF2B5EF4-FFF2-40B4-BE49-F238E27FC236}">
                  <a16:creationId xmlns:a16="http://schemas.microsoft.com/office/drawing/2014/main" id="{736FD857-A14E-41C1-B7A6-32CB08DB7012}"/>
                </a:ext>
              </a:extLst>
            </p:cNvPr>
            <p:cNvSpPr/>
            <p:nvPr/>
          </p:nvSpPr>
          <p:spPr>
            <a:xfrm>
              <a:off x="3874750" y="1314450"/>
              <a:ext cx="2221250" cy="2221250"/>
            </a:xfrm>
            <a:custGeom>
              <a:avLst/>
              <a:gdLst>
                <a:gd name="connsiteX0" fmla="*/ 2221251 w 2221250"/>
                <a:gd name="connsiteY0" fmla="*/ 459191 h 2221250"/>
                <a:gd name="connsiteX1" fmla="*/ 2221251 w 2221250"/>
                <a:gd name="connsiteY1" fmla="*/ 0 h 2221250"/>
                <a:gd name="connsiteX2" fmla="*/ 0 w 2221250"/>
                <a:gd name="connsiteY2" fmla="*/ 2221251 h 2221250"/>
                <a:gd name="connsiteX3" fmla="*/ 459191 w 2221250"/>
                <a:gd name="connsiteY3" fmla="*/ 2221251 h 2221250"/>
                <a:gd name="connsiteX4" fmla="*/ 2221251 w 2221250"/>
                <a:gd name="connsiteY4" fmla="*/ 459191 h 222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250" h="2221250">
                  <a:moveTo>
                    <a:pt x="2221251" y="459191"/>
                  </a:moveTo>
                  <a:lnTo>
                    <a:pt x="2221251" y="0"/>
                  </a:lnTo>
                  <a:cubicBezTo>
                    <a:pt x="994084" y="0"/>
                    <a:pt x="0" y="994084"/>
                    <a:pt x="0" y="2221251"/>
                  </a:cubicBezTo>
                  <a:lnTo>
                    <a:pt x="459191" y="2221251"/>
                  </a:lnTo>
                  <a:cubicBezTo>
                    <a:pt x="459191" y="1248084"/>
                    <a:pt x="1248084" y="459191"/>
                    <a:pt x="2221251" y="459191"/>
                  </a:cubicBezTo>
                  <a:close/>
                </a:path>
              </a:pathLst>
            </a:custGeom>
            <a:solidFill>
              <a:schemeClr val="accent2"/>
            </a:solidFill>
            <a:ln w="99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Freeform: Shape 8">
              <a:extLst>
                <a:ext uri="{FF2B5EF4-FFF2-40B4-BE49-F238E27FC236}">
                  <a16:creationId xmlns:a16="http://schemas.microsoft.com/office/drawing/2014/main" id="{90EDF9F2-9E81-40C2-B562-C7FA6A177D6A}"/>
                </a:ext>
              </a:extLst>
            </p:cNvPr>
            <p:cNvSpPr/>
            <p:nvPr/>
          </p:nvSpPr>
          <p:spPr>
            <a:xfrm>
              <a:off x="6096000" y="3535700"/>
              <a:ext cx="2221250" cy="2221250"/>
            </a:xfrm>
            <a:custGeom>
              <a:avLst/>
              <a:gdLst>
                <a:gd name="connsiteX0" fmla="*/ 2221251 w 2221250"/>
                <a:gd name="connsiteY0" fmla="*/ 0 h 2221250"/>
                <a:gd name="connsiteX1" fmla="*/ 1762059 w 2221250"/>
                <a:gd name="connsiteY1" fmla="*/ 0 h 2221250"/>
                <a:gd name="connsiteX2" fmla="*/ 0 w 2221250"/>
                <a:gd name="connsiteY2" fmla="*/ 1762059 h 2221250"/>
                <a:gd name="connsiteX3" fmla="*/ 0 w 2221250"/>
                <a:gd name="connsiteY3" fmla="*/ 2221251 h 2221250"/>
                <a:gd name="connsiteX4" fmla="*/ 2221251 w 2221250"/>
                <a:gd name="connsiteY4" fmla="*/ 0 h 222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250" h="2221250">
                  <a:moveTo>
                    <a:pt x="2221251" y="0"/>
                  </a:moveTo>
                  <a:lnTo>
                    <a:pt x="1762059" y="0"/>
                  </a:lnTo>
                  <a:cubicBezTo>
                    <a:pt x="1762059" y="973167"/>
                    <a:pt x="973167" y="1762059"/>
                    <a:pt x="0" y="1762059"/>
                  </a:cubicBezTo>
                  <a:lnTo>
                    <a:pt x="0" y="2221251"/>
                  </a:lnTo>
                  <a:cubicBezTo>
                    <a:pt x="1227166" y="2221251"/>
                    <a:pt x="2221251" y="1227166"/>
                    <a:pt x="2221251" y="0"/>
                  </a:cubicBezTo>
                  <a:close/>
                </a:path>
              </a:pathLst>
            </a:custGeom>
            <a:solidFill>
              <a:schemeClr val="accent4"/>
            </a:solidFill>
            <a:ln w="99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Freeform: Shape 9">
              <a:extLst>
                <a:ext uri="{FF2B5EF4-FFF2-40B4-BE49-F238E27FC236}">
                  <a16:creationId xmlns:a16="http://schemas.microsoft.com/office/drawing/2014/main" id="{5407553B-9E04-46A2-B644-694D1CFD5B00}"/>
                </a:ext>
              </a:extLst>
            </p:cNvPr>
            <p:cNvSpPr/>
            <p:nvPr/>
          </p:nvSpPr>
          <p:spPr>
            <a:xfrm>
              <a:off x="6096000" y="1314450"/>
              <a:ext cx="2221250" cy="2221250"/>
            </a:xfrm>
            <a:custGeom>
              <a:avLst/>
              <a:gdLst>
                <a:gd name="connsiteX0" fmla="*/ 1762059 w 2221250"/>
                <a:gd name="connsiteY0" fmla="*/ 2221251 h 2221250"/>
                <a:gd name="connsiteX1" fmla="*/ 2221251 w 2221250"/>
                <a:gd name="connsiteY1" fmla="*/ 2221251 h 2221250"/>
                <a:gd name="connsiteX2" fmla="*/ 0 w 2221250"/>
                <a:gd name="connsiteY2" fmla="*/ 0 h 2221250"/>
                <a:gd name="connsiteX3" fmla="*/ 0 w 2221250"/>
                <a:gd name="connsiteY3" fmla="*/ 459191 h 2221250"/>
                <a:gd name="connsiteX4" fmla="*/ 1762059 w 2221250"/>
                <a:gd name="connsiteY4" fmla="*/ 2221251 h 222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250" h="2221250">
                  <a:moveTo>
                    <a:pt x="1762059" y="2221251"/>
                  </a:moveTo>
                  <a:lnTo>
                    <a:pt x="2221251" y="2221251"/>
                  </a:lnTo>
                  <a:cubicBezTo>
                    <a:pt x="2221251" y="994084"/>
                    <a:pt x="1227166" y="0"/>
                    <a:pt x="0" y="0"/>
                  </a:cubicBezTo>
                  <a:lnTo>
                    <a:pt x="0" y="459191"/>
                  </a:lnTo>
                  <a:cubicBezTo>
                    <a:pt x="973167" y="459191"/>
                    <a:pt x="1762059" y="1248084"/>
                    <a:pt x="1762059" y="2221251"/>
                  </a:cubicBezTo>
                  <a:close/>
                </a:path>
              </a:pathLst>
            </a:custGeom>
            <a:solidFill>
              <a:schemeClr val="accent3"/>
            </a:solidFill>
            <a:ln w="99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Freeform: Shape 10">
              <a:extLst>
                <a:ext uri="{FF2B5EF4-FFF2-40B4-BE49-F238E27FC236}">
                  <a16:creationId xmlns:a16="http://schemas.microsoft.com/office/drawing/2014/main" id="{9EB871C0-4D3F-4688-9383-FB5E7B77699F}"/>
                </a:ext>
              </a:extLst>
            </p:cNvPr>
            <p:cNvSpPr/>
            <p:nvPr/>
          </p:nvSpPr>
          <p:spPr>
            <a:xfrm>
              <a:off x="4333941" y="1773641"/>
              <a:ext cx="1762059" cy="1762059"/>
            </a:xfrm>
            <a:custGeom>
              <a:avLst/>
              <a:gdLst>
                <a:gd name="connsiteX0" fmla="*/ 1762059 w 1762059"/>
                <a:gd name="connsiteY0" fmla="*/ 0 h 1762059"/>
                <a:gd name="connsiteX1" fmla="*/ 1075763 w 1762059"/>
                <a:gd name="connsiteY1" fmla="*/ 138455 h 1762059"/>
                <a:gd name="connsiteX2" fmla="*/ 515968 w 1762059"/>
                <a:gd name="connsiteY2" fmla="*/ 515968 h 1762059"/>
                <a:gd name="connsiteX3" fmla="*/ 138455 w 1762059"/>
                <a:gd name="connsiteY3" fmla="*/ 1076759 h 1762059"/>
                <a:gd name="connsiteX4" fmla="*/ 0 w 1762059"/>
                <a:gd name="connsiteY4" fmla="*/ 1762059 h 1762059"/>
                <a:gd name="connsiteX5" fmla="*/ 1762059 w 1762059"/>
                <a:gd name="connsiteY5" fmla="*/ 1762059 h 1762059"/>
                <a:gd name="connsiteX6" fmla="*/ 1762059 w 1762059"/>
                <a:gd name="connsiteY6" fmla="*/ 0 h 176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2059" h="1762059">
                  <a:moveTo>
                    <a:pt x="1762059" y="0"/>
                  </a:moveTo>
                  <a:cubicBezTo>
                    <a:pt x="1519017" y="0"/>
                    <a:pt x="1286931" y="49804"/>
                    <a:pt x="1075763" y="138455"/>
                  </a:cubicBezTo>
                  <a:cubicBezTo>
                    <a:pt x="864594" y="227105"/>
                    <a:pt x="675340" y="356595"/>
                    <a:pt x="515968" y="515968"/>
                  </a:cubicBezTo>
                  <a:cubicBezTo>
                    <a:pt x="356595" y="675340"/>
                    <a:pt x="228102" y="865590"/>
                    <a:pt x="138455" y="1076759"/>
                  </a:cubicBezTo>
                  <a:cubicBezTo>
                    <a:pt x="48808" y="1287927"/>
                    <a:pt x="0" y="1519017"/>
                    <a:pt x="0" y="1762059"/>
                  </a:cubicBezTo>
                  <a:lnTo>
                    <a:pt x="1762059" y="1762059"/>
                  </a:lnTo>
                  <a:lnTo>
                    <a:pt x="1762059" y="0"/>
                  </a:lnTo>
                  <a:close/>
                </a:path>
              </a:pathLst>
            </a:custGeom>
            <a:gradFill flip="none" rotWithShape="1">
              <a:gsLst>
                <a:gs pos="0">
                  <a:schemeClr val="bg1"/>
                </a:gs>
                <a:gs pos="100000">
                  <a:schemeClr val="bg1">
                    <a:lumMod val="95000"/>
                  </a:schemeClr>
                </a:gs>
              </a:gsLst>
              <a:lin ang="2700000" scaled="1"/>
              <a:tileRect/>
            </a:gradFill>
            <a:ln w="9952" cap="flat">
              <a:noFill/>
              <a:prstDash val="solid"/>
              <a:miter/>
            </a:ln>
            <a:effectLst/>
          </p:spPr>
          <p:txBody>
            <a:bodyPr rtlCol="0" anchor="ctr"/>
            <a:lstStyle/>
            <a:p>
              <a:endParaRPr lang="en-US" dirty="0"/>
            </a:p>
          </p:txBody>
        </p:sp>
        <p:sp>
          <p:nvSpPr>
            <p:cNvPr id="12" name="Freeform: Shape 11">
              <a:extLst>
                <a:ext uri="{FF2B5EF4-FFF2-40B4-BE49-F238E27FC236}">
                  <a16:creationId xmlns:a16="http://schemas.microsoft.com/office/drawing/2014/main" id="{76D13CB9-F914-4739-BFD3-D8931D37825D}"/>
                </a:ext>
              </a:extLst>
            </p:cNvPr>
            <p:cNvSpPr/>
            <p:nvPr/>
          </p:nvSpPr>
          <p:spPr>
            <a:xfrm>
              <a:off x="4333941" y="3535700"/>
              <a:ext cx="1762059" cy="1762059"/>
            </a:xfrm>
            <a:custGeom>
              <a:avLst/>
              <a:gdLst>
                <a:gd name="connsiteX0" fmla="*/ 1762059 w 1762059"/>
                <a:gd name="connsiteY0" fmla="*/ 0 h 1762059"/>
                <a:gd name="connsiteX1" fmla="*/ 0 w 1762059"/>
                <a:gd name="connsiteY1" fmla="*/ 0 h 1762059"/>
                <a:gd name="connsiteX2" fmla="*/ 138455 w 1762059"/>
                <a:gd name="connsiteY2" fmla="*/ 686297 h 1762059"/>
                <a:gd name="connsiteX3" fmla="*/ 515968 w 1762059"/>
                <a:gd name="connsiteY3" fmla="*/ 1246092 h 1762059"/>
                <a:gd name="connsiteX4" fmla="*/ 1075763 w 1762059"/>
                <a:gd name="connsiteY4" fmla="*/ 1623605 h 1762059"/>
                <a:gd name="connsiteX5" fmla="*/ 1762059 w 1762059"/>
                <a:gd name="connsiteY5" fmla="*/ 1762059 h 1762059"/>
                <a:gd name="connsiteX6" fmla="*/ 1762059 w 1762059"/>
                <a:gd name="connsiteY6" fmla="*/ 0 h 176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2059" h="1762059">
                  <a:moveTo>
                    <a:pt x="1762059" y="0"/>
                  </a:moveTo>
                  <a:lnTo>
                    <a:pt x="0" y="0"/>
                  </a:lnTo>
                  <a:cubicBezTo>
                    <a:pt x="0" y="243043"/>
                    <a:pt x="49804" y="475129"/>
                    <a:pt x="138455" y="686297"/>
                  </a:cubicBezTo>
                  <a:cubicBezTo>
                    <a:pt x="227105" y="897465"/>
                    <a:pt x="356595" y="1086720"/>
                    <a:pt x="515968" y="1246092"/>
                  </a:cubicBezTo>
                  <a:cubicBezTo>
                    <a:pt x="675340" y="1405464"/>
                    <a:pt x="865590" y="1534954"/>
                    <a:pt x="1075763" y="1623605"/>
                  </a:cubicBezTo>
                  <a:cubicBezTo>
                    <a:pt x="1285935" y="1712255"/>
                    <a:pt x="1518021" y="1762059"/>
                    <a:pt x="1762059" y="1762059"/>
                  </a:cubicBezTo>
                  <a:lnTo>
                    <a:pt x="1762059" y="0"/>
                  </a:lnTo>
                  <a:close/>
                </a:path>
              </a:pathLst>
            </a:custGeom>
            <a:gradFill flip="none" rotWithShape="1">
              <a:gsLst>
                <a:gs pos="0">
                  <a:schemeClr val="bg1">
                    <a:lumMod val="95000"/>
                  </a:schemeClr>
                </a:gs>
                <a:gs pos="100000">
                  <a:schemeClr val="bg1"/>
                </a:gs>
              </a:gsLst>
              <a:lin ang="8100000" scaled="1"/>
              <a:tileRect/>
            </a:gradFill>
            <a:ln w="99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Freeform: Shape 12">
              <a:extLst>
                <a:ext uri="{FF2B5EF4-FFF2-40B4-BE49-F238E27FC236}">
                  <a16:creationId xmlns:a16="http://schemas.microsoft.com/office/drawing/2014/main" id="{3D21ACCC-BB8F-4513-8EB7-2AE774667AE9}"/>
                </a:ext>
              </a:extLst>
            </p:cNvPr>
            <p:cNvSpPr/>
            <p:nvPr/>
          </p:nvSpPr>
          <p:spPr>
            <a:xfrm>
              <a:off x="6096000" y="3535700"/>
              <a:ext cx="1762059" cy="1762059"/>
            </a:xfrm>
            <a:custGeom>
              <a:avLst/>
              <a:gdLst>
                <a:gd name="connsiteX0" fmla="*/ 0 w 1762059"/>
                <a:gd name="connsiteY0" fmla="*/ 1762059 h 1762059"/>
                <a:gd name="connsiteX1" fmla="*/ 686297 w 1762059"/>
                <a:gd name="connsiteY1" fmla="*/ 1623605 h 1762059"/>
                <a:gd name="connsiteX2" fmla="*/ 1246092 w 1762059"/>
                <a:gd name="connsiteY2" fmla="*/ 1246092 h 1762059"/>
                <a:gd name="connsiteX3" fmla="*/ 1623605 w 1762059"/>
                <a:gd name="connsiteY3" fmla="*/ 686297 h 1762059"/>
                <a:gd name="connsiteX4" fmla="*/ 1762059 w 1762059"/>
                <a:gd name="connsiteY4" fmla="*/ 0 h 1762059"/>
                <a:gd name="connsiteX5" fmla="*/ 0 w 1762059"/>
                <a:gd name="connsiteY5" fmla="*/ 0 h 1762059"/>
                <a:gd name="connsiteX6" fmla="*/ 0 w 1762059"/>
                <a:gd name="connsiteY6" fmla="*/ 1762059 h 176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2059" h="1762059">
                  <a:moveTo>
                    <a:pt x="0" y="1762059"/>
                  </a:moveTo>
                  <a:cubicBezTo>
                    <a:pt x="243043" y="1762059"/>
                    <a:pt x="475129" y="1712255"/>
                    <a:pt x="686297" y="1623605"/>
                  </a:cubicBezTo>
                  <a:cubicBezTo>
                    <a:pt x="897465" y="1533958"/>
                    <a:pt x="1086720" y="1405464"/>
                    <a:pt x="1246092" y="1246092"/>
                  </a:cubicBezTo>
                  <a:cubicBezTo>
                    <a:pt x="1405464" y="1086720"/>
                    <a:pt x="1534954" y="896469"/>
                    <a:pt x="1623605" y="686297"/>
                  </a:cubicBezTo>
                  <a:cubicBezTo>
                    <a:pt x="1713252" y="475129"/>
                    <a:pt x="1762059" y="244039"/>
                    <a:pt x="1762059" y="0"/>
                  </a:cubicBezTo>
                  <a:lnTo>
                    <a:pt x="0" y="0"/>
                  </a:lnTo>
                  <a:lnTo>
                    <a:pt x="0" y="1762059"/>
                  </a:lnTo>
                  <a:close/>
                </a:path>
              </a:pathLst>
            </a:custGeom>
            <a:gradFill flip="none" rotWithShape="1">
              <a:gsLst>
                <a:gs pos="0">
                  <a:schemeClr val="bg1">
                    <a:lumMod val="95000"/>
                  </a:schemeClr>
                </a:gs>
                <a:gs pos="100000">
                  <a:schemeClr val="bg1"/>
                </a:gs>
              </a:gsLst>
              <a:lin ang="2700000" scaled="1"/>
              <a:tileRect/>
            </a:gradFill>
            <a:ln w="9952"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Freeform: Shape 13">
              <a:extLst>
                <a:ext uri="{FF2B5EF4-FFF2-40B4-BE49-F238E27FC236}">
                  <a16:creationId xmlns:a16="http://schemas.microsoft.com/office/drawing/2014/main" id="{49764859-71B4-45D4-A3E3-FE9C8300A0C6}"/>
                </a:ext>
              </a:extLst>
            </p:cNvPr>
            <p:cNvSpPr/>
            <p:nvPr/>
          </p:nvSpPr>
          <p:spPr>
            <a:xfrm>
              <a:off x="6096000" y="1773641"/>
              <a:ext cx="1762059" cy="1762059"/>
            </a:xfrm>
            <a:custGeom>
              <a:avLst/>
              <a:gdLst>
                <a:gd name="connsiteX0" fmla="*/ 0 w 1762059"/>
                <a:gd name="connsiteY0" fmla="*/ 1762059 h 1762059"/>
                <a:gd name="connsiteX1" fmla="*/ 1762059 w 1762059"/>
                <a:gd name="connsiteY1" fmla="*/ 1762059 h 1762059"/>
                <a:gd name="connsiteX2" fmla="*/ 1623605 w 1762059"/>
                <a:gd name="connsiteY2" fmla="*/ 1075763 h 1762059"/>
                <a:gd name="connsiteX3" fmla="*/ 1246092 w 1762059"/>
                <a:gd name="connsiteY3" fmla="*/ 515968 h 1762059"/>
                <a:gd name="connsiteX4" fmla="*/ 686297 w 1762059"/>
                <a:gd name="connsiteY4" fmla="*/ 138455 h 1762059"/>
                <a:gd name="connsiteX5" fmla="*/ 0 w 1762059"/>
                <a:gd name="connsiteY5" fmla="*/ 0 h 1762059"/>
                <a:gd name="connsiteX6" fmla="*/ 0 w 1762059"/>
                <a:gd name="connsiteY6" fmla="*/ 1762059 h 176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2059" h="1762059">
                  <a:moveTo>
                    <a:pt x="0" y="1762059"/>
                  </a:moveTo>
                  <a:lnTo>
                    <a:pt x="1762059" y="1762059"/>
                  </a:lnTo>
                  <a:cubicBezTo>
                    <a:pt x="1762059" y="1519017"/>
                    <a:pt x="1712255" y="1286931"/>
                    <a:pt x="1623605" y="1075763"/>
                  </a:cubicBezTo>
                  <a:cubicBezTo>
                    <a:pt x="1533958" y="864594"/>
                    <a:pt x="1405464" y="675340"/>
                    <a:pt x="1246092" y="515968"/>
                  </a:cubicBezTo>
                  <a:cubicBezTo>
                    <a:pt x="1086720" y="356595"/>
                    <a:pt x="896469" y="228102"/>
                    <a:pt x="686297" y="138455"/>
                  </a:cubicBezTo>
                  <a:cubicBezTo>
                    <a:pt x="475129" y="48808"/>
                    <a:pt x="244039" y="0"/>
                    <a:pt x="0" y="0"/>
                  </a:cubicBezTo>
                  <a:lnTo>
                    <a:pt x="0" y="1762059"/>
                  </a:lnTo>
                  <a:close/>
                </a:path>
              </a:pathLst>
            </a:custGeom>
            <a:gradFill flip="none" rotWithShape="1">
              <a:gsLst>
                <a:gs pos="0">
                  <a:schemeClr val="bg1"/>
                </a:gs>
                <a:gs pos="100000">
                  <a:schemeClr val="bg1">
                    <a:lumMod val="95000"/>
                  </a:schemeClr>
                </a:gs>
              </a:gsLst>
              <a:lin ang="5400000" scaled="1"/>
              <a:tileRect/>
            </a:gradFill>
            <a:ln w="9952"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 name="Freeform: Shape 14">
              <a:extLst>
                <a:ext uri="{FF2B5EF4-FFF2-40B4-BE49-F238E27FC236}">
                  <a16:creationId xmlns:a16="http://schemas.microsoft.com/office/drawing/2014/main" id="{BBC3D39F-639D-451B-8B8A-6EA72DC90969}"/>
                </a:ext>
              </a:extLst>
            </p:cNvPr>
            <p:cNvSpPr/>
            <p:nvPr/>
          </p:nvSpPr>
          <p:spPr>
            <a:xfrm rot="10800000" flipH="1">
              <a:off x="6096000" y="1315559"/>
              <a:ext cx="551514" cy="2212522"/>
            </a:xfrm>
            <a:custGeom>
              <a:avLst/>
              <a:gdLst>
                <a:gd name="connsiteX0" fmla="*/ 0 w 551514"/>
                <a:gd name="connsiteY0" fmla="*/ 2212522 h 2212522"/>
                <a:gd name="connsiteX1" fmla="*/ 205218 w 551514"/>
                <a:gd name="connsiteY1" fmla="*/ 2202166 h 2212522"/>
                <a:gd name="connsiteX2" fmla="*/ 425817 w 551514"/>
                <a:gd name="connsiteY2" fmla="*/ 2168519 h 2212522"/>
                <a:gd name="connsiteX3" fmla="*/ 551514 w 551514"/>
                <a:gd name="connsiteY3" fmla="*/ 2136215 h 2212522"/>
                <a:gd name="connsiteX4" fmla="*/ 436826 w 551514"/>
                <a:gd name="connsiteY4" fmla="*/ 1691986 h 2212522"/>
                <a:gd name="connsiteX5" fmla="*/ 0 w 551514"/>
                <a:gd name="connsiteY5" fmla="*/ 0 h 2212522"/>
                <a:gd name="connsiteX6" fmla="*/ 0 w 551514"/>
                <a:gd name="connsiteY6" fmla="*/ 1753330 h 221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514" h="2212522">
                  <a:moveTo>
                    <a:pt x="0" y="2212522"/>
                  </a:moveTo>
                  <a:lnTo>
                    <a:pt x="205218" y="2202166"/>
                  </a:lnTo>
                  <a:cubicBezTo>
                    <a:pt x="279910" y="2194586"/>
                    <a:pt x="353504" y="2183308"/>
                    <a:pt x="425817" y="2168519"/>
                  </a:cubicBezTo>
                  <a:lnTo>
                    <a:pt x="551514" y="2136215"/>
                  </a:lnTo>
                  <a:lnTo>
                    <a:pt x="436826" y="1691986"/>
                  </a:lnTo>
                  <a:lnTo>
                    <a:pt x="0" y="0"/>
                  </a:lnTo>
                  <a:lnTo>
                    <a:pt x="0" y="1753330"/>
                  </a:lnTo>
                  <a:close/>
                </a:path>
              </a:pathLst>
            </a:custGeom>
            <a:gradFill flip="none" rotWithShape="1">
              <a:gsLst>
                <a:gs pos="0">
                  <a:schemeClr val="tx1">
                    <a:alpha val="40000"/>
                  </a:schemeClr>
                </a:gs>
                <a:gs pos="49000">
                  <a:schemeClr val="bg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B9579595-3904-406F-AD28-D583F374E06B}"/>
                </a:ext>
              </a:extLst>
            </p:cNvPr>
            <p:cNvSpPr/>
            <p:nvPr/>
          </p:nvSpPr>
          <p:spPr>
            <a:xfrm rot="16200000" flipH="1">
              <a:off x="6935232" y="2705196"/>
              <a:ext cx="551514" cy="2212522"/>
            </a:xfrm>
            <a:custGeom>
              <a:avLst/>
              <a:gdLst>
                <a:gd name="connsiteX0" fmla="*/ 0 w 551514"/>
                <a:gd name="connsiteY0" fmla="*/ 2212522 h 2212522"/>
                <a:gd name="connsiteX1" fmla="*/ 205218 w 551514"/>
                <a:gd name="connsiteY1" fmla="*/ 2202166 h 2212522"/>
                <a:gd name="connsiteX2" fmla="*/ 425817 w 551514"/>
                <a:gd name="connsiteY2" fmla="*/ 2168519 h 2212522"/>
                <a:gd name="connsiteX3" fmla="*/ 551514 w 551514"/>
                <a:gd name="connsiteY3" fmla="*/ 2136215 h 2212522"/>
                <a:gd name="connsiteX4" fmla="*/ 436826 w 551514"/>
                <a:gd name="connsiteY4" fmla="*/ 1691986 h 2212522"/>
                <a:gd name="connsiteX5" fmla="*/ 0 w 551514"/>
                <a:gd name="connsiteY5" fmla="*/ 0 h 2212522"/>
                <a:gd name="connsiteX6" fmla="*/ 0 w 551514"/>
                <a:gd name="connsiteY6" fmla="*/ 1753330 h 221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514" h="2212522">
                  <a:moveTo>
                    <a:pt x="0" y="2212522"/>
                  </a:moveTo>
                  <a:lnTo>
                    <a:pt x="205218" y="2202166"/>
                  </a:lnTo>
                  <a:cubicBezTo>
                    <a:pt x="279910" y="2194586"/>
                    <a:pt x="353504" y="2183308"/>
                    <a:pt x="425817" y="2168519"/>
                  </a:cubicBezTo>
                  <a:lnTo>
                    <a:pt x="551514" y="2136215"/>
                  </a:lnTo>
                  <a:lnTo>
                    <a:pt x="436826" y="1691986"/>
                  </a:lnTo>
                  <a:lnTo>
                    <a:pt x="0" y="0"/>
                  </a:lnTo>
                  <a:lnTo>
                    <a:pt x="0" y="1753330"/>
                  </a:lnTo>
                  <a:close/>
                </a:path>
              </a:pathLst>
            </a:custGeom>
            <a:gradFill flip="none" rotWithShape="1">
              <a:gsLst>
                <a:gs pos="0">
                  <a:schemeClr val="tx1">
                    <a:alpha val="40000"/>
                  </a:schemeClr>
                </a:gs>
                <a:gs pos="49000">
                  <a:schemeClr val="bg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0FA98347-77CA-452A-9BB6-44223858CCD3}"/>
                </a:ext>
              </a:extLst>
            </p:cNvPr>
            <p:cNvSpPr/>
            <p:nvPr/>
          </p:nvSpPr>
          <p:spPr>
            <a:xfrm flipH="1">
              <a:off x="5544486" y="3543320"/>
              <a:ext cx="551514" cy="2212522"/>
            </a:xfrm>
            <a:custGeom>
              <a:avLst/>
              <a:gdLst>
                <a:gd name="connsiteX0" fmla="*/ 0 w 551514"/>
                <a:gd name="connsiteY0" fmla="*/ 2212522 h 2212522"/>
                <a:gd name="connsiteX1" fmla="*/ 205218 w 551514"/>
                <a:gd name="connsiteY1" fmla="*/ 2202166 h 2212522"/>
                <a:gd name="connsiteX2" fmla="*/ 425817 w 551514"/>
                <a:gd name="connsiteY2" fmla="*/ 2168519 h 2212522"/>
                <a:gd name="connsiteX3" fmla="*/ 551514 w 551514"/>
                <a:gd name="connsiteY3" fmla="*/ 2136215 h 2212522"/>
                <a:gd name="connsiteX4" fmla="*/ 436826 w 551514"/>
                <a:gd name="connsiteY4" fmla="*/ 1691986 h 2212522"/>
                <a:gd name="connsiteX5" fmla="*/ 0 w 551514"/>
                <a:gd name="connsiteY5" fmla="*/ 0 h 2212522"/>
                <a:gd name="connsiteX6" fmla="*/ 0 w 551514"/>
                <a:gd name="connsiteY6" fmla="*/ 1753330 h 221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514" h="2212522">
                  <a:moveTo>
                    <a:pt x="0" y="2212522"/>
                  </a:moveTo>
                  <a:lnTo>
                    <a:pt x="205218" y="2202166"/>
                  </a:lnTo>
                  <a:cubicBezTo>
                    <a:pt x="279910" y="2194586"/>
                    <a:pt x="353504" y="2183308"/>
                    <a:pt x="425817" y="2168519"/>
                  </a:cubicBezTo>
                  <a:lnTo>
                    <a:pt x="551514" y="2136215"/>
                  </a:lnTo>
                  <a:lnTo>
                    <a:pt x="436826" y="1691986"/>
                  </a:lnTo>
                  <a:lnTo>
                    <a:pt x="0" y="0"/>
                  </a:lnTo>
                  <a:lnTo>
                    <a:pt x="0" y="1753330"/>
                  </a:lnTo>
                  <a:close/>
                </a:path>
              </a:pathLst>
            </a:custGeom>
            <a:gradFill flip="none" rotWithShape="1">
              <a:gsLst>
                <a:gs pos="0">
                  <a:schemeClr val="tx1">
                    <a:alpha val="40000"/>
                  </a:schemeClr>
                </a:gs>
                <a:gs pos="49000">
                  <a:schemeClr val="bg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9E87D46-D720-493F-937F-E37E35CC4214}"/>
                </a:ext>
              </a:extLst>
            </p:cNvPr>
            <p:cNvSpPr/>
            <p:nvPr/>
          </p:nvSpPr>
          <p:spPr>
            <a:xfrm rot="5400000" flipH="1">
              <a:off x="4710339" y="2153681"/>
              <a:ext cx="551514" cy="2212522"/>
            </a:xfrm>
            <a:custGeom>
              <a:avLst/>
              <a:gdLst>
                <a:gd name="connsiteX0" fmla="*/ 0 w 551514"/>
                <a:gd name="connsiteY0" fmla="*/ 2212522 h 2212522"/>
                <a:gd name="connsiteX1" fmla="*/ 205218 w 551514"/>
                <a:gd name="connsiteY1" fmla="*/ 2202166 h 2212522"/>
                <a:gd name="connsiteX2" fmla="*/ 425817 w 551514"/>
                <a:gd name="connsiteY2" fmla="*/ 2168519 h 2212522"/>
                <a:gd name="connsiteX3" fmla="*/ 551514 w 551514"/>
                <a:gd name="connsiteY3" fmla="*/ 2136215 h 2212522"/>
                <a:gd name="connsiteX4" fmla="*/ 436826 w 551514"/>
                <a:gd name="connsiteY4" fmla="*/ 1691986 h 2212522"/>
                <a:gd name="connsiteX5" fmla="*/ 0 w 551514"/>
                <a:gd name="connsiteY5" fmla="*/ 0 h 2212522"/>
                <a:gd name="connsiteX6" fmla="*/ 0 w 551514"/>
                <a:gd name="connsiteY6" fmla="*/ 1753330 h 221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514" h="2212522">
                  <a:moveTo>
                    <a:pt x="0" y="2212522"/>
                  </a:moveTo>
                  <a:lnTo>
                    <a:pt x="205218" y="2202166"/>
                  </a:lnTo>
                  <a:cubicBezTo>
                    <a:pt x="279910" y="2194586"/>
                    <a:pt x="353504" y="2183308"/>
                    <a:pt x="425817" y="2168519"/>
                  </a:cubicBezTo>
                  <a:lnTo>
                    <a:pt x="551514" y="2136215"/>
                  </a:lnTo>
                  <a:lnTo>
                    <a:pt x="436826" y="1691986"/>
                  </a:lnTo>
                  <a:lnTo>
                    <a:pt x="0" y="0"/>
                  </a:lnTo>
                  <a:lnTo>
                    <a:pt x="0" y="1753330"/>
                  </a:lnTo>
                  <a:close/>
                </a:path>
              </a:pathLst>
            </a:custGeom>
            <a:gradFill flip="none" rotWithShape="1">
              <a:gsLst>
                <a:gs pos="0">
                  <a:schemeClr val="tx1">
                    <a:alpha val="40000"/>
                  </a:schemeClr>
                </a:gs>
                <a:gs pos="49000">
                  <a:schemeClr val="bg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Freeform: Shape 22">
            <a:extLst>
              <a:ext uri="{FF2B5EF4-FFF2-40B4-BE49-F238E27FC236}">
                <a16:creationId xmlns:a16="http://schemas.microsoft.com/office/drawing/2014/main" id="{8ED23299-6720-4997-AF6E-A853EA848419}"/>
              </a:ext>
            </a:extLst>
          </p:cNvPr>
          <p:cNvSpPr/>
          <p:nvPr/>
        </p:nvSpPr>
        <p:spPr>
          <a:xfrm>
            <a:off x="3986780" y="1576457"/>
            <a:ext cx="4247887" cy="4247062"/>
          </a:xfrm>
          <a:custGeom>
            <a:avLst/>
            <a:gdLst>
              <a:gd name="connsiteX0" fmla="*/ 548248 w 4300867"/>
              <a:gd name="connsiteY0" fmla="*/ 844485 h 4300032"/>
              <a:gd name="connsiteX1" fmla="*/ 483994 w 4300867"/>
              <a:gd name="connsiteY1" fmla="*/ 791914 h 4300032"/>
              <a:gd name="connsiteX2" fmla="*/ 0 w 4300867"/>
              <a:gd name="connsiteY2" fmla="*/ 2150434 h 4300032"/>
              <a:gd name="connsiteX3" fmla="*/ 483159 w 4300867"/>
              <a:gd name="connsiteY3" fmla="*/ 3508953 h 4300032"/>
              <a:gd name="connsiteX4" fmla="*/ 547413 w 4300867"/>
              <a:gd name="connsiteY4" fmla="*/ 3456382 h 4300032"/>
              <a:gd name="connsiteX5" fmla="*/ 83447 w 4300867"/>
              <a:gd name="connsiteY5" fmla="*/ 2150434 h 4300032"/>
              <a:gd name="connsiteX6" fmla="*/ 548248 w 4300867"/>
              <a:gd name="connsiteY6" fmla="*/ 844485 h 4300032"/>
              <a:gd name="connsiteX7" fmla="*/ 2150434 w 4300867"/>
              <a:gd name="connsiteY7" fmla="*/ 4217420 h 4300032"/>
              <a:gd name="connsiteX8" fmla="*/ 844485 w 4300867"/>
              <a:gd name="connsiteY8" fmla="*/ 3752619 h 4300032"/>
              <a:gd name="connsiteX9" fmla="*/ 791914 w 4300867"/>
              <a:gd name="connsiteY9" fmla="*/ 3816873 h 4300032"/>
              <a:gd name="connsiteX10" fmla="*/ 2150434 w 4300867"/>
              <a:gd name="connsiteY10" fmla="*/ 4300033 h 4300032"/>
              <a:gd name="connsiteX11" fmla="*/ 3508953 w 4300867"/>
              <a:gd name="connsiteY11" fmla="*/ 3816873 h 4300032"/>
              <a:gd name="connsiteX12" fmla="*/ 3456382 w 4300867"/>
              <a:gd name="connsiteY12" fmla="*/ 3752619 h 4300032"/>
              <a:gd name="connsiteX13" fmla="*/ 2150434 w 4300867"/>
              <a:gd name="connsiteY13" fmla="*/ 4217420 h 4300032"/>
              <a:gd name="connsiteX14" fmla="*/ 3817708 w 4300867"/>
              <a:gd name="connsiteY14" fmla="*/ 791914 h 4300032"/>
              <a:gd name="connsiteX15" fmla="*/ 3753454 w 4300867"/>
              <a:gd name="connsiteY15" fmla="*/ 844485 h 4300032"/>
              <a:gd name="connsiteX16" fmla="*/ 4218254 w 4300867"/>
              <a:gd name="connsiteY16" fmla="*/ 2150434 h 4300032"/>
              <a:gd name="connsiteX17" fmla="*/ 3753454 w 4300867"/>
              <a:gd name="connsiteY17" fmla="*/ 3456382 h 4300032"/>
              <a:gd name="connsiteX18" fmla="*/ 3817708 w 4300867"/>
              <a:gd name="connsiteY18" fmla="*/ 3508953 h 4300032"/>
              <a:gd name="connsiteX19" fmla="*/ 4300867 w 4300867"/>
              <a:gd name="connsiteY19" fmla="*/ 2150434 h 4300032"/>
              <a:gd name="connsiteX20" fmla="*/ 3817708 w 4300867"/>
              <a:gd name="connsiteY20" fmla="*/ 791914 h 4300032"/>
              <a:gd name="connsiteX21" fmla="*/ 791914 w 4300867"/>
              <a:gd name="connsiteY21" fmla="*/ 483159 h 4300032"/>
              <a:gd name="connsiteX22" fmla="*/ 844485 w 4300867"/>
              <a:gd name="connsiteY22" fmla="*/ 547413 h 4300032"/>
              <a:gd name="connsiteX23" fmla="*/ 2150434 w 4300867"/>
              <a:gd name="connsiteY23" fmla="*/ 82613 h 4300032"/>
              <a:gd name="connsiteX24" fmla="*/ 3456382 w 4300867"/>
              <a:gd name="connsiteY24" fmla="*/ 547413 h 4300032"/>
              <a:gd name="connsiteX25" fmla="*/ 3508953 w 4300867"/>
              <a:gd name="connsiteY25" fmla="*/ 483159 h 4300032"/>
              <a:gd name="connsiteX26" fmla="*/ 2150434 w 4300867"/>
              <a:gd name="connsiteY26" fmla="*/ 0 h 4300032"/>
              <a:gd name="connsiteX27" fmla="*/ 791914 w 4300867"/>
              <a:gd name="connsiteY27" fmla="*/ 483159 h 430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00867" h="4300032">
                <a:moveTo>
                  <a:pt x="548248" y="844485"/>
                </a:moveTo>
                <a:lnTo>
                  <a:pt x="483994" y="791914"/>
                </a:lnTo>
                <a:cubicBezTo>
                  <a:pt x="171901" y="1174102"/>
                  <a:pt x="0" y="1656426"/>
                  <a:pt x="0" y="2150434"/>
                </a:cubicBezTo>
                <a:cubicBezTo>
                  <a:pt x="0" y="2644441"/>
                  <a:pt x="171901" y="3126766"/>
                  <a:pt x="483159" y="3508953"/>
                </a:cubicBezTo>
                <a:lnTo>
                  <a:pt x="547413" y="3456382"/>
                </a:lnTo>
                <a:cubicBezTo>
                  <a:pt x="248673" y="3089214"/>
                  <a:pt x="83447" y="2625248"/>
                  <a:pt x="83447" y="2150434"/>
                </a:cubicBezTo>
                <a:cubicBezTo>
                  <a:pt x="83447" y="1675619"/>
                  <a:pt x="248673" y="1211653"/>
                  <a:pt x="548248" y="844485"/>
                </a:cubicBezTo>
                <a:close/>
                <a:moveTo>
                  <a:pt x="2150434" y="4217420"/>
                </a:moveTo>
                <a:cubicBezTo>
                  <a:pt x="1675619" y="4217420"/>
                  <a:pt x="1211653" y="4052195"/>
                  <a:pt x="844485" y="3752619"/>
                </a:cubicBezTo>
                <a:lnTo>
                  <a:pt x="791914" y="3816873"/>
                </a:lnTo>
                <a:cubicBezTo>
                  <a:pt x="1174102" y="4128131"/>
                  <a:pt x="1656426" y="4300033"/>
                  <a:pt x="2150434" y="4300033"/>
                </a:cubicBezTo>
                <a:cubicBezTo>
                  <a:pt x="2644441" y="4300033"/>
                  <a:pt x="3126766" y="4128131"/>
                  <a:pt x="3508953" y="3816873"/>
                </a:cubicBezTo>
                <a:lnTo>
                  <a:pt x="3456382" y="3752619"/>
                </a:lnTo>
                <a:cubicBezTo>
                  <a:pt x="3089214" y="4052195"/>
                  <a:pt x="2625248" y="4217420"/>
                  <a:pt x="2150434" y="4217420"/>
                </a:cubicBezTo>
                <a:close/>
                <a:moveTo>
                  <a:pt x="3817708" y="791914"/>
                </a:moveTo>
                <a:lnTo>
                  <a:pt x="3753454" y="844485"/>
                </a:lnTo>
                <a:cubicBezTo>
                  <a:pt x="4053029" y="1211653"/>
                  <a:pt x="4218254" y="1675619"/>
                  <a:pt x="4218254" y="2150434"/>
                </a:cubicBezTo>
                <a:cubicBezTo>
                  <a:pt x="4218254" y="2625248"/>
                  <a:pt x="4053029" y="3089214"/>
                  <a:pt x="3753454" y="3456382"/>
                </a:cubicBezTo>
                <a:lnTo>
                  <a:pt x="3817708" y="3508953"/>
                </a:lnTo>
                <a:cubicBezTo>
                  <a:pt x="4129800" y="3126766"/>
                  <a:pt x="4300867" y="2644441"/>
                  <a:pt x="4300867" y="2150434"/>
                </a:cubicBezTo>
                <a:cubicBezTo>
                  <a:pt x="4300867" y="1656426"/>
                  <a:pt x="4128966" y="1174102"/>
                  <a:pt x="3817708" y="791914"/>
                </a:cubicBezTo>
                <a:close/>
                <a:moveTo>
                  <a:pt x="791914" y="483159"/>
                </a:moveTo>
                <a:lnTo>
                  <a:pt x="844485" y="547413"/>
                </a:lnTo>
                <a:cubicBezTo>
                  <a:pt x="1211653" y="247838"/>
                  <a:pt x="1675619" y="82613"/>
                  <a:pt x="2150434" y="82613"/>
                </a:cubicBezTo>
                <a:cubicBezTo>
                  <a:pt x="2625248" y="82613"/>
                  <a:pt x="3089214" y="247838"/>
                  <a:pt x="3456382" y="547413"/>
                </a:cubicBezTo>
                <a:lnTo>
                  <a:pt x="3508953" y="483159"/>
                </a:lnTo>
                <a:cubicBezTo>
                  <a:pt x="3126766" y="171901"/>
                  <a:pt x="2644441" y="0"/>
                  <a:pt x="2150434" y="0"/>
                </a:cubicBezTo>
                <a:cubicBezTo>
                  <a:pt x="1656426" y="0"/>
                  <a:pt x="1174102" y="171901"/>
                  <a:pt x="791914" y="483159"/>
                </a:cubicBezTo>
                <a:close/>
              </a:path>
            </a:pathLst>
          </a:custGeom>
          <a:solidFill>
            <a:schemeClr val="accent1"/>
          </a:solidFill>
          <a:ln w="8341"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547701AC-2199-4BE8-AC2F-AF8EB2CC73E2}"/>
              </a:ext>
            </a:extLst>
          </p:cNvPr>
          <p:cNvSpPr/>
          <p:nvPr/>
        </p:nvSpPr>
        <p:spPr>
          <a:xfrm>
            <a:off x="4571956" y="2167403"/>
            <a:ext cx="126925" cy="126925"/>
          </a:xfrm>
          <a:custGeom>
            <a:avLst/>
            <a:gdLst>
              <a:gd name="connsiteX0" fmla="*/ 64254 w 128508"/>
              <a:gd name="connsiteY0" fmla="*/ 0 h 128508"/>
              <a:gd name="connsiteX1" fmla="*/ 0 w 128508"/>
              <a:gd name="connsiteY1" fmla="*/ 64254 h 128508"/>
              <a:gd name="connsiteX2" fmla="*/ 64254 w 128508"/>
              <a:gd name="connsiteY2" fmla="*/ 128509 h 128508"/>
              <a:gd name="connsiteX3" fmla="*/ 128509 w 128508"/>
              <a:gd name="connsiteY3" fmla="*/ 64254 h 128508"/>
              <a:gd name="connsiteX4" fmla="*/ 64254 w 128508"/>
              <a:gd name="connsiteY4" fmla="*/ 0 h 128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08" h="128508">
                <a:moveTo>
                  <a:pt x="64254" y="0"/>
                </a:moveTo>
                <a:cubicBezTo>
                  <a:pt x="29207" y="0"/>
                  <a:pt x="0" y="28372"/>
                  <a:pt x="0" y="64254"/>
                </a:cubicBezTo>
                <a:cubicBezTo>
                  <a:pt x="0" y="99302"/>
                  <a:pt x="28372" y="128509"/>
                  <a:pt x="64254" y="128509"/>
                </a:cubicBezTo>
                <a:cubicBezTo>
                  <a:pt x="99302" y="128509"/>
                  <a:pt x="128509" y="100137"/>
                  <a:pt x="128509" y="64254"/>
                </a:cubicBezTo>
                <a:cubicBezTo>
                  <a:pt x="128509" y="28372"/>
                  <a:pt x="99302" y="0"/>
                  <a:pt x="64254" y="0"/>
                </a:cubicBezTo>
                <a:close/>
              </a:path>
            </a:pathLst>
          </a:custGeom>
          <a:solidFill>
            <a:schemeClr val="accent2"/>
          </a:solidFill>
          <a:ln w="8341"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D0FE1FD4-35FC-40E1-AE83-8434C1434CEF}"/>
              </a:ext>
            </a:extLst>
          </p:cNvPr>
          <p:cNvSpPr/>
          <p:nvPr/>
        </p:nvSpPr>
        <p:spPr>
          <a:xfrm>
            <a:off x="7531425" y="2167403"/>
            <a:ext cx="126925" cy="126925"/>
          </a:xfrm>
          <a:custGeom>
            <a:avLst/>
            <a:gdLst>
              <a:gd name="connsiteX0" fmla="*/ 64254 w 128508"/>
              <a:gd name="connsiteY0" fmla="*/ 0 h 128508"/>
              <a:gd name="connsiteX1" fmla="*/ 0 w 128508"/>
              <a:gd name="connsiteY1" fmla="*/ 64254 h 128508"/>
              <a:gd name="connsiteX2" fmla="*/ 64254 w 128508"/>
              <a:gd name="connsiteY2" fmla="*/ 128509 h 128508"/>
              <a:gd name="connsiteX3" fmla="*/ 128509 w 128508"/>
              <a:gd name="connsiteY3" fmla="*/ 64254 h 128508"/>
              <a:gd name="connsiteX4" fmla="*/ 64254 w 128508"/>
              <a:gd name="connsiteY4" fmla="*/ 0 h 128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08" h="128508">
                <a:moveTo>
                  <a:pt x="64254" y="0"/>
                </a:moveTo>
                <a:cubicBezTo>
                  <a:pt x="29207" y="0"/>
                  <a:pt x="0" y="28372"/>
                  <a:pt x="0" y="64254"/>
                </a:cubicBezTo>
                <a:cubicBezTo>
                  <a:pt x="0" y="99302"/>
                  <a:pt x="28372" y="128509"/>
                  <a:pt x="64254" y="128509"/>
                </a:cubicBezTo>
                <a:cubicBezTo>
                  <a:pt x="99302" y="128509"/>
                  <a:pt x="128509" y="100137"/>
                  <a:pt x="128509" y="64254"/>
                </a:cubicBezTo>
                <a:cubicBezTo>
                  <a:pt x="128509" y="28372"/>
                  <a:pt x="100137" y="0"/>
                  <a:pt x="64254" y="0"/>
                </a:cubicBezTo>
                <a:close/>
              </a:path>
            </a:pathLst>
          </a:custGeom>
          <a:solidFill>
            <a:schemeClr val="accent3"/>
          </a:solidFill>
          <a:ln w="8341"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711C682F-651F-427D-859D-69C32EE720E4}"/>
              </a:ext>
            </a:extLst>
          </p:cNvPr>
          <p:cNvSpPr/>
          <p:nvPr/>
        </p:nvSpPr>
        <p:spPr>
          <a:xfrm>
            <a:off x="4571956" y="5107296"/>
            <a:ext cx="126925" cy="126925"/>
          </a:xfrm>
          <a:custGeom>
            <a:avLst/>
            <a:gdLst>
              <a:gd name="connsiteX0" fmla="*/ 64254 w 128508"/>
              <a:gd name="connsiteY0" fmla="*/ 0 h 128508"/>
              <a:gd name="connsiteX1" fmla="*/ 0 w 128508"/>
              <a:gd name="connsiteY1" fmla="*/ 64254 h 128508"/>
              <a:gd name="connsiteX2" fmla="*/ 64254 w 128508"/>
              <a:gd name="connsiteY2" fmla="*/ 128509 h 128508"/>
              <a:gd name="connsiteX3" fmla="*/ 128509 w 128508"/>
              <a:gd name="connsiteY3" fmla="*/ 64254 h 128508"/>
              <a:gd name="connsiteX4" fmla="*/ 64254 w 128508"/>
              <a:gd name="connsiteY4" fmla="*/ 0 h 128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08" h="128508">
                <a:moveTo>
                  <a:pt x="64254" y="0"/>
                </a:moveTo>
                <a:cubicBezTo>
                  <a:pt x="29207" y="0"/>
                  <a:pt x="0" y="28372"/>
                  <a:pt x="0" y="64254"/>
                </a:cubicBezTo>
                <a:cubicBezTo>
                  <a:pt x="0" y="99302"/>
                  <a:pt x="28372" y="128509"/>
                  <a:pt x="64254" y="128509"/>
                </a:cubicBezTo>
                <a:cubicBezTo>
                  <a:pt x="99302" y="128509"/>
                  <a:pt x="128509" y="100137"/>
                  <a:pt x="128509" y="64254"/>
                </a:cubicBezTo>
                <a:cubicBezTo>
                  <a:pt x="128509" y="28372"/>
                  <a:pt x="99302" y="0"/>
                  <a:pt x="64254" y="0"/>
                </a:cubicBezTo>
                <a:close/>
              </a:path>
            </a:pathLst>
          </a:custGeom>
          <a:solidFill>
            <a:schemeClr val="accent5"/>
          </a:solidFill>
          <a:ln w="8341" cap="flat">
            <a:noFill/>
            <a:prstDash val="solid"/>
            <a:miter/>
          </a:ln>
        </p:spPr>
        <p:txBody>
          <a:bodyPr rtlCol="0" anchor="ctr"/>
          <a:lstStyle/>
          <a:p>
            <a:endParaRPr lang="en-US" dirty="0"/>
          </a:p>
        </p:txBody>
      </p:sp>
      <p:sp>
        <p:nvSpPr>
          <p:cNvPr id="27" name="Oval 26">
            <a:extLst>
              <a:ext uri="{FF2B5EF4-FFF2-40B4-BE49-F238E27FC236}">
                <a16:creationId xmlns:a16="http://schemas.microsoft.com/office/drawing/2014/main" id="{34B94C26-D181-4ECB-9882-69A809C12ABD}"/>
              </a:ext>
            </a:extLst>
          </p:cNvPr>
          <p:cNvSpPr/>
          <p:nvPr/>
        </p:nvSpPr>
        <p:spPr>
          <a:xfrm>
            <a:off x="7532350" y="5108221"/>
            <a:ext cx="126000" cy="12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62" name="Rectangle 61">
            <a:extLst>
              <a:ext uri="{FF2B5EF4-FFF2-40B4-BE49-F238E27FC236}">
                <a16:creationId xmlns:a16="http://schemas.microsoft.com/office/drawing/2014/main" id="{DEEE64E1-5BC9-47A1-8A4F-0B43A4B95C64}"/>
              </a:ext>
            </a:extLst>
          </p:cNvPr>
          <p:cNvSpPr/>
          <p:nvPr/>
        </p:nvSpPr>
        <p:spPr>
          <a:xfrm>
            <a:off x="546378" y="1436504"/>
            <a:ext cx="3017766" cy="1161162"/>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spcAft>
                <a:spcPts val="600"/>
              </a:spcAft>
            </a:pPr>
            <a:r>
              <a:rPr lang="en-US" sz="1600" b="1" kern="0" dirty="0">
                <a:solidFill>
                  <a:schemeClr val="accent2"/>
                </a:solidFill>
              </a:rPr>
              <a:t>Mastery</a:t>
            </a:r>
            <a:r>
              <a:rPr lang="en-US" sz="1400" b="1" kern="0" dirty="0">
                <a:solidFill>
                  <a:schemeClr val="tx2"/>
                </a:solidFill>
              </a:rPr>
              <a:t> </a:t>
            </a:r>
          </a:p>
          <a:p>
            <a:pPr>
              <a:spcAft>
                <a:spcPts val="300"/>
              </a:spcAft>
            </a:pPr>
            <a:r>
              <a:rPr lang="en-US" sz="1100" b="1" dirty="0">
                <a:solidFill>
                  <a:schemeClr val="tx1"/>
                </a:solidFill>
              </a:rPr>
              <a:t>Characteristics typical of an employee for whom this is the main type of motivation</a:t>
            </a:r>
          </a:p>
          <a:p>
            <a:pPr marL="171450" indent="-171450">
              <a:spcAft>
                <a:spcPts val="300"/>
              </a:spcAft>
              <a:buFont typeface="Arial" panose="020B0604020202020204" pitchFamily="34" charset="0"/>
              <a:buChar char="•"/>
            </a:pPr>
            <a:r>
              <a:rPr lang="en-US" sz="1100" dirty="0">
                <a:solidFill>
                  <a:schemeClr val="tx1"/>
                </a:solidFill>
              </a:rPr>
              <a:t>The employee initiates learning of new fields of knowledge</a:t>
            </a:r>
          </a:p>
          <a:p>
            <a:pPr marL="171450" indent="-171450">
              <a:spcAft>
                <a:spcPts val="300"/>
              </a:spcAft>
              <a:buFont typeface="Arial" panose="020B0604020202020204" pitchFamily="34" charset="0"/>
              <a:buChar char="•"/>
            </a:pPr>
            <a:r>
              <a:rPr lang="en-US" sz="1100" dirty="0">
                <a:solidFill>
                  <a:schemeClr val="tx1"/>
                </a:solidFill>
              </a:rPr>
              <a:t>The employee is perceived as an expert and professional in his field</a:t>
            </a:r>
          </a:p>
          <a:p>
            <a:pPr marL="171450" indent="-171450">
              <a:spcAft>
                <a:spcPts val="300"/>
              </a:spcAft>
              <a:buFont typeface="Arial" panose="020B0604020202020204" pitchFamily="34" charset="0"/>
              <a:buChar char="•"/>
            </a:pPr>
            <a:r>
              <a:rPr lang="en-US" sz="1100" dirty="0">
                <a:solidFill>
                  <a:schemeClr val="tx1"/>
                </a:solidFill>
              </a:rPr>
              <a:t>It is important for the employee to excel in his field</a:t>
            </a:r>
          </a:p>
        </p:txBody>
      </p:sp>
      <p:sp>
        <p:nvSpPr>
          <p:cNvPr id="63" name="Rectangle 62">
            <a:extLst>
              <a:ext uri="{FF2B5EF4-FFF2-40B4-BE49-F238E27FC236}">
                <a16:creationId xmlns:a16="http://schemas.microsoft.com/office/drawing/2014/main" id="{9AD1956A-4FCF-432D-AC5A-2D09C2F7A6AE}"/>
              </a:ext>
            </a:extLst>
          </p:cNvPr>
          <p:cNvSpPr/>
          <p:nvPr/>
        </p:nvSpPr>
        <p:spPr>
          <a:xfrm>
            <a:off x="546379" y="3832424"/>
            <a:ext cx="3121848" cy="2392963"/>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spcAft>
                <a:spcPts val="600"/>
              </a:spcAft>
              <a:defRPr/>
            </a:pPr>
            <a:r>
              <a:rPr lang="en-US" sz="1600" b="1" kern="0" dirty="0">
                <a:solidFill>
                  <a:schemeClr val="accent5"/>
                </a:solidFill>
              </a:rPr>
              <a:t>Sense of Belonging</a:t>
            </a:r>
          </a:p>
          <a:p>
            <a:pPr>
              <a:spcAft>
                <a:spcPts val="300"/>
              </a:spcAft>
            </a:pPr>
            <a:r>
              <a:rPr lang="en-US" sz="1100" b="1" dirty="0">
                <a:solidFill>
                  <a:schemeClr val="tx1"/>
                </a:solidFill>
              </a:rPr>
              <a:t>Characteristics typical of an employee for whom this is the main type of motivation</a:t>
            </a:r>
          </a:p>
          <a:p>
            <a:pPr marL="171450" indent="-171450">
              <a:buFont typeface="Arial" panose="020B0604020202020204" pitchFamily="34" charset="0"/>
              <a:buChar char="•"/>
            </a:pPr>
            <a:r>
              <a:rPr lang="en-US" sz="1100" dirty="0">
                <a:solidFill>
                  <a:schemeClr val="tx1"/>
                </a:solidFill>
              </a:rPr>
              <a:t>The employee is socially engaged with the rest of the employees on the team</a:t>
            </a:r>
          </a:p>
          <a:p>
            <a:pPr marL="171450" indent="-171450">
              <a:buFont typeface="Arial" panose="020B0604020202020204" pitchFamily="34" charset="0"/>
              <a:buChar char="•"/>
            </a:pPr>
            <a:r>
              <a:rPr lang="en-US" sz="1100" dirty="0">
                <a:solidFill>
                  <a:schemeClr val="tx1"/>
                </a:solidFill>
              </a:rPr>
              <a:t>The employee prefers projects or tasks that are shared with other team members over tasks assigned to him only</a:t>
            </a:r>
          </a:p>
          <a:p>
            <a:pPr marL="171450" indent="-171450">
              <a:buFont typeface="Arial" panose="020B0604020202020204" pitchFamily="34" charset="0"/>
              <a:buChar char="•"/>
            </a:pPr>
            <a:r>
              <a:rPr lang="en-US" sz="1100" dirty="0">
                <a:solidFill>
                  <a:schemeClr val="tx1"/>
                </a:solidFill>
              </a:rPr>
              <a:t>The employee has one or more additional roles in the team besides his current role (for example: mentor, SME, other lateral role)</a:t>
            </a:r>
            <a:endParaRPr lang="en-US" sz="1100" b="1" dirty="0">
              <a:solidFill>
                <a:schemeClr val="tx1"/>
              </a:solidFill>
            </a:endParaRPr>
          </a:p>
          <a:p>
            <a:pPr>
              <a:spcAft>
                <a:spcPts val="300"/>
              </a:spcAft>
            </a:pPr>
            <a:endParaRPr lang="en-US" sz="1100" b="1" dirty="0">
              <a:solidFill>
                <a:schemeClr val="tx1"/>
              </a:solidFill>
            </a:endParaRPr>
          </a:p>
        </p:txBody>
      </p:sp>
      <p:grpSp>
        <p:nvGrpSpPr>
          <p:cNvPr id="65" name="Graphic 63">
            <a:extLst>
              <a:ext uri="{FF2B5EF4-FFF2-40B4-BE49-F238E27FC236}">
                <a16:creationId xmlns:a16="http://schemas.microsoft.com/office/drawing/2014/main" id="{A7E86599-E318-4F6A-9D5D-A3FBEC7A1034}"/>
              </a:ext>
            </a:extLst>
          </p:cNvPr>
          <p:cNvGrpSpPr/>
          <p:nvPr/>
        </p:nvGrpSpPr>
        <p:grpSpPr>
          <a:xfrm>
            <a:off x="5208071" y="4061665"/>
            <a:ext cx="448178" cy="427806"/>
            <a:chOff x="5206572" y="4029620"/>
            <a:chExt cx="457024" cy="436250"/>
          </a:xfrm>
          <a:noFill/>
        </p:grpSpPr>
        <p:sp>
          <p:nvSpPr>
            <p:cNvPr id="66" name="Freeform: Shape 65">
              <a:extLst>
                <a:ext uri="{FF2B5EF4-FFF2-40B4-BE49-F238E27FC236}">
                  <a16:creationId xmlns:a16="http://schemas.microsoft.com/office/drawing/2014/main" id="{533001B9-F325-4A77-9062-E696951D0118}"/>
                </a:ext>
              </a:extLst>
            </p:cNvPr>
            <p:cNvSpPr/>
            <p:nvPr/>
          </p:nvSpPr>
          <p:spPr>
            <a:xfrm>
              <a:off x="5362425" y="4225523"/>
              <a:ext cx="301221" cy="176577"/>
            </a:xfrm>
            <a:custGeom>
              <a:avLst/>
              <a:gdLst>
                <a:gd name="connsiteX0" fmla="*/ 0 w 301220"/>
                <a:gd name="connsiteY0" fmla="*/ 178002 h 176577"/>
                <a:gd name="connsiteX1" fmla="*/ 20774 w 301220"/>
                <a:gd name="connsiteY1" fmla="*/ 167615 h 176577"/>
                <a:gd name="connsiteX2" fmla="*/ 173669 w 301220"/>
                <a:gd name="connsiteY2" fmla="*/ 167615 h 176577"/>
                <a:gd name="connsiteX3" fmla="*/ 256765 w 301220"/>
                <a:gd name="connsiteY3" fmla="*/ 94906 h 176577"/>
                <a:gd name="connsiteX4" fmla="*/ 308699 w 301220"/>
                <a:gd name="connsiteY4" fmla="*/ 11811 h 176577"/>
                <a:gd name="connsiteX5" fmla="*/ 267151 w 301220"/>
                <a:gd name="connsiteY5" fmla="*/ 1424 h 176577"/>
                <a:gd name="connsiteX6" fmla="*/ 225604 w 301220"/>
                <a:gd name="connsiteY6" fmla="*/ 42972 h 176577"/>
                <a:gd name="connsiteX7" fmla="*/ 180317 w 301220"/>
                <a:gd name="connsiteY7" fmla="*/ 66446 h 17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220" h="176577">
                  <a:moveTo>
                    <a:pt x="0" y="178002"/>
                  </a:moveTo>
                  <a:cubicBezTo>
                    <a:pt x="3947" y="174054"/>
                    <a:pt x="8102" y="167615"/>
                    <a:pt x="20774" y="167615"/>
                  </a:cubicBezTo>
                  <a:cubicBezTo>
                    <a:pt x="33446" y="167615"/>
                    <a:pt x="160893" y="167615"/>
                    <a:pt x="173669" y="167615"/>
                  </a:cubicBezTo>
                  <a:cubicBezTo>
                    <a:pt x="185199" y="167615"/>
                    <a:pt x="248663" y="103943"/>
                    <a:pt x="256765" y="94906"/>
                  </a:cubicBezTo>
                  <a:cubicBezTo>
                    <a:pt x="264555" y="86181"/>
                    <a:pt x="299143" y="34247"/>
                    <a:pt x="308699" y="11811"/>
                  </a:cubicBezTo>
                  <a:cubicBezTo>
                    <a:pt x="302675" y="3709"/>
                    <a:pt x="286367" y="-3042"/>
                    <a:pt x="267151" y="1424"/>
                  </a:cubicBezTo>
                  <a:cubicBezTo>
                    <a:pt x="248767" y="5683"/>
                    <a:pt x="237964" y="18874"/>
                    <a:pt x="225604" y="42972"/>
                  </a:cubicBezTo>
                  <a:lnTo>
                    <a:pt x="180317" y="66446"/>
                  </a:lnTo>
                </a:path>
              </a:pathLst>
            </a:custGeom>
            <a:noFill/>
            <a:ln w="12700" cap="flat">
              <a:solidFill>
                <a:schemeClr val="accent5"/>
              </a:solidFill>
              <a:prstDash val="solid"/>
              <a:round/>
            </a:ln>
          </p:spPr>
          <p:txBody>
            <a:bodyPr rtlCol="0" anchor="ctr"/>
            <a:lstStyle/>
            <a:p>
              <a:endParaRPr lang="en-US" dirty="0"/>
            </a:p>
          </p:txBody>
        </p:sp>
        <p:sp>
          <p:nvSpPr>
            <p:cNvPr id="67" name="Freeform: Shape 66">
              <a:extLst>
                <a:ext uri="{FF2B5EF4-FFF2-40B4-BE49-F238E27FC236}">
                  <a16:creationId xmlns:a16="http://schemas.microsoft.com/office/drawing/2014/main" id="{E63B9EBE-5556-43F3-A5E0-6EB797DE9AE4}"/>
                </a:ext>
              </a:extLst>
            </p:cNvPr>
            <p:cNvSpPr/>
            <p:nvPr/>
          </p:nvSpPr>
          <p:spPr>
            <a:xfrm>
              <a:off x="5278602" y="4258108"/>
              <a:ext cx="259673" cy="72708"/>
            </a:xfrm>
            <a:custGeom>
              <a:avLst/>
              <a:gdLst>
                <a:gd name="connsiteX0" fmla="*/ 143236 w 259672"/>
                <a:gd name="connsiteY0" fmla="*/ 72708 h 72708"/>
                <a:gd name="connsiteX1" fmla="*/ 236718 w 259672"/>
                <a:gd name="connsiteY1" fmla="*/ 72708 h 72708"/>
                <a:gd name="connsiteX2" fmla="*/ 236718 w 259672"/>
                <a:gd name="connsiteY2" fmla="*/ 20774 h 72708"/>
                <a:gd name="connsiteX3" fmla="*/ 174396 w 259672"/>
                <a:gd name="connsiteY3" fmla="*/ 20774 h 72708"/>
                <a:gd name="connsiteX4" fmla="*/ 135757 w 259672"/>
                <a:gd name="connsiteY4" fmla="*/ 0 h 72708"/>
                <a:gd name="connsiteX5" fmla="*/ 83822 w 259672"/>
                <a:gd name="connsiteY5" fmla="*/ 0 h 72708"/>
                <a:gd name="connsiteX6" fmla="*/ 42275 w 259672"/>
                <a:gd name="connsiteY6" fmla="*/ 20774 h 72708"/>
                <a:gd name="connsiteX7" fmla="*/ 0 w 259672"/>
                <a:gd name="connsiteY7" fmla="*/ 61594 h 7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672" h="72708">
                  <a:moveTo>
                    <a:pt x="143236" y="72708"/>
                  </a:moveTo>
                  <a:cubicBezTo>
                    <a:pt x="143236" y="72708"/>
                    <a:pt x="226331" y="72708"/>
                    <a:pt x="236718" y="72708"/>
                  </a:cubicBezTo>
                  <a:cubicBezTo>
                    <a:pt x="278265" y="72708"/>
                    <a:pt x="278265" y="20774"/>
                    <a:pt x="236718" y="20774"/>
                  </a:cubicBezTo>
                  <a:cubicBezTo>
                    <a:pt x="226331" y="20774"/>
                    <a:pt x="203272" y="20774"/>
                    <a:pt x="174396" y="20774"/>
                  </a:cubicBezTo>
                  <a:cubicBezTo>
                    <a:pt x="165775" y="20774"/>
                    <a:pt x="149468" y="0"/>
                    <a:pt x="135757" y="0"/>
                  </a:cubicBezTo>
                  <a:cubicBezTo>
                    <a:pt x="129629" y="0"/>
                    <a:pt x="97845" y="0"/>
                    <a:pt x="83822" y="0"/>
                  </a:cubicBezTo>
                  <a:cubicBezTo>
                    <a:pt x="69800" y="0"/>
                    <a:pt x="52350" y="11426"/>
                    <a:pt x="42275" y="20774"/>
                  </a:cubicBezTo>
                  <a:cubicBezTo>
                    <a:pt x="26694" y="36354"/>
                    <a:pt x="0" y="61594"/>
                    <a:pt x="0" y="61594"/>
                  </a:cubicBezTo>
                </a:path>
              </a:pathLst>
            </a:custGeom>
            <a:noFill/>
            <a:ln w="12700" cap="rnd">
              <a:solidFill>
                <a:schemeClr val="accent5"/>
              </a:solidFill>
              <a:prstDash val="solid"/>
              <a:round/>
            </a:ln>
          </p:spPr>
          <p:txBody>
            <a:bodyPr rtlCol="0" anchor="ctr"/>
            <a:lstStyle/>
            <a:p>
              <a:endParaRPr lang="en-US" dirty="0"/>
            </a:p>
          </p:txBody>
        </p:sp>
        <p:sp>
          <p:nvSpPr>
            <p:cNvPr id="68" name="Freeform: Shape 67">
              <a:extLst>
                <a:ext uri="{FF2B5EF4-FFF2-40B4-BE49-F238E27FC236}">
                  <a16:creationId xmlns:a16="http://schemas.microsoft.com/office/drawing/2014/main" id="{5727B725-347A-48E1-B4B1-BD348D8295C6}"/>
                </a:ext>
              </a:extLst>
            </p:cNvPr>
            <p:cNvSpPr/>
            <p:nvPr/>
          </p:nvSpPr>
          <p:spPr>
            <a:xfrm>
              <a:off x="5206572" y="4299682"/>
              <a:ext cx="166191" cy="166191"/>
            </a:xfrm>
            <a:custGeom>
              <a:avLst/>
              <a:gdLst>
                <a:gd name="connsiteX0" fmla="*/ 0 w 166190"/>
                <a:gd name="connsiteY0" fmla="*/ 51926 h 166190"/>
                <a:gd name="connsiteX1" fmla="*/ 51926 w 166190"/>
                <a:gd name="connsiteY1" fmla="*/ 0 h 166190"/>
                <a:gd name="connsiteX2" fmla="*/ 166208 w 166190"/>
                <a:gd name="connsiteY2" fmla="*/ 114282 h 166190"/>
                <a:gd name="connsiteX3" fmla="*/ 114282 w 166190"/>
                <a:gd name="connsiteY3" fmla="*/ 166208 h 166190"/>
              </a:gdLst>
              <a:ahLst/>
              <a:cxnLst>
                <a:cxn ang="0">
                  <a:pos x="connsiteX0" y="connsiteY0"/>
                </a:cxn>
                <a:cxn ang="0">
                  <a:pos x="connsiteX1" y="connsiteY1"/>
                </a:cxn>
                <a:cxn ang="0">
                  <a:pos x="connsiteX2" y="connsiteY2"/>
                </a:cxn>
                <a:cxn ang="0">
                  <a:pos x="connsiteX3" y="connsiteY3"/>
                </a:cxn>
              </a:cxnLst>
              <a:rect l="l" t="t" r="r" b="b"/>
              <a:pathLst>
                <a:path w="166190" h="166190">
                  <a:moveTo>
                    <a:pt x="0" y="51926"/>
                  </a:moveTo>
                  <a:lnTo>
                    <a:pt x="51926" y="0"/>
                  </a:lnTo>
                  <a:lnTo>
                    <a:pt x="166208" y="114282"/>
                  </a:lnTo>
                  <a:lnTo>
                    <a:pt x="114282" y="166208"/>
                  </a:lnTo>
                  <a:close/>
                </a:path>
              </a:pathLst>
            </a:custGeom>
            <a:noFill/>
            <a:ln w="12700" cap="flat">
              <a:solidFill>
                <a:schemeClr val="accent5"/>
              </a:solidFill>
              <a:prstDash val="solid"/>
              <a:round/>
            </a:ln>
          </p:spPr>
          <p:txBody>
            <a:bodyPr rtlCol="0" anchor="ctr"/>
            <a:lstStyle/>
            <a:p>
              <a:endParaRPr lang="en-US" dirty="0"/>
            </a:p>
          </p:txBody>
        </p:sp>
        <p:sp>
          <p:nvSpPr>
            <p:cNvPr id="69" name="Freeform: Shape 68">
              <a:extLst>
                <a:ext uri="{FF2B5EF4-FFF2-40B4-BE49-F238E27FC236}">
                  <a16:creationId xmlns:a16="http://schemas.microsoft.com/office/drawing/2014/main" id="{C2774C3F-FDF6-4EEB-BC4B-7BCFFB2D957F}"/>
                </a:ext>
              </a:extLst>
            </p:cNvPr>
            <p:cNvSpPr/>
            <p:nvPr/>
          </p:nvSpPr>
          <p:spPr>
            <a:xfrm>
              <a:off x="5258555" y="4351590"/>
              <a:ext cx="20774" cy="20774"/>
            </a:xfrm>
            <a:custGeom>
              <a:avLst/>
              <a:gdLst>
                <a:gd name="connsiteX0" fmla="*/ 0 w 20773"/>
                <a:gd name="connsiteY0" fmla="*/ 0 h 20773"/>
                <a:gd name="connsiteX1" fmla="*/ 20774 w 20773"/>
                <a:gd name="connsiteY1" fmla="*/ 20774 h 20773"/>
              </a:gdLst>
              <a:ahLst/>
              <a:cxnLst>
                <a:cxn ang="0">
                  <a:pos x="connsiteX0" y="connsiteY0"/>
                </a:cxn>
                <a:cxn ang="0">
                  <a:pos x="connsiteX1" y="connsiteY1"/>
                </a:cxn>
              </a:cxnLst>
              <a:rect l="l" t="t" r="r" b="b"/>
              <a:pathLst>
                <a:path w="20773" h="20773">
                  <a:moveTo>
                    <a:pt x="0" y="0"/>
                  </a:moveTo>
                  <a:lnTo>
                    <a:pt x="20774" y="20774"/>
                  </a:lnTo>
                </a:path>
              </a:pathLst>
            </a:custGeom>
            <a:ln w="12700" cap="flat">
              <a:solidFill>
                <a:schemeClr val="accent5"/>
              </a:solidFill>
              <a:prstDash val="solid"/>
              <a:round/>
            </a:ln>
          </p:spPr>
          <p:txBody>
            <a:bodyPr rtlCol="0" anchor="ctr"/>
            <a:lstStyle/>
            <a:p>
              <a:endParaRPr lang="en-US" dirty="0"/>
            </a:p>
          </p:txBody>
        </p:sp>
        <p:sp>
          <p:nvSpPr>
            <p:cNvPr id="70" name="Freeform: Shape 69">
              <a:extLst>
                <a:ext uri="{FF2B5EF4-FFF2-40B4-BE49-F238E27FC236}">
                  <a16:creationId xmlns:a16="http://schemas.microsoft.com/office/drawing/2014/main" id="{8B0B0E8F-34D6-42DA-9B23-7F1AE1853D30}"/>
                </a:ext>
              </a:extLst>
            </p:cNvPr>
            <p:cNvSpPr/>
            <p:nvPr/>
          </p:nvSpPr>
          <p:spPr>
            <a:xfrm>
              <a:off x="5369958" y="4029620"/>
              <a:ext cx="249286" cy="197351"/>
            </a:xfrm>
            <a:custGeom>
              <a:avLst/>
              <a:gdLst>
                <a:gd name="connsiteX0" fmla="*/ 194076 w 249285"/>
                <a:gd name="connsiteY0" fmla="*/ 392 h 197351"/>
                <a:gd name="connsiteX1" fmla="*/ 124588 w 249285"/>
                <a:gd name="connsiteY1" fmla="*/ 36746 h 197351"/>
                <a:gd name="connsiteX2" fmla="*/ 55099 w 249285"/>
                <a:gd name="connsiteY2" fmla="*/ 392 h 197351"/>
                <a:gd name="connsiteX3" fmla="*/ 1399 w 249285"/>
                <a:gd name="connsiteY3" fmla="*/ 79124 h 197351"/>
                <a:gd name="connsiteX4" fmla="*/ 124692 w 249285"/>
                <a:gd name="connsiteY4" fmla="*/ 207714 h 197351"/>
                <a:gd name="connsiteX5" fmla="*/ 247984 w 249285"/>
                <a:gd name="connsiteY5" fmla="*/ 79124 h 197351"/>
                <a:gd name="connsiteX6" fmla="*/ 194076 w 249285"/>
                <a:gd name="connsiteY6" fmla="*/ 392 h 19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285" h="197351">
                  <a:moveTo>
                    <a:pt x="194076" y="392"/>
                  </a:moveTo>
                  <a:cubicBezTo>
                    <a:pt x="165824" y="-2724"/>
                    <a:pt x="135286" y="13064"/>
                    <a:pt x="124588" y="36746"/>
                  </a:cubicBezTo>
                  <a:cubicBezTo>
                    <a:pt x="113889" y="13168"/>
                    <a:pt x="83352" y="-2621"/>
                    <a:pt x="55099" y="392"/>
                  </a:cubicBezTo>
                  <a:cubicBezTo>
                    <a:pt x="17810" y="4443"/>
                    <a:pt x="-6183" y="42459"/>
                    <a:pt x="1399" y="79124"/>
                  </a:cubicBezTo>
                  <a:cubicBezTo>
                    <a:pt x="11682" y="128982"/>
                    <a:pt x="68187" y="151313"/>
                    <a:pt x="124692" y="207714"/>
                  </a:cubicBezTo>
                  <a:cubicBezTo>
                    <a:pt x="181196" y="151313"/>
                    <a:pt x="237597" y="128982"/>
                    <a:pt x="247984" y="79124"/>
                  </a:cubicBezTo>
                  <a:cubicBezTo>
                    <a:pt x="255359" y="42459"/>
                    <a:pt x="231365" y="4443"/>
                    <a:pt x="194076" y="392"/>
                  </a:cubicBezTo>
                  <a:close/>
                </a:path>
              </a:pathLst>
            </a:custGeom>
            <a:noFill/>
            <a:ln w="12700" cap="rnd">
              <a:solidFill>
                <a:schemeClr val="accent5"/>
              </a:solidFill>
              <a:prstDash val="solid"/>
              <a:round/>
            </a:ln>
          </p:spPr>
          <p:txBody>
            <a:bodyPr rtlCol="0" anchor="ctr"/>
            <a:lstStyle/>
            <a:p>
              <a:endParaRPr lang="en-US" dirty="0"/>
            </a:p>
          </p:txBody>
        </p:sp>
        <p:sp>
          <p:nvSpPr>
            <p:cNvPr id="71" name="Freeform: Shape 70">
              <a:extLst>
                <a:ext uri="{FF2B5EF4-FFF2-40B4-BE49-F238E27FC236}">
                  <a16:creationId xmlns:a16="http://schemas.microsoft.com/office/drawing/2014/main" id="{7F0CBBFB-0329-426A-A52F-4796377D3E95}"/>
                </a:ext>
              </a:extLst>
            </p:cNvPr>
            <p:cNvSpPr/>
            <p:nvPr/>
          </p:nvSpPr>
          <p:spPr>
            <a:xfrm>
              <a:off x="5411451" y="4071144"/>
              <a:ext cx="20774" cy="20774"/>
            </a:xfrm>
            <a:custGeom>
              <a:avLst/>
              <a:gdLst>
                <a:gd name="connsiteX0" fmla="*/ 0 w 20773"/>
                <a:gd name="connsiteY0" fmla="*/ 20774 h 20773"/>
                <a:gd name="connsiteX1" fmla="*/ 20774 w 20773"/>
                <a:gd name="connsiteY1" fmla="*/ 0 h 20773"/>
              </a:gdLst>
              <a:ahLst/>
              <a:cxnLst>
                <a:cxn ang="0">
                  <a:pos x="connsiteX0" y="connsiteY0"/>
                </a:cxn>
                <a:cxn ang="0">
                  <a:pos x="connsiteX1" y="connsiteY1"/>
                </a:cxn>
              </a:cxnLst>
              <a:rect l="l" t="t" r="r" b="b"/>
              <a:pathLst>
                <a:path w="20773" h="20773">
                  <a:moveTo>
                    <a:pt x="0" y="20774"/>
                  </a:moveTo>
                  <a:cubicBezTo>
                    <a:pt x="0" y="9348"/>
                    <a:pt x="9348" y="0"/>
                    <a:pt x="20774" y="0"/>
                  </a:cubicBezTo>
                </a:path>
              </a:pathLst>
            </a:custGeom>
            <a:noFill/>
            <a:ln w="12700" cap="rnd">
              <a:solidFill>
                <a:schemeClr val="accent5"/>
              </a:solidFill>
              <a:prstDash val="solid"/>
              <a:miter/>
            </a:ln>
          </p:spPr>
          <p:txBody>
            <a:bodyPr rtlCol="0" anchor="ctr"/>
            <a:lstStyle/>
            <a:p>
              <a:endParaRPr lang="en-US" dirty="0"/>
            </a:p>
          </p:txBody>
        </p:sp>
      </p:grpSp>
      <p:grpSp>
        <p:nvGrpSpPr>
          <p:cNvPr id="73" name="Graphic 71">
            <a:extLst>
              <a:ext uri="{FF2B5EF4-FFF2-40B4-BE49-F238E27FC236}">
                <a16:creationId xmlns:a16="http://schemas.microsoft.com/office/drawing/2014/main" id="{04B2AC38-ADA6-4E26-B7CE-5F0098883935}"/>
              </a:ext>
            </a:extLst>
          </p:cNvPr>
          <p:cNvGrpSpPr/>
          <p:nvPr/>
        </p:nvGrpSpPr>
        <p:grpSpPr>
          <a:xfrm>
            <a:off x="6533471" y="4026225"/>
            <a:ext cx="462683" cy="462683"/>
            <a:chOff x="6533471" y="4026225"/>
            <a:chExt cx="462683" cy="462683"/>
          </a:xfrm>
          <a:noFill/>
        </p:grpSpPr>
        <p:sp>
          <p:nvSpPr>
            <p:cNvPr id="74" name="Freeform: Shape 73">
              <a:extLst>
                <a:ext uri="{FF2B5EF4-FFF2-40B4-BE49-F238E27FC236}">
                  <a16:creationId xmlns:a16="http://schemas.microsoft.com/office/drawing/2014/main" id="{0ABA3990-56B7-483F-B9A4-2048E213A5FC}"/>
                </a:ext>
              </a:extLst>
            </p:cNvPr>
            <p:cNvSpPr/>
            <p:nvPr/>
          </p:nvSpPr>
          <p:spPr>
            <a:xfrm>
              <a:off x="6533471" y="4099842"/>
              <a:ext cx="389628" cy="389628"/>
            </a:xfrm>
            <a:custGeom>
              <a:avLst/>
              <a:gdLst>
                <a:gd name="connsiteX0" fmla="*/ 352958 w 389628"/>
                <a:gd name="connsiteY0" fmla="*/ 80286 h 389628"/>
                <a:gd name="connsiteX1" fmla="*/ 333152 w 389628"/>
                <a:gd name="connsiteY1" fmla="*/ 333138 h 389628"/>
                <a:gd name="connsiteX2" fmla="*/ 57166 w 389628"/>
                <a:gd name="connsiteY2" fmla="*/ 333138 h 389628"/>
                <a:gd name="connsiteX3" fmla="*/ 57166 w 389628"/>
                <a:gd name="connsiteY3" fmla="*/ 57152 h 389628"/>
                <a:gd name="connsiteX4" fmla="*/ 310018 w 389628"/>
                <a:gd name="connsiteY4" fmla="*/ 37346 h 38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628" h="389628">
                  <a:moveTo>
                    <a:pt x="352958" y="80286"/>
                  </a:moveTo>
                  <a:cubicBezTo>
                    <a:pt x="408643" y="156588"/>
                    <a:pt x="402068" y="264223"/>
                    <a:pt x="333152" y="333138"/>
                  </a:cubicBezTo>
                  <a:cubicBezTo>
                    <a:pt x="256931" y="409359"/>
                    <a:pt x="133387" y="409359"/>
                    <a:pt x="57166" y="333138"/>
                  </a:cubicBezTo>
                  <a:cubicBezTo>
                    <a:pt x="-19055" y="256917"/>
                    <a:pt x="-19055" y="133373"/>
                    <a:pt x="57166" y="57152"/>
                  </a:cubicBezTo>
                  <a:cubicBezTo>
                    <a:pt x="126081" y="-11764"/>
                    <a:pt x="233716" y="-18339"/>
                    <a:pt x="310018" y="37346"/>
                  </a:cubicBezTo>
                </a:path>
              </a:pathLst>
            </a:custGeom>
            <a:noFill/>
            <a:ln w="12700" cap="rnd">
              <a:solidFill>
                <a:schemeClr val="accent4"/>
              </a:solidFill>
              <a:prstDash val="solid"/>
              <a:round/>
            </a:ln>
          </p:spPr>
          <p:txBody>
            <a:bodyPr rtlCol="0" anchor="ctr"/>
            <a:lstStyle/>
            <a:p>
              <a:endParaRPr lang="en-US" dirty="0"/>
            </a:p>
          </p:txBody>
        </p:sp>
        <p:sp>
          <p:nvSpPr>
            <p:cNvPr id="75" name="Freeform: Shape 74">
              <a:extLst>
                <a:ext uri="{FF2B5EF4-FFF2-40B4-BE49-F238E27FC236}">
                  <a16:creationId xmlns:a16="http://schemas.microsoft.com/office/drawing/2014/main" id="{8B86C59C-B316-4E05-B86A-0913338D2FC7}"/>
                </a:ext>
              </a:extLst>
            </p:cNvPr>
            <p:cNvSpPr/>
            <p:nvPr/>
          </p:nvSpPr>
          <p:spPr>
            <a:xfrm>
              <a:off x="6587085" y="4153445"/>
              <a:ext cx="275987" cy="275987"/>
            </a:xfrm>
            <a:custGeom>
              <a:avLst/>
              <a:gdLst>
                <a:gd name="connsiteX0" fmla="*/ 260787 w 275986"/>
                <a:gd name="connsiteY0" fmla="*/ 65240 h 275986"/>
                <a:gd name="connsiteX1" fmla="*/ 241630 w 275986"/>
                <a:gd name="connsiteY1" fmla="*/ 241628 h 275986"/>
                <a:gd name="connsiteX2" fmla="*/ 41459 w 275986"/>
                <a:gd name="connsiteY2" fmla="*/ 241628 h 275986"/>
                <a:gd name="connsiteX3" fmla="*/ 41459 w 275986"/>
                <a:gd name="connsiteY3" fmla="*/ 41456 h 275986"/>
                <a:gd name="connsiteX4" fmla="*/ 217847 w 275986"/>
                <a:gd name="connsiteY4" fmla="*/ 22300 h 275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986" h="275986">
                  <a:moveTo>
                    <a:pt x="260787" y="65240"/>
                  </a:moveTo>
                  <a:cubicBezTo>
                    <a:pt x="295935" y="120031"/>
                    <a:pt x="289522" y="193736"/>
                    <a:pt x="241630" y="241628"/>
                  </a:cubicBezTo>
                  <a:cubicBezTo>
                    <a:pt x="186352" y="296906"/>
                    <a:pt x="96737" y="296906"/>
                    <a:pt x="41459" y="241628"/>
                  </a:cubicBezTo>
                  <a:cubicBezTo>
                    <a:pt x="-13820" y="186349"/>
                    <a:pt x="-13820" y="96735"/>
                    <a:pt x="41459" y="41456"/>
                  </a:cubicBezTo>
                  <a:cubicBezTo>
                    <a:pt x="89351" y="-6436"/>
                    <a:pt x="163055" y="-12848"/>
                    <a:pt x="217847" y="22300"/>
                  </a:cubicBezTo>
                </a:path>
              </a:pathLst>
            </a:custGeom>
            <a:noFill/>
            <a:ln w="12700" cap="rnd">
              <a:solidFill>
                <a:schemeClr val="accent4"/>
              </a:solidFill>
              <a:prstDash val="solid"/>
              <a:round/>
            </a:ln>
          </p:spPr>
          <p:txBody>
            <a:bodyPr rtlCol="0" anchor="ctr"/>
            <a:lstStyle/>
            <a:p>
              <a:endParaRPr lang="en-US" dirty="0"/>
            </a:p>
          </p:txBody>
        </p:sp>
        <p:sp>
          <p:nvSpPr>
            <p:cNvPr id="76" name="Freeform: Shape 75">
              <a:extLst>
                <a:ext uri="{FF2B5EF4-FFF2-40B4-BE49-F238E27FC236}">
                  <a16:creationId xmlns:a16="http://schemas.microsoft.com/office/drawing/2014/main" id="{581A746C-4DC7-4324-B3A4-6A2D2C761D3A}"/>
                </a:ext>
              </a:extLst>
            </p:cNvPr>
            <p:cNvSpPr/>
            <p:nvPr/>
          </p:nvSpPr>
          <p:spPr>
            <a:xfrm>
              <a:off x="6640699" y="4207091"/>
              <a:ext cx="170462" cy="170462"/>
            </a:xfrm>
            <a:custGeom>
              <a:avLst/>
              <a:gdLst>
                <a:gd name="connsiteX0" fmla="*/ 167723 w 170462"/>
                <a:gd name="connsiteY0" fmla="*/ 50963 h 170462"/>
                <a:gd name="connsiteX1" fmla="*/ 150108 w 170462"/>
                <a:gd name="connsiteY1" fmla="*/ 150074 h 170462"/>
                <a:gd name="connsiteX2" fmla="*/ 25752 w 170462"/>
                <a:gd name="connsiteY2" fmla="*/ 150074 h 170462"/>
                <a:gd name="connsiteX3" fmla="*/ 25752 w 170462"/>
                <a:gd name="connsiteY3" fmla="*/ 25718 h 170462"/>
                <a:gd name="connsiteX4" fmla="*/ 124864 w 170462"/>
                <a:gd name="connsiteY4" fmla="*/ 8104 h 170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62" h="170462">
                  <a:moveTo>
                    <a:pt x="167723" y="50963"/>
                  </a:moveTo>
                  <a:cubicBezTo>
                    <a:pt x="182740" y="83432"/>
                    <a:pt x="176895" y="123287"/>
                    <a:pt x="150108" y="150074"/>
                  </a:cubicBezTo>
                  <a:cubicBezTo>
                    <a:pt x="115772" y="184410"/>
                    <a:pt x="60088" y="184410"/>
                    <a:pt x="25752" y="150074"/>
                  </a:cubicBezTo>
                  <a:cubicBezTo>
                    <a:pt x="-8584" y="115738"/>
                    <a:pt x="-8584" y="60054"/>
                    <a:pt x="25752" y="25718"/>
                  </a:cubicBezTo>
                  <a:cubicBezTo>
                    <a:pt x="52539" y="-1069"/>
                    <a:pt x="92313" y="-6913"/>
                    <a:pt x="124864" y="8104"/>
                  </a:cubicBezTo>
                </a:path>
              </a:pathLst>
            </a:custGeom>
            <a:noFill/>
            <a:ln w="12700" cap="rnd">
              <a:solidFill>
                <a:schemeClr val="accent4"/>
              </a:solidFill>
              <a:prstDash val="solid"/>
              <a:round/>
            </a:ln>
          </p:spPr>
          <p:txBody>
            <a:bodyPr rtlCol="0" anchor="ctr"/>
            <a:lstStyle/>
            <a:p>
              <a:endParaRPr lang="en-US" dirty="0"/>
            </a:p>
          </p:txBody>
        </p:sp>
        <p:sp>
          <p:nvSpPr>
            <p:cNvPr id="77" name="Freeform: Shape 76">
              <a:extLst>
                <a:ext uri="{FF2B5EF4-FFF2-40B4-BE49-F238E27FC236}">
                  <a16:creationId xmlns:a16="http://schemas.microsoft.com/office/drawing/2014/main" id="{E79D654E-7933-4E05-9E1E-4F3D8BA19F22}"/>
                </a:ext>
              </a:extLst>
            </p:cNvPr>
            <p:cNvSpPr/>
            <p:nvPr/>
          </p:nvSpPr>
          <p:spPr>
            <a:xfrm>
              <a:off x="6694314" y="4262193"/>
              <a:ext cx="64938" cy="64938"/>
            </a:xfrm>
            <a:custGeom>
              <a:avLst/>
              <a:gdLst>
                <a:gd name="connsiteX0" fmla="*/ 67109 w 64938"/>
                <a:gd name="connsiteY0" fmla="*/ 42859 h 64938"/>
                <a:gd name="connsiteX1" fmla="*/ 58586 w 64938"/>
                <a:gd name="connsiteY1" fmla="*/ 57064 h 64938"/>
                <a:gd name="connsiteX2" fmla="*/ 10045 w 64938"/>
                <a:gd name="connsiteY2" fmla="*/ 57064 h 64938"/>
                <a:gd name="connsiteX3" fmla="*/ 10045 w 64938"/>
                <a:gd name="connsiteY3" fmla="*/ 8523 h 64938"/>
                <a:gd name="connsiteX4" fmla="*/ 24169 w 64938"/>
                <a:gd name="connsiteY4" fmla="*/ 0 h 64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 h="64938">
                  <a:moveTo>
                    <a:pt x="67109" y="42859"/>
                  </a:moveTo>
                  <a:cubicBezTo>
                    <a:pt x="65486" y="48054"/>
                    <a:pt x="62726" y="52924"/>
                    <a:pt x="58586" y="57064"/>
                  </a:cubicBezTo>
                  <a:cubicBezTo>
                    <a:pt x="45193" y="70458"/>
                    <a:pt x="23439" y="70458"/>
                    <a:pt x="10045" y="57064"/>
                  </a:cubicBezTo>
                  <a:cubicBezTo>
                    <a:pt x="-3348" y="43671"/>
                    <a:pt x="-3348" y="21917"/>
                    <a:pt x="10045" y="8523"/>
                  </a:cubicBezTo>
                  <a:cubicBezTo>
                    <a:pt x="14104" y="4464"/>
                    <a:pt x="19055" y="1542"/>
                    <a:pt x="24169" y="0"/>
                  </a:cubicBezTo>
                </a:path>
              </a:pathLst>
            </a:custGeom>
            <a:noFill/>
            <a:ln w="12700" cap="rnd">
              <a:solidFill>
                <a:schemeClr val="accent4"/>
              </a:solidFill>
              <a:prstDash val="solid"/>
              <a:round/>
            </a:ln>
          </p:spPr>
          <p:txBody>
            <a:bodyPr rtlCol="0" anchor="ctr"/>
            <a:lstStyle/>
            <a:p>
              <a:endParaRPr lang="en-US" dirty="0"/>
            </a:p>
          </p:txBody>
        </p:sp>
        <p:sp>
          <p:nvSpPr>
            <p:cNvPr id="78" name="Freeform: Shape 77">
              <a:extLst>
                <a:ext uri="{FF2B5EF4-FFF2-40B4-BE49-F238E27FC236}">
                  <a16:creationId xmlns:a16="http://schemas.microsoft.com/office/drawing/2014/main" id="{FBF834E0-EDB5-480E-8628-5500503F61DD}"/>
                </a:ext>
              </a:extLst>
            </p:cNvPr>
            <p:cNvSpPr/>
            <p:nvPr/>
          </p:nvSpPr>
          <p:spPr>
            <a:xfrm>
              <a:off x="6731227" y="4049440"/>
              <a:ext cx="243518" cy="243518"/>
            </a:xfrm>
            <a:custGeom>
              <a:avLst/>
              <a:gdLst>
                <a:gd name="connsiteX0" fmla="*/ 0 w 243517"/>
                <a:gd name="connsiteY0" fmla="*/ 243761 h 243517"/>
                <a:gd name="connsiteX1" fmla="*/ 243761 w 243517"/>
                <a:gd name="connsiteY1" fmla="*/ 0 h 243517"/>
              </a:gdLst>
              <a:ahLst/>
              <a:cxnLst>
                <a:cxn ang="0">
                  <a:pos x="connsiteX0" y="connsiteY0"/>
                </a:cxn>
                <a:cxn ang="0">
                  <a:pos x="connsiteX1" y="connsiteY1"/>
                </a:cxn>
              </a:cxnLst>
              <a:rect l="l" t="t" r="r" b="b"/>
              <a:pathLst>
                <a:path w="243517" h="243517">
                  <a:moveTo>
                    <a:pt x="0" y="243761"/>
                  </a:moveTo>
                  <a:lnTo>
                    <a:pt x="243761" y="0"/>
                  </a:lnTo>
                </a:path>
              </a:pathLst>
            </a:custGeom>
            <a:ln w="12700" cap="rnd">
              <a:solidFill>
                <a:schemeClr val="accent4"/>
              </a:solidFill>
              <a:prstDash val="solid"/>
              <a:round/>
            </a:ln>
          </p:spPr>
          <p:txBody>
            <a:bodyPr rtlCol="0" anchor="ctr"/>
            <a:lstStyle/>
            <a:p>
              <a:endParaRPr lang="en-US" dirty="0"/>
            </a:p>
          </p:txBody>
        </p:sp>
        <p:sp>
          <p:nvSpPr>
            <p:cNvPr id="79" name="Freeform: Shape 78">
              <a:extLst>
                <a:ext uri="{FF2B5EF4-FFF2-40B4-BE49-F238E27FC236}">
                  <a16:creationId xmlns:a16="http://schemas.microsoft.com/office/drawing/2014/main" id="{8096D9C0-2022-4F0D-9022-1E563D178781}"/>
                </a:ext>
              </a:extLst>
            </p:cNvPr>
            <p:cNvSpPr/>
            <p:nvPr/>
          </p:nvSpPr>
          <p:spPr>
            <a:xfrm>
              <a:off x="6892273" y="4084426"/>
              <a:ext cx="105524" cy="73055"/>
            </a:xfrm>
            <a:custGeom>
              <a:avLst/>
              <a:gdLst>
                <a:gd name="connsiteX0" fmla="*/ 0 w 105524"/>
                <a:gd name="connsiteY0" fmla="*/ 57551 h 73055"/>
                <a:gd name="connsiteX1" fmla="*/ 49272 w 105524"/>
                <a:gd name="connsiteY1" fmla="*/ 73055 h 73055"/>
                <a:gd name="connsiteX2" fmla="*/ 106823 w 105524"/>
                <a:gd name="connsiteY2" fmla="*/ 15504 h 73055"/>
                <a:gd name="connsiteX3" fmla="*/ 57470 w 105524"/>
                <a:gd name="connsiteY3" fmla="*/ 0 h 73055"/>
              </a:gdLst>
              <a:ahLst/>
              <a:cxnLst>
                <a:cxn ang="0">
                  <a:pos x="connsiteX0" y="connsiteY0"/>
                </a:cxn>
                <a:cxn ang="0">
                  <a:pos x="connsiteX1" y="connsiteY1"/>
                </a:cxn>
                <a:cxn ang="0">
                  <a:pos x="connsiteX2" y="connsiteY2"/>
                </a:cxn>
                <a:cxn ang="0">
                  <a:pos x="connsiteX3" y="connsiteY3"/>
                </a:cxn>
              </a:cxnLst>
              <a:rect l="l" t="t" r="r" b="b"/>
              <a:pathLst>
                <a:path w="105524" h="73055">
                  <a:moveTo>
                    <a:pt x="0" y="57551"/>
                  </a:moveTo>
                  <a:lnTo>
                    <a:pt x="49272" y="73055"/>
                  </a:lnTo>
                  <a:lnTo>
                    <a:pt x="106823" y="15504"/>
                  </a:lnTo>
                  <a:lnTo>
                    <a:pt x="57470" y="0"/>
                  </a:lnTo>
                </a:path>
              </a:pathLst>
            </a:custGeom>
            <a:noFill/>
            <a:ln w="12700" cap="rnd">
              <a:solidFill>
                <a:schemeClr val="accent4"/>
              </a:solidFill>
              <a:prstDash val="solid"/>
              <a:round/>
            </a:ln>
          </p:spPr>
          <p:txBody>
            <a:bodyPr rtlCol="0" anchor="ctr"/>
            <a:lstStyle/>
            <a:p>
              <a:endParaRPr lang="en-US" dirty="0"/>
            </a:p>
          </p:txBody>
        </p:sp>
        <p:sp>
          <p:nvSpPr>
            <p:cNvPr id="80" name="Freeform: Shape 79">
              <a:extLst>
                <a:ext uri="{FF2B5EF4-FFF2-40B4-BE49-F238E27FC236}">
                  <a16:creationId xmlns:a16="http://schemas.microsoft.com/office/drawing/2014/main" id="{7B2BEB42-04FF-4E08-870A-095C790E164E}"/>
                </a:ext>
              </a:extLst>
            </p:cNvPr>
            <p:cNvSpPr/>
            <p:nvPr/>
          </p:nvSpPr>
          <p:spPr>
            <a:xfrm>
              <a:off x="6867840" y="4026225"/>
              <a:ext cx="73055" cy="105524"/>
            </a:xfrm>
            <a:custGeom>
              <a:avLst/>
              <a:gdLst>
                <a:gd name="connsiteX0" fmla="*/ 15504 w 73055"/>
                <a:gd name="connsiteY0" fmla="*/ 106823 h 105524"/>
                <a:gd name="connsiteX1" fmla="*/ 0 w 73055"/>
                <a:gd name="connsiteY1" fmla="*/ 57551 h 105524"/>
                <a:gd name="connsiteX2" fmla="*/ 57551 w 73055"/>
                <a:gd name="connsiteY2" fmla="*/ 0 h 105524"/>
                <a:gd name="connsiteX3" fmla="*/ 73055 w 73055"/>
                <a:gd name="connsiteY3" fmla="*/ 49353 h 105524"/>
              </a:gdLst>
              <a:ahLst/>
              <a:cxnLst>
                <a:cxn ang="0">
                  <a:pos x="connsiteX0" y="connsiteY0"/>
                </a:cxn>
                <a:cxn ang="0">
                  <a:pos x="connsiteX1" y="connsiteY1"/>
                </a:cxn>
                <a:cxn ang="0">
                  <a:pos x="connsiteX2" y="connsiteY2"/>
                </a:cxn>
                <a:cxn ang="0">
                  <a:pos x="connsiteX3" y="connsiteY3"/>
                </a:cxn>
              </a:cxnLst>
              <a:rect l="l" t="t" r="r" b="b"/>
              <a:pathLst>
                <a:path w="73055" h="105524">
                  <a:moveTo>
                    <a:pt x="15504" y="106823"/>
                  </a:moveTo>
                  <a:lnTo>
                    <a:pt x="0" y="57551"/>
                  </a:lnTo>
                  <a:lnTo>
                    <a:pt x="57551" y="0"/>
                  </a:lnTo>
                  <a:lnTo>
                    <a:pt x="73055" y="49353"/>
                  </a:lnTo>
                </a:path>
              </a:pathLst>
            </a:custGeom>
            <a:noFill/>
            <a:ln w="12700" cap="rnd">
              <a:solidFill>
                <a:schemeClr val="accent4"/>
              </a:solidFill>
              <a:prstDash val="solid"/>
              <a:round/>
            </a:ln>
          </p:spPr>
          <p:txBody>
            <a:bodyPr rtlCol="0" anchor="ctr"/>
            <a:lstStyle/>
            <a:p>
              <a:endParaRPr lang="en-US" dirty="0"/>
            </a:p>
          </p:txBody>
        </p:sp>
      </p:grpSp>
      <p:grpSp>
        <p:nvGrpSpPr>
          <p:cNvPr id="82" name="Graphic 80">
            <a:extLst>
              <a:ext uri="{FF2B5EF4-FFF2-40B4-BE49-F238E27FC236}">
                <a16:creationId xmlns:a16="http://schemas.microsoft.com/office/drawing/2014/main" id="{549753FA-EB7F-44D7-B45C-71B467EC2C78}"/>
              </a:ext>
            </a:extLst>
          </p:cNvPr>
          <p:cNvGrpSpPr/>
          <p:nvPr/>
        </p:nvGrpSpPr>
        <p:grpSpPr>
          <a:xfrm>
            <a:off x="5296211" y="2811112"/>
            <a:ext cx="457448" cy="429298"/>
            <a:chOff x="5296211" y="2825394"/>
            <a:chExt cx="442230" cy="415016"/>
          </a:xfrm>
          <a:noFill/>
        </p:grpSpPr>
        <p:grpSp>
          <p:nvGrpSpPr>
            <p:cNvPr id="83" name="Graphic 80">
              <a:extLst>
                <a:ext uri="{FF2B5EF4-FFF2-40B4-BE49-F238E27FC236}">
                  <a16:creationId xmlns:a16="http://schemas.microsoft.com/office/drawing/2014/main" id="{549753FA-EB7F-44D7-B45C-71B467EC2C78}"/>
                </a:ext>
              </a:extLst>
            </p:cNvPr>
            <p:cNvGrpSpPr/>
            <p:nvPr/>
          </p:nvGrpSpPr>
          <p:grpSpPr>
            <a:xfrm>
              <a:off x="5296211" y="2825394"/>
              <a:ext cx="442230" cy="415016"/>
              <a:chOff x="5296211" y="2825394"/>
              <a:chExt cx="442230" cy="415016"/>
            </a:xfrm>
            <a:noFill/>
          </p:grpSpPr>
          <p:sp>
            <p:nvSpPr>
              <p:cNvPr id="84" name="Freeform: Shape 83">
                <a:extLst>
                  <a:ext uri="{FF2B5EF4-FFF2-40B4-BE49-F238E27FC236}">
                    <a16:creationId xmlns:a16="http://schemas.microsoft.com/office/drawing/2014/main" id="{3C2530D8-691A-4E07-818D-723CD786F572}"/>
                  </a:ext>
                </a:extLst>
              </p:cNvPr>
              <p:cNvSpPr/>
              <p:nvPr/>
            </p:nvSpPr>
            <p:spPr>
              <a:xfrm>
                <a:off x="5414230" y="2825394"/>
                <a:ext cx="326570" cy="408212"/>
              </a:xfrm>
              <a:custGeom>
                <a:avLst/>
                <a:gdLst>
                  <a:gd name="connsiteX0" fmla="*/ 303166 w 326570"/>
                  <a:gd name="connsiteY0" fmla="*/ 209957 h 408212"/>
                  <a:gd name="connsiteX1" fmla="*/ 248397 w 326570"/>
                  <a:gd name="connsiteY1" fmla="*/ 209957 h 408212"/>
                  <a:gd name="connsiteX2" fmla="*/ 233089 w 326570"/>
                  <a:gd name="connsiteY2" fmla="*/ 112258 h 408212"/>
                  <a:gd name="connsiteX3" fmla="*/ 267515 w 326570"/>
                  <a:gd name="connsiteY3" fmla="*/ 122464 h 408212"/>
                  <a:gd name="connsiteX4" fmla="*/ 329972 w 326570"/>
                  <a:gd name="connsiteY4" fmla="*/ 61232 h 408212"/>
                  <a:gd name="connsiteX5" fmla="*/ 267515 w 326570"/>
                  <a:gd name="connsiteY5" fmla="*/ 0 h 408212"/>
                  <a:gd name="connsiteX6" fmla="*/ 205059 w 326570"/>
                  <a:gd name="connsiteY6" fmla="*/ 61232 h 408212"/>
                  <a:gd name="connsiteX7" fmla="*/ 208665 w 326570"/>
                  <a:gd name="connsiteY7" fmla="*/ 81438 h 408212"/>
                  <a:gd name="connsiteX8" fmla="*/ 174511 w 326570"/>
                  <a:gd name="connsiteY8" fmla="*/ 52795 h 408212"/>
                  <a:gd name="connsiteX9" fmla="*/ 149610 w 326570"/>
                  <a:gd name="connsiteY9" fmla="*/ 43815 h 408212"/>
                  <a:gd name="connsiteX10" fmla="*/ 26738 w 326570"/>
                  <a:gd name="connsiteY10" fmla="*/ 43815 h 408212"/>
                  <a:gd name="connsiteX11" fmla="*/ 0 w 326570"/>
                  <a:gd name="connsiteY11" fmla="*/ 70076 h 408212"/>
                  <a:gd name="connsiteX12" fmla="*/ 26738 w 326570"/>
                  <a:gd name="connsiteY12" fmla="*/ 96338 h 408212"/>
                  <a:gd name="connsiteX13" fmla="*/ 137159 w 326570"/>
                  <a:gd name="connsiteY13" fmla="*/ 96338 h 408212"/>
                  <a:gd name="connsiteX14" fmla="*/ 44359 w 326570"/>
                  <a:gd name="connsiteY14" fmla="*/ 167775 h 408212"/>
                  <a:gd name="connsiteX15" fmla="*/ 17825 w 326570"/>
                  <a:gd name="connsiteY15" fmla="*/ 221251 h 408212"/>
                  <a:gd name="connsiteX16" fmla="*/ 49734 w 326570"/>
                  <a:gd name="connsiteY16" fmla="*/ 278537 h 408212"/>
                  <a:gd name="connsiteX17" fmla="*/ 132465 w 326570"/>
                  <a:gd name="connsiteY17" fmla="*/ 330720 h 408212"/>
                  <a:gd name="connsiteX18" fmla="*/ 62729 w 326570"/>
                  <a:gd name="connsiteY18" fmla="*/ 359227 h 408212"/>
                  <a:gd name="connsiteX19" fmla="*/ 47625 w 326570"/>
                  <a:gd name="connsiteY19" fmla="*/ 374739 h 408212"/>
                  <a:gd name="connsiteX20" fmla="*/ 48986 w 326570"/>
                  <a:gd name="connsiteY20" fmla="*/ 396170 h 408212"/>
                  <a:gd name="connsiteX21" fmla="*/ 73274 w 326570"/>
                  <a:gd name="connsiteY21" fmla="*/ 410662 h 408212"/>
                  <a:gd name="connsiteX22" fmla="*/ 84228 w 326570"/>
                  <a:gd name="connsiteY22" fmla="*/ 408348 h 408212"/>
                  <a:gd name="connsiteX23" fmla="*/ 180362 w 326570"/>
                  <a:gd name="connsiteY23" fmla="*/ 366711 h 408212"/>
                  <a:gd name="connsiteX24" fmla="*/ 205127 w 326570"/>
                  <a:gd name="connsiteY24" fmla="*/ 328679 h 408212"/>
                  <a:gd name="connsiteX25" fmla="*/ 192540 w 326570"/>
                  <a:gd name="connsiteY25" fmla="*/ 298947 h 408212"/>
                  <a:gd name="connsiteX26" fmla="*/ 137908 w 326570"/>
                  <a:gd name="connsiteY26" fmla="*/ 245336 h 408212"/>
                  <a:gd name="connsiteX27" fmla="*/ 189411 w 326570"/>
                  <a:gd name="connsiteY27" fmla="*/ 201113 h 408212"/>
                  <a:gd name="connsiteX28" fmla="*/ 193357 w 326570"/>
                  <a:gd name="connsiteY28" fmla="*/ 232273 h 408212"/>
                  <a:gd name="connsiteX29" fmla="*/ 228123 w 326570"/>
                  <a:gd name="connsiteY29" fmla="*/ 262412 h 408212"/>
                  <a:gd name="connsiteX30" fmla="*/ 303166 w 326570"/>
                  <a:gd name="connsiteY30" fmla="*/ 262412 h 408212"/>
                  <a:gd name="connsiteX31" fmla="*/ 329904 w 326570"/>
                  <a:gd name="connsiteY31" fmla="*/ 236151 h 408212"/>
                  <a:gd name="connsiteX32" fmla="*/ 303166 w 326570"/>
                  <a:gd name="connsiteY32" fmla="*/ 209957 h 408212"/>
                  <a:gd name="connsiteX33" fmla="*/ 303166 w 326570"/>
                  <a:gd name="connsiteY33" fmla="*/ 209957 h 40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6570" h="408212">
                    <a:moveTo>
                      <a:pt x="303166" y="209957"/>
                    </a:moveTo>
                    <a:lnTo>
                      <a:pt x="248397" y="209957"/>
                    </a:lnTo>
                    <a:lnTo>
                      <a:pt x="233089" y="112258"/>
                    </a:lnTo>
                    <a:cubicBezTo>
                      <a:pt x="242954" y="118722"/>
                      <a:pt x="254793" y="122464"/>
                      <a:pt x="267515" y="122464"/>
                    </a:cubicBezTo>
                    <a:cubicBezTo>
                      <a:pt x="301941" y="122464"/>
                      <a:pt x="329972" y="94977"/>
                      <a:pt x="329972" y="61232"/>
                    </a:cubicBezTo>
                    <a:cubicBezTo>
                      <a:pt x="329972" y="27486"/>
                      <a:pt x="301941" y="0"/>
                      <a:pt x="267515" y="0"/>
                    </a:cubicBezTo>
                    <a:cubicBezTo>
                      <a:pt x="233089" y="0"/>
                      <a:pt x="205059" y="27486"/>
                      <a:pt x="205059" y="61232"/>
                    </a:cubicBezTo>
                    <a:cubicBezTo>
                      <a:pt x="205059" y="68308"/>
                      <a:pt x="206351" y="75111"/>
                      <a:pt x="208665" y="81438"/>
                    </a:cubicBezTo>
                    <a:lnTo>
                      <a:pt x="174511" y="52795"/>
                    </a:lnTo>
                    <a:cubicBezTo>
                      <a:pt x="167571" y="46944"/>
                      <a:pt x="158727" y="43815"/>
                      <a:pt x="149610" y="43815"/>
                    </a:cubicBezTo>
                    <a:lnTo>
                      <a:pt x="26738" y="43815"/>
                    </a:lnTo>
                    <a:cubicBezTo>
                      <a:pt x="11974" y="43815"/>
                      <a:pt x="0" y="55585"/>
                      <a:pt x="0" y="70076"/>
                    </a:cubicBezTo>
                    <a:cubicBezTo>
                      <a:pt x="0" y="84568"/>
                      <a:pt x="11974" y="96338"/>
                      <a:pt x="26738" y="96338"/>
                    </a:cubicBezTo>
                    <a:lnTo>
                      <a:pt x="137159" y="96338"/>
                    </a:lnTo>
                    <a:lnTo>
                      <a:pt x="44359" y="167775"/>
                    </a:lnTo>
                    <a:cubicBezTo>
                      <a:pt x="27486" y="180770"/>
                      <a:pt x="17825" y="200296"/>
                      <a:pt x="17825" y="221251"/>
                    </a:cubicBezTo>
                    <a:cubicBezTo>
                      <a:pt x="17825" y="244519"/>
                      <a:pt x="29731" y="265882"/>
                      <a:pt x="49734" y="278537"/>
                    </a:cubicBezTo>
                    <a:lnTo>
                      <a:pt x="132465" y="330720"/>
                    </a:lnTo>
                    <a:lnTo>
                      <a:pt x="62729" y="359227"/>
                    </a:lnTo>
                    <a:cubicBezTo>
                      <a:pt x="55721" y="362084"/>
                      <a:pt x="50210" y="367731"/>
                      <a:pt x="47625" y="374739"/>
                    </a:cubicBezTo>
                    <a:cubicBezTo>
                      <a:pt x="45039" y="381747"/>
                      <a:pt x="45516" y="389571"/>
                      <a:pt x="48986" y="396170"/>
                    </a:cubicBezTo>
                    <a:cubicBezTo>
                      <a:pt x="53816" y="405355"/>
                      <a:pt x="63341" y="410662"/>
                      <a:pt x="73274" y="410662"/>
                    </a:cubicBezTo>
                    <a:cubicBezTo>
                      <a:pt x="76948" y="410662"/>
                      <a:pt x="80690" y="409913"/>
                      <a:pt x="84228" y="408348"/>
                    </a:cubicBezTo>
                    <a:lnTo>
                      <a:pt x="180362" y="366711"/>
                    </a:lnTo>
                    <a:cubicBezTo>
                      <a:pt x="195398" y="359839"/>
                      <a:pt x="205127" y="344939"/>
                      <a:pt x="205127" y="328679"/>
                    </a:cubicBezTo>
                    <a:cubicBezTo>
                      <a:pt x="205127" y="317589"/>
                      <a:pt x="200568" y="306772"/>
                      <a:pt x="192540" y="298947"/>
                    </a:cubicBezTo>
                    <a:lnTo>
                      <a:pt x="137908" y="245336"/>
                    </a:lnTo>
                    <a:lnTo>
                      <a:pt x="189411" y="201113"/>
                    </a:lnTo>
                    <a:lnTo>
                      <a:pt x="193357" y="232273"/>
                    </a:lnTo>
                    <a:cubicBezTo>
                      <a:pt x="195534" y="249486"/>
                      <a:pt x="210502" y="262412"/>
                      <a:pt x="228123" y="262412"/>
                    </a:cubicBezTo>
                    <a:lnTo>
                      <a:pt x="303166" y="262412"/>
                    </a:lnTo>
                    <a:cubicBezTo>
                      <a:pt x="317930" y="262412"/>
                      <a:pt x="329904" y="250642"/>
                      <a:pt x="329904" y="236151"/>
                    </a:cubicBezTo>
                    <a:cubicBezTo>
                      <a:pt x="329972" y="221727"/>
                      <a:pt x="317930" y="209957"/>
                      <a:pt x="303166" y="209957"/>
                    </a:cubicBezTo>
                    <a:lnTo>
                      <a:pt x="303166" y="209957"/>
                    </a:lnTo>
                    <a:close/>
                  </a:path>
                </a:pathLst>
              </a:custGeom>
              <a:noFill/>
              <a:ln w="12700" cap="flat">
                <a:solidFill>
                  <a:schemeClr val="accent2"/>
                </a:solid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7C44DF45-EFD3-4EC6-A25F-F7D98A81F319}"/>
                  </a:ext>
                </a:extLst>
              </p:cNvPr>
              <p:cNvSpPr/>
              <p:nvPr/>
            </p:nvSpPr>
            <p:spPr>
              <a:xfrm>
                <a:off x="5296211" y="3059232"/>
                <a:ext cx="136071" cy="183696"/>
              </a:xfrm>
              <a:custGeom>
                <a:avLst/>
                <a:gdLst>
                  <a:gd name="connsiteX0" fmla="*/ 120945 w 136070"/>
                  <a:gd name="connsiteY0" fmla="*/ 0 h 183695"/>
                  <a:gd name="connsiteX1" fmla="*/ 4196 w 136070"/>
                  <a:gd name="connsiteY1" fmla="*/ 144847 h 183695"/>
                  <a:gd name="connsiteX2" fmla="*/ 6985 w 136070"/>
                  <a:gd name="connsiteY2" fmla="*/ 179409 h 183695"/>
                  <a:gd name="connsiteX3" fmla="*/ 39438 w 136070"/>
                  <a:gd name="connsiteY3" fmla="*/ 176688 h 183695"/>
                  <a:gd name="connsiteX4" fmla="*/ 139858 w 136070"/>
                  <a:gd name="connsiteY4" fmla="*/ 54156 h 183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70" h="183695">
                    <a:moveTo>
                      <a:pt x="120945" y="0"/>
                    </a:moveTo>
                    <a:lnTo>
                      <a:pt x="4196" y="144847"/>
                    </a:lnTo>
                    <a:cubicBezTo>
                      <a:pt x="4196" y="144847"/>
                      <a:pt x="-6894" y="168115"/>
                      <a:pt x="6985" y="179409"/>
                    </a:cubicBezTo>
                    <a:cubicBezTo>
                      <a:pt x="6985" y="180430"/>
                      <a:pt x="21953" y="193765"/>
                      <a:pt x="39438" y="176688"/>
                    </a:cubicBezTo>
                    <a:cubicBezTo>
                      <a:pt x="40527" y="177708"/>
                      <a:pt x="139858" y="54156"/>
                      <a:pt x="139858" y="54156"/>
                    </a:cubicBezTo>
                  </a:path>
                </a:pathLst>
              </a:custGeom>
              <a:noFill/>
              <a:ln w="12700" cap="flat">
                <a:solidFill>
                  <a:schemeClr val="accent2"/>
                </a:solidFill>
                <a:prstDash val="solid"/>
                <a:miter/>
              </a:ln>
            </p:spPr>
            <p:txBody>
              <a:bodyPr rtlCol="0" anchor="ctr"/>
              <a:lstStyle/>
              <a:p>
                <a:endParaRPr lang="en-US" dirty="0"/>
              </a:p>
            </p:txBody>
          </p:sp>
        </p:grpSp>
        <p:sp>
          <p:nvSpPr>
            <p:cNvPr id="86" name="Freeform: Shape 85">
              <a:extLst>
                <a:ext uri="{FF2B5EF4-FFF2-40B4-BE49-F238E27FC236}">
                  <a16:creationId xmlns:a16="http://schemas.microsoft.com/office/drawing/2014/main" id="{4762C8D3-D514-493C-ADE8-8D192A2B1DD2}"/>
                </a:ext>
              </a:extLst>
            </p:cNvPr>
            <p:cNvSpPr/>
            <p:nvPr/>
          </p:nvSpPr>
          <p:spPr>
            <a:xfrm>
              <a:off x="5242509" y="2916834"/>
              <a:ext cx="149678" cy="6804"/>
            </a:xfrm>
            <a:custGeom>
              <a:avLst/>
              <a:gdLst>
                <a:gd name="connsiteX0" fmla="*/ 0 w 149677"/>
                <a:gd name="connsiteY0" fmla="*/ 0 h 0"/>
                <a:gd name="connsiteX1" fmla="*/ 151583 w 149677"/>
                <a:gd name="connsiteY1" fmla="*/ 0 h 0"/>
              </a:gdLst>
              <a:ahLst/>
              <a:cxnLst>
                <a:cxn ang="0">
                  <a:pos x="connsiteX0" y="connsiteY0"/>
                </a:cxn>
                <a:cxn ang="0">
                  <a:pos x="connsiteX1" y="connsiteY1"/>
                </a:cxn>
              </a:cxnLst>
              <a:rect l="l" t="t" r="r" b="b"/>
              <a:pathLst>
                <a:path w="149677">
                  <a:moveTo>
                    <a:pt x="0" y="0"/>
                  </a:moveTo>
                  <a:lnTo>
                    <a:pt x="151583" y="0"/>
                  </a:lnTo>
                </a:path>
              </a:pathLst>
            </a:custGeom>
            <a:ln w="12700" cap="flat">
              <a:solidFill>
                <a:schemeClr val="accent2"/>
              </a:solid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9FC0BC74-429B-40F1-9EDD-CC35E6B743B6}"/>
                </a:ext>
              </a:extLst>
            </p:cNvPr>
            <p:cNvSpPr/>
            <p:nvPr/>
          </p:nvSpPr>
          <p:spPr>
            <a:xfrm>
              <a:off x="5261899" y="2951260"/>
              <a:ext cx="190499" cy="6804"/>
            </a:xfrm>
            <a:custGeom>
              <a:avLst/>
              <a:gdLst>
                <a:gd name="connsiteX0" fmla="*/ 0 w 190499"/>
                <a:gd name="connsiteY0" fmla="*/ 0 h 0"/>
                <a:gd name="connsiteX1" fmla="*/ 191996 w 190499"/>
                <a:gd name="connsiteY1" fmla="*/ 0 h 0"/>
              </a:gdLst>
              <a:ahLst/>
              <a:cxnLst>
                <a:cxn ang="0">
                  <a:pos x="connsiteX0" y="connsiteY0"/>
                </a:cxn>
                <a:cxn ang="0">
                  <a:pos x="connsiteX1" y="connsiteY1"/>
                </a:cxn>
              </a:cxnLst>
              <a:rect l="l" t="t" r="r" b="b"/>
              <a:pathLst>
                <a:path w="190499">
                  <a:moveTo>
                    <a:pt x="0" y="0"/>
                  </a:moveTo>
                  <a:lnTo>
                    <a:pt x="191996" y="0"/>
                  </a:lnTo>
                </a:path>
              </a:pathLst>
            </a:custGeom>
            <a:ln w="12700" cap="flat">
              <a:solidFill>
                <a:schemeClr val="accent2"/>
              </a:solid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F9AD4F95-1906-4F49-99DD-A892B16AFC1A}"/>
                </a:ext>
              </a:extLst>
            </p:cNvPr>
            <p:cNvSpPr/>
            <p:nvPr/>
          </p:nvSpPr>
          <p:spPr>
            <a:xfrm>
              <a:off x="5279384" y="2990040"/>
              <a:ext cx="129267" cy="6804"/>
            </a:xfrm>
            <a:custGeom>
              <a:avLst/>
              <a:gdLst>
                <a:gd name="connsiteX0" fmla="*/ 0 w 129267"/>
                <a:gd name="connsiteY0" fmla="*/ 0 h 0"/>
                <a:gd name="connsiteX1" fmla="*/ 132533 w 129267"/>
                <a:gd name="connsiteY1" fmla="*/ 0 h 0"/>
              </a:gdLst>
              <a:ahLst/>
              <a:cxnLst>
                <a:cxn ang="0">
                  <a:pos x="connsiteX0" y="connsiteY0"/>
                </a:cxn>
                <a:cxn ang="0">
                  <a:pos x="connsiteX1" y="connsiteY1"/>
                </a:cxn>
              </a:cxnLst>
              <a:rect l="l" t="t" r="r" b="b"/>
              <a:pathLst>
                <a:path w="129267">
                  <a:moveTo>
                    <a:pt x="0" y="0"/>
                  </a:moveTo>
                  <a:lnTo>
                    <a:pt x="132533" y="0"/>
                  </a:lnTo>
                </a:path>
              </a:pathLst>
            </a:custGeom>
            <a:ln w="12700" cap="flat">
              <a:solidFill>
                <a:schemeClr val="accent2"/>
              </a:solid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F3166074-AE18-4C57-ACED-B355A2D81341}"/>
                </a:ext>
              </a:extLst>
            </p:cNvPr>
            <p:cNvSpPr/>
            <p:nvPr/>
          </p:nvSpPr>
          <p:spPr>
            <a:xfrm>
              <a:off x="5291562" y="3024806"/>
              <a:ext cx="108857" cy="6804"/>
            </a:xfrm>
            <a:custGeom>
              <a:avLst/>
              <a:gdLst>
                <a:gd name="connsiteX0" fmla="*/ 0 w 108856"/>
                <a:gd name="connsiteY0" fmla="*/ 0 h 0"/>
                <a:gd name="connsiteX1" fmla="*/ 109877 w 108856"/>
                <a:gd name="connsiteY1" fmla="*/ 0 h 0"/>
              </a:gdLst>
              <a:ahLst/>
              <a:cxnLst>
                <a:cxn ang="0">
                  <a:pos x="connsiteX0" y="connsiteY0"/>
                </a:cxn>
                <a:cxn ang="0">
                  <a:pos x="connsiteX1" y="connsiteY1"/>
                </a:cxn>
              </a:cxnLst>
              <a:rect l="l" t="t" r="r" b="b"/>
              <a:pathLst>
                <a:path w="108856">
                  <a:moveTo>
                    <a:pt x="0" y="0"/>
                  </a:moveTo>
                  <a:lnTo>
                    <a:pt x="109877" y="0"/>
                  </a:lnTo>
                </a:path>
              </a:pathLst>
            </a:custGeom>
            <a:ln w="12700" cap="flat">
              <a:solidFill>
                <a:schemeClr val="accent2"/>
              </a:solid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EC364336-662A-4A1D-A7AC-409789DB2BE3}"/>
                </a:ext>
              </a:extLst>
            </p:cNvPr>
            <p:cNvSpPr/>
            <p:nvPr/>
          </p:nvSpPr>
          <p:spPr>
            <a:xfrm>
              <a:off x="5188965" y="2915813"/>
              <a:ext cx="34018" cy="6804"/>
            </a:xfrm>
            <a:custGeom>
              <a:avLst/>
              <a:gdLst>
                <a:gd name="connsiteX0" fmla="*/ 34290 w 34017"/>
                <a:gd name="connsiteY0" fmla="*/ 0 h 0"/>
                <a:gd name="connsiteX1" fmla="*/ 0 w 34017"/>
                <a:gd name="connsiteY1" fmla="*/ 0 h 0"/>
              </a:gdLst>
              <a:ahLst/>
              <a:cxnLst>
                <a:cxn ang="0">
                  <a:pos x="connsiteX0" y="connsiteY0"/>
                </a:cxn>
                <a:cxn ang="0">
                  <a:pos x="connsiteX1" y="connsiteY1"/>
                </a:cxn>
              </a:cxnLst>
              <a:rect l="l" t="t" r="r" b="b"/>
              <a:pathLst>
                <a:path w="34017">
                  <a:moveTo>
                    <a:pt x="34290" y="0"/>
                  </a:moveTo>
                  <a:lnTo>
                    <a:pt x="0" y="0"/>
                  </a:lnTo>
                </a:path>
              </a:pathLst>
            </a:custGeom>
            <a:ln w="12700" cap="flat">
              <a:solidFill>
                <a:schemeClr val="accent2"/>
              </a:solid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C4CBAFA8-0B35-4C59-8FF3-3C1A8CB039F1}"/>
                </a:ext>
              </a:extLst>
            </p:cNvPr>
            <p:cNvSpPr/>
            <p:nvPr/>
          </p:nvSpPr>
          <p:spPr>
            <a:xfrm>
              <a:off x="5206110" y="2951260"/>
              <a:ext cx="34018" cy="6804"/>
            </a:xfrm>
            <a:custGeom>
              <a:avLst/>
              <a:gdLst>
                <a:gd name="connsiteX0" fmla="*/ 36331 w 34017"/>
                <a:gd name="connsiteY0" fmla="*/ 0 h 0"/>
                <a:gd name="connsiteX1" fmla="*/ 0 w 34017"/>
                <a:gd name="connsiteY1" fmla="*/ 0 h 0"/>
              </a:gdLst>
              <a:ahLst/>
              <a:cxnLst>
                <a:cxn ang="0">
                  <a:pos x="connsiteX0" y="connsiteY0"/>
                </a:cxn>
                <a:cxn ang="0">
                  <a:pos x="connsiteX1" y="connsiteY1"/>
                </a:cxn>
              </a:cxnLst>
              <a:rect l="l" t="t" r="r" b="b"/>
              <a:pathLst>
                <a:path w="34017">
                  <a:moveTo>
                    <a:pt x="36331" y="0"/>
                  </a:moveTo>
                  <a:lnTo>
                    <a:pt x="0" y="0"/>
                  </a:lnTo>
                </a:path>
              </a:pathLst>
            </a:custGeom>
            <a:ln w="12700" cap="flat">
              <a:solidFill>
                <a:schemeClr val="accent2"/>
              </a:solid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173C1C8F-6B1E-452D-A06A-2CD7EA4C5787}"/>
                </a:ext>
              </a:extLst>
            </p:cNvPr>
            <p:cNvSpPr/>
            <p:nvPr/>
          </p:nvSpPr>
          <p:spPr>
            <a:xfrm>
              <a:off x="5224616" y="2990040"/>
              <a:ext cx="27214" cy="6804"/>
            </a:xfrm>
            <a:custGeom>
              <a:avLst/>
              <a:gdLst>
                <a:gd name="connsiteX0" fmla="*/ 33269 w 27214"/>
                <a:gd name="connsiteY0" fmla="*/ 0 h 0"/>
                <a:gd name="connsiteX1" fmla="*/ 0 w 27214"/>
                <a:gd name="connsiteY1" fmla="*/ 0 h 0"/>
              </a:gdLst>
              <a:ahLst/>
              <a:cxnLst>
                <a:cxn ang="0">
                  <a:pos x="connsiteX0" y="connsiteY0"/>
                </a:cxn>
                <a:cxn ang="0">
                  <a:pos x="connsiteX1" y="connsiteY1"/>
                </a:cxn>
              </a:cxnLst>
              <a:rect l="l" t="t" r="r" b="b"/>
              <a:pathLst>
                <a:path w="27214">
                  <a:moveTo>
                    <a:pt x="33269" y="0"/>
                  </a:moveTo>
                  <a:lnTo>
                    <a:pt x="0" y="0"/>
                  </a:lnTo>
                </a:path>
              </a:pathLst>
            </a:custGeom>
            <a:ln w="12700" cap="flat">
              <a:solidFill>
                <a:schemeClr val="accent2"/>
              </a:solid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2D9210A3-17CF-42DA-82CC-21F1B06D40D2}"/>
                </a:ext>
              </a:extLst>
            </p:cNvPr>
            <p:cNvSpPr/>
            <p:nvPr/>
          </p:nvSpPr>
          <p:spPr>
            <a:xfrm>
              <a:off x="5242441" y="3024806"/>
              <a:ext cx="20411" cy="6804"/>
            </a:xfrm>
            <a:custGeom>
              <a:avLst/>
              <a:gdLst>
                <a:gd name="connsiteX0" fmla="*/ 25377 w 20410"/>
                <a:gd name="connsiteY0" fmla="*/ 0 h 0"/>
                <a:gd name="connsiteX1" fmla="*/ 0 w 20410"/>
                <a:gd name="connsiteY1" fmla="*/ 0 h 0"/>
              </a:gdLst>
              <a:ahLst/>
              <a:cxnLst>
                <a:cxn ang="0">
                  <a:pos x="connsiteX0" y="connsiteY0"/>
                </a:cxn>
                <a:cxn ang="0">
                  <a:pos x="connsiteX1" y="connsiteY1"/>
                </a:cxn>
              </a:cxnLst>
              <a:rect l="l" t="t" r="r" b="b"/>
              <a:pathLst>
                <a:path w="20410">
                  <a:moveTo>
                    <a:pt x="25377" y="0"/>
                  </a:moveTo>
                  <a:lnTo>
                    <a:pt x="0" y="0"/>
                  </a:lnTo>
                </a:path>
              </a:pathLst>
            </a:custGeom>
            <a:ln w="12700" cap="flat">
              <a:solidFill>
                <a:schemeClr val="accent2"/>
              </a:solidFill>
              <a:prstDash val="solid"/>
              <a:miter/>
            </a:ln>
          </p:spPr>
          <p:txBody>
            <a:bodyPr rtlCol="0" anchor="ctr"/>
            <a:lstStyle/>
            <a:p>
              <a:endParaRPr lang="en-US" dirty="0"/>
            </a:p>
          </p:txBody>
        </p:sp>
      </p:grpSp>
      <p:pic>
        <p:nvPicPr>
          <p:cNvPr id="94" name="Graphic 93">
            <a:extLst>
              <a:ext uri="{FF2B5EF4-FFF2-40B4-BE49-F238E27FC236}">
                <a16:creationId xmlns:a16="http://schemas.microsoft.com/office/drawing/2014/main" id="{959F2C03-D125-4C9F-B9DA-0B8E04708AC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5998" y="2757967"/>
            <a:ext cx="506741" cy="506741"/>
          </a:xfrm>
          <a:prstGeom prst="rect">
            <a:avLst/>
          </a:prstGeom>
        </p:spPr>
      </p:pic>
      <p:sp>
        <p:nvSpPr>
          <p:cNvPr id="53" name="Rectangle 52">
            <a:extLst>
              <a:ext uri="{FF2B5EF4-FFF2-40B4-BE49-F238E27FC236}">
                <a16:creationId xmlns:a16="http://schemas.microsoft.com/office/drawing/2014/main" id="{44CF91FA-1152-46E8-8230-CB6E343739F0}"/>
              </a:ext>
            </a:extLst>
          </p:cNvPr>
          <p:cNvSpPr/>
          <p:nvPr/>
        </p:nvSpPr>
        <p:spPr>
          <a:xfrm>
            <a:off x="8584369" y="1436504"/>
            <a:ext cx="3279681" cy="1703025"/>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spcAft>
                <a:spcPts val="600"/>
              </a:spcAft>
            </a:pPr>
            <a:r>
              <a:rPr lang="en-US" sz="1600" b="1" kern="0" dirty="0">
                <a:solidFill>
                  <a:schemeClr val="accent3"/>
                </a:solidFill>
              </a:rPr>
              <a:t>Autonomy</a:t>
            </a:r>
            <a:r>
              <a:rPr lang="en-US" sz="1400" b="1" kern="0" dirty="0">
                <a:solidFill>
                  <a:schemeClr val="tx2"/>
                </a:solidFill>
              </a:rPr>
              <a:t> </a:t>
            </a:r>
          </a:p>
          <a:p>
            <a:pPr>
              <a:spcAft>
                <a:spcPts val="300"/>
              </a:spcAft>
            </a:pPr>
            <a:r>
              <a:rPr lang="en-US" sz="1100" b="1" dirty="0">
                <a:solidFill>
                  <a:schemeClr val="tx2"/>
                </a:solidFill>
              </a:rPr>
              <a:t>Characteristics typical of an employee for whom this is the main type of motivation</a:t>
            </a:r>
          </a:p>
          <a:p>
            <a:pPr marL="171450" indent="-171450">
              <a:spcAft>
                <a:spcPts val="300"/>
              </a:spcAft>
              <a:buFont typeface="Arial" panose="020B0604020202020204" pitchFamily="34" charset="0"/>
              <a:buChar char="•"/>
            </a:pPr>
            <a:r>
              <a:rPr lang="en-US" sz="1100" dirty="0">
                <a:solidFill>
                  <a:schemeClr val="tx2"/>
                </a:solidFill>
              </a:rPr>
              <a:t>If I am absent from work for a few days, the employee is able to function independently</a:t>
            </a:r>
          </a:p>
          <a:p>
            <a:pPr marL="171450" indent="-171450">
              <a:spcAft>
                <a:spcPts val="300"/>
              </a:spcAft>
              <a:buFont typeface="Arial" panose="020B0604020202020204" pitchFamily="34" charset="0"/>
              <a:buChar char="•"/>
            </a:pPr>
            <a:r>
              <a:rPr lang="en-US" sz="1100" dirty="0">
                <a:solidFill>
                  <a:schemeClr val="tx2"/>
                </a:solidFill>
              </a:rPr>
              <a:t>In his everyday work, the employee does not approach me frequently with professional questions</a:t>
            </a:r>
          </a:p>
          <a:p>
            <a:pPr marL="171450" indent="-171450">
              <a:spcAft>
                <a:spcPts val="300"/>
              </a:spcAft>
              <a:buFont typeface="Arial" panose="020B0604020202020204" pitchFamily="34" charset="0"/>
              <a:buChar char="•"/>
            </a:pPr>
            <a:r>
              <a:rPr lang="en-US" sz="1100" dirty="0">
                <a:solidFill>
                  <a:schemeClr val="tx2"/>
                </a:solidFill>
              </a:rPr>
              <a:t>If the employee encounters a new problem, he will likely try to solve it himself before approaching me for help</a:t>
            </a:r>
          </a:p>
        </p:txBody>
      </p:sp>
      <p:sp>
        <p:nvSpPr>
          <p:cNvPr id="54" name="Rectangle 53">
            <a:extLst>
              <a:ext uri="{FF2B5EF4-FFF2-40B4-BE49-F238E27FC236}">
                <a16:creationId xmlns:a16="http://schemas.microsoft.com/office/drawing/2014/main" id="{539A2801-ACD9-4B22-BE97-52D2FBB14EA9}"/>
              </a:ext>
            </a:extLst>
          </p:cNvPr>
          <p:cNvSpPr/>
          <p:nvPr/>
        </p:nvSpPr>
        <p:spPr>
          <a:xfrm>
            <a:off x="8584370" y="3832424"/>
            <a:ext cx="3279681" cy="2131353"/>
          </a:xfrm>
          <a:prstGeom prst="rect">
            <a:avLst/>
          </a:prstGeom>
          <a:no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600" b="1" kern="0" dirty="0">
                <a:solidFill>
                  <a:schemeClr val="accent4"/>
                </a:solidFill>
              </a:rPr>
              <a:t>Purpose</a:t>
            </a:r>
            <a:r>
              <a:rPr lang="en-US" sz="1400" b="1" kern="0" dirty="0">
                <a:solidFill>
                  <a:schemeClr val="tx2"/>
                </a:solidFill>
              </a:rPr>
              <a:t> </a:t>
            </a:r>
          </a:p>
          <a:p>
            <a:pPr>
              <a:spcAft>
                <a:spcPts val="300"/>
              </a:spcAft>
            </a:pPr>
            <a:r>
              <a:rPr lang="en-US" sz="1100" b="1" dirty="0">
                <a:solidFill>
                  <a:schemeClr val="tx2"/>
                </a:solidFill>
              </a:rPr>
              <a:t>Characteristics typical of an employee for whom this is the main type of motivation</a:t>
            </a:r>
          </a:p>
          <a:p>
            <a:pPr marL="171450" indent="-171450">
              <a:spcAft>
                <a:spcPts val="300"/>
              </a:spcAft>
              <a:buFont typeface="Arial" panose="020B0604020202020204" pitchFamily="34" charset="0"/>
              <a:buChar char="•"/>
            </a:pPr>
            <a:r>
              <a:rPr lang="en-US" sz="1100" dirty="0">
                <a:solidFill>
                  <a:schemeClr val="tx2"/>
                </a:solidFill>
              </a:rPr>
              <a:t>The employee is strongly connected to the company values and works to uphold these values</a:t>
            </a:r>
          </a:p>
          <a:p>
            <a:pPr marL="171450" indent="-171450">
              <a:spcAft>
                <a:spcPts val="300"/>
              </a:spcAft>
              <a:buFont typeface="Arial" panose="020B0604020202020204" pitchFamily="34" charset="0"/>
              <a:buChar char="•"/>
            </a:pPr>
            <a:r>
              <a:rPr lang="en-US" sz="1100" dirty="0">
                <a:solidFill>
                  <a:schemeClr val="tx2"/>
                </a:solidFill>
              </a:rPr>
              <a:t>The employee feels his work is highly meaningful</a:t>
            </a:r>
          </a:p>
          <a:p>
            <a:pPr marL="171450" indent="-171450">
              <a:spcAft>
                <a:spcPts val="300"/>
              </a:spcAft>
              <a:buFont typeface="Arial" panose="020B0604020202020204" pitchFamily="34" charset="0"/>
              <a:buChar char="•"/>
            </a:pPr>
            <a:r>
              <a:rPr lang="en-US" sz="1100" dirty="0">
                <a:solidFill>
                  <a:schemeClr val="tx2"/>
                </a:solidFill>
              </a:rPr>
              <a:t>It is very important for the employee to be familiar with the goals and “missions” of his department</a:t>
            </a:r>
          </a:p>
        </p:txBody>
      </p:sp>
      <p:cxnSp>
        <p:nvCxnSpPr>
          <p:cNvPr id="56" name="Straight Connector 55">
            <a:extLst>
              <a:ext uri="{FF2B5EF4-FFF2-40B4-BE49-F238E27FC236}">
                <a16:creationId xmlns:a16="http://schemas.microsoft.com/office/drawing/2014/main" id="{6D545A6B-2D3D-4229-8EE1-33B1883DE59B}"/>
              </a:ext>
            </a:extLst>
          </p:cNvPr>
          <p:cNvCxnSpPr>
            <a:cxnSpLocks/>
          </p:cNvCxnSpPr>
          <p:nvPr/>
        </p:nvCxnSpPr>
        <p:spPr>
          <a:xfrm>
            <a:off x="546378" y="1135991"/>
            <a:ext cx="4278736" cy="0"/>
          </a:xfrm>
          <a:prstGeom prst="line">
            <a:avLst/>
          </a:prstGeom>
          <a:ln w="19050">
            <a:gradFill flip="none" rotWithShape="1">
              <a:gsLst>
                <a:gs pos="0">
                  <a:schemeClr val="accent2"/>
                </a:gs>
                <a:gs pos="48000">
                  <a:schemeClr val="accent4"/>
                </a:gs>
                <a:gs pos="100000">
                  <a:schemeClr val="tx2">
                    <a:alpha val="3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05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up)">
                                      <p:cBhvr>
                                        <p:cTn id="10" dur="500"/>
                                        <p:tgtEl>
                                          <p:spTgt spid="5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wipe(up)">
                                      <p:cBhvr>
                                        <p:cTn id="13" dur="500"/>
                                        <p:tgtEl>
                                          <p:spTgt spid="5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up)">
                                      <p:cBhvr>
                                        <p:cTn id="1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381A0F-E38A-4791-9FA0-8DA2522FF0CB}"/>
              </a:ext>
            </a:extLst>
          </p:cNvPr>
          <p:cNvSpPr>
            <a:spLocks noGrp="1"/>
          </p:cNvSpPr>
          <p:nvPr>
            <p:ph type="title" idx="4294967295"/>
          </p:nvPr>
        </p:nvSpPr>
        <p:spPr>
          <a:xfrm>
            <a:off x="435584" y="367512"/>
            <a:ext cx="4766022" cy="1228405"/>
          </a:xfrm>
        </p:spPr>
        <p:txBody>
          <a:bodyPr anchor="t">
            <a:noAutofit/>
          </a:bodyPr>
          <a:lstStyle/>
          <a:p>
            <a:pPr algn="l" rtl="0"/>
            <a:r>
              <a:rPr lang="en-US" b="1" dirty="0"/>
              <a:t>How t</a:t>
            </a:r>
            <a:r>
              <a:rPr lang="en-US" b="1" dirty="0">
                <a:solidFill>
                  <a:schemeClr val="bg1"/>
                </a:solidFill>
              </a:rPr>
              <a:t>o</a:t>
            </a:r>
            <a:r>
              <a:rPr lang="en-US" b="1" dirty="0"/>
              <a:t> Build Resilience? </a:t>
            </a:r>
            <a:endParaRPr lang="he-IL" b="1" dirty="0"/>
          </a:p>
        </p:txBody>
      </p:sp>
      <p:grpSp>
        <p:nvGrpSpPr>
          <p:cNvPr id="4" name="Group 3">
            <a:extLst>
              <a:ext uri="{FF2B5EF4-FFF2-40B4-BE49-F238E27FC236}">
                <a16:creationId xmlns:a16="http://schemas.microsoft.com/office/drawing/2014/main" id="{6C0DF471-BB49-9B4F-B611-E920C0CBE6D2}"/>
              </a:ext>
            </a:extLst>
          </p:cNvPr>
          <p:cNvGrpSpPr/>
          <p:nvPr/>
        </p:nvGrpSpPr>
        <p:grpSpPr>
          <a:xfrm>
            <a:off x="435585" y="2216476"/>
            <a:ext cx="3972470" cy="3816125"/>
            <a:chOff x="434109" y="2216159"/>
            <a:chExt cx="3973505" cy="3817119"/>
          </a:xfrm>
        </p:grpSpPr>
        <p:sp>
          <p:nvSpPr>
            <p:cNvPr id="6" name="Freeform 6">
              <a:extLst>
                <a:ext uri="{FF2B5EF4-FFF2-40B4-BE49-F238E27FC236}">
                  <a16:creationId xmlns:a16="http://schemas.microsoft.com/office/drawing/2014/main" id="{F65D7492-F035-3641-810B-8B777BE791AE}"/>
                </a:ext>
              </a:extLst>
            </p:cNvPr>
            <p:cNvSpPr>
              <a:spLocks/>
            </p:cNvSpPr>
            <p:nvPr/>
          </p:nvSpPr>
          <p:spPr bwMode="auto">
            <a:xfrm>
              <a:off x="445790" y="3999567"/>
              <a:ext cx="2424809" cy="1900738"/>
            </a:xfrm>
            <a:custGeom>
              <a:avLst/>
              <a:gdLst>
                <a:gd name="T0" fmla="*/ 859 w 895"/>
                <a:gd name="T1" fmla="*/ 672 h 702"/>
                <a:gd name="T2" fmla="*/ 704 w 895"/>
                <a:gd name="T3" fmla="*/ 351 h 702"/>
                <a:gd name="T4" fmla="*/ 600 w 895"/>
                <a:gd name="T5" fmla="*/ 103 h 702"/>
                <a:gd name="T6" fmla="*/ 502 w 895"/>
                <a:gd name="T7" fmla="*/ 34 h 702"/>
                <a:gd name="T8" fmla="*/ 350 w 895"/>
                <a:gd name="T9" fmla="*/ 1 h 702"/>
                <a:gd name="T10" fmla="*/ 350 w 895"/>
                <a:gd name="T11" fmla="*/ 1 h 702"/>
                <a:gd name="T12" fmla="*/ 1 w 895"/>
                <a:gd name="T13" fmla="*/ 355 h 702"/>
                <a:gd name="T14" fmla="*/ 105 w 895"/>
                <a:gd name="T15" fmla="*/ 603 h 702"/>
                <a:gd name="T16" fmla="*/ 203 w 895"/>
                <a:gd name="T17" fmla="*/ 671 h 702"/>
                <a:gd name="T18" fmla="*/ 355 w 895"/>
                <a:gd name="T19" fmla="*/ 701 h 702"/>
                <a:gd name="T20" fmla="*/ 895 w 895"/>
                <a:gd name="T21" fmla="*/ 701 h 702"/>
                <a:gd name="T22" fmla="*/ 859 w 895"/>
                <a:gd name="T23" fmla="*/ 67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5" h="702">
                  <a:moveTo>
                    <a:pt x="859" y="672"/>
                  </a:moveTo>
                  <a:cubicBezTo>
                    <a:pt x="761" y="593"/>
                    <a:pt x="705" y="476"/>
                    <a:pt x="704" y="351"/>
                  </a:cubicBezTo>
                  <a:cubicBezTo>
                    <a:pt x="704" y="257"/>
                    <a:pt x="667" y="169"/>
                    <a:pt x="600" y="103"/>
                  </a:cubicBezTo>
                  <a:cubicBezTo>
                    <a:pt x="571" y="74"/>
                    <a:pt x="538" y="51"/>
                    <a:pt x="502" y="34"/>
                  </a:cubicBezTo>
                  <a:cubicBezTo>
                    <a:pt x="455" y="12"/>
                    <a:pt x="404" y="0"/>
                    <a:pt x="350" y="1"/>
                  </a:cubicBezTo>
                  <a:cubicBezTo>
                    <a:pt x="350" y="1"/>
                    <a:pt x="350" y="1"/>
                    <a:pt x="350" y="1"/>
                  </a:cubicBezTo>
                  <a:cubicBezTo>
                    <a:pt x="156" y="2"/>
                    <a:pt x="0" y="161"/>
                    <a:pt x="1" y="355"/>
                  </a:cubicBezTo>
                  <a:cubicBezTo>
                    <a:pt x="1" y="449"/>
                    <a:pt x="38" y="537"/>
                    <a:pt x="105" y="603"/>
                  </a:cubicBezTo>
                  <a:cubicBezTo>
                    <a:pt x="134" y="631"/>
                    <a:pt x="167" y="654"/>
                    <a:pt x="203" y="671"/>
                  </a:cubicBezTo>
                  <a:cubicBezTo>
                    <a:pt x="250" y="694"/>
                    <a:pt x="301" y="702"/>
                    <a:pt x="355" y="701"/>
                  </a:cubicBezTo>
                  <a:cubicBezTo>
                    <a:pt x="895" y="701"/>
                    <a:pt x="895" y="701"/>
                    <a:pt x="895" y="701"/>
                  </a:cubicBezTo>
                  <a:lnTo>
                    <a:pt x="859" y="672"/>
                  </a:ln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defRPr/>
              </a:pPr>
              <a:endParaRPr lang="he-IL" sz="1600" b="1" kern="0" dirty="0">
                <a:solidFill>
                  <a:srgbClr val="5D5C5D"/>
                </a:solidFill>
                <a:latin typeface="Arial" charset="0"/>
                <a:ea typeface="ＭＳ Ｐゴシック" charset="0"/>
                <a:cs typeface="Arial" panose="020B0604020202020204" pitchFamily="34" charset="0"/>
              </a:endParaRPr>
            </a:p>
          </p:txBody>
        </p:sp>
        <p:sp>
          <p:nvSpPr>
            <p:cNvPr id="7" name="Freeform 7">
              <a:extLst>
                <a:ext uri="{FF2B5EF4-FFF2-40B4-BE49-F238E27FC236}">
                  <a16:creationId xmlns:a16="http://schemas.microsoft.com/office/drawing/2014/main" id="{BFBC493B-586E-4A4D-A609-97EE31C48717}"/>
                </a:ext>
              </a:extLst>
            </p:cNvPr>
            <p:cNvSpPr>
              <a:spLocks/>
            </p:cNvSpPr>
            <p:nvPr/>
          </p:nvSpPr>
          <p:spPr bwMode="auto">
            <a:xfrm>
              <a:off x="2488626" y="3204334"/>
              <a:ext cx="1918988" cy="2828944"/>
            </a:xfrm>
            <a:custGeom>
              <a:avLst/>
              <a:gdLst>
                <a:gd name="T0" fmla="*/ 704 w 708"/>
                <a:gd name="T1" fmla="*/ 614 h 1045"/>
                <a:gd name="T2" fmla="*/ 657 w 708"/>
                <a:gd name="T3" fmla="*/ 466 h 1045"/>
                <a:gd name="T4" fmla="*/ 385 w 708"/>
                <a:gd name="T5" fmla="*/ 0 h 1045"/>
                <a:gd name="T6" fmla="*/ 377 w 708"/>
                <a:gd name="T7" fmla="*/ 45 h 1045"/>
                <a:gd name="T8" fmla="*/ 176 w 708"/>
                <a:gd name="T9" fmla="*/ 340 h 1045"/>
                <a:gd name="T10" fmla="*/ 14 w 708"/>
                <a:gd name="T11" fmla="*/ 555 h 1045"/>
                <a:gd name="T12" fmla="*/ 3 w 708"/>
                <a:gd name="T13" fmla="*/ 673 h 1045"/>
                <a:gd name="T14" fmla="*/ 50 w 708"/>
                <a:gd name="T15" fmla="*/ 821 h 1045"/>
                <a:gd name="T16" fmla="*/ 50 w 708"/>
                <a:gd name="T17" fmla="*/ 822 h 1045"/>
                <a:gd name="T18" fmla="*/ 531 w 708"/>
                <a:gd name="T19" fmla="*/ 947 h 1045"/>
                <a:gd name="T20" fmla="*/ 694 w 708"/>
                <a:gd name="T21" fmla="*/ 733 h 1045"/>
                <a:gd name="T22" fmla="*/ 704 w 708"/>
                <a:gd name="T23" fmla="*/ 614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8" h="1045">
                  <a:moveTo>
                    <a:pt x="704" y="614"/>
                  </a:moveTo>
                  <a:cubicBezTo>
                    <a:pt x="700" y="562"/>
                    <a:pt x="684" y="512"/>
                    <a:pt x="657" y="466"/>
                  </a:cubicBezTo>
                  <a:cubicBezTo>
                    <a:pt x="385" y="0"/>
                    <a:pt x="385" y="0"/>
                    <a:pt x="385" y="0"/>
                  </a:cubicBezTo>
                  <a:cubicBezTo>
                    <a:pt x="377" y="45"/>
                    <a:pt x="377" y="45"/>
                    <a:pt x="377" y="45"/>
                  </a:cubicBezTo>
                  <a:cubicBezTo>
                    <a:pt x="358" y="169"/>
                    <a:pt x="284" y="276"/>
                    <a:pt x="176" y="340"/>
                  </a:cubicBezTo>
                  <a:cubicBezTo>
                    <a:pt x="95" y="387"/>
                    <a:pt x="37" y="464"/>
                    <a:pt x="14" y="555"/>
                  </a:cubicBezTo>
                  <a:cubicBezTo>
                    <a:pt x="3" y="594"/>
                    <a:pt x="0" y="634"/>
                    <a:pt x="3" y="673"/>
                  </a:cubicBezTo>
                  <a:cubicBezTo>
                    <a:pt x="7" y="726"/>
                    <a:pt x="23" y="775"/>
                    <a:pt x="50" y="821"/>
                  </a:cubicBezTo>
                  <a:cubicBezTo>
                    <a:pt x="50" y="822"/>
                    <a:pt x="50" y="822"/>
                    <a:pt x="50" y="822"/>
                  </a:cubicBezTo>
                  <a:cubicBezTo>
                    <a:pt x="149" y="989"/>
                    <a:pt x="364" y="1045"/>
                    <a:pt x="531" y="947"/>
                  </a:cubicBezTo>
                  <a:cubicBezTo>
                    <a:pt x="612" y="900"/>
                    <a:pt x="670" y="824"/>
                    <a:pt x="694" y="733"/>
                  </a:cubicBezTo>
                  <a:cubicBezTo>
                    <a:pt x="704" y="694"/>
                    <a:pt x="708" y="654"/>
                    <a:pt x="704" y="614"/>
                  </a:cubicBezTo>
                  <a:close/>
                </a:path>
              </a:pathLst>
            </a:custGeom>
            <a:solidFill>
              <a:schemeClr val="bg2"/>
            </a:solidFill>
            <a:ln>
              <a:noFill/>
            </a:ln>
          </p:spPr>
          <p:txBody>
            <a:bodyPr vert="horz" wrap="square" lIns="91416" tIns="45708" rIns="91416" bIns="45708" numCol="1" anchor="t" anchorCtr="0" compatLnSpc="1">
              <a:prstTxWarp prst="textNoShape">
                <a:avLst/>
              </a:prstTxWarp>
            </a:bodyPr>
            <a:lstStyle/>
            <a:p>
              <a:pPr algn="r" defTabSz="914126" rtl="1" fontAlgn="base">
                <a:spcBef>
                  <a:spcPct val="0"/>
                </a:spcBef>
                <a:spcAft>
                  <a:spcPct val="0"/>
                </a:spcAft>
                <a:defRPr/>
              </a:pPr>
              <a:endParaRPr lang="he-IL" sz="1600" b="1" kern="0" dirty="0">
                <a:solidFill>
                  <a:srgbClr val="5D5C5D"/>
                </a:solidFill>
                <a:latin typeface="Arial" charset="0"/>
                <a:ea typeface="ＭＳ Ｐゴシック" charset="0"/>
                <a:cs typeface="Arial" panose="020B0604020202020204" pitchFamily="34" charset="0"/>
              </a:endParaRPr>
            </a:p>
          </p:txBody>
        </p:sp>
        <p:grpSp>
          <p:nvGrpSpPr>
            <p:cNvPr id="29" name="Group 28">
              <a:extLst>
                <a:ext uri="{FF2B5EF4-FFF2-40B4-BE49-F238E27FC236}">
                  <a16:creationId xmlns:a16="http://schemas.microsoft.com/office/drawing/2014/main" id="{FF0D86A7-668D-EA47-8DC7-1B56F00C1390}"/>
                </a:ext>
              </a:extLst>
            </p:cNvPr>
            <p:cNvGrpSpPr/>
            <p:nvPr/>
          </p:nvGrpSpPr>
          <p:grpSpPr>
            <a:xfrm>
              <a:off x="2739580" y="4158797"/>
              <a:ext cx="1417079" cy="1431366"/>
              <a:chOff x="4183719" y="2178384"/>
              <a:chExt cx="1118793" cy="1130073"/>
            </a:xfrm>
          </p:grpSpPr>
          <p:sp>
            <p:nvSpPr>
              <p:cNvPr id="30" name="Oval 29">
                <a:extLst>
                  <a:ext uri="{FF2B5EF4-FFF2-40B4-BE49-F238E27FC236}">
                    <a16:creationId xmlns:a16="http://schemas.microsoft.com/office/drawing/2014/main" id="{8EAED9A8-0A16-8B4F-87C7-50EA93ECDFA9}"/>
                  </a:ext>
                </a:extLst>
              </p:cNvPr>
              <p:cNvSpPr/>
              <p:nvPr/>
            </p:nvSpPr>
            <p:spPr>
              <a:xfrm>
                <a:off x="4183719" y="2227936"/>
                <a:ext cx="1080521" cy="1080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dirty="0">
                  <a:solidFill>
                    <a:prstClr val="white"/>
                  </a:solidFill>
                  <a:latin typeface="Century Gothic" panose="020F0302020204030204"/>
                </a:endParaRPr>
              </a:p>
            </p:txBody>
          </p:sp>
          <p:sp>
            <p:nvSpPr>
              <p:cNvPr id="31" name="Oval 30">
                <a:extLst>
                  <a:ext uri="{FF2B5EF4-FFF2-40B4-BE49-F238E27FC236}">
                    <a16:creationId xmlns:a16="http://schemas.microsoft.com/office/drawing/2014/main" id="{B45FE8A9-53D5-7240-9A54-F3D61F654BCD}"/>
                  </a:ext>
                </a:extLst>
              </p:cNvPr>
              <p:cNvSpPr/>
              <p:nvPr/>
            </p:nvSpPr>
            <p:spPr>
              <a:xfrm>
                <a:off x="4221992" y="2178384"/>
                <a:ext cx="1080520" cy="1080520"/>
              </a:xfrm>
              <a:prstGeom prst="ellips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dirty="0">
                  <a:solidFill>
                    <a:prstClr val="white"/>
                  </a:solidFill>
                  <a:latin typeface="Century Gothic" panose="020F0302020204030204"/>
                </a:endParaRPr>
              </a:p>
            </p:txBody>
          </p:sp>
        </p:grpSp>
        <p:grpSp>
          <p:nvGrpSpPr>
            <p:cNvPr id="32" name="Group 31">
              <a:extLst>
                <a:ext uri="{FF2B5EF4-FFF2-40B4-BE49-F238E27FC236}">
                  <a16:creationId xmlns:a16="http://schemas.microsoft.com/office/drawing/2014/main" id="{966CFB10-9001-344C-9AF2-8570DC71E242}"/>
                </a:ext>
              </a:extLst>
            </p:cNvPr>
            <p:cNvGrpSpPr/>
            <p:nvPr/>
          </p:nvGrpSpPr>
          <p:grpSpPr>
            <a:xfrm>
              <a:off x="689574" y="4158797"/>
              <a:ext cx="1417079" cy="1431366"/>
              <a:chOff x="4183719" y="2178384"/>
              <a:chExt cx="1118793" cy="1130073"/>
            </a:xfrm>
          </p:grpSpPr>
          <p:sp>
            <p:nvSpPr>
              <p:cNvPr id="33" name="Oval 32">
                <a:extLst>
                  <a:ext uri="{FF2B5EF4-FFF2-40B4-BE49-F238E27FC236}">
                    <a16:creationId xmlns:a16="http://schemas.microsoft.com/office/drawing/2014/main" id="{8F011848-889F-9540-9693-A9BADBFA469B}"/>
                  </a:ext>
                </a:extLst>
              </p:cNvPr>
              <p:cNvSpPr/>
              <p:nvPr/>
            </p:nvSpPr>
            <p:spPr>
              <a:xfrm>
                <a:off x="4183719" y="2227936"/>
                <a:ext cx="1080521" cy="1080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dirty="0">
                  <a:solidFill>
                    <a:prstClr val="white"/>
                  </a:solidFill>
                  <a:latin typeface="Century Gothic" panose="020F0302020204030204"/>
                </a:endParaRPr>
              </a:p>
            </p:txBody>
          </p:sp>
          <p:sp>
            <p:nvSpPr>
              <p:cNvPr id="34" name="Oval 33">
                <a:extLst>
                  <a:ext uri="{FF2B5EF4-FFF2-40B4-BE49-F238E27FC236}">
                    <a16:creationId xmlns:a16="http://schemas.microsoft.com/office/drawing/2014/main" id="{654E8E58-9F53-4647-ACDC-C98A50AF5DF1}"/>
                  </a:ext>
                </a:extLst>
              </p:cNvPr>
              <p:cNvSpPr/>
              <p:nvPr/>
            </p:nvSpPr>
            <p:spPr>
              <a:xfrm>
                <a:off x="4221992" y="2178384"/>
                <a:ext cx="1080520" cy="1080520"/>
              </a:xfrm>
              <a:prstGeom prst="ellips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dirty="0">
                  <a:solidFill>
                    <a:prstClr val="white"/>
                  </a:solidFill>
                  <a:latin typeface="Century Gothic" panose="020F0302020204030204"/>
                </a:endParaRPr>
              </a:p>
            </p:txBody>
          </p:sp>
        </p:grpSp>
        <p:sp>
          <p:nvSpPr>
            <p:cNvPr id="5" name="Freeform 5">
              <a:extLst>
                <a:ext uri="{FF2B5EF4-FFF2-40B4-BE49-F238E27FC236}">
                  <a16:creationId xmlns:a16="http://schemas.microsoft.com/office/drawing/2014/main" id="{3B00160D-3311-2244-8267-78D5687C843B}"/>
                </a:ext>
              </a:extLst>
            </p:cNvPr>
            <p:cNvSpPr>
              <a:spLocks/>
            </p:cNvSpPr>
            <p:nvPr/>
          </p:nvSpPr>
          <p:spPr bwMode="auto">
            <a:xfrm>
              <a:off x="885123" y="2216159"/>
              <a:ext cx="2638609" cy="1938544"/>
            </a:xfrm>
            <a:custGeom>
              <a:avLst/>
              <a:gdLst>
                <a:gd name="T0" fmla="*/ 747 w 974"/>
                <a:gd name="T1" fmla="*/ 46 h 716"/>
                <a:gd name="T2" fmla="*/ 575 w 974"/>
                <a:gd name="T3" fmla="*/ 0 h 716"/>
                <a:gd name="T4" fmla="*/ 372 w 974"/>
                <a:gd name="T5" fmla="*/ 63 h 716"/>
                <a:gd name="T6" fmla="*/ 267 w 974"/>
                <a:gd name="T7" fmla="*/ 178 h 716"/>
                <a:gd name="T8" fmla="*/ 0 w 974"/>
                <a:gd name="T9" fmla="*/ 647 h 716"/>
                <a:gd name="T10" fmla="*/ 43 w 974"/>
                <a:gd name="T11" fmla="*/ 631 h 716"/>
                <a:gd name="T12" fmla="*/ 399 w 974"/>
                <a:gd name="T13" fmla="*/ 658 h 716"/>
                <a:gd name="T14" fmla="*/ 666 w 974"/>
                <a:gd name="T15" fmla="*/ 691 h 716"/>
                <a:gd name="T16" fmla="*/ 774 w 974"/>
                <a:gd name="T17" fmla="*/ 641 h 716"/>
                <a:gd name="T18" fmla="*/ 878 w 974"/>
                <a:gd name="T19" fmla="*/ 526 h 716"/>
                <a:gd name="T20" fmla="*/ 879 w 974"/>
                <a:gd name="T21" fmla="*/ 525 h 716"/>
                <a:gd name="T22" fmla="*/ 747 w 974"/>
                <a:gd name="T23" fmla="*/ 46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4" h="716">
                  <a:moveTo>
                    <a:pt x="747" y="46"/>
                  </a:moveTo>
                  <a:cubicBezTo>
                    <a:pt x="694" y="16"/>
                    <a:pt x="635" y="0"/>
                    <a:pt x="575" y="0"/>
                  </a:cubicBezTo>
                  <a:cubicBezTo>
                    <a:pt x="504" y="0"/>
                    <a:pt x="432" y="21"/>
                    <a:pt x="372" y="63"/>
                  </a:cubicBezTo>
                  <a:cubicBezTo>
                    <a:pt x="328" y="93"/>
                    <a:pt x="293" y="132"/>
                    <a:pt x="267" y="178"/>
                  </a:cubicBezTo>
                  <a:cubicBezTo>
                    <a:pt x="0" y="647"/>
                    <a:pt x="0" y="647"/>
                    <a:pt x="0" y="647"/>
                  </a:cubicBezTo>
                  <a:cubicBezTo>
                    <a:pt x="43" y="631"/>
                    <a:pt x="43" y="631"/>
                    <a:pt x="43" y="631"/>
                  </a:cubicBezTo>
                  <a:cubicBezTo>
                    <a:pt x="160" y="586"/>
                    <a:pt x="289" y="595"/>
                    <a:pt x="399" y="658"/>
                  </a:cubicBezTo>
                  <a:cubicBezTo>
                    <a:pt x="480" y="704"/>
                    <a:pt x="575" y="716"/>
                    <a:pt x="666" y="691"/>
                  </a:cubicBezTo>
                  <a:cubicBezTo>
                    <a:pt x="705" y="680"/>
                    <a:pt x="741" y="663"/>
                    <a:pt x="774" y="641"/>
                  </a:cubicBezTo>
                  <a:cubicBezTo>
                    <a:pt x="817" y="611"/>
                    <a:pt x="852" y="572"/>
                    <a:pt x="878" y="526"/>
                  </a:cubicBezTo>
                  <a:cubicBezTo>
                    <a:pt x="879" y="525"/>
                    <a:pt x="879" y="525"/>
                    <a:pt x="879" y="525"/>
                  </a:cubicBezTo>
                  <a:cubicBezTo>
                    <a:pt x="974" y="357"/>
                    <a:pt x="915" y="142"/>
                    <a:pt x="747" y="46"/>
                  </a:cubicBezTo>
                  <a:close/>
                </a:path>
              </a:pathLst>
            </a:custGeom>
            <a:solidFill>
              <a:schemeClr val="bg2"/>
            </a:solidFill>
            <a:ln>
              <a:noFill/>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defRPr/>
              </a:pPr>
              <a:endParaRPr lang="he-IL" sz="1600" b="1" kern="0" dirty="0">
                <a:solidFill>
                  <a:srgbClr val="5D5C5D"/>
                </a:solidFill>
                <a:latin typeface="Arial" charset="0"/>
                <a:ea typeface="ＭＳ Ｐゴシック" charset="0"/>
                <a:cs typeface="Arial" panose="020B0604020202020204" pitchFamily="34" charset="0"/>
              </a:endParaRPr>
            </a:p>
          </p:txBody>
        </p:sp>
        <p:grpSp>
          <p:nvGrpSpPr>
            <p:cNvPr id="28" name="Group 27">
              <a:extLst>
                <a:ext uri="{FF2B5EF4-FFF2-40B4-BE49-F238E27FC236}">
                  <a16:creationId xmlns:a16="http://schemas.microsoft.com/office/drawing/2014/main" id="{729F5993-43C3-084C-B0A5-AEF8EAD0327C}"/>
                </a:ext>
              </a:extLst>
            </p:cNvPr>
            <p:cNvGrpSpPr/>
            <p:nvPr/>
          </p:nvGrpSpPr>
          <p:grpSpPr>
            <a:xfrm>
              <a:off x="1729243" y="2420212"/>
              <a:ext cx="1417079" cy="1431366"/>
              <a:chOff x="4183719" y="2178384"/>
              <a:chExt cx="1118793" cy="1130073"/>
            </a:xfrm>
          </p:grpSpPr>
          <p:sp>
            <p:nvSpPr>
              <p:cNvPr id="26" name="Oval 25">
                <a:extLst>
                  <a:ext uri="{FF2B5EF4-FFF2-40B4-BE49-F238E27FC236}">
                    <a16:creationId xmlns:a16="http://schemas.microsoft.com/office/drawing/2014/main" id="{D7482D67-F7E2-F149-B450-D3E2D4219739}"/>
                  </a:ext>
                </a:extLst>
              </p:cNvPr>
              <p:cNvSpPr/>
              <p:nvPr/>
            </p:nvSpPr>
            <p:spPr>
              <a:xfrm>
                <a:off x="4183719" y="2227936"/>
                <a:ext cx="1080521" cy="1080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dirty="0">
                  <a:solidFill>
                    <a:prstClr val="white"/>
                  </a:solidFill>
                  <a:latin typeface="Century Gothic" panose="020F0302020204030204"/>
                </a:endParaRPr>
              </a:p>
            </p:txBody>
          </p:sp>
          <p:sp>
            <p:nvSpPr>
              <p:cNvPr id="27" name="Oval 26">
                <a:extLst>
                  <a:ext uri="{FF2B5EF4-FFF2-40B4-BE49-F238E27FC236}">
                    <a16:creationId xmlns:a16="http://schemas.microsoft.com/office/drawing/2014/main" id="{72B49990-A67F-6C46-8A88-4FCD8191F1AA}"/>
                  </a:ext>
                </a:extLst>
              </p:cNvPr>
              <p:cNvSpPr/>
              <p:nvPr/>
            </p:nvSpPr>
            <p:spPr>
              <a:xfrm>
                <a:off x="4221992" y="2178384"/>
                <a:ext cx="1080520" cy="1080520"/>
              </a:xfrm>
              <a:prstGeom prst="ellips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dirty="0">
                  <a:solidFill>
                    <a:prstClr val="white"/>
                  </a:solidFill>
                  <a:latin typeface="Century Gothic" panose="020F0302020204030204"/>
                </a:endParaRPr>
              </a:p>
            </p:txBody>
          </p:sp>
        </p:grpSp>
        <p:sp>
          <p:nvSpPr>
            <p:cNvPr id="15" name="TextBox 14">
              <a:extLst>
                <a:ext uri="{FF2B5EF4-FFF2-40B4-BE49-F238E27FC236}">
                  <a16:creationId xmlns:a16="http://schemas.microsoft.com/office/drawing/2014/main" id="{914636CB-0DA4-3B4D-BC94-AA4A48A06D72}"/>
                </a:ext>
              </a:extLst>
            </p:cNvPr>
            <p:cNvSpPr txBox="1"/>
            <p:nvPr/>
          </p:nvSpPr>
          <p:spPr>
            <a:xfrm>
              <a:off x="1473779" y="3050675"/>
              <a:ext cx="1928009" cy="246221"/>
            </a:xfrm>
            <a:prstGeom prst="rect">
              <a:avLst/>
            </a:prstGeom>
            <a:noFill/>
          </p:spPr>
          <p:txBody>
            <a:bodyPr wrap="square" lIns="0" tIns="0" rIns="0" bIns="0" rtlCol="1" anchor="ctr" anchorCtr="0">
              <a:spAutoFit/>
            </a:bodyPr>
            <a:lstStyle/>
            <a:p>
              <a:pPr algn="ctr" defTabSz="457063" fontAlgn="base">
                <a:spcBef>
                  <a:spcPct val="0"/>
                </a:spcBef>
                <a:spcAft>
                  <a:spcPct val="0"/>
                </a:spcAft>
              </a:pPr>
              <a:r>
                <a:rPr lang="en-US" sz="1600" b="1" dirty="0">
                  <a:solidFill>
                    <a:srgbClr val="DFE1DF">
                      <a:lumMod val="75000"/>
                    </a:srgbClr>
                  </a:solidFill>
                  <a:latin typeface="Century Gothic" panose="020B0502020202020204" pitchFamily="34" charset="0"/>
                  <a:ea typeface="ＭＳ Ｐゴシック" charset="0"/>
                </a:rPr>
                <a:t>Reframe</a:t>
              </a:r>
            </a:p>
          </p:txBody>
        </p:sp>
        <p:sp>
          <p:nvSpPr>
            <p:cNvPr id="19" name="TextBox 18">
              <a:extLst>
                <a:ext uri="{FF2B5EF4-FFF2-40B4-BE49-F238E27FC236}">
                  <a16:creationId xmlns:a16="http://schemas.microsoft.com/office/drawing/2014/main" id="{9D8A7021-8E30-5441-86FD-E7695B801176}"/>
                </a:ext>
              </a:extLst>
            </p:cNvPr>
            <p:cNvSpPr txBox="1"/>
            <p:nvPr/>
          </p:nvSpPr>
          <p:spPr>
            <a:xfrm>
              <a:off x="434109" y="4789405"/>
              <a:ext cx="1928009" cy="246221"/>
            </a:xfrm>
            <a:prstGeom prst="rect">
              <a:avLst/>
            </a:prstGeom>
            <a:noFill/>
          </p:spPr>
          <p:txBody>
            <a:bodyPr wrap="square" lIns="0" tIns="0" rIns="0" bIns="0" rtlCol="1" anchor="ctr" anchorCtr="0">
              <a:spAutoFit/>
            </a:bodyPr>
            <a:lstStyle/>
            <a:p>
              <a:pPr algn="ctr" defTabSz="457063" fontAlgn="base">
                <a:spcBef>
                  <a:spcPct val="0"/>
                </a:spcBef>
                <a:spcAft>
                  <a:spcPct val="0"/>
                </a:spcAft>
              </a:pPr>
              <a:r>
                <a:rPr lang="en-US" sz="1600" b="1" dirty="0">
                  <a:solidFill>
                    <a:srgbClr val="302E45"/>
                  </a:solidFill>
                  <a:latin typeface="Century Gothic" panose="020B0502020202020204" pitchFamily="34" charset="0"/>
                  <a:ea typeface="ＭＳ Ｐゴシック" charset="0"/>
                </a:rPr>
                <a:t>Well-being</a:t>
              </a:r>
            </a:p>
          </p:txBody>
        </p:sp>
        <p:sp>
          <p:nvSpPr>
            <p:cNvPr id="20" name="TextBox 19">
              <a:extLst>
                <a:ext uri="{FF2B5EF4-FFF2-40B4-BE49-F238E27FC236}">
                  <a16:creationId xmlns:a16="http://schemas.microsoft.com/office/drawing/2014/main" id="{0D3E10DA-63B2-FE45-AF2A-3A75DD473B9D}"/>
                </a:ext>
              </a:extLst>
            </p:cNvPr>
            <p:cNvSpPr txBox="1"/>
            <p:nvPr/>
          </p:nvSpPr>
          <p:spPr>
            <a:xfrm>
              <a:off x="2936512" y="4815002"/>
              <a:ext cx="1023216" cy="246221"/>
            </a:xfrm>
            <a:prstGeom prst="rect">
              <a:avLst/>
            </a:prstGeom>
            <a:noFill/>
          </p:spPr>
          <p:txBody>
            <a:bodyPr wrap="square" lIns="0" tIns="0" rIns="0" bIns="0" rtlCol="1" anchor="ctr" anchorCtr="0">
              <a:spAutoFit/>
            </a:bodyPr>
            <a:lstStyle/>
            <a:p>
              <a:pPr algn="ctr" defTabSz="457063" fontAlgn="base">
                <a:spcBef>
                  <a:spcPct val="0"/>
                </a:spcBef>
                <a:spcAft>
                  <a:spcPct val="0"/>
                </a:spcAft>
              </a:pPr>
              <a:r>
                <a:rPr lang="en-US" sz="1600" b="1" dirty="0">
                  <a:solidFill>
                    <a:srgbClr val="DFE1DF">
                      <a:lumMod val="75000"/>
                    </a:srgbClr>
                  </a:solidFill>
                  <a:latin typeface="Century Gothic" panose="020B0502020202020204" pitchFamily="34" charset="0"/>
                  <a:ea typeface="ＭＳ Ｐゴシック" charset="0"/>
                </a:rPr>
                <a:t>Motivate</a:t>
              </a:r>
            </a:p>
          </p:txBody>
        </p:sp>
      </p:grpSp>
      <p:sp>
        <p:nvSpPr>
          <p:cNvPr id="21" name="Oval 20">
            <a:extLst>
              <a:ext uri="{FF2B5EF4-FFF2-40B4-BE49-F238E27FC236}">
                <a16:creationId xmlns:a16="http://schemas.microsoft.com/office/drawing/2014/main" id="{027842E8-8E79-470D-972D-1330B04BE1FA}"/>
              </a:ext>
            </a:extLst>
          </p:cNvPr>
          <p:cNvSpPr/>
          <p:nvPr/>
        </p:nvSpPr>
        <p:spPr>
          <a:xfrm>
            <a:off x="1684832" y="560709"/>
            <a:ext cx="258702" cy="2587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he-IL" sz="1799" dirty="0">
              <a:solidFill>
                <a:prstClr val="white"/>
              </a:solidFill>
              <a:latin typeface="Century Gothic" panose="020F0302020204030204"/>
              <a:cs typeface="Arial" panose="020B0604020202020204" pitchFamily="34" charset="0"/>
            </a:endParaRPr>
          </a:p>
        </p:txBody>
      </p:sp>
    </p:spTree>
    <p:extLst>
      <p:ext uri="{BB962C8B-B14F-4D97-AF65-F5344CB8AC3E}">
        <p14:creationId xmlns:p14="http://schemas.microsoft.com/office/powerpoint/2010/main" val="3548729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60BF-8889-4946-B31A-82E38956BD7F}"/>
              </a:ext>
            </a:extLst>
          </p:cNvPr>
          <p:cNvSpPr>
            <a:spLocks noGrp="1"/>
          </p:cNvSpPr>
          <p:nvPr>
            <p:ph type="title" idx="4294967295"/>
          </p:nvPr>
        </p:nvSpPr>
        <p:spPr>
          <a:xfrm>
            <a:off x="808297" y="2714093"/>
            <a:ext cx="4404605" cy="3322494"/>
          </a:xfrm>
        </p:spPr>
        <p:txBody>
          <a:bodyPr/>
          <a:lstStyle/>
          <a:p>
            <a:r>
              <a:rPr lang="en-US" sz="7196" dirty="0">
                <a:solidFill>
                  <a:schemeClr val="bg1"/>
                </a:solidFill>
              </a:rPr>
              <a:t>Let’s talk about YOU!</a:t>
            </a:r>
          </a:p>
        </p:txBody>
      </p:sp>
      <p:sp>
        <p:nvSpPr>
          <p:cNvPr id="4" name="Oval 3">
            <a:extLst>
              <a:ext uri="{FF2B5EF4-FFF2-40B4-BE49-F238E27FC236}">
                <a16:creationId xmlns:a16="http://schemas.microsoft.com/office/drawing/2014/main" id="{109BA0C9-8FF1-4036-9F39-704FFEBF501F}"/>
              </a:ext>
            </a:extLst>
          </p:cNvPr>
          <p:cNvSpPr/>
          <p:nvPr/>
        </p:nvSpPr>
        <p:spPr>
          <a:xfrm>
            <a:off x="764777" y="2436840"/>
            <a:ext cx="373524" cy="3735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Tree>
    <p:extLst>
      <p:ext uri="{BB962C8B-B14F-4D97-AF65-F5344CB8AC3E}">
        <p14:creationId xmlns:p14="http://schemas.microsoft.com/office/powerpoint/2010/main" val="2683446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B2E89F-FD7C-41F3-BD24-913B54BEE595}"/>
              </a:ext>
            </a:extLst>
          </p:cNvPr>
          <p:cNvSpPr/>
          <p:nvPr/>
        </p:nvSpPr>
        <p:spPr>
          <a:xfrm>
            <a:off x="6590723" y="774634"/>
            <a:ext cx="1799555" cy="1015135"/>
          </a:xfrm>
          <a:prstGeom prst="rect">
            <a:avLst/>
          </a:prstGeom>
        </p:spPr>
        <p:txBody>
          <a:bodyPr wrap="none">
            <a:spAutoFit/>
          </a:bodyPr>
          <a:lstStyle/>
          <a:p>
            <a:pPr defTabSz="456926"/>
            <a:r>
              <a:rPr lang="en-US" sz="5996" b="1" dirty="0">
                <a:solidFill>
                  <a:srgbClr val="302E45"/>
                </a:solidFill>
                <a:latin typeface="Century Gothic" panose="020F0302020204030204"/>
              </a:rPr>
              <a:t>Burn</a:t>
            </a:r>
            <a:endParaRPr lang="en-US" sz="4398" b="1" dirty="0">
              <a:solidFill>
                <a:srgbClr val="302E45"/>
              </a:solidFill>
              <a:latin typeface="Century Gothic" panose="020F0302020204030204"/>
            </a:endParaRPr>
          </a:p>
        </p:txBody>
      </p:sp>
      <p:sp>
        <p:nvSpPr>
          <p:cNvPr id="6" name="Rectangle 5">
            <a:extLst>
              <a:ext uri="{FF2B5EF4-FFF2-40B4-BE49-F238E27FC236}">
                <a16:creationId xmlns:a16="http://schemas.microsoft.com/office/drawing/2014/main" id="{98CE73A8-6E1C-4046-9D35-DCF5BA409F1C}"/>
              </a:ext>
            </a:extLst>
          </p:cNvPr>
          <p:cNvSpPr/>
          <p:nvPr/>
        </p:nvSpPr>
        <p:spPr>
          <a:xfrm>
            <a:off x="6590723" y="2153107"/>
            <a:ext cx="4693224" cy="3577518"/>
          </a:xfrm>
          <a:prstGeom prst="rect">
            <a:avLst/>
          </a:prstGeom>
        </p:spPr>
        <p:txBody>
          <a:bodyPr wrap="square">
            <a:spAutoFit/>
          </a:bodyPr>
          <a:lstStyle/>
          <a:p>
            <a:pPr defTabSz="456926">
              <a:lnSpc>
                <a:spcPct val="110000"/>
              </a:lnSpc>
            </a:pPr>
            <a:r>
              <a:rPr lang="en-US" sz="2398" dirty="0">
                <a:solidFill>
                  <a:srgbClr val="302E45"/>
                </a:solidFill>
                <a:latin typeface="Century Gothic" panose="020F0302020204030204"/>
              </a:rPr>
              <a:t>is a physical, emotional &amp; mental state developed when</a:t>
            </a:r>
            <a:br>
              <a:rPr lang="en-US" sz="2398" dirty="0">
                <a:solidFill>
                  <a:srgbClr val="302E45"/>
                </a:solidFill>
                <a:latin typeface="Century Gothic" panose="020F0302020204030204"/>
              </a:rPr>
            </a:br>
            <a:r>
              <a:rPr lang="en-US" sz="2398" dirty="0">
                <a:solidFill>
                  <a:srgbClr val="302E45"/>
                </a:solidFill>
                <a:latin typeface="Century Gothic" panose="020F0302020204030204"/>
              </a:rPr>
              <a:t>investing too much of one’s resources without taking care of one’s own </a:t>
            </a:r>
            <a:r>
              <a:rPr lang="en-US" sz="3198" dirty="0">
                <a:solidFill>
                  <a:srgbClr val="EC008C"/>
                </a:solidFill>
                <a:latin typeface="Century Gothic" panose="020F0302020204030204"/>
              </a:rPr>
              <a:t>recovery</a:t>
            </a:r>
            <a:r>
              <a:rPr lang="en-US" sz="2398" dirty="0">
                <a:solidFill>
                  <a:srgbClr val="EC008C"/>
                </a:solidFill>
                <a:latin typeface="Century Gothic" panose="020F0302020204030204"/>
              </a:rPr>
              <a:t>, </a:t>
            </a:r>
            <a:r>
              <a:rPr lang="en-US" sz="2398" dirty="0">
                <a:solidFill>
                  <a:srgbClr val="302E45"/>
                </a:solidFill>
                <a:latin typeface="Century Gothic" panose="020F0302020204030204"/>
              </a:rPr>
              <a:t>and without having internal and external ways to </a:t>
            </a:r>
            <a:r>
              <a:rPr lang="en-US" sz="3198" dirty="0">
                <a:solidFill>
                  <a:srgbClr val="EC008C"/>
                </a:solidFill>
                <a:latin typeface="Century Gothic" panose="020F0302020204030204"/>
              </a:rPr>
              <a:t>recharge</a:t>
            </a:r>
            <a:r>
              <a:rPr lang="en-US" sz="2398" dirty="0">
                <a:solidFill>
                  <a:srgbClr val="302E45"/>
                </a:solidFill>
                <a:latin typeface="Century Gothic" panose="020F0302020204030204"/>
              </a:rPr>
              <a:t> </a:t>
            </a:r>
          </a:p>
          <a:p>
            <a:pPr defTabSz="456926">
              <a:lnSpc>
                <a:spcPct val="110000"/>
              </a:lnSpc>
            </a:pPr>
            <a:endParaRPr lang="en-US" sz="2398" dirty="0">
              <a:solidFill>
                <a:srgbClr val="302E45"/>
              </a:solidFill>
              <a:latin typeface="Century Gothic" panose="020F0302020204030204"/>
            </a:endParaRPr>
          </a:p>
        </p:txBody>
      </p:sp>
      <p:sp>
        <p:nvSpPr>
          <p:cNvPr id="41" name="Rectangle 40">
            <a:extLst>
              <a:ext uri="{FF2B5EF4-FFF2-40B4-BE49-F238E27FC236}">
                <a16:creationId xmlns:a16="http://schemas.microsoft.com/office/drawing/2014/main" id="{3FCCE446-E4D3-F242-AEE5-46021B3C193C}"/>
              </a:ext>
            </a:extLst>
          </p:cNvPr>
          <p:cNvSpPr/>
          <p:nvPr/>
        </p:nvSpPr>
        <p:spPr>
          <a:xfrm>
            <a:off x="8709833" y="774634"/>
            <a:ext cx="876707" cy="1015135"/>
          </a:xfrm>
          <a:prstGeom prst="rect">
            <a:avLst/>
          </a:prstGeom>
        </p:spPr>
        <p:txBody>
          <a:bodyPr wrap="none">
            <a:spAutoFit/>
          </a:bodyPr>
          <a:lstStyle/>
          <a:p>
            <a:pPr defTabSz="456926"/>
            <a:r>
              <a:rPr lang="en-US" sz="5996" b="1" dirty="0">
                <a:solidFill>
                  <a:srgbClr val="302E45"/>
                </a:solidFill>
                <a:latin typeface="Century Gothic" panose="020F0302020204030204"/>
              </a:rPr>
              <a:t>ut</a:t>
            </a:r>
            <a:endParaRPr lang="en-US" sz="4398" b="1" dirty="0">
              <a:solidFill>
                <a:srgbClr val="302E45"/>
              </a:solidFill>
              <a:latin typeface="Century Gothic" panose="020F0302020204030204"/>
            </a:endParaRPr>
          </a:p>
        </p:txBody>
      </p:sp>
      <p:sp>
        <p:nvSpPr>
          <p:cNvPr id="42" name="Oval 41">
            <a:extLst>
              <a:ext uri="{FF2B5EF4-FFF2-40B4-BE49-F238E27FC236}">
                <a16:creationId xmlns:a16="http://schemas.microsoft.com/office/drawing/2014/main" id="{427BF4CF-D336-F147-B9BD-31C85F6DEFC9}"/>
              </a:ext>
            </a:extLst>
          </p:cNvPr>
          <p:cNvSpPr/>
          <p:nvPr/>
        </p:nvSpPr>
        <p:spPr>
          <a:xfrm>
            <a:off x="8328395" y="1142222"/>
            <a:ext cx="426292" cy="426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Tree>
    <p:extLst>
      <p:ext uri="{BB962C8B-B14F-4D97-AF65-F5344CB8AC3E}">
        <p14:creationId xmlns:p14="http://schemas.microsoft.com/office/powerpoint/2010/main" val="81156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grpId="0" nodeType="withEffect" p14:presetBounceEnd="66667">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66667">
                                          <p:cBhvr additive="base">
                                            <p:cTn id="10" dur="15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1" dur="1500" fill="hold"/>
                                            <p:tgtEl>
                                              <p:spTgt spid="6"/>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500" fill="hold"/>
                                            <p:tgtEl>
                                              <p:spTgt spid="6"/>
                                            </p:tgtEl>
                                            <p:attrNameLst>
                                              <p:attrName>ppt_x</p:attrName>
                                            </p:attrNameLst>
                                          </p:cBhvr>
                                          <p:tavLst>
                                            <p:tav tm="0">
                                              <p:val>
                                                <p:strVal val="#ppt_x"/>
                                              </p:val>
                                            </p:tav>
                                            <p:tav tm="100000">
                                              <p:val>
                                                <p:strVal val="#ppt_x"/>
                                              </p:val>
                                            </p:tav>
                                          </p:tavLst>
                                        </p:anim>
                                        <p:anim calcmode="lin" valueType="num">
                                          <p:cBhvr additive="base">
                                            <p:cTn id="11" dur="1500" fill="hold"/>
                                            <p:tgtEl>
                                              <p:spTgt spid="6"/>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41"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AF1369B-76BE-474F-A6E9-030A58832F89}"/>
              </a:ext>
            </a:extLst>
          </p:cNvPr>
          <p:cNvSpPr/>
          <p:nvPr/>
        </p:nvSpPr>
        <p:spPr>
          <a:xfrm>
            <a:off x="7553770" y="899339"/>
            <a:ext cx="2230539" cy="1015135"/>
          </a:xfrm>
          <a:prstGeom prst="rect">
            <a:avLst/>
          </a:prstGeom>
        </p:spPr>
        <p:txBody>
          <a:bodyPr wrap="none">
            <a:spAutoFit/>
          </a:bodyPr>
          <a:lstStyle/>
          <a:p>
            <a:pPr defTabSz="456926"/>
            <a:r>
              <a:rPr lang="en-US" sz="5996" b="1" dirty="0">
                <a:solidFill>
                  <a:srgbClr val="302E45"/>
                </a:solidFill>
                <a:latin typeface="Century Gothic" panose="020F0302020204030204"/>
              </a:rPr>
              <a:t>Stress</a:t>
            </a:r>
            <a:endParaRPr lang="en-US" sz="4398" b="1" dirty="0">
              <a:solidFill>
                <a:srgbClr val="302E45"/>
              </a:solidFill>
              <a:latin typeface="Century Gothic" panose="020F0302020204030204"/>
            </a:endParaRPr>
          </a:p>
        </p:txBody>
      </p:sp>
      <p:sp>
        <p:nvSpPr>
          <p:cNvPr id="37" name="Title 1">
            <a:extLst>
              <a:ext uri="{FF2B5EF4-FFF2-40B4-BE49-F238E27FC236}">
                <a16:creationId xmlns:a16="http://schemas.microsoft.com/office/drawing/2014/main" id="{2B09B161-EC86-46ED-A634-CA187F993271}"/>
              </a:ext>
            </a:extLst>
          </p:cNvPr>
          <p:cNvSpPr txBox="1">
            <a:spLocks/>
          </p:cNvSpPr>
          <p:nvPr/>
        </p:nvSpPr>
        <p:spPr>
          <a:xfrm>
            <a:off x="5689509" y="2903418"/>
            <a:ext cx="5919688" cy="2122552"/>
          </a:xfrm>
          <a:prstGeom prst="rect">
            <a:avLst/>
          </a:prstGeom>
        </p:spPr>
        <p:txBody>
          <a:bodyPr>
            <a:spAutoFit/>
          </a:bodyPr>
          <a:lstStyle>
            <a:lvl1pPr algn="l" defTabSz="914400" rtl="0" eaLnBrk="1" latinLnBrk="0" hangingPunct="1">
              <a:lnSpc>
                <a:spcPct val="100000"/>
              </a:lnSpc>
              <a:spcBef>
                <a:spcPct val="0"/>
              </a:spcBef>
              <a:buNone/>
              <a:defRPr sz="4000" b="1" kern="1200">
                <a:solidFill>
                  <a:schemeClr val="tx2"/>
                </a:solidFill>
                <a:latin typeface="+mj-lt"/>
                <a:ea typeface="+mj-ea"/>
                <a:cs typeface="+mj-cs"/>
              </a:defRPr>
            </a:lvl1pPr>
          </a:lstStyle>
          <a:p>
            <a:pPr algn="ctr" defTabSz="913304">
              <a:defRPr/>
            </a:pPr>
            <a:r>
              <a:rPr lang="en-US" sz="4398" b="0" dirty="0">
                <a:solidFill>
                  <a:srgbClr val="302E45"/>
                </a:solidFill>
                <a:latin typeface="Century Gothic" panose="020F0302020204030204"/>
              </a:rPr>
              <a:t>Is it </a:t>
            </a:r>
            <a:br>
              <a:rPr lang="en-US" sz="4398" dirty="0">
                <a:solidFill>
                  <a:srgbClr val="302E45"/>
                </a:solidFill>
                <a:latin typeface="Century Gothic" panose="020F0302020204030204"/>
              </a:rPr>
            </a:br>
            <a:r>
              <a:rPr lang="en-US" sz="4398" dirty="0">
                <a:gradFill>
                  <a:gsLst>
                    <a:gs pos="0">
                      <a:srgbClr val="FDB515"/>
                    </a:gs>
                    <a:gs pos="100000">
                      <a:srgbClr val="EC008C"/>
                    </a:gs>
                  </a:gsLst>
                  <a:lin ang="0" scaled="0"/>
                </a:gradFill>
                <a:latin typeface="Century Gothic" panose="020F0302020204030204"/>
              </a:rPr>
              <a:t>Good or Bad </a:t>
            </a:r>
            <a:br>
              <a:rPr lang="en-US" sz="4398" dirty="0">
                <a:solidFill>
                  <a:srgbClr val="302E45"/>
                </a:solidFill>
                <a:latin typeface="Century Gothic" panose="020F0302020204030204"/>
              </a:rPr>
            </a:br>
            <a:r>
              <a:rPr lang="en-US" sz="4398" b="0" dirty="0">
                <a:solidFill>
                  <a:srgbClr val="302E45"/>
                </a:solidFill>
                <a:latin typeface="Century Gothic" panose="020F0302020204030204"/>
              </a:rPr>
              <a:t>for you?</a:t>
            </a:r>
          </a:p>
        </p:txBody>
      </p:sp>
      <p:sp>
        <p:nvSpPr>
          <p:cNvPr id="41" name="Oval 40">
            <a:extLst>
              <a:ext uri="{FF2B5EF4-FFF2-40B4-BE49-F238E27FC236}">
                <a16:creationId xmlns:a16="http://schemas.microsoft.com/office/drawing/2014/main" id="{756A8300-DEFE-9E43-B488-B59BB3892DF3}"/>
              </a:ext>
            </a:extLst>
          </p:cNvPr>
          <p:cNvSpPr/>
          <p:nvPr/>
        </p:nvSpPr>
        <p:spPr>
          <a:xfrm>
            <a:off x="8436209" y="2161249"/>
            <a:ext cx="426292" cy="426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Tree>
    <p:extLst>
      <p:ext uri="{BB962C8B-B14F-4D97-AF65-F5344CB8AC3E}">
        <p14:creationId xmlns:p14="http://schemas.microsoft.com/office/powerpoint/2010/main" val="726217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BE60C0D-6939-4CE1-8642-113238AC9FAB}"/>
              </a:ext>
            </a:extLst>
          </p:cNvPr>
          <p:cNvSpPr/>
          <p:nvPr/>
        </p:nvSpPr>
        <p:spPr>
          <a:xfrm>
            <a:off x="8921287" y="4548508"/>
            <a:ext cx="2780083" cy="769041"/>
          </a:xfrm>
          <a:prstGeom prst="rect">
            <a:avLst/>
          </a:prstGeom>
        </p:spPr>
        <p:txBody>
          <a:bodyPr wrap="none">
            <a:spAutoFit/>
          </a:bodyPr>
          <a:lstStyle/>
          <a:p>
            <a:pPr defTabSz="456789"/>
            <a:r>
              <a:rPr lang="en-US" sz="4398" i="1" dirty="0">
                <a:solidFill>
                  <a:prstClr val="white"/>
                </a:solidFill>
                <a:latin typeface="Century Gothic"/>
              </a:rPr>
              <a:t>Recovery</a:t>
            </a:r>
            <a:endParaRPr lang="en-US" sz="4398" dirty="0">
              <a:solidFill>
                <a:prstClr val="white"/>
              </a:solidFill>
              <a:latin typeface="Century Gothic"/>
            </a:endParaRPr>
          </a:p>
        </p:txBody>
      </p:sp>
      <p:sp>
        <p:nvSpPr>
          <p:cNvPr id="2" name="Rectangle 1">
            <a:extLst>
              <a:ext uri="{FF2B5EF4-FFF2-40B4-BE49-F238E27FC236}">
                <a16:creationId xmlns:a16="http://schemas.microsoft.com/office/drawing/2014/main" id="{0A8FCBAF-008C-4C51-9D2F-772C25AFB434}"/>
              </a:ext>
            </a:extLst>
          </p:cNvPr>
          <p:cNvSpPr/>
          <p:nvPr/>
        </p:nvSpPr>
        <p:spPr>
          <a:xfrm>
            <a:off x="6225959" y="720082"/>
            <a:ext cx="4632428" cy="1937477"/>
          </a:xfrm>
          <a:prstGeom prst="rect">
            <a:avLst/>
          </a:prstGeom>
        </p:spPr>
        <p:txBody>
          <a:bodyPr wrap="square">
            <a:spAutoFit/>
          </a:bodyPr>
          <a:lstStyle/>
          <a:p>
            <a:pPr defTabSz="913578"/>
            <a:r>
              <a:rPr lang="en-US" sz="3997" dirty="0">
                <a:solidFill>
                  <a:srgbClr val="302E45"/>
                </a:solidFill>
                <a:latin typeface="Century Gothic"/>
              </a:rPr>
              <a:t>We must Balance Burnout &amp; Stress with </a:t>
            </a:r>
            <a:r>
              <a:rPr lang="en-US" sz="3597" b="1" dirty="0">
                <a:solidFill>
                  <a:srgbClr val="302E45"/>
                </a:solidFill>
                <a:latin typeface="Century Gothic"/>
              </a:rPr>
              <a:t>Rec</a:t>
            </a:r>
            <a:r>
              <a:rPr lang="en-US" sz="3597" b="1" dirty="0">
                <a:solidFill>
                  <a:prstClr val="white"/>
                </a:solidFill>
                <a:latin typeface="Century Gothic"/>
              </a:rPr>
              <a:t>o</a:t>
            </a:r>
            <a:r>
              <a:rPr lang="en-US" sz="3597" b="1" dirty="0">
                <a:solidFill>
                  <a:srgbClr val="302E45"/>
                </a:solidFill>
                <a:latin typeface="Century Gothic"/>
              </a:rPr>
              <a:t>very</a:t>
            </a:r>
            <a:endParaRPr lang="en-US" sz="2797" b="1" dirty="0">
              <a:solidFill>
                <a:srgbClr val="302E45"/>
              </a:solidFill>
              <a:latin typeface="Century Gothic"/>
            </a:endParaRPr>
          </a:p>
        </p:txBody>
      </p:sp>
      <p:sp>
        <p:nvSpPr>
          <p:cNvPr id="13" name="Title 1">
            <a:extLst>
              <a:ext uri="{FF2B5EF4-FFF2-40B4-BE49-F238E27FC236}">
                <a16:creationId xmlns:a16="http://schemas.microsoft.com/office/drawing/2014/main" id="{F6FC0EA5-C540-485C-B937-718592E86555}"/>
              </a:ext>
            </a:extLst>
          </p:cNvPr>
          <p:cNvSpPr txBox="1">
            <a:spLocks/>
          </p:cNvSpPr>
          <p:nvPr/>
        </p:nvSpPr>
        <p:spPr>
          <a:xfrm>
            <a:off x="6224025" y="3287878"/>
            <a:ext cx="5605426" cy="2387549"/>
          </a:xfrm>
          <a:prstGeom prst="rect">
            <a:avLst/>
          </a:prstGeom>
        </p:spPr>
        <p:txBody>
          <a:bodyPr/>
          <a:lstStyle>
            <a:lvl1pPr algn="l" defTabSz="914400" rtl="0" eaLnBrk="1" latinLnBrk="0" hangingPunct="1">
              <a:lnSpc>
                <a:spcPct val="100000"/>
              </a:lnSpc>
              <a:spcBef>
                <a:spcPct val="0"/>
              </a:spcBef>
              <a:buNone/>
              <a:defRPr sz="4000" b="1" kern="1200">
                <a:solidFill>
                  <a:schemeClr val="tx2"/>
                </a:solidFill>
                <a:latin typeface="+mj-lt"/>
                <a:ea typeface="+mj-ea"/>
                <a:cs typeface="+mj-cs"/>
              </a:defRPr>
            </a:lvl1pPr>
          </a:lstStyle>
          <a:p>
            <a:pPr defTabSz="456789">
              <a:spcBef>
                <a:spcPts val="0"/>
              </a:spcBef>
              <a:spcAft>
                <a:spcPts val="600"/>
              </a:spcAft>
            </a:pPr>
            <a:r>
              <a:rPr lang="en-US" sz="2797" dirty="0">
                <a:solidFill>
                  <a:srgbClr val="302E45"/>
                </a:solidFill>
                <a:latin typeface="Century Gothic"/>
              </a:rPr>
              <a:t>Science of successful behavioral change</a:t>
            </a:r>
          </a:p>
          <a:p>
            <a:pPr marL="456789" indent="-456789" defTabSz="456789">
              <a:buFont typeface="Arial" panose="020B0604020202020204" pitchFamily="34" charset="0"/>
              <a:buChar char="•"/>
            </a:pPr>
            <a:r>
              <a:rPr lang="en-US" sz="1998" b="0" dirty="0">
                <a:solidFill>
                  <a:srgbClr val="302E45"/>
                </a:solidFill>
                <a:latin typeface="Century Gothic"/>
              </a:rPr>
              <a:t>Adopt small (simple) habits</a:t>
            </a:r>
          </a:p>
          <a:p>
            <a:pPr marL="456789" indent="-456789" defTabSz="456789">
              <a:buFont typeface="Arial" panose="020B0604020202020204" pitchFamily="34" charset="0"/>
              <a:buChar char="•"/>
            </a:pPr>
            <a:r>
              <a:rPr lang="en-US" sz="1998" b="0" dirty="0">
                <a:solidFill>
                  <a:srgbClr val="302E45"/>
                </a:solidFill>
                <a:latin typeface="Century Gothic"/>
              </a:rPr>
              <a:t>Incorporate them in your day to day </a:t>
            </a:r>
          </a:p>
          <a:p>
            <a:pPr marL="456789" indent="-456789" defTabSz="456789">
              <a:buFont typeface="Arial" panose="020B0604020202020204" pitchFamily="34" charset="0"/>
              <a:buChar char="•"/>
            </a:pPr>
            <a:r>
              <a:rPr lang="en-US" sz="1998" b="0" dirty="0">
                <a:solidFill>
                  <a:srgbClr val="302E45"/>
                </a:solidFill>
                <a:latin typeface="Century Gothic"/>
              </a:rPr>
              <a:t>Respect your rhythm</a:t>
            </a:r>
          </a:p>
          <a:p>
            <a:pPr marL="456789" indent="-456789" defTabSz="456789">
              <a:buFont typeface="Arial" panose="020B0604020202020204" pitchFamily="34" charset="0"/>
              <a:buChar char="•"/>
            </a:pPr>
            <a:r>
              <a:rPr lang="en-US" sz="1998" b="0" dirty="0">
                <a:solidFill>
                  <a:srgbClr val="302E45"/>
                </a:solidFill>
                <a:latin typeface="Century Gothic"/>
              </a:rPr>
              <a:t>Celebrate successes </a:t>
            </a:r>
          </a:p>
        </p:txBody>
      </p:sp>
      <p:sp>
        <p:nvSpPr>
          <p:cNvPr id="11" name="Oval 10">
            <a:extLst>
              <a:ext uri="{FF2B5EF4-FFF2-40B4-BE49-F238E27FC236}">
                <a16:creationId xmlns:a16="http://schemas.microsoft.com/office/drawing/2014/main" id="{6151CF51-7225-1443-882F-3A4CC88D1B49}"/>
              </a:ext>
            </a:extLst>
          </p:cNvPr>
          <p:cNvSpPr/>
          <p:nvPr/>
        </p:nvSpPr>
        <p:spPr>
          <a:xfrm>
            <a:off x="8329025" y="2232303"/>
            <a:ext cx="252042" cy="2520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Tree>
    <p:extLst>
      <p:ext uri="{BB962C8B-B14F-4D97-AF65-F5344CB8AC3E}">
        <p14:creationId xmlns:p14="http://schemas.microsoft.com/office/powerpoint/2010/main" val="1654434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1B9A1D-2278-604E-8353-7764E89392D7}"/>
              </a:ext>
            </a:extLst>
          </p:cNvPr>
          <p:cNvSpPr txBox="1">
            <a:spLocks/>
          </p:cNvSpPr>
          <p:nvPr/>
        </p:nvSpPr>
        <p:spPr>
          <a:xfrm>
            <a:off x="394605" y="2251447"/>
            <a:ext cx="2713651" cy="1675053"/>
          </a:xfrm>
          <a:prstGeom prst="rect">
            <a:avLst/>
          </a:prstGeom>
        </p:spPr>
        <p:txBody>
          <a:bodyPr/>
          <a:lstStyle>
            <a:lvl1pPr algn="l" defTabSz="914400" rtl="0" eaLnBrk="1" latinLnBrk="0" hangingPunct="1">
              <a:lnSpc>
                <a:spcPct val="100000"/>
              </a:lnSpc>
              <a:spcBef>
                <a:spcPct val="0"/>
              </a:spcBef>
              <a:buNone/>
              <a:defRPr sz="4000" b="1" kern="1200">
                <a:solidFill>
                  <a:schemeClr val="tx2"/>
                </a:solidFill>
                <a:latin typeface="+mj-lt"/>
                <a:ea typeface="+mj-ea"/>
                <a:cs typeface="+mj-cs"/>
              </a:defRPr>
            </a:lvl1pPr>
          </a:lstStyle>
          <a:p>
            <a:pPr algn="ctr" defTabSz="913304">
              <a:buClr>
                <a:srgbClr val="FDB515"/>
              </a:buClr>
              <a:defRPr/>
            </a:pPr>
            <a:r>
              <a:rPr lang="en-US" sz="1600" b="0" dirty="0">
                <a:solidFill>
                  <a:srgbClr val="302E45"/>
                </a:solidFill>
                <a:latin typeface="Century Gothic" panose="020F0302020204030204"/>
              </a:rPr>
              <a:t>During your day, go out every 1-2 hours, walk around, go outside (if you can), breath, drink coffee/tea</a:t>
            </a:r>
          </a:p>
        </p:txBody>
      </p:sp>
      <p:sp>
        <p:nvSpPr>
          <p:cNvPr id="10" name="Title 1">
            <a:extLst>
              <a:ext uri="{FF2B5EF4-FFF2-40B4-BE49-F238E27FC236}">
                <a16:creationId xmlns:a16="http://schemas.microsoft.com/office/drawing/2014/main" id="{3CE0BA08-A4E3-4C75-862F-6F93BB945F39}"/>
              </a:ext>
            </a:extLst>
          </p:cNvPr>
          <p:cNvSpPr txBox="1">
            <a:spLocks/>
          </p:cNvSpPr>
          <p:nvPr/>
        </p:nvSpPr>
        <p:spPr>
          <a:xfrm>
            <a:off x="487459" y="461222"/>
            <a:ext cx="11083009" cy="553710"/>
          </a:xfrm>
          <a:prstGeom prst="rect">
            <a:avLst/>
          </a:prstGeom>
        </p:spPr>
        <p:txBody>
          <a:bodyPr vert="horz" wrap="square" lIns="0" tIns="0" rIns="0" bIns="0" rtlCol="0" anchor="t" anchorCtr="0">
            <a:spAutoFit/>
          </a:bodyPr>
          <a:lstStyle>
            <a:lvl1pPr algn="l" defTabSz="914126" rtl="0" eaLnBrk="1" latinLnBrk="0" hangingPunct="1">
              <a:lnSpc>
                <a:spcPct val="100000"/>
              </a:lnSpc>
              <a:spcBef>
                <a:spcPct val="0"/>
              </a:spcBef>
              <a:buNone/>
              <a:defRPr sz="3599" b="0" kern="1200">
                <a:solidFill>
                  <a:schemeClr val="tx2"/>
                </a:solidFill>
                <a:latin typeface="+mj-lt"/>
                <a:ea typeface="+mj-ea"/>
                <a:cs typeface="+mj-cs"/>
              </a:defRPr>
            </a:lvl1pPr>
          </a:lstStyle>
          <a:p>
            <a:pPr defTabSz="913304">
              <a:defRPr/>
            </a:pPr>
            <a:r>
              <a:rPr lang="en-US" sz="3598" b="1" dirty="0">
                <a:solidFill>
                  <a:srgbClr val="302E45"/>
                </a:solidFill>
                <a:latin typeface="Century Gothic" panose="020F0302020204030204"/>
              </a:rPr>
              <a:t>Adopting New Habits (2-20 minutes)</a:t>
            </a:r>
          </a:p>
        </p:txBody>
      </p:sp>
      <p:cxnSp>
        <p:nvCxnSpPr>
          <p:cNvPr id="11" name="Straight Connector 10">
            <a:extLst>
              <a:ext uri="{FF2B5EF4-FFF2-40B4-BE49-F238E27FC236}">
                <a16:creationId xmlns:a16="http://schemas.microsoft.com/office/drawing/2014/main" id="{81503244-30B4-4DB6-83F1-333B14339463}"/>
              </a:ext>
            </a:extLst>
          </p:cNvPr>
          <p:cNvCxnSpPr>
            <a:cxnSpLocks/>
          </p:cNvCxnSpPr>
          <p:nvPr/>
        </p:nvCxnSpPr>
        <p:spPr>
          <a:xfrm>
            <a:off x="549267" y="1137185"/>
            <a:ext cx="4276508" cy="0"/>
          </a:xfrm>
          <a:prstGeom prst="line">
            <a:avLst/>
          </a:prstGeom>
          <a:ln w="19050">
            <a:gradFill flip="none" rotWithShape="1">
              <a:gsLst>
                <a:gs pos="0">
                  <a:schemeClr val="accent2"/>
                </a:gs>
                <a:gs pos="48000">
                  <a:schemeClr val="accent4"/>
                </a:gs>
                <a:gs pos="100000">
                  <a:schemeClr val="tx2">
                    <a:alpha val="3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8A7F7826-4422-4774-B7B6-8555B346D780}"/>
              </a:ext>
            </a:extLst>
          </p:cNvPr>
          <p:cNvSpPr txBox="1">
            <a:spLocks/>
          </p:cNvSpPr>
          <p:nvPr/>
        </p:nvSpPr>
        <p:spPr>
          <a:xfrm>
            <a:off x="3641896" y="2251447"/>
            <a:ext cx="2253590" cy="1675053"/>
          </a:xfrm>
          <a:prstGeom prst="rect">
            <a:avLst/>
          </a:prstGeom>
        </p:spPr>
        <p:txBody>
          <a:bodyPr/>
          <a:lstStyle>
            <a:lvl1pPr algn="l" defTabSz="914400" rtl="0" eaLnBrk="1" latinLnBrk="0" hangingPunct="1">
              <a:lnSpc>
                <a:spcPct val="100000"/>
              </a:lnSpc>
              <a:spcBef>
                <a:spcPct val="0"/>
              </a:spcBef>
              <a:buNone/>
              <a:defRPr sz="4000" b="1" kern="1200">
                <a:solidFill>
                  <a:schemeClr val="tx2"/>
                </a:solidFill>
                <a:latin typeface="+mj-lt"/>
                <a:ea typeface="+mj-ea"/>
                <a:cs typeface="+mj-cs"/>
              </a:defRPr>
            </a:lvl1pPr>
          </a:lstStyle>
          <a:p>
            <a:pPr algn="ctr" defTabSz="913304">
              <a:buClr>
                <a:srgbClr val="FDB515"/>
              </a:buClr>
              <a:defRPr/>
            </a:pPr>
            <a:r>
              <a:rPr lang="en-US" sz="1600" b="0" dirty="0">
                <a:solidFill>
                  <a:srgbClr val="302E45"/>
                </a:solidFill>
                <a:latin typeface="Century Gothic" panose="020F0302020204030204"/>
              </a:rPr>
              <a:t>Get 20 min in the sun daily (it will help you sleep better)</a:t>
            </a:r>
          </a:p>
        </p:txBody>
      </p:sp>
      <p:sp>
        <p:nvSpPr>
          <p:cNvPr id="13" name="Title 1">
            <a:extLst>
              <a:ext uri="{FF2B5EF4-FFF2-40B4-BE49-F238E27FC236}">
                <a16:creationId xmlns:a16="http://schemas.microsoft.com/office/drawing/2014/main" id="{09FCF26E-D6A0-4213-8A4B-0FCA129BEC1E}"/>
              </a:ext>
            </a:extLst>
          </p:cNvPr>
          <p:cNvSpPr txBox="1">
            <a:spLocks/>
          </p:cNvSpPr>
          <p:nvPr/>
        </p:nvSpPr>
        <p:spPr>
          <a:xfrm>
            <a:off x="9216358" y="2251447"/>
            <a:ext cx="2253590" cy="1675053"/>
          </a:xfrm>
          <a:prstGeom prst="rect">
            <a:avLst/>
          </a:prstGeom>
        </p:spPr>
        <p:txBody>
          <a:bodyPr/>
          <a:lstStyle>
            <a:lvl1pPr algn="l" defTabSz="914400" rtl="0" eaLnBrk="1" latinLnBrk="0" hangingPunct="1">
              <a:lnSpc>
                <a:spcPct val="100000"/>
              </a:lnSpc>
              <a:spcBef>
                <a:spcPct val="0"/>
              </a:spcBef>
              <a:buNone/>
              <a:defRPr sz="4000" b="1" kern="1200">
                <a:solidFill>
                  <a:schemeClr val="tx2"/>
                </a:solidFill>
                <a:latin typeface="+mj-lt"/>
                <a:ea typeface="+mj-ea"/>
                <a:cs typeface="+mj-cs"/>
              </a:defRPr>
            </a:lvl1pPr>
          </a:lstStyle>
          <a:p>
            <a:pPr algn="ctr" defTabSz="913304">
              <a:buClr>
                <a:srgbClr val="FDB515"/>
              </a:buClr>
              <a:defRPr/>
            </a:pPr>
            <a:r>
              <a:rPr lang="en-US" sz="1600" b="0" dirty="0">
                <a:solidFill>
                  <a:srgbClr val="302E45"/>
                </a:solidFill>
                <a:latin typeface="Century Gothic" panose="020F0302020204030204"/>
              </a:rPr>
              <a:t>Sleep well at night  (7-8 hours)</a:t>
            </a:r>
          </a:p>
        </p:txBody>
      </p:sp>
      <p:sp>
        <p:nvSpPr>
          <p:cNvPr id="14" name="Title 1">
            <a:extLst>
              <a:ext uri="{FF2B5EF4-FFF2-40B4-BE49-F238E27FC236}">
                <a16:creationId xmlns:a16="http://schemas.microsoft.com/office/drawing/2014/main" id="{0FEBF4F2-20EC-488C-818F-F130D1920AE1}"/>
              </a:ext>
            </a:extLst>
          </p:cNvPr>
          <p:cNvSpPr txBox="1">
            <a:spLocks/>
          </p:cNvSpPr>
          <p:nvPr/>
        </p:nvSpPr>
        <p:spPr>
          <a:xfrm>
            <a:off x="6394404" y="2221488"/>
            <a:ext cx="2253590" cy="1675053"/>
          </a:xfrm>
          <a:prstGeom prst="rect">
            <a:avLst/>
          </a:prstGeom>
        </p:spPr>
        <p:txBody>
          <a:bodyPr/>
          <a:lstStyle>
            <a:lvl1pPr algn="l" defTabSz="914400" rtl="0" eaLnBrk="1" latinLnBrk="0" hangingPunct="1">
              <a:lnSpc>
                <a:spcPct val="100000"/>
              </a:lnSpc>
              <a:spcBef>
                <a:spcPct val="0"/>
              </a:spcBef>
              <a:buNone/>
              <a:defRPr sz="4000" b="1" kern="1200">
                <a:solidFill>
                  <a:schemeClr val="tx2"/>
                </a:solidFill>
                <a:latin typeface="+mj-lt"/>
                <a:ea typeface="+mj-ea"/>
                <a:cs typeface="+mj-cs"/>
              </a:defRPr>
            </a:lvl1pPr>
          </a:lstStyle>
          <a:p>
            <a:pPr algn="ctr" defTabSz="913304">
              <a:buClr>
                <a:srgbClr val="FDB515"/>
              </a:buClr>
              <a:defRPr/>
            </a:pPr>
            <a:r>
              <a:rPr lang="en-US" sz="1600" b="0" dirty="0">
                <a:solidFill>
                  <a:srgbClr val="302E45"/>
                </a:solidFill>
                <a:latin typeface="Century Gothic" panose="020F0302020204030204"/>
              </a:rPr>
              <a:t>Move… short HIIT sessions, Yoga, Pilates (use Reaction app)</a:t>
            </a:r>
          </a:p>
        </p:txBody>
      </p:sp>
      <p:sp>
        <p:nvSpPr>
          <p:cNvPr id="15" name="Title 1">
            <a:extLst>
              <a:ext uri="{FF2B5EF4-FFF2-40B4-BE49-F238E27FC236}">
                <a16:creationId xmlns:a16="http://schemas.microsoft.com/office/drawing/2014/main" id="{AFFD2771-461B-46F1-BDDE-58CA00F8F415}"/>
              </a:ext>
            </a:extLst>
          </p:cNvPr>
          <p:cNvSpPr txBox="1">
            <a:spLocks/>
          </p:cNvSpPr>
          <p:nvPr/>
        </p:nvSpPr>
        <p:spPr>
          <a:xfrm>
            <a:off x="5429472" y="4414875"/>
            <a:ext cx="1525047" cy="1675053"/>
          </a:xfrm>
          <a:prstGeom prst="rect">
            <a:avLst/>
          </a:prstGeom>
        </p:spPr>
        <p:txBody>
          <a:bodyPr/>
          <a:lstStyle>
            <a:lvl1pPr algn="l" defTabSz="914400" rtl="0" eaLnBrk="1" latinLnBrk="0" hangingPunct="1">
              <a:lnSpc>
                <a:spcPct val="100000"/>
              </a:lnSpc>
              <a:spcBef>
                <a:spcPct val="0"/>
              </a:spcBef>
              <a:buNone/>
              <a:defRPr sz="4000" b="1" kern="1200">
                <a:solidFill>
                  <a:schemeClr val="tx2"/>
                </a:solidFill>
                <a:latin typeface="+mj-lt"/>
                <a:ea typeface="+mj-ea"/>
                <a:cs typeface="+mj-cs"/>
              </a:defRPr>
            </a:lvl1pPr>
          </a:lstStyle>
          <a:p>
            <a:pPr algn="ctr" defTabSz="913304">
              <a:buClr>
                <a:srgbClr val="FDB515"/>
              </a:buClr>
              <a:defRPr/>
            </a:pPr>
            <a:r>
              <a:rPr lang="en-US" sz="1600" b="0" dirty="0">
                <a:solidFill>
                  <a:srgbClr val="302E45"/>
                </a:solidFill>
                <a:latin typeface="Century Gothic" panose="020F0302020204030204"/>
              </a:rPr>
              <a:t>Take a day off…</a:t>
            </a:r>
          </a:p>
        </p:txBody>
      </p:sp>
      <p:sp>
        <p:nvSpPr>
          <p:cNvPr id="16" name="Title 1">
            <a:extLst>
              <a:ext uri="{FF2B5EF4-FFF2-40B4-BE49-F238E27FC236}">
                <a16:creationId xmlns:a16="http://schemas.microsoft.com/office/drawing/2014/main" id="{1A14FCC2-2195-41E9-AD06-80E895CE89ED}"/>
              </a:ext>
            </a:extLst>
          </p:cNvPr>
          <p:cNvSpPr txBox="1">
            <a:spLocks/>
          </p:cNvSpPr>
          <p:nvPr/>
        </p:nvSpPr>
        <p:spPr>
          <a:xfrm>
            <a:off x="7803121" y="4414875"/>
            <a:ext cx="2554177" cy="1675053"/>
          </a:xfrm>
          <a:prstGeom prst="rect">
            <a:avLst/>
          </a:prstGeom>
        </p:spPr>
        <p:txBody>
          <a:bodyPr/>
          <a:lstStyle>
            <a:lvl1pPr algn="l" defTabSz="914400" rtl="0" eaLnBrk="1" latinLnBrk="0" hangingPunct="1">
              <a:lnSpc>
                <a:spcPct val="100000"/>
              </a:lnSpc>
              <a:spcBef>
                <a:spcPct val="0"/>
              </a:spcBef>
              <a:buNone/>
              <a:defRPr sz="4000" b="1" kern="1200">
                <a:solidFill>
                  <a:schemeClr val="tx2"/>
                </a:solidFill>
                <a:latin typeface="+mj-lt"/>
                <a:ea typeface="+mj-ea"/>
                <a:cs typeface="+mj-cs"/>
              </a:defRPr>
            </a:lvl1pPr>
          </a:lstStyle>
          <a:p>
            <a:pPr algn="ctr" defTabSz="913304">
              <a:buClr>
                <a:srgbClr val="FDB515"/>
              </a:buClr>
              <a:defRPr/>
            </a:pPr>
            <a:r>
              <a:rPr lang="en-US" sz="1600" b="0" dirty="0">
                <a:solidFill>
                  <a:srgbClr val="302E45"/>
                </a:solidFill>
                <a:latin typeface="Century Gothic" panose="020F0302020204030204"/>
              </a:rPr>
              <a:t>Me Time (15 min) – listen to music, walk in the park, read a book, take a bath (rule: no phone or airplane mode)</a:t>
            </a:r>
          </a:p>
        </p:txBody>
      </p:sp>
      <p:grpSp>
        <p:nvGrpSpPr>
          <p:cNvPr id="17" name="Group 16">
            <a:extLst>
              <a:ext uri="{FF2B5EF4-FFF2-40B4-BE49-F238E27FC236}">
                <a16:creationId xmlns:a16="http://schemas.microsoft.com/office/drawing/2014/main" id="{9B83E57E-53F0-4C99-928F-34EEE7BF965C}"/>
              </a:ext>
            </a:extLst>
          </p:cNvPr>
          <p:cNvGrpSpPr/>
          <p:nvPr/>
        </p:nvGrpSpPr>
        <p:grpSpPr>
          <a:xfrm>
            <a:off x="1379046" y="1466334"/>
            <a:ext cx="744769" cy="752278"/>
            <a:chOff x="508238" y="1907974"/>
            <a:chExt cx="1119084" cy="1130367"/>
          </a:xfrm>
        </p:grpSpPr>
        <p:sp>
          <p:nvSpPr>
            <p:cNvPr id="18" name="Oval 17">
              <a:extLst>
                <a:ext uri="{FF2B5EF4-FFF2-40B4-BE49-F238E27FC236}">
                  <a16:creationId xmlns:a16="http://schemas.microsoft.com/office/drawing/2014/main" id="{7E69D9E1-0E80-4098-AA0E-88BAC6334A18}"/>
                </a:ext>
              </a:extLst>
            </p:cNvPr>
            <p:cNvSpPr/>
            <p:nvPr/>
          </p:nvSpPr>
          <p:spPr>
            <a:xfrm>
              <a:off x="508238" y="1957539"/>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rtl="1">
                <a:defRPr/>
              </a:pPr>
              <a:endParaRPr lang="en-US" sz="1797" dirty="0">
                <a:solidFill>
                  <a:prstClr val="white"/>
                </a:solidFill>
                <a:latin typeface="Century Gothic" panose="020F0302020204030204"/>
              </a:endParaRPr>
            </a:p>
          </p:txBody>
        </p:sp>
        <p:sp>
          <p:nvSpPr>
            <p:cNvPr id="19" name="Oval 18">
              <a:extLst>
                <a:ext uri="{FF2B5EF4-FFF2-40B4-BE49-F238E27FC236}">
                  <a16:creationId xmlns:a16="http://schemas.microsoft.com/office/drawing/2014/main" id="{68C1231D-AC5A-410B-85EC-DBA875FE7024}"/>
                </a:ext>
              </a:extLst>
            </p:cNvPr>
            <p:cNvSpPr/>
            <p:nvPr/>
          </p:nvSpPr>
          <p:spPr>
            <a:xfrm>
              <a:off x="546521" y="1907974"/>
              <a:ext cx="1080801" cy="1080801"/>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en-US" sz="1797" dirty="0">
                <a:solidFill>
                  <a:prstClr val="white"/>
                </a:solidFill>
                <a:latin typeface="Century Gothic" panose="020F0302020204030204"/>
              </a:endParaRPr>
            </a:p>
          </p:txBody>
        </p:sp>
      </p:grpSp>
      <p:grpSp>
        <p:nvGrpSpPr>
          <p:cNvPr id="21" name="Group 20">
            <a:extLst>
              <a:ext uri="{FF2B5EF4-FFF2-40B4-BE49-F238E27FC236}">
                <a16:creationId xmlns:a16="http://schemas.microsoft.com/office/drawing/2014/main" id="{358A69DA-BF96-469A-8182-87917E666A85}"/>
              </a:ext>
            </a:extLst>
          </p:cNvPr>
          <p:cNvGrpSpPr/>
          <p:nvPr/>
        </p:nvGrpSpPr>
        <p:grpSpPr>
          <a:xfrm>
            <a:off x="7148816" y="1469208"/>
            <a:ext cx="744769" cy="752278"/>
            <a:chOff x="508238" y="1907974"/>
            <a:chExt cx="1119084" cy="1130367"/>
          </a:xfrm>
        </p:grpSpPr>
        <p:sp>
          <p:nvSpPr>
            <p:cNvPr id="22" name="Oval 21">
              <a:extLst>
                <a:ext uri="{FF2B5EF4-FFF2-40B4-BE49-F238E27FC236}">
                  <a16:creationId xmlns:a16="http://schemas.microsoft.com/office/drawing/2014/main" id="{6B559940-9C6D-49AD-A3C1-17D73A6B2F70}"/>
                </a:ext>
              </a:extLst>
            </p:cNvPr>
            <p:cNvSpPr/>
            <p:nvPr/>
          </p:nvSpPr>
          <p:spPr>
            <a:xfrm>
              <a:off x="508238" y="1957539"/>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rtl="1">
                <a:defRPr/>
              </a:pPr>
              <a:endParaRPr lang="en-US" sz="1797" dirty="0">
                <a:solidFill>
                  <a:prstClr val="white"/>
                </a:solidFill>
                <a:latin typeface="Century Gothic" panose="020F0302020204030204"/>
              </a:endParaRPr>
            </a:p>
          </p:txBody>
        </p:sp>
        <p:sp>
          <p:nvSpPr>
            <p:cNvPr id="23" name="Oval 22">
              <a:extLst>
                <a:ext uri="{FF2B5EF4-FFF2-40B4-BE49-F238E27FC236}">
                  <a16:creationId xmlns:a16="http://schemas.microsoft.com/office/drawing/2014/main" id="{9AF1D6E8-F5F4-4572-9F00-7C411705EA5C}"/>
                </a:ext>
              </a:extLst>
            </p:cNvPr>
            <p:cNvSpPr/>
            <p:nvPr/>
          </p:nvSpPr>
          <p:spPr>
            <a:xfrm>
              <a:off x="546521" y="1907974"/>
              <a:ext cx="1080801" cy="1080801"/>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en-US" sz="1797" dirty="0">
                <a:solidFill>
                  <a:prstClr val="white"/>
                </a:solidFill>
                <a:latin typeface="Century Gothic" panose="020F0302020204030204"/>
              </a:endParaRPr>
            </a:p>
          </p:txBody>
        </p:sp>
      </p:grpSp>
      <p:grpSp>
        <p:nvGrpSpPr>
          <p:cNvPr id="27" name="Group 26">
            <a:extLst>
              <a:ext uri="{FF2B5EF4-FFF2-40B4-BE49-F238E27FC236}">
                <a16:creationId xmlns:a16="http://schemas.microsoft.com/office/drawing/2014/main" id="{C1DE06AE-F557-4FA1-9748-0D7F5CC98C3E}"/>
              </a:ext>
            </a:extLst>
          </p:cNvPr>
          <p:cNvGrpSpPr/>
          <p:nvPr/>
        </p:nvGrpSpPr>
        <p:grpSpPr>
          <a:xfrm>
            <a:off x="10066233" y="1466334"/>
            <a:ext cx="744769" cy="752278"/>
            <a:chOff x="508238" y="1907974"/>
            <a:chExt cx="1119084" cy="1130367"/>
          </a:xfrm>
        </p:grpSpPr>
        <p:sp>
          <p:nvSpPr>
            <p:cNvPr id="28" name="Oval 27">
              <a:extLst>
                <a:ext uri="{FF2B5EF4-FFF2-40B4-BE49-F238E27FC236}">
                  <a16:creationId xmlns:a16="http://schemas.microsoft.com/office/drawing/2014/main" id="{BFA835CF-0A56-4FFA-A75E-40E73373D97E}"/>
                </a:ext>
              </a:extLst>
            </p:cNvPr>
            <p:cNvSpPr/>
            <p:nvPr/>
          </p:nvSpPr>
          <p:spPr>
            <a:xfrm>
              <a:off x="508238" y="1957539"/>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rtl="1">
                <a:defRPr/>
              </a:pPr>
              <a:endParaRPr lang="en-US" sz="1797" dirty="0">
                <a:solidFill>
                  <a:prstClr val="white"/>
                </a:solidFill>
                <a:latin typeface="Century Gothic" panose="020F0302020204030204"/>
              </a:endParaRPr>
            </a:p>
          </p:txBody>
        </p:sp>
        <p:sp>
          <p:nvSpPr>
            <p:cNvPr id="29" name="Oval 28">
              <a:extLst>
                <a:ext uri="{FF2B5EF4-FFF2-40B4-BE49-F238E27FC236}">
                  <a16:creationId xmlns:a16="http://schemas.microsoft.com/office/drawing/2014/main" id="{C8413FD1-BE86-47A1-A0A1-F896A71A8F5E}"/>
                </a:ext>
              </a:extLst>
            </p:cNvPr>
            <p:cNvSpPr/>
            <p:nvPr/>
          </p:nvSpPr>
          <p:spPr>
            <a:xfrm>
              <a:off x="546521" y="1907974"/>
              <a:ext cx="1080801" cy="1080801"/>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en-US" sz="1797" dirty="0">
                <a:solidFill>
                  <a:prstClr val="white"/>
                </a:solidFill>
                <a:latin typeface="Century Gothic" panose="020F0302020204030204"/>
              </a:endParaRPr>
            </a:p>
          </p:txBody>
        </p:sp>
      </p:grpSp>
      <p:pic>
        <p:nvPicPr>
          <p:cNvPr id="2" name="Graphic 1">
            <a:extLst>
              <a:ext uri="{FF2B5EF4-FFF2-40B4-BE49-F238E27FC236}">
                <a16:creationId xmlns:a16="http://schemas.microsoft.com/office/drawing/2014/main" id="{5F0907AB-6961-4387-B590-8C643016E4B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55438" y="1606333"/>
            <a:ext cx="417457" cy="408136"/>
          </a:xfrm>
          <a:prstGeom prst="rect">
            <a:avLst/>
          </a:prstGeom>
        </p:spPr>
      </p:pic>
      <p:grpSp>
        <p:nvGrpSpPr>
          <p:cNvPr id="30" name="Group 29">
            <a:extLst>
              <a:ext uri="{FF2B5EF4-FFF2-40B4-BE49-F238E27FC236}">
                <a16:creationId xmlns:a16="http://schemas.microsoft.com/office/drawing/2014/main" id="{BBAEFD0C-8E25-483E-8350-68AF72F38CD7}"/>
              </a:ext>
            </a:extLst>
          </p:cNvPr>
          <p:cNvGrpSpPr/>
          <p:nvPr/>
        </p:nvGrpSpPr>
        <p:grpSpPr>
          <a:xfrm>
            <a:off x="5819611" y="3662594"/>
            <a:ext cx="744769" cy="752278"/>
            <a:chOff x="508238" y="1907974"/>
            <a:chExt cx="1119084" cy="1130367"/>
          </a:xfrm>
        </p:grpSpPr>
        <p:sp>
          <p:nvSpPr>
            <p:cNvPr id="31" name="Oval 30">
              <a:extLst>
                <a:ext uri="{FF2B5EF4-FFF2-40B4-BE49-F238E27FC236}">
                  <a16:creationId xmlns:a16="http://schemas.microsoft.com/office/drawing/2014/main" id="{1FA541D8-D27B-4950-A898-F087D7EDA14A}"/>
                </a:ext>
              </a:extLst>
            </p:cNvPr>
            <p:cNvSpPr/>
            <p:nvPr/>
          </p:nvSpPr>
          <p:spPr>
            <a:xfrm>
              <a:off x="508238" y="1957539"/>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rtl="1">
                <a:defRPr/>
              </a:pPr>
              <a:endParaRPr lang="en-US" sz="1797" dirty="0">
                <a:solidFill>
                  <a:prstClr val="white"/>
                </a:solidFill>
                <a:latin typeface="Century Gothic" panose="020F0302020204030204"/>
              </a:endParaRPr>
            </a:p>
          </p:txBody>
        </p:sp>
        <p:sp>
          <p:nvSpPr>
            <p:cNvPr id="32" name="Oval 31">
              <a:extLst>
                <a:ext uri="{FF2B5EF4-FFF2-40B4-BE49-F238E27FC236}">
                  <a16:creationId xmlns:a16="http://schemas.microsoft.com/office/drawing/2014/main" id="{66EB512F-3759-4CC6-BF7D-1C341681DCAD}"/>
                </a:ext>
              </a:extLst>
            </p:cNvPr>
            <p:cNvSpPr/>
            <p:nvPr/>
          </p:nvSpPr>
          <p:spPr>
            <a:xfrm>
              <a:off x="546521" y="1907974"/>
              <a:ext cx="1080801" cy="1080801"/>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en-US" sz="1797" dirty="0">
                <a:solidFill>
                  <a:prstClr val="white"/>
                </a:solidFill>
                <a:latin typeface="Century Gothic" panose="020F0302020204030204"/>
              </a:endParaRPr>
            </a:p>
          </p:txBody>
        </p:sp>
      </p:grpSp>
      <p:grpSp>
        <p:nvGrpSpPr>
          <p:cNvPr id="33" name="Group 32">
            <a:extLst>
              <a:ext uri="{FF2B5EF4-FFF2-40B4-BE49-F238E27FC236}">
                <a16:creationId xmlns:a16="http://schemas.microsoft.com/office/drawing/2014/main" id="{C12E1137-B458-4558-BE71-1D526A69B67A}"/>
              </a:ext>
            </a:extLst>
          </p:cNvPr>
          <p:cNvGrpSpPr/>
          <p:nvPr/>
        </p:nvGrpSpPr>
        <p:grpSpPr>
          <a:xfrm>
            <a:off x="8678383" y="3662594"/>
            <a:ext cx="744769" cy="752278"/>
            <a:chOff x="508238" y="1907974"/>
            <a:chExt cx="1119084" cy="1130367"/>
          </a:xfrm>
        </p:grpSpPr>
        <p:sp>
          <p:nvSpPr>
            <p:cNvPr id="34" name="Oval 33">
              <a:extLst>
                <a:ext uri="{FF2B5EF4-FFF2-40B4-BE49-F238E27FC236}">
                  <a16:creationId xmlns:a16="http://schemas.microsoft.com/office/drawing/2014/main" id="{3D6559D7-3D33-493F-9AC6-F15F4CD61C15}"/>
                </a:ext>
              </a:extLst>
            </p:cNvPr>
            <p:cNvSpPr/>
            <p:nvPr/>
          </p:nvSpPr>
          <p:spPr>
            <a:xfrm>
              <a:off x="508238" y="1957539"/>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rtl="1">
                <a:defRPr/>
              </a:pPr>
              <a:endParaRPr lang="en-US" sz="1797" dirty="0">
                <a:solidFill>
                  <a:prstClr val="white"/>
                </a:solidFill>
                <a:latin typeface="Century Gothic" panose="020F0302020204030204"/>
              </a:endParaRPr>
            </a:p>
          </p:txBody>
        </p:sp>
        <p:sp>
          <p:nvSpPr>
            <p:cNvPr id="35" name="Oval 34">
              <a:extLst>
                <a:ext uri="{FF2B5EF4-FFF2-40B4-BE49-F238E27FC236}">
                  <a16:creationId xmlns:a16="http://schemas.microsoft.com/office/drawing/2014/main" id="{0A61F946-C3E5-402E-9F3C-6AF4FCA49762}"/>
                </a:ext>
              </a:extLst>
            </p:cNvPr>
            <p:cNvSpPr/>
            <p:nvPr/>
          </p:nvSpPr>
          <p:spPr>
            <a:xfrm>
              <a:off x="546521" y="1907974"/>
              <a:ext cx="1080801" cy="1080801"/>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en-US" sz="1797" dirty="0">
                <a:solidFill>
                  <a:prstClr val="white"/>
                </a:solidFill>
                <a:latin typeface="Century Gothic" panose="020F0302020204030204"/>
              </a:endParaRPr>
            </a:p>
          </p:txBody>
        </p:sp>
      </p:grpSp>
      <p:grpSp>
        <p:nvGrpSpPr>
          <p:cNvPr id="36" name="Group 35">
            <a:extLst>
              <a:ext uri="{FF2B5EF4-FFF2-40B4-BE49-F238E27FC236}">
                <a16:creationId xmlns:a16="http://schemas.microsoft.com/office/drawing/2014/main" id="{CAD57E70-6C87-4D19-A85A-D389E5347102}"/>
              </a:ext>
            </a:extLst>
          </p:cNvPr>
          <p:cNvGrpSpPr/>
          <p:nvPr/>
        </p:nvGrpSpPr>
        <p:grpSpPr>
          <a:xfrm>
            <a:off x="4396308" y="1499167"/>
            <a:ext cx="744769" cy="752278"/>
            <a:chOff x="508238" y="1907974"/>
            <a:chExt cx="1119084" cy="1130367"/>
          </a:xfrm>
        </p:grpSpPr>
        <p:sp>
          <p:nvSpPr>
            <p:cNvPr id="37" name="Oval 36">
              <a:extLst>
                <a:ext uri="{FF2B5EF4-FFF2-40B4-BE49-F238E27FC236}">
                  <a16:creationId xmlns:a16="http://schemas.microsoft.com/office/drawing/2014/main" id="{D7A877B2-9710-4575-B736-3FDCEC1B889D}"/>
                </a:ext>
              </a:extLst>
            </p:cNvPr>
            <p:cNvSpPr/>
            <p:nvPr/>
          </p:nvSpPr>
          <p:spPr>
            <a:xfrm>
              <a:off x="508238" y="1957539"/>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rtl="1">
                <a:defRPr/>
              </a:pPr>
              <a:endParaRPr lang="en-US" sz="1797" dirty="0">
                <a:solidFill>
                  <a:prstClr val="white"/>
                </a:solidFill>
                <a:latin typeface="Century Gothic" panose="020F0302020204030204"/>
              </a:endParaRPr>
            </a:p>
          </p:txBody>
        </p:sp>
        <p:sp>
          <p:nvSpPr>
            <p:cNvPr id="38" name="Oval 37">
              <a:extLst>
                <a:ext uri="{FF2B5EF4-FFF2-40B4-BE49-F238E27FC236}">
                  <a16:creationId xmlns:a16="http://schemas.microsoft.com/office/drawing/2014/main" id="{99E5F3B6-ED53-47EB-B44C-E61AC0FA4E8B}"/>
                </a:ext>
              </a:extLst>
            </p:cNvPr>
            <p:cNvSpPr/>
            <p:nvPr/>
          </p:nvSpPr>
          <p:spPr>
            <a:xfrm>
              <a:off x="546521" y="1907974"/>
              <a:ext cx="1080801" cy="1080801"/>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en-US" sz="1797" dirty="0">
                <a:solidFill>
                  <a:prstClr val="white"/>
                </a:solidFill>
                <a:latin typeface="Century Gothic" panose="020F0302020204030204"/>
              </a:endParaRPr>
            </a:p>
          </p:txBody>
        </p:sp>
      </p:grpSp>
      <p:pic>
        <p:nvPicPr>
          <p:cNvPr id="4" name="Graphic 3">
            <a:extLst>
              <a:ext uri="{FF2B5EF4-FFF2-40B4-BE49-F238E27FC236}">
                <a16:creationId xmlns:a16="http://schemas.microsoft.com/office/drawing/2014/main" id="{43B96402-FECA-4551-AACE-04A875611B5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49370" y="1645007"/>
            <a:ext cx="352873" cy="367692"/>
          </a:xfrm>
          <a:prstGeom prst="rect">
            <a:avLst/>
          </a:prstGeom>
        </p:spPr>
      </p:pic>
      <p:pic>
        <p:nvPicPr>
          <p:cNvPr id="5" name="Graphic 4">
            <a:extLst>
              <a:ext uri="{FF2B5EF4-FFF2-40B4-BE49-F238E27FC236}">
                <a16:creationId xmlns:a16="http://schemas.microsoft.com/office/drawing/2014/main" id="{0BE30A36-30EA-4CA0-90C2-38EAF4B0DA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33156" y="3850026"/>
            <a:ext cx="365570" cy="365570"/>
          </a:xfrm>
          <a:prstGeom prst="rect">
            <a:avLst/>
          </a:prstGeom>
        </p:spPr>
      </p:pic>
      <p:pic>
        <p:nvPicPr>
          <p:cNvPr id="39" name="Graphic 38">
            <a:extLst>
              <a:ext uri="{FF2B5EF4-FFF2-40B4-BE49-F238E27FC236}">
                <a16:creationId xmlns:a16="http://schemas.microsoft.com/office/drawing/2014/main" id="{42119B08-5614-49BA-95C7-80CC7C91F9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51388" y="1735939"/>
            <a:ext cx="388104" cy="210222"/>
          </a:xfrm>
          <a:prstGeom prst="rect">
            <a:avLst/>
          </a:prstGeom>
        </p:spPr>
      </p:pic>
      <p:pic>
        <p:nvPicPr>
          <p:cNvPr id="41" name="Graphic 40">
            <a:extLst>
              <a:ext uri="{FF2B5EF4-FFF2-40B4-BE49-F238E27FC236}">
                <a16:creationId xmlns:a16="http://schemas.microsoft.com/office/drawing/2014/main" id="{5943BE80-9164-42CF-B825-C334BCE45F9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14101" y="1692608"/>
            <a:ext cx="342122" cy="342122"/>
          </a:xfrm>
          <a:prstGeom prst="rect">
            <a:avLst/>
          </a:prstGeom>
        </p:spPr>
      </p:pic>
      <p:pic>
        <p:nvPicPr>
          <p:cNvPr id="42" name="Graphic 41">
            <a:extLst>
              <a:ext uri="{FF2B5EF4-FFF2-40B4-BE49-F238E27FC236}">
                <a16:creationId xmlns:a16="http://schemas.microsoft.com/office/drawing/2014/main" id="{E8239300-B77A-49DA-A004-E490AF49E49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853029" y="3855189"/>
            <a:ext cx="420950" cy="297567"/>
          </a:xfrm>
          <a:prstGeom prst="rect">
            <a:avLst/>
          </a:prstGeom>
        </p:spPr>
      </p:pic>
      <p:sp>
        <p:nvSpPr>
          <p:cNvPr id="43" name="Oval 42">
            <a:extLst>
              <a:ext uri="{FF2B5EF4-FFF2-40B4-BE49-F238E27FC236}">
                <a16:creationId xmlns:a16="http://schemas.microsoft.com/office/drawing/2014/main" id="{D6B37DEE-B2FF-48BB-8152-142BC084CD36}"/>
              </a:ext>
            </a:extLst>
          </p:cNvPr>
          <p:cNvSpPr/>
          <p:nvPr/>
        </p:nvSpPr>
        <p:spPr>
          <a:xfrm>
            <a:off x="1980272" y="1994600"/>
            <a:ext cx="148819" cy="1488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
        <p:nvSpPr>
          <p:cNvPr id="44" name="Oval 43">
            <a:extLst>
              <a:ext uri="{FF2B5EF4-FFF2-40B4-BE49-F238E27FC236}">
                <a16:creationId xmlns:a16="http://schemas.microsoft.com/office/drawing/2014/main" id="{F805A910-AEFA-4825-94E3-01403E3D2137}"/>
              </a:ext>
            </a:extLst>
          </p:cNvPr>
          <p:cNvSpPr/>
          <p:nvPr/>
        </p:nvSpPr>
        <p:spPr>
          <a:xfrm>
            <a:off x="5009625" y="1994600"/>
            <a:ext cx="148819" cy="1488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
        <p:nvSpPr>
          <p:cNvPr id="46" name="Oval 45">
            <a:extLst>
              <a:ext uri="{FF2B5EF4-FFF2-40B4-BE49-F238E27FC236}">
                <a16:creationId xmlns:a16="http://schemas.microsoft.com/office/drawing/2014/main" id="{D85F301E-BEA1-46A1-8973-ED6059D02EE1}"/>
              </a:ext>
            </a:extLst>
          </p:cNvPr>
          <p:cNvSpPr/>
          <p:nvPr/>
        </p:nvSpPr>
        <p:spPr>
          <a:xfrm>
            <a:off x="10635486" y="1994600"/>
            <a:ext cx="148819" cy="1488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
        <p:nvSpPr>
          <p:cNvPr id="47" name="Oval 46">
            <a:extLst>
              <a:ext uri="{FF2B5EF4-FFF2-40B4-BE49-F238E27FC236}">
                <a16:creationId xmlns:a16="http://schemas.microsoft.com/office/drawing/2014/main" id="{84D89448-AF5B-4C22-8E8A-35FFEED36928}"/>
              </a:ext>
            </a:extLst>
          </p:cNvPr>
          <p:cNvSpPr/>
          <p:nvPr/>
        </p:nvSpPr>
        <p:spPr>
          <a:xfrm>
            <a:off x="7727809" y="2014752"/>
            <a:ext cx="148819" cy="1488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
        <p:nvSpPr>
          <p:cNvPr id="48" name="Oval 47">
            <a:extLst>
              <a:ext uri="{FF2B5EF4-FFF2-40B4-BE49-F238E27FC236}">
                <a16:creationId xmlns:a16="http://schemas.microsoft.com/office/drawing/2014/main" id="{C0E9CB67-EF3A-4772-A642-9154B25287AD}"/>
              </a:ext>
            </a:extLst>
          </p:cNvPr>
          <p:cNvSpPr/>
          <p:nvPr/>
        </p:nvSpPr>
        <p:spPr>
          <a:xfrm>
            <a:off x="6394404" y="4208139"/>
            <a:ext cx="148819" cy="1488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
        <p:nvSpPr>
          <p:cNvPr id="49" name="Oval 48">
            <a:extLst>
              <a:ext uri="{FF2B5EF4-FFF2-40B4-BE49-F238E27FC236}">
                <a16:creationId xmlns:a16="http://schemas.microsoft.com/office/drawing/2014/main" id="{49EF3941-6DD7-4507-B6F9-51AF27482E0D}"/>
              </a:ext>
            </a:extLst>
          </p:cNvPr>
          <p:cNvSpPr/>
          <p:nvPr/>
        </p:nvSpPr>
        <p:spPr>
          <a:xfrm>
            <a:off x="9248977" y="4208139"/>
            <a:ext cx="148819" cy="1488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
        <p:nvSpPr>
          <p:cNvPr id="50" name="Title 1">
            <a:extLst>
              <a:ext uri="{FF2B5EF4-FFF2-40B4-BE49-F238E27FC236}">
                <a16:creationId xmlns:a16="http://schemas.microsoft.com/office/drawing/2014/main" id="{33CFA5A8-EE48-4F97-A7DD-804561797D55}"/>
              </a:ext>
            </a:extLst>
          </p:cNvPr>
          <p:cNvSpPr txBox="1">
            <a:spLocks/>
          </p:cNvSpPr>
          <p:nvPr/>
        </p:nvSpPr>
        <p:spPr>
          <a:xfrm>
            <a:off x="2327279" y="4451047"/>
            <a:ext cx="2253590" cy="1675053"/>
          </a:xfrm>
          <a:prstGeom prst="rect">
            <a:avLst/>
          </a:prstGeom>
        </p:spPr>
        <p:txBody>
          <a:bodyPr/>
          <a:lstStyle>
            <a:lvl1pPr algn="l" defTabSz="914400" rtl="0" eaLnBrk="1" latinLnBrk="0" hangingPunct="1">
              <a:lnSpc>
                <a:spcPct val="100000"/>
              </a:lnSpc>
              <a:spcBef>
                <a:spcPct val="0"/>
              </a:spcBef>
              <a:buNone/>
              <a:defRPr sz="4000" b="1" kern="1200">
                <a:solidFill>
                  <a:schemeClr val="tx2"/>
                </a:solidFill>
                <a:latin typeface="+mj-lt"/>
                <a:ea typeface="+mj-ea"/>
                <a:cs typeface="+mj-cs"/>
              </a:defRPr>
            </a:lvl1pPr>
          </a:lstStyle>
          <a:p>
            <a:pPr algn="ctr" defTabSz="913304">
              <a:buClr>
                <a:srgbClr val="FDB515"/>
              </a:buClr>
              <a:defRPr/>
            </a:pPr>
            <a:r>
              <a:rPr lang="en-US" sz="1600" b="0" dirty="0">
                <a:solidFill>
                  <a:srgbClr val="302E45"/>
                </a:solidFill>
                <a:latin typeface="Century Gothic" panose="020F0302020204030204"/>
              </a:rPr>
              <a:t>Embrace mindfulness &amp; meditation (2-20 min)</a:t>
            </a:r>
          </a:p>
        </p:txBody>
      </p:sp>
      <p:grpSp>
        <p:nvGrpSpPr>
          <p:cNvPr id="51" name="Group 50">
            <a:extLst>
              <a:ext uri="{FF2B5EF4-FFF2-40B4-BE49-F238E27FC236}">
                <a16:creationId xmlns:a16="http://schemas.microsoft.com/office/drawing/2014/main" id="{F137C8E2-4A38-4255-9862-802506823E37}"/>
              </a:ext>
            </a:extLst>
          </p:cNvPr>
          <p:cNvGrpSpPr/>
          <p:nvPr/>
        </p:nvGrpSpPr>
        <p:grpSpPr>
          <a:xfrm>
            <a:off x="3077357" y="3665934"/>
            <a:ext cx="744769" cy="752278"/>
            <a:chOff x="508238" y="1907974"/>
            <a:chExt cx="1119084" cy="1130367"/>
          </a:xfrm>
        </p:grpSpPr>
        <p:sp>
          <p:nvSpPr>
            <p:cNvPr id="52" name="Oval 51">
              <a:extLst>
                <a:ext uri="{FF2B5EF4-FFF2-40B4-BE49-F238E27FC236}">
                  <a16:creationId xmlns:a16="http://schemas.microsoft.com/office/drawing/2014/main" id="{8FE937DA-7945-4F4D-AB0B-B39FF87C1F3E}"/>
                </a:ext>
              </a:extLst>
            </p:cNvPr>
            <p:cNvSpPr/>
            <p:nvPr/>
          </p:nvSpPr>
          <p:spPr>
            <a:xfrm>
              <a:off x="508238" y="1957539"/>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rtl="1">
                <a:defRPr/>
              </a:pPr>
              <a:endParaRPr lang="en-US" sz="1797" dirty="0">
                <a:solidFill>
                  <a:prstClr val="white"/>
                </a:solidFill>
                <a:latin typeface="Century Gothic" panose="020F0302020204030204"/>
              </a:endParaRPr>
            </a:p>
          </p:txBody>
        </p:sp>
        <p:sp>
          <p:nvSpPr>
            <p:cNvPr id="53" name="Oval 52">
              <a:extLst>
                <a:ext uri="{FF2B5EF4-FFF2-40B4-BE49-F238E27FC236}">
                  <a16:creationId xmlns:a16="http://schemas.microsoft.com/office/drawing/2014/main" id="{7B143F5E-BB3F-4783-BEAF-3F801943FF6E}"/>
                </a:ext>
              </a:extLst>
            </p:cNvPr>
            <p:cNvSpPr/>
            <p:nvPr/>
          </p:nvSpPr>
          <p:spPr>
            <a:xfrm>
              <a:off x="546521" y="1907974"/>
              <a:ext cx="1080801" cy="1080801"/>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en-US" sz="1797" dirty="0">
                <a:solidFill>
                  <a:prstClr val="white"/>
                </a:solidFill>
                <a:latin typeface="Century Gothic" panose="020F0302020204030204"/>
              </a:endParaRPr>
            </a:p>
          </p:txBody>
        </p:sp>
      </p:grpSp>
      <p:pic>
        <p:nvPicPr>
          <p:cNvPr id="54" name="Graphic 53">
            <a:extLst>
              <a:ext uri="{FF2B5EF4-FFF2-40B4-BE49-F238E27FC236}">
                <a16:creationId xmlns:a16="http://schemas.microsoft.com/office/drawing/2014/main" id="{34F2CF73-D00D-43DF-A39E-85FBC5C3969C}"/>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325779" y="3820486"/>
            <a:ext cx="275680" cy="400614"/>
          </a:xfrm>
          <a:prstGeom prst="rect">
            <a:avLst/>
          </a:prstGeom>
        </p:spPr>
      </p:pic>
      <p:sp>
        <p:nvSpPr>
          <p:cNvPr id="55" name="Oval 54">
            <a:extLst>
              <a:ext uri="{FF2B5EF4-FFF2-40B4-BE49-F238E27FC236}">
                <a16:creationId xmlns:a16="http://schemas.microsoft.com/office/drawing/2014/main" id="{7C2AFE6E-A09A-44E4-9872-A2E10CB52261}"/>
              </a:ext>
            </a:extLst>
          </p:cNvPr>
          <p:cNvSpPr/>
          <p:nvPr/>
        </p:nvSpPr>
        <p:spPr>
          <a:xfrm>
            <a:off x="3673305" y="4194200"/>
            <a:ext cx="148819" cy="1488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Tree>
    <p:extLst>
      <p:ext uri="{BB962C8B-B14F-4D97-AF65-F5344CB8AC3E}">
        <p14:creationId xmlns:p14="http://schemas.microsoft.com/office/powerpoint/2010/main" val="84440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6253AADC-C8B1-4692-B03A-BC47BA42FBED}"/>
              </a:ext>
            </a:extLst>
          </p:cNvPr>
          <p:cNvSpPr txBox="1">
            <a:spLocks/>
          </p:cNvSpPr>
          <p:nvPr/>
        </p:nvSpPr>
        <p:spPr>
          <a:xfrm>
            <a:off x="546378" y="450801"/>
            <a:ext cx="11088784" cy="553854"/>
          </a:xfrm>
          <a:prstGeom prst="rect">
            <a:avLst/>
          </a:prstGeom>
        </p:spPr>
        <p:txBody>
          <a:bodyPr/>
          <a:lstStyle>
            <a:lvl1pPr algn="l" defTabSz="914126" rtl="0" eaLnBrk="1" latinLnBrk="0" hangingPunct="1">
              <a:lnSpc>
                <a:spcPct val="100000"/>
              </a:lnSpc>
              <a:spcBef>
                <a:spcPct val="0"/>
              </a:spcBef>
              <a:buNone/>
              <a:defRPr sz="3599" b="1" kern="1200">
                <a:solidFill>
                  <a:schemeClr val="tx2"/>
                </a:solidFill>
                <a:latin typeface="+mj-lt"/>
                <a:ea typeface="+mj-ea"/>
                <a:cs typeface="+mj-cs"/>
              </a:defRPr>
            </a:lvl1pPr>
          </a:lstStyle>
          <a:p>
            <a:r>
              <a:rPr lang="en-US" dirty="0">
                <a:solidFill>
                  <a:srgbClr val="302E45"/>
                </a:solidFill>
                <a:latin typeface="Century Gothic" panose="020B0502020202020204" pitchFamily="34" charset="0"/>
                <a:ea typeface="HGSMinchoE" panose="020B0400000000000000" pitchFamily="18" charset="-128"/>
                <a:cs typeface="Iskoola Pota" panose="020B0604020202020204" pitchFamily="34" charset="0"/>
              </a:rPr>
              <a:t>Agenda</a:t>
            </a:r>
            <a:endParaRPr lang="en-US" dirty="0"/>
          </a:p>
        </p:txBody>
      </p:sp>
      <p:cxnSp>
        <p:nvCxnSpPr>
          <p:cNvPr id="9" name="Straight Connector 8">
            <a:extLst>
              <a:ext uri="{FF2B5EF4-FFF2-40B4-BE49-F238E27FC236}">
                <a16:creationId xmlns:a16="http://schemas.microsoft.com/office/drawing/2014/main" id="{2D042211-E358-47D1-B4C3-CBED5BB37062}"/>
              </a:ext>
            </a:extLst>
          </p:cNvPr>
          <p:cNvCxnSpPr>
            <a:cxnSpLocks/>
          </p:cNvCxnSpPr>
          <p:nvPr/>
        </p:nvCxnSpPr>
        <p:spPr>
          <a:xfrm>
            <a:off x="495110" y="1140100"/>
            <a:ext cx="2850595" cy="0"/>
          </a:xfrm>
          <a:prstGeom prst="line">
            <a:avLst/>
          </a:prstGeom>
          <a:ln w="19050">
            <a:gradFill flip="none" rotWithShape="1">
              <a:gsLst>
                <a:gs pos="0">
                  <a:schemeClr val="accent2"/>
                </a:gs>
                <a:gs pos="48000">
                  <a:schemeClr val="accent4"/>
                </a:gs>
                <a:gs pos="100000">
                  <a:schemeClr val="tx2">
                    <a:alpha val="3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99355E77-AA85-4D34-99A2-2134C6D4532E}"/>
              </a:ext>
            </a:extLst>
          </p:cNvPr>
          <p:cNvGraphicFramePr>
            <a:graphicFrameLocks noGrp="1"/>
          </p:cNvGraphicFramePr>
          <p:nvPr>
            <p:extLst>
              <p:ext uri="{D42A27DB-BD31-4B8C-83A1-F6EECF244321}">
                <p14:modId xmlns:p14="http://schemas.microsoft.com/office/powerpoint/2010/main" val="3706780696"/>
              </p:ext>
            </p:extLst>
          </p:nvPr>
        </p:nvGraphicFramePr>
        <p:xfrm>
          <a:off x="709933" y="1601112"/>
          <a:ext cx="5065029" cy="3685934"/>
        </p:xfrm>
        <a:graphic>
          <a:graphicData uri="http://schemas.openxmlformats.org/drawingml/2006/table">
            <a:tbl>
              <a:tblPr firstRow="1" firstCol="1" bandRow="1">
                <a:tableStyleId>{2D5ABB26-0587-4C30-8999-92F81FD0307C}</a:tableStyleId>
              </a:tblPr>
              <a:tblGrid>
                <a:gridCol w="5065029">
                  <a:extLst>
                    <a:ext uri="{9D8B030D-6E8A-4147-A177-3AD203B41FA5}">
                      <a16:colId xmlns:a16="http://schemas.microsoft.com/office/drawing/2014/main" val="1857205427"/>
                    </a:ext>
                  </a:extLst>
                </a:gridCol>
              </a:tblGrid>
              <a:tr h="869963">
                <a:tc>
                  <a:txBody>
                    <a:bodyPr/>
                    <a:lstStyle/>
                    <a:p>
                      <a:pPr marL="0" marR="0" indent="0">
                        <a:lnSpc>
                          <a:spcPct val="150000"/>
                        </a:lnSpc>
                        <a:spcBef>
                          <a:spcPts val="0"/>
                        </a:spcBef>
                        <a:spcAft>
                          <a:spcPts val="0"/>
                        </a:spcAft>
                        <a:buFont typeface="Arial" panose="020B0604020202020204" pitchFamily="34" charset="0"/>
                        <a:buNone/>
                      </a:pPr>
                      <a:r>
                        <a:rPr lang="en-US" sz="2400" b="1" kern="1200" dirty="0">
                          <a:solidFill>
                            <a:schemeClr val="accent2"/>
                          </a:solidFill>
                          <a:latin typeface="Century Gothic" panose="020B0502020202020204" pitchFamily="34" charset="0"/>
                          <a:ea typeface="HGSMinchoE" panose="020B0400000000000000" pitchFamily="18" charset="-128"/>
                          <a:cs typeface="Iskoola Pota" panose="020B0604020202020204" pitchFamily="34" charset="0"/>
                        </a:rPr>
                        <a:t>Part 1</a:t>
                      </a:r>
                    </a:p>
                    <a:p>
                      <a:pPr marL="0" marR="0" indent="0">
                        <a:lnSpc>
                          <a:spcPct val="150000"/>
                        </a:lnSpc>
                        <a:spcBef>
                          <a:spcPts val="0"/>
                        </a:spcBef>
                        <a:spcAft>
                          <a:spcPts val="0"/>
                        </a:spcAft>
                        <a:buFont typeface="Wingdings" panose="05000000000000000000" pitchFamily="2" charset="2"/>
                        <a:buNone/>
                      </a:pPr>
                      <a:r>
                        <a:rPr lang="en-US" sz="1800" b="0" kern="1200" dirty="0">
                          <a:solidFill>
                            <a:srgbClr val="302E45"/>
                          </a:solidFill>
                          <a:latin typeface="Century Gothic" panose="020B0502020202020204" pitchFamily="34" charset="0"/>
                          <a:ea typeface="HGSMinchoE" panose="020B0400000000000000" pitchFamily="18" charset="-128"/>
                          <a:cs typeface="Iskoola Pota" panose="020B0604020202020204" pitchFamily="34" charset="0"/>
                        </a:rPr>
                        <a:t>Opening</a:t>
                      </a:r>
                    </a:p>
                  </a:txBody>
                  <a:tcPr marL="68562" marR="68562" marT="0" marB="0">
                    <a:lnB w="6350" cap="flat" cmpd="sng" algn="ctr">
                      <a:solidFill>
                        <a:schemeClr val="tx2"/>
                      </a:solidFill>
                      <a:prstDash val="sysDash"/>
                      <a:round/>
                      <a:headEnd type="none" w="med" len="med"/>
                      <a:tailEnd type="none" w="med" len="med"/>
                    </a:lnB>
                  </a:tcPr>
                </a:tc>
                <a:extLst>
                  <a:ext uri="{0D108BD9-81ED-4DB2-BD59-A6C34878D82A}">
                    <a16:rowId xmlns:a16="http://schemas.microsoft.com/office/drawing/2014/main" val="1264110462"/>
                  </a:ext>
                </a:extLst>
              </a:tr>
              <a:tr h="408759">
                <a:tc>
                  <a:txBody>
                    <a:bodyPr/>
                    <a:lstStyle/>
                    <a:p>
                      <a:pPr marL="0" marR="0" indent="0">
                        <a:lnSpc>
                          <a:spcPct val="150000"/>
                        </a:lnSpc>
                        <a:spcBef>
                          <a:spcPts val="0"/>
                        </a:spcBef>
                        <a:spcAft>
                          <a:spcPts val="0"/>
                        </a:spcAft>
                        <a:buFont typeface="Wingdings" panose="05000000000000000000" pitchFamily="2" charset="2"/>
                        <a:buNone/>
                      </a:pPr>
                      <a:r>
                        <a:rPr lang="en-US" sz="1800" b="0" kern="1200" dirty="0">
                          <a:solidFill>
                            <a:srgbClr val="302E45"/>
                          </a:solidFill>
                          <a:latin typeface="Century Gothic" panose="020B0502020202020204" pitchFamily="34" charset="0"/>
                          <a:ea typeface="HGSMinchoE" panose="020B0400000000000000" pitchFamily="18" charset="-128"/>
                          <a:cs typeface="Iskoola Pota" panose="020B0604020202020204" pitchFamily="34" charset="0"/>
                        </a:rPr>
                        <a:t>Resilience</a:t>
                      </a:r>
                    </a:p>
                  </a:txBody>
                  <a:tcPr marL="68562" marR="68562" marT="0" marB="0">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tcPr>
                </a:tc>
                <a:extLst>
                  <a:ext uri="{0D108BD9-81ED-4DB2-BD59-A6C34878D82A}">
                    <a16:rowId xmlns:a16="http://schemas.microsoft.com/office/drawing/2014/main" val="1179180104"/>
                  </a:ext>
                </a:extLst>
              </a:tr>
              <a:tr h="447356">
                <a:tc>
                  <a:txBody>
                    <a:bodyPr/>
                    <a:lstStyle/>
                    <a:p>
                      <a:pPr marL="0" marR="0" indent="0">
                        <a:lnSpc>
                          <a:spcPct val="150000"/>
                        </a:lnSpc>
                        <a:spcBef>
                          <a:spcPts val="0"/>
                        </a:spcBef>
                        <a:spcAft>
                          <a:spcPts val="0"/>
                        </a:spcAft>
                        <a:buFont typeface="Wingdings" panose="05000000000000000000" pitchFamily="2" charset="2"/>
                        <a:buNone/>
                      </a:pPr>
                      <a:r>
                        <a:rPr lang="en-US" sz="1800" b="0" kern="1200" dirty="0">
                          <a:solidFill>
                            <a:srgbClr val="302E45"/>
                          </a:solidFill>
                          <a:latin typeface="Century Gothic" panose="020B0502020202020204" pitchFamily="34" charset="0"/>
                          <a:ea typeface="HGSMinchoE" panose="020B0400000000000000" pitchFamily="18" charset="-128"/>
                          <a:cs typeface="Iskoola Pota" panose="020B0604020202020204" pitchFamily="34" charset="0"/>
                        </a:rPr>
                        <a:t>Our COVID-19 experience</a:t>
                      </a:r>
                    </a:p>
                  </a:txBody>
                  <a:tcPr marL="68562" marR="68562" marT="0" marB="0">
                    <a:lnT w="6350" cap="flat" cmpd="sng" algn="ctr">
                      <a:solidFill>
                        <a:schemeClr val="tx2"/>
                      </a:solidFill>
                      <a:prstDash val="sysDash"/>
                      <a:round/>
                      <a:headEnd type="none" w="med" len="med"/>
                      <a:tailEnd type="none" w="med" len="med"/>
                    </a:lnT>
                  </a:tcPr>
                </a:tc>
                <a:extLst>
                  <a:ext uri="{0D108BD9-81ED-4DB2-BD59-A6C34878D82A}">
                    <a16:rowId xmlns:a16="http://schemas.microsoft.com/office/drawing/2014/main" val="1956450784"/>
                  </a:ext>
                </a:extLst>
              </a:tr>
              <a:tr h="408455">
                <a:tc>
                  <a:txBody>
                    <a:bodyPr/>
                    <a:lstStyle/>
                    <a:p>
                      <a:pPr marL="0" marR="0" indent="0">
                        <a:lnSpc>
                          <a:spcPct val="150000"/>
                        </a:lnSpc>
                        <a:spcBef>
                          <a:spcPts val="0"/>
                        </a:spcBef>
                        <a:spcAft>
                          <a:spcPts val="0"/>
                        </a:spcAft>
                        <a:buFont typeface="Arial" panose="020B0604020202020204" pitchFamily="34" charset="0"/>
                        <a:buNone/>
                      </a:pPr>
                      <a:r>
                        <a:rPr lang="en-US" sz="2400" b="1" kern="1200" dirty="0">
                          <a:solidFill>
                            <a:srgbClr val="302E45"/>
                          </a:solidFill>
                          <a:latin typeface="Century Gothic" panose="020B0502020202020204" pitchFamily="34" charset="0"/>
                          <a:ea typeface="HGSMinchoE" panose="020B0400000000000000" pitchFamily="18" charset="-128"/>
                          <a:cs typeface="Iskoola Pota" panose="020B0604020202020204" pitchFamily="34" charset="0"/>
                        </a:rPr>
                        <a:t>Coffee break</a:t>
                      </a:r>
                    </a:p>
                  </a:txBody>
                  <a:tcPr marL="68562" marR="68562" marT="0" marB="0">
                    <a:solidFill>
                      <a:schemeClr val="bg1">
                        <a:lumMod val="95000"/>
                      </a:schemeClr>
                    </a:solidFill>
                  </a:tcPr>
                </a:tc>
                <a:extLst>
                  <a:ext uri="{0D108BD9-81ED-4DB2-BD59-A6C34878D82A}">
                    <a16:rowId xmlns:a16="http://schemas.microsoft.com/office/drawing/2014/main" val="2158254919"/>
                  </a:ext>
                </a:extLst>
              </a:tr>
              <a:tr h="389005">
                <a:tc>
                  <a: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2400" b="1" kern="1200" dirty="0">
                          <a:solidFill>
                            <a:schemeClr val="accent2"/>
                          </a:solidFill>
                          <a:latin typeface="Century Gothic" panose="020B0502020202020204" pitchFamily="34" charset="0"/>
                          <a:ea typeface="HGSMinchoE" panose="020B0400000000000000" pitchFamily="18" charset="-128"/>
                          <a:cs typeface="Iskoola Pota" panose="020B0604020202020204" pitchFamily="34" charset="0"/>
                        </a:rPr>
                        <a:t>Part 2</a:t>
                      </a:r>
                    </a:p>
                  </a:txBody>
                  <a:tcPr marL="68562" marR="68562" marT="0" marB="0"/>
                </a:tc>
                <a:extLst>
                  <a:ext uri="{0D108BD9-81ED-4DB2-BD59-A6C34878D82A}">
                    <a16:rowId xmlns:a16="http://schemas.microsoft.com/office/drawing/2014/main" val="893909022"/>
                  </a:ext>
                </a:extLst>
              </a:tr>
              <a:tr h="48301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srgbClr val="302E45"/>
                          </a:solidFill>
                          <a:latin typeface="Century Gothic" panose="020B0502020202020204" pitchFamily="34" charset="0"/>
                          <a:ea typeface="HGSMinchoE" panose="020B0400000000000000" pitchFamily="18" charset="-128"/>
                          <a:cs typeface="Iskoola Pota" panose="020B0604020202020204" pitchFamily="34" charset="0"/>
                        </a:rPr>
                        <a:t>Motivate your team</a:t>
                      </a:r>
                    </a:p>
                  </a:txBody>
                  <a:tcPr marL="68562" marR="68562" marT="0" marB="0" anchor="ctr">
                    <a:lnB w="6350" cap="flat" cmpd="sng" algn="ctr">
                      <a:solidFill>
                        <a:schemeClr val="tx2"/>
                      </a:solidFill>
                      <a:prstDash val="sysDash"/>
                      <a:round/>
                      <a:headEnd type="none" w="med" len="med"/>
                      <a:tailEnd type="none" w="med" len="med"/>
                    </a:lnB>
                  </a:tcPr>
                </a:tc>
                <a:extLst>
                  <a:ext uri="{0D108BD9-81ED-4DB2-BD59-A6C34878D82A}">
                    <a16:rowId xmlns:a16="http://schemas.microsoft.com/office/drawing/2014/main" val="2090384078"/>
                  </a:ext>
                </a:extLst>
              </a:tr>
              <a:tr h="48301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srgbClr val="302E45"/>
                          </a:solidFill>
                          <a:latin typeface="Century Gothic" panose="020B0502020202020204" pitchFamily="34" charset="0"/>
                          <a:ea typeface="HGSMinchoE" panose="020B0400000000000000" pitchFamily="18" charset="-128"/>
                          <a:cs typeface="Iskoola Pota" panose="020B0604020202020204" pitchFamily="34" charset="0"/>
                        </a:rPr>
                        <a:t>Well-being &amp; Burnout - tips and tools</a:t>
                      </a:r>
                    </a:p>
                  </a:txBody>
                  <a:tcPr marL="68562" marR="68562" marT="0" marB="0" anchor="ctr">
                    <a:lnT w="6350" cap="flat" cmpd="sng" algn="ctr">
                      <a:solidFill>
                        <a:schemeClr val="tx2"/>
                      </a:solidFill>
                      <a:prstDash val="sysDash"/>
                      <a:round/>
                      <a:headEnd type="none" w="med" len="med"/>
                      <a:tailEnd type="none" w="med" len="med"/>
                    </a:lnT>
                    <a:lnB w="6350" cap="flat" cmpd="sng" algn="ctr">
                      <a:solidFill>
                        <a:schemeClr val="tx2"/>
                      </a:solidFill>
                      <a:prstDash val="sysDash"/>
                      <a:round/>
                      <a:headEnd type="none" w="med" len="med"/>
                      <a:tailEnd type="none" w="med" len="med"/>
                    </a:lnB>
                  </a:tcPr>
                </a:tc>
                <a:extLst>
                  <a:ext uri="{0D108BD9-81ED-4DB2-BD59-A6C34878D82A}">
                    <a16:rowId xmlns:a16="http://schemas.microsoft.com/office/drawing/2014/main" val="3692133741"/>
                  </a:ext>
                </a:extLst>
              </a:tr>
            </a:tbl>
          </a:graphicData>
        </a:graphic>
      </p:graphicFrame>
    </p:spTree>
    <p:extLst>
      <p:ext uri="{BB962C8B-B14F-4D97-AF65-F5344CB8AC3E}">
        <p14:creationId xmlns:p14="http://schemas.microsoft.com/office/powerpoint/2010/main" val="1066287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1B9A1D-2278-604E-8353-7764E89392D7}"/>
              </a:ext>
            </a:extLst>
          </p:cNvPr>
          <p:cNvSpPr txBox="1">
            <a:spLocks/>
          </p:cNvSpPr>
          <p:nvPr/>
        </p:nvSpPr>
        <p:spPr>
          <a:xfrm>
            <a:off x="6770953" y="2819747"/>
            <a:ext cx="6058358" cy="3020792"/>
          </a:xfrm>
          <a:prstGeom prst="rect">
            <a:avLst/>
          </a:prstGeom>
        </p:spPr>
        <p:txBody>
          <a:bodyPr/>
          <a:lstStyle>
            <a:lvl1pPr algn="l" defTabSz="914400" rtl="0" eaLnBrk="1" latinLnBrk="0" hangingPunct="1">
              <a:lnSpc>
                <a:spcPct val="100000"/>
              </a:lnSpc>
              <a:spcBef>
                <a:spcPct val="0"/>
              </a:spcBef>
              <a:buNone/>
              <a:defRPr sz="4000" b="1" kern="1200">
                <a:solidFill>
                  <a:schemeClr val="tx2"/>
                </a:solidFill>
                <a:latin typeface="+mj-lt"/>
                <a:ea typeface="+mj-ea"/>
                <a:cs typeface="+mj-cs"/>
              </a:defRPr>
            </a:lvl1pPr>
          </a:lstStyle>
          <a:p>
            <a:pPr defTabSz="913304">
              <a:spcAft>
                <a:spcPts val="600"/>
              </a:spcAft>
              <a:defRPr/>
            </a:pPr>
            <a:r>
              <a:rPr lang="en-US" sz="3598" dirty="0">
                <a:solidFill>
                  <a:srgbClr val="EC008C"/>
                </a:solidFill>
                <a:latin typeface="Century Gothic" panose="020F0302020204030204"/>
              </a:rPr>
              <a:t>Less is M</a:t>
            </a:r>
            <a:r>
              <a:rPr lang="en-US" sz="3598" dirty="0">
                <a:solidFill>
                  <a:prstClr val="white"/>
                </a:solidFill>
                <a:latin typeface="Century Gothic" panose="020F0302020204030204"/>
              </a:rPr>
              <a:t>O</a:t>
            </a:r>
            <a:r>
              <a:rPr lang="en-US" sz="3598" dirty="0">
                <a:solidFill>
                  <a:srgbClr val="EC008C"/>
                </a:solidFill>
                <a:latin typeface="Century Gothic" panose="020F0302020204030204"/>
              </a:rPr>
              <a:t>RE!</a:t>
            </a:r>
          </a:p>
          <a:p>
            <a:pPr marL="570987" indent="-570987" defTabSz="913304">
              <a:buFont typeface="Arial" panose="020B0604020202020204" pitchFamily="34" charset="0"/>
              <a:buChar char="•"/>
              <a:defRPr/>
            </a:pPr>
            <a:r>
              <a:rPr lang="en-US" sz="1998" b="0" dirty="0">
                <a:solidFill>
                  <a:srgbClr val="302E45"/>
                </a:solidFill>
                <a:latin typeface="Century Gothic" panose="020F0302020204030204"/>
              </a:rPr>
              <a:t>It’s OK to fail</a:t>
            </a:r>
          </a:p>
          <a:p>
            <a:pPr marL="570987" indent="-570987" defTabSz="913304">
              <a:buFont typeface="Arial" panose="020B0604020202020204" pitchFamily="34" charset="0"/>
              <a:buChar char="•"/>
              <a:defRPr/>
            </a:pPr>
            <a:r>
              <a:rPr lang="en-US" sz="1998" b="0" dirty="0">
                <a:solidFill>
                  <a:srgbClr val="302E45"/>
                </a:solidFill>
                <a:latin typeface="Century Gothic" panose="020F0302020204030204"/>
              </a:rPr>
              <a:t>Put it in your calendar</a:t>
            </a:r>
          </a:p>
          <a:p>
            <a:pPr marL="570987" indent="-570987" defTabSz="913304">
              <a:buFont typeface="Arial" panose="020B0604020202020204" pitchFamily="34" charset="0"/>
              <a:buChar char="•"/>
              <a:defRPr/>
            </a:pPr>
            <a:r>
              <a:rPr lang="en-US" sz="1998" b="0" dirty="0">
                <a:solidFill>
                  <a:srgbClr val="302E45"/>
                </a:solidFill>
                <a:latin typeface="Century Gothic" panose="020F0302020204030204"/>
              </a:rPr>
              <a:t>Do things after/ before</a:t>
            </a:r>
            <a:endParaRPr lang="he-IL" sz="1998" b="0" dirty="0">
              <a:solidFill>
                <a:srgbClr val="302E45"/>
              </a:solidFill>
              <a:latin typeface="Century Gothic" panose="020F0302020204030204"/>
              <a:cs typeface="Times New Roman" panose="02020603050405020304" pitchFamily="18" charset="0"/>
            </a:endParaRPr>
          </a:p>
          <a:p>
            <a:pPr marL="570987" indent="-570987" defTabSz="913304">
              <a:buFont typeface="Arial" panose="020B0604020202020204" pitchFamily="34" charset="0"/>
              <a:buChar char="•"/>
              <a:defRPr/>
            </a:pPr>
            <a:r>
              <a:rPr lang="en-US" sz="1998" b="0" dirty="0">
                <a:solidFill>
                  <a:srgbClr val="302E45"/>
                </a:solidFill>
                <a:latin typeface="Century Gothic" panose="020F0302020204030204"/>
              </a:rPr>
              <a:t>Believe that change is possible</a:t>
            </a:r>
          </a:p>
          <a:p>
            <a:pPr marL="570987" indent="-570987" defTabSz="913304">
              <a:buFont typeface="Arial" panose="020B0604020202020204" pitchFamily="34" charset="0"/>
              <a:buChar char="•"/>
              <a:defRPr/>
            </a:pPr>
            <a:r>
              <a:rPr lang="en-US" sz="1998" b="0" dirty="0">
                <a:solidFill>
                  <a:srgbClr val="302E45"/>
                </a:solidFill>
                <a:latin typeface="Century Gothic" panose="020F0302020204030204"/>
              </a:rPr>
              <a:t>Create Reminders</a:t>
            </a:r>
          </a:p>
          <a:p>
            <a:pPr marL="570987" indent="-570987" defTabSz="913304">
              <a:buFont typeface="Arial" panose="020B0604020202020204" pitchFamily="34" charset="0"/>
              <a:buChar char="•"/>
              <a:defRPr/>
            </a:pPr>
            <a:r>
              <a:rPr lang="en-US" sz="1998" b="0" dirty="0">
                <a:solidFill>
                  <a:srgbClr val="302E45"/>
                </a:solidFill>
                <a:latin typeface="Century Gothic" panose="020F0302020204030204"/>
              </a:rPr>
              <a:t>Do it together…</a:t>
            </a:r>
            <a:endParaRPr lang="en-US" sz="2397" b="0" dirty="0">
              <a:solidFill>
                <a:srgbClr val="302E45"/>
              </a:solidFill>
              <a:latin typeface="Century Gothic" panose="020F0302020204030204"/>
            </a:endParaRPr>
          </a:p>
        </p:txBody>
      </p:sp>
      <p:sp>
        <p:nvSpPr>
          <p:cNvPr id="10" name="Title 1">
            <a:extLst>
              <a:ext uri="{FF2B5EF4-FFF2-40B4-BE49-F238E27FC236}">
                <a16:creationId xmlns:a16="http://schemas.microsoft.com/office/drawing/2014/main" id="{3CE0BA08-A4E3-4C75-862F-6F93BB945F39}"/>
              </a:ext>
            </a:extLst>
          </p:cNvPr>
          <p:cNvSpPr txBox="1">
            <a:spLocks/>
          </p:cNvSpPr>
          <p:nvPr/>
        </p:nvSpPr>
        <p:spPr>
          <a:xfrm>
            <a:off x="6770952" y="1362365"/>
            <a:ext cx="5082342" cy="1660999"/>
          </a:xfrm>
          <a:prstGeom prst="rect">
            <a:avLst/>
          </a:prstGeom>
        </p:spPr>
        <p:txBody>
          <a:bodyPr vert="horz" wrap="square" lIns="0" tIns="0" rIns="0" bIns="0" rtlCol="0" anchor="t" anchorCtr="0">
            <a:spAutoFit/>
          </a:bodyPr>
          <a:lstStyle>
            <a:lvl1pPr algn="l" defTabSz="914126" rtl="0" eaLnBrk="1" latinLnBrk="0" hangingPunct="1">
              <a:lnSpc>
                <a:spcPct val="100000"/>
              </a:lnSpc>
              <a:spcBef>
                <a:spcPct val="0"/>
              </a:spcBef>
              <a:buNone/>
              <a:defRPr sz="3599" b="0" kern="1200">
                <a:solidFill>
                  <a:schemeClr val="tx2"/>
                </a:solidFill>
                <a:latin typeface="+mj-lt"/>
                <a:ea typeface="+mj-ea"/>
                <a:cs typeface="+mj-cs"/>
              </a:defRPr>
            </a:lvl1pPr>
          </a:lstStyle>
          <a:p>
            <a:pPr defTabSz="913578"/>
            <a:r>
              <a:rPr lang="en-US" sz="3598" b="1" dirty="0">
                <a:solidFill>
                  <a:srgbClr val="302E45"/>
                </a:solidFill>
                <a:latin typeface="Century Gothic" panose="020F0302020204030204"/>
              </a:rPr>
              <a:t>Creating a Ritual – Making it stick!</a:t>
            </a:r>
            <a:br>
              <a:rPr lang="en-US" sz="3598" b="1" dirty="0">
                <a:solidFill>
                  <a:srgbClr val="302E45"/>
                </a:solidFill>
                <a:latin typeface="Century Gothic" panose="020F0302020204030204"/>
              </a:rPr>
            </a:br>
            <a:endParaRPr lang="en-US" sz="3597" b="1" dirty="0">
              <a:solidFill>
                <a:srgbClr val="302E45"/>
              </a:solidFill>
              <a:latin typeface="Century Gothic" panose="020F0302020204030204"/>
            </a:endParaRPr>
          </a:p>
        </p:txBody>
      </p:sp>
      <p:sp>
        <p:nvSpPr>
          <p:cNvPr id="12" name="Oval 11">
            <a:extLst>
              <a:ext uri="{FF2B5EF4-FFF2-40B4-BE49-F238E27FC236}">
                <a16:creationId xmlns:a16="http://schemas.microsoft.com/office/drawing/2014/main" id="{A9C645A0-781A-2E48-AECF-4FAE3655DF77}"/>
              </a:ext>
            </a:extLst>
          </p:cNvPr>
          <p:cNvSpPr/>
          <p:nvPr/>
        </p:nvSpPr>
        <p:spPr>
          <a:xfrm>
            <a:off x="8742130" y="2965486"/>
            <a:ext cx="364196" cy="3641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Tree>
    <p:extLst>
      <p:ext uri="{BB962C8B-B14F-4D97-AF65-F5344CB8AC3E}">
        <p14:creationId xmlns:p14="http://schemas.microsoft.com/office/powerpoint/2010/main" val="3223528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52F3EC-4DF0-4899-A788-767FE6C5512F}"/>
              </a:ext>
            </a:extLst>
          </p:cNvPr>
          <p:cNvSpPr txBox="1">
            <a:spLocks/>
          </p:cNvSpPr>
          <p:nvPr/>
        </p:nvSpPr>
        <p:spPr>
          <a:xfrm>
            <a:off x="6368829" y="2685447"/>
            <a:ext cx="4364050" cy="1230464"/>
          </a:xfrm>
          <a:prstGeom prst="rect">
            <a:avLst/>
          </a:prstGeom>
        </p:spPr>
        <p:txBody>
          <a:bodyPr vert="horz" wrap="square" lIns="0" tIns="0" rIns="0" bIns="0" rtlCol="0" anchor="t" anchorCtr="0">
            <a:noAutofit/>
          </a:bodyPr>
          <a:lstStyle>
            <a:lvl1pPr algn="l" defTabSz="914126" rtl="0" eaLnBrk="1" latinLnBrk="0" hangingPunct="1">
              <a:lnSpc>
                <a:spcPct val="100000"/>
              </a:lnSpc>
              <a:spcBef>
                <a:spcPct val="0"/>
              </a:spcBef>
              <a:buNone/>
              <a:defRPr sz="3599" b="0" kern="1200">
                <a:solidFill>
                  <a:schemeClr val="tx2"/>
                </a:solidFill>
                <a:latin typeface="+mj-lt"/>
                <a:ea typeface="+mj-ea"/>
                <a:cs typeface="+mj-cs"/>
              </a:defRPr>
            </a:lvl1pPr>
          </a:lstStyle>
          <a:p>
            <a:pPr defTabSz="913578"/>
            <a:r>
              <a:rPr lang="en-US" sz="7996" b="1" dirty="0">
                <a:solidFill>
                  <a:prstClr val="white"/>
                </a:solidFill>
                <a:latin typeface="Century Gothic" panose="020F0302020204030204"/>
              </a:rPr>
              <a:t>Breathe </a:t>
            </a:r>
            <a:endParaRPr lang="en-US" sz="4798" b="1" dirty="0">
              <a:solidFill>
                <a:prstClr val="white"/>
              </a:solidFill>
              <a:latin typeface="Century Gothic" panose="020F0302020204030204"/>
            </a:endParaRPr>
          </a:p>
        </p:txBody>
      </p:sp>
      <p:pic>
        <p:nvPicPr>
          <p:cNvPr id="5" name="Picture 4" descr="A picture containing object&#10;&#10;Description automatically generated">
            <a:extLst>
              <a:ext uri="{FF2B5EF4-FFF2-40B4-BE49-F238E27FC236}">
                <a16:creationId xmlns:a16="http://schemas.microsoft.com/office/drawing/2014/main" id="{B4A271E5-E47A-4EC2-9B82-8C1F47CFEE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611" y="4217438"/>
            <a:ext cx="2886873" cy="2146208"/>
          </a:xfrm>
          <a:prstGeom prst="rect">
            <a:avLst/>
          </a:prstGeom>
        </p:spPr>
      </p:pic>
      <p:sp>
        <p:nvSpPr>
          <p:cNvPr id="7" name="Title 1">
            <a:extLst>
              <a:ext uri="{FF2B5EF4-FFF2-40B4-BE49-F238E27FC236}">
                <a16:creationId xmlns:a16="http://schemas.microsoft.com/office/drawing/2014/main" id="{4C968C0A-BBE9-47DD-B6A3-50A7B1B67DA3}"/>
              </a:ext>
            </a:extLst>
          </p:cNvPr>
          <p:cNvSpPr txBox="1">
            <a:spLocks/>
          </p:cNvSpPr>
          <p:nvPr/>
        </p:nvSpPr>
        <p:spPr>
          <a:xfrm>
            <a:off x="6423232" y="3853630"/>
            <a:ext cx="4353871" cy="615233"/>
          </a:xfrm>
          <a:prstGeom prst="rect">
            <a:avLst/>
          </a:prstGeom>
        </p:spPr>
        <p:txBody>
          <a:bodyPr vert="horz" wrap="square" lIns="0" tIns="35982" rIns="71962" bIns="0" rtlCol="0" anchor="t" anchorCtr="0">
            <a:noAutofit/>
          </a:bodyPr>
          <a:lstStyle>
            <a:lvl1pPr algn="l" defTabSz="914126" rtl="0" eaLnBrk="1" latinLnBrk="0" hangingPunct="1">
              <a:lnSpc>
                <a:spcPct val="100000"/>
              </a:lnSpc>
              <a:spcBef>
                <a:spcPct val="0"/>
              </a:spcBef>
              <a:buNone/>
              <a:defRPr sz="3599" b="0" kern="1200">
                <a:solidFill>
                  <a:schemeClr val="tx2"/>
                </a:solidFill>
                <a:latin typeface="+mj-lt"/>
                <a:ea typeface="+mj-ea"/>
                <a:cs typeface="+mj-cs"/>
              </a:defRPr>
            </a:lvl1pPr>
          </a:lstStyle>
          <a:p>
            <a:pPr defTabSz="913578"/>
            <a:r>
              <a:rPr lang="en-US" sz="3998" dirty="0">
                <a:solidFill>
                  <a:prstClr val="white"/>
                </a:solidFill>
                <a:latin typeface="Century Gothic" panose="020F0302020204030204"/>
              </a:rPr>
              <a:t>take it all in</a:t>
            </a:r>
            <a:endParaRPr lang="en-US" sz="2398" dirty="0">
              <a:solidFill>
                <a:prstClr val="white"/>
              </a:solidFill>
              <a:latin typeface="Century Gothic" panose="020F0302020204030204"/>
            </a:endParaRPr>
          </a:p>
        </p:txBody>
      </p:sp>
      <p:sp>
        <p:nvSpPr>
          <p:cNvPr id="9" name="Oval 8">
            <a:extLst>
              <a:ext uri="{FF2B5EF4-FFF2-40B4-BE49-F238E27FC236}">
                <a16:creationId xmlns:a16="http://schemas.microsoft.com/office/drawing/2014/main" id="{FAA42F50-0E23-9F42-998E-178443865882}"/>
              </a:ext>
            </a:extLst>
          </p:cNvPr>
          <p:cNvSpPr/>
          <p:nvPr/>
        </p:nvSpPr>
        <p:spPr>
          <a:xfrm>
            <a:off x="10590339" y="3495642"/>
            <a:ext cx="186761" cy="1867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
        <p:nvSpPr>
          <p:cNvPr id="10" name="Oval 9">
            <a:extLst>
              <a:ext uri="{FF2B5EF4-FFF2-40B4-BE49-F238E27FC236}">
                <a16:creationId xmlns:a16="http://schemas.microsoft.com/office/drawing/2014/main" id="{2BC998A6-6B6D-9A4F-8DCD-66E3BDBE25CC}"/>
              </a:ext>
            </a:extLst>
          </p:cNvPr>
          <p:cNvSpPr/>
          <p:nvPr/>
        </p:nvSpPr>
        <p:spPr>
          <a:xfrm>
            <a:off x="10821994" y="3495642"/>
            <a:ext cx="186761" cy="1867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
        <p:nvSpPr>
          <p:cNvPr id="12" name="Oval 11">
            <a:extLst>
              <a:ext uri="{FF2B5EF4-FFF2-40B4-BE49-F238E27FC236}">
                <a16:creationId xmlns:a16="http://schemas.microsoft.com/office/drawing/2014/main" id="{62975AB0-1B17-BD4E-8286-04CD96FD8930}"/>
              </a:ext>
            </a:extLst>
          </p:cNvPr>
          <p:cNvSpPr/>
          <p:nvPr/>
        </p:nvSpPr>
        <p:spPr>
          <a:xfrm>
            <a:off x="10358684" y="3495641"/>
            <a:ext cx="186761" cy="1867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Tree>
    <p:extLst>
      <p:ext uri="{BB962C8B-B14F-4D97-AF65-F5344CB8AC3E}">
        <p14:creationId xmlns:p14="http://schemas.microsoft.com/office/powerpoint/2010/main" val="1955864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1B9A1D-2278-604E-8353-7764E89392D7}"/>
              </a:ext>
            </a:extLst>
          </p:cNvPr>
          <p:cNvSpPr txBox="1">
            <a:spLocks/>
          </p:cNvSpPr>
          <p:nvPr/>
        </p:nvSpPr>
        <p:spPr>
          <a:xfrm>
            <a:off x="735277" y="1650064"/>
            <a:ext cx="4312284" cy="3336762"/>
          </a:xfrm>
          <a:prstGeom prst="rect">
            <a:avLst/>
          </a:prstGeom>
        </p:spPr>
        <p:txBody>
          <a:bodyPr/>
          <a:lstStyle>
            <a:lvl1pPr algn="l" defTabSz="914400" rtl="0" eaLnBrk="1" latinLnBrk="0" hangingPunct="1">
              <a:lnSpc>
                <a:spcPct val="100000"/>
              </a:lnSpc>
              <a:spcBef>
                <a:spcPct val="0"/>
              </a:spcBef>
              <a:buNone/>
              <a:defRPr sz="4000" b="1" kern="1200">
                <a:solidFill>
                  <a:schemeClr val="tx2"/>
                </a:solidFill>
                <a:latin typeface="+mj-lt"/>
                <a:ea typeface="+mj-ea"/>
                <a:cs typeface="+mj-cs"/>
              </a:defRPr>
            </a:lvl1pPr>
          </a:lstStyle>
          <a:p>
            <a:pPr defTabSz="913304">
              <a:defRPr/>
            </a:pPr>
            <a:r>
              <a:rPr lang="en-US" sz="5396" dirty="0">
                <a:solidFill>
                  <a:srgbClr val="302E45"/>
                </a:solidFill>
                <a:latin typeface="Century Gothic"/>
              </a:rPr>
              <a:t>H</a:t>
            </a:r>
            <a:r>
              <a:rPr lang="en-US" sz="5396" dirty="0">
                <a:solidFill>
                  <a:prstClr val="white"/>
                </a:solidFill>
                <a:latin typeface="Century Gothic"/>
              </a:rPr>
              <a:t>o</a:t>
            </a:r>
            <a:r>
              <a:rPr lang="en-US" sz="5396" dirty="0">
                <a:solidFill>
                  <a:srgbClr val="302E45"/>
                </a:solidFill>
                <a:latin typeface="Century Gothic"/>
              </a:rPr>
              <a:t>w can we create a culture of well-being</a:t>
            </a:r>
            <a:r>
              <a:rPr lang="en-US" sz="4798" dirty="0">
                <a:solidFill>
                  <a:srgbClr val="302E45"/>
                </a:solidFill>
                <a:latin typeface="Century Gothic" panose="020F0302020204030204"/>
              </a:rPr>
              <a:t>?</a:t>
            </a:r>
          </a:p>
        </p:txBody>
      </p:sp>
      <p:sp>
        <p:nvSpPr>
          <p:cNvPr id="7" name="Oval 6">
            <a:extLst>
              <a:ext uri="{FF2B5EF4-FFF2-40B4-BE49-F238E27FC236}">
                <a16:creationId xmlns:a16="http://schemas.microsoft.com/office/drawing/2014/main" id="{609EBCCA-5CC6-164D-8AA0-93009AC3A5EC}"/>
              </a:ext>
            </a:extLst>
          </p:cNvPr>
          <p:cNvSpPr/>
          <p:nvPr/>
        </p:nvSpPr>
        <p:spPr>
          <a:xfrm>
            <a:off x="1302941" y="1990037"/>
            <a:ext cx="391508" cy="3915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Tree>
    <p:extLst>
      <p:ext uri="{BB962C8B-B14F-4D97-AF65-F5344CB8AC3E}">
        <p14:creationId xmlns:p14="http://schemas.microsoft.com/office/powerpoint/2010/main" val="3524056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 Simple Words…</a:t>
            </a:r>
          </a:p>
        </p:txBody>
      </p:sp>
      <p:sp>
        <p:nvSpPr>
          <p:cNvPr id="2" name="TextBox 1">
            <a:extLst>
              <a:ext uri="{FF2B5EF4-FFF2-40B4-BE49-F238E27FC236}">
                <a16:creationId xmlns:a16="http://schemas.microsoft.com/office/drawing/2014/main" id="{ED732B4C-F7E8-49A0-A478-976FBDABB8C7}"/>
              </a:ext>
            </a:extLst>
          </p:cNvPr>
          <p:cNvSpPr txBox="1"/>
          <p:nvPr/>
        </p:nvSpPr>
        <p:spPr>
          <a:xfrm>
            <a:off x="6721565" y="4024941"/>
            <a:ext cx="4462623" cy="645995"/>
          </a:xfrm>
          <a:prstGeom prst="rect">
            <a:avLst/>
          </a:prstGeom>
          <a:noFill/>
        </p:spPr>
        <p:txBody>
          <a:bodyPr wrap="square" rtlCol="0">
            <a:spAutoFit/>
          </a:bodyPr>
          <a:lstStyle/>
          <a:p>
            <a:pPr algn="ctr" defTabSz="456926">
              <a:defRPr/>
            </a:pPr>
            <a:r>
              <a:rPr lang="en-US" sz="1798" b="1" dirty="0">
                <a:solidFill>
                  <a:srgbClr val="EC008C"/>
                </a:solidFill>
                <a:latin typeface="Century Gothic" panose="020F0302020204030204"/>
              </a:rPr>
              <a:t>Impacting the company’s </a:t>
            </a:r>
            <a:br>
              <a:rPr lang="en-US" sz="1798" b="1" dirty="0">
                <a:solidFill>
                  <a:srgbClr val="EC008C"/>
                </a:solidFill>
                <a:latin typeface="Century Gothic" panose="020F0302020204030204"/>
              </a:rPr>
            </a:br>
            <a:r>
              <a:rPr lang="en-US" sz="1798" b="1" dirty="0">
                <a:solidFill>
                  <a:srgbClr val="EC008C"/>
                </a:solidFill>
                <a:latin typeface="Century Gothic" panose="020F0302020204030204"/>
              </a:rPr>
              <a:t>bottom line!</a:t>
            </a:r>
          </a:p>
        </p:txBody>
      </p:sp>
      <p:sp>
        <p:nvSpPr>
          <p:cNvPr id="3" name="Rectangle 2">
            <a:extLst>
              <a:ext uri="{FF2B5EF4-FFF2-40B4-BE49-F238E27FC236}">
                <a16:creationId xmlns:a16="http://schemas.microsoft.com/office/drawing/2014/main" id="{27A42E59-FBE2-4F26-83DC-DF139B8FF7E0}"/>
              </a:ext>
            </a:extLst>
          </p:cNvPr>
          <p:cNvSpPr/>
          <p:nvPr/>
        </p:nvSpPr>
        <p:spPr>
          <a:xfrm>
            <a:off x="1601312" y="4092340"/>
            <a:ext cx="2775540" cy="645995"/>
          </a:xfrm>
          <a:prstGeom prst="rect">
            <a:avLst/>
          </a:prstGeom>
        </p:spPr>
        <p:txBody>
          <a:bodyPr wrap="square">
            <a:spAutoFit/>
          </a:bodyPr>
          <a:lstStyle/>
          <a:p>
            <a:pPr algn="ctr" defTabSz="456926">
              <a:defRPr/>
            </a:pPr>
            <a:r>
              <a:rPr lang="en-US" sz="1798" b="1" dirty="0">
                <a:solidFill>
                  <a:srgbClr val="EC008C"/>
                </a:solidFill>
                <a:latin typeface="Century Gothic" panose="020F0302020204030204"/>
              </a:rPr>
              <a:t>A proactive approach to well-being</a:t>
            </a:r>
          </a:p>
        </p:txBody>
      </p:sp>
      <p:sp>
        <p:nvSpPr>
          <p:cNvPr id="5" name="Rectangle 4">
            <a:extLst>
              <a:ext uri="{FF2B5EF4-FFF2-40B4-BE49-F238E27FC236}">
                <a16:creationId xmlns:a16="http://schemas.microsoft.com/office/drawing/2014/main" id="{E5A4284B-BEC1-470A-BCEF-6C54AE91181A}"/>
              </a:ext>
            </a:extLst>
          </p:cNvPr>
          <p:cNvSpPr/>
          <p:nvPr/>
        </p:nvSpPr>
        <p:spPr>
          <a:xfrm>
            <a:off x="1896273" y="5106133"/>
            <a:ext cx="8389002" cy="1261226"/>
          </a:xfrm>
          <a:prstGeom prst="rect">
            <a:avLst/>
          </a:prstGeom>
        </p:spPr>
        <p:txBody>
          <a:bodyPr wrap="square">
            <a:spAutoFit/>
          </a:bodyPr>
          <a:lstStyle/>
          <a:p>
            <a:pPr algn="ctr" defTabSz="456926">
              <a:defRPr/>
            </a:pPr>
            <a:r>
              <a:rPr lang="en-US" sz="1600" dirty="0">
                <a:solidFill>
                  <a:srgbClr val="302E45"/>
                </a:solidFill>
                <a:latin typeface="Century Gothic" panose="020F0302020204030204"/>
              </a:rPr>
              <a:t>​Integrating well-being into the design of work itself can strengthen the link between worker well-being and organizational performance, supporting well-being not just for individuals but for teams and for the organization at large.</a:t>
            </a:r>
            <a:r>
              <a:rPr lang="he-IL" sz="1600" dirty="0">
                <a:solidFill>
                  <a:srgbClr val="302E45"/>
                </a:solidFill>
                <a:latin typeface="Century Gothic" panose="020F0302020204030204"/>
                <a:cs typeface="Arial" panose="020B0604020202020204" pitchFamily="34" charset="0"/>
              </a:rPr>
              <a:t> </a:t>
            </a:r>
            <a:endParaRPr lang="en-US" sz="1600" dirty="0">
              <a:solidFill>
                <a:srgbClr val="302E45"/>
              </a:solidFill>
              <a:latin typeface="Century Gothic" panose="020F0302020204030204"/>
            </a:endParaRPr>
          </a:p>
          <a:p>
            <a:pPr algn="ctr" defTabSz="456926">
              <a:defRPr/>
            </a:pPr>
            <a:r>
              <a:rPr lang="en-US" sz="1200" b="1" i="1" dirty="0">
                <a:solidFill>
                  <a:srgbClr val="302E45"/>
                </a:solidFill>
                <a:latin typeface="Century Gothic" panose="020F0302020204030204"/>
              </a:rPr>
              <a:t>Deloitte May 2020</a:t>
            </a:r>
            <a:endParaRPr lang="en-US" sz="1600" b="1" i="1" dirty="0">
              <a:solidFill>
                <a:srgbClr val="302E45"/>
              </a:solidFill>
              <a:latin typeface="Century Gothic" panose="020F0302020204030204"/>
            </a:endParaRPr>
          </a:p>
          <a:p>
            <a:pPr algn="ctr" defTabSz="456926">
              <a:defRPr/>
            </a:pPr>
            <a:endParaRPr lang="he-IL" sz="1600" dirty="0">
              <a:solidFill>
                <a:srgbClr val="302E45"/>
              </a:solidFill>
              <a:latin typeface="Century Gothic" panose="020F0302020204030204"/>
              <a:cs typeface="Arial" panose="020B0604020202020204" pitchFamily="34" charset="0"/>
            </a:endParaRPr>
          </a:p>
        </p:txBody>
      </p:sp>
      <p:sp>
        <p:nvSpPr>
          <p:cNvPr id="13" name="Graphic 14">
            <a:extLst>
              <a:ext uri="{FF2B5EF4-FFF2-40B4-BE49-F238E27FC236}">
                <a16:creationId xmlns:a16="http://schemas.microsoft.com/office/drawing/2014/main" id="{36963D7C-FBB0-7046-85AD-E21B1C10D36C}"/>
              </a:ext>
            </a:extLst>
          </p:cNvPr>
          <p:cNvSpPr/>
          <p:nvPr/>
        </p:nvSpPr>
        <p:spPr>
          <a:xfrm rot="10800000" flipH="1">
            <a:off x="4674650" y="2425886"/>
            <a:ext cx="2670511" cy="1072177"/>
          </a:xfrm>
          <a:custGeom>
            <a:avLst/>
            <a:gdLst>
              <a:gd name="connsiteX0" fmla="*/ 2570893 w 2562225"/>
              <a:gd name="connsiteY0" fmla="*/ 1032889 h 1028700"/>
              <a:gd name="connsiteX1" fmla="*/ 2221611 w 2562225"/>
              <a:gd name="connsiteY1" fmla="*/ 113059 h 1028700"/>
              <a:gd name="connsiteX2" fmla="*/ 2105025 w 2562225"/>
              <a:gd name="connsiteY2" fmla="*/ 282033 h 1028700"/>
              <a:gd name="connsiteX3" fmla="*/ 1986058 w 2562225"/>
              <a:gd name="connsiteY3" fmla="*/ 200022 h 1028700"/>
              <a:gd name="connsiteX4" fmla="*/ 586169 w 2562225"/>
              <a:gd name="connsiteY4" fmla="*/ 180401 h 1028700"/>
              <a:gd name="connsiteX5" fmla="*/ 0 w 2562225"/>
              <a:gd name="connsiteY5" fmla="*/ 1032889 h 1028700"/>
              <a:gd name="connsiteX6" fmla="*/ 1551813 w 2562225"/>
              <a:gd name="connsiteY6" fmla="*/ 759140 h 1028700"/>
              <a:gd name="connsiteX7" fmla="*/ 1703546 w 2562225"/>
              <a:gd name="connsiteY7" fmla="*/ 863820 h 1028700"/>
              <a:gd name="connsiteX8" fmla="*/ 1586960 w 2562225"/>
              <a:gd name="connsiteY8" fmla="*/ 1032889 h 1028700"/>
              <a:gd name="connsiteX9" fmla="*/ 2570893 w 2562225"/>
              <a:gd name="connsiteY9" fmla="*/ 1032889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2225" h="1028700">
                <a:moveTo>
                  <a:pt x="2570893" y="1032889"/>
                </a:moveTo>
                <a:lnTo>
                  <a:pt x="2221611" y="113059"/>
                </a:lnTo>
                <a:lnTo>
                  <a:pt x="2105025" y="282033"/>
                </a:lnTo>
                <a:lnTo>
                  <a:pt x="1986058" y="200022"/>
                </a:lnTo>
                <a:cubicBezTo>
                  <a:pt x="1633918" y="-37055"/>
                  <a:pt x="1034891" y="-87347"/>
                  <a:pt x="586169" y="180401"/>
                </a:cubicBezTo>
                <a:cubicBezTo>
                  <a:pt x="176879" y="424622"/>
                  <a:pt x="0" y="785239"/>
                  <a:pt x="0" y="1032889"/>
                </a:cubicBezTo>
                <a:cubicBezTo>
                  <a:pt x="310801" y="474057"/>
                  <a:pt x="1151287" y="486820"/>
                  <a:pt x="1551813" y="759140"/>
                </a:cubicBezTo>
                <a:lnTo>
                  <a:pt x="1703546" y="863820"/>
                </a:lnTo>
                <a:lnTo>
                  <a:pt x="1586960" y="1032889"/>
                </a:lnTo>
                <a:lnTo>
                  <a:pt x="2570893" y="1032889"/>
                </a:lnTo>
                <a:close/>
              </a:path>
            </a:pathLst>
          </a:custGeom>
          <a:solidFill>
            <a:schemeClr val="bg1">
              <a:lumMod val="95000"/>
            </a:schemeClr>
          </a:solidFill>
          <a:ln w="9525" cap="flat">
            <a:noFill/>
            <a:prstDash val="solid"/>
            <a:miter/>
          </a:ln>
          <a:effectLst>
            <a:outerShdw blurRad="101600" dist="38100" dir="2700000" algn="tl" rotWithShape="0">
              <a:prstClr val="black">
                <a:alpha val="40000"/>
              </a:prstClr>
            </a:outerShdw>
          </a:effectLst>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cxnSp>
        <p:nvCxnSpPr>
          <p:cNvPr id="45" name="Straight Connector 44">
            <a:extLst>
              <a:ext uri="{FF2B5EF4-FFF2-40B4-BE49-F238E27FC236}">
                <a16:creationId xmlns:a16="http://schemas.microsoft.com/office/drawing/2014/main" id="{A0D08740-3809-0446-BE2D-E1E072923570}"/>
              </a:ext>
            </a:extLst>
          </p:cNvPr>
          <p:cNvCxnSpPr>
            <a:cxnSpLocks/>
          </p:cNvCxnSpPr>
          <p:nvPr/>
        </p:nvCxnSpPr>
        <p:spPr>
          <a:xfrm>
            <a:off x="549267" y="1137185"/>
            <a:ext cx="4276508" cy="0"/>
          </a:xfrm>
          <a:prstGeom prst="line">
            <a:avLst/>
          </a:prstGeom>
          <a:ln w="19050">
            <a:gradFill flip="none" rotWithShape="1">
              <a:gsLst>
                <a:gs pos="0">
                  <a:schemeClr val="accent2"/>
                </a:gs>
                <a:gs pos="48000">
                  <a:schemeClr val="accent4"/>
                </a:gs>
                <a:gs pos="100000">
                  <a:schemeClr val="tx2">
                    <a:alpha val="3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AD4E6251-5482-8A4F-BBC1-FCE98573C77D}"/>
              </a:ext>
            </a:extLst>
          </p:cNvPr>
          <p:cNvSpPr/>
          <p:nvPr/>
        </p:nvSpPr>
        <p:spPr>
          <a:xfrm>
            <a:off x="6397293" y="2876343"/>
            <a:ext cx="192320" cy="1923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
        <p:nvSpPr>
          <p:cNvPr id="47" name="Oval 46">
            <a:extLst>
              <a:ext uri="{FF2B5EF4-FFF2-40B4-BE49-F238E27FC236}">
                <a16:creationId xmlns:a16="http://schemas.microsoft.com/office/drawing/2014/main" id="{D466ED2E-AC00-B44F-BAB5-76FB5F0377A0}"/>
              </a:ext>
            </a:extLst>
          </p:cNvPr>
          <p:cNvSpPr/>
          <p:nvPr/>
        </p:nvSpPr>
        <p:spPr>
          <a:xfrm>
            <a:off x="5980917" y="3049023"/>
            <a:ext cx="192320" cy="1923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
        <p:nvSpPr>
          <p:cNvPr id="49" name="Oval 48">
            <a:extLst>
              <a:ext uri="{FF2B5EF4-FFF2-40B4-BE49-F238E27FC236}">
                <a16:creationId xmlns:a16="http://schemas.microsoft.com/office/drawing/2014/main" id="{42A93F96-6848-5746-8A7A-FF6B3CD8AFA5}"/>
              </a:ext>
            </a:extLst>
          </p:cNvPr>
          <p:cNvSpPr/>
          <p:nvPr/>
        </p:nvSpPr>
        <p:spPr>
          <a:xfrm>
            <a:off x="5486822" y="3031248"/>
            <a:ext cx="192320" cy="1923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grpSp>
        <p:nvGrpSpPr>
          <p:cNvPr id="48" name="Group 47">
            <a:extLst>
              <a:ext uri="{FF2B5EF4-FFF2-40B4-BE49-F238E27FC236}">
                <a16:creationId xmlns:a16="http://schemas.microsoft.com/office/drawing/2014/main" id="{BFE19846-6B16-4D1A-B057-8AA5996D7710}"/>
              </a:ext>
            </a:extLst>
          </p:cNvPr>
          <p:cNvGrpSpPr/>
          <p:nvPr/>
        </p:nvGrpSpPr>
        <p:grpSpPr>
          <a:xfrm>
            <a:off x="1788721" y="1569879"/>
            <a:ext cx="2427739" cy="2452215"/>
            <a:chOff x="508238" y="1907974"/>
            <a:chExt cx="1119084" cy="1130367"/>
          </a:xfrm>
        </p:grpSpPr>
        <p:sp>
          <p:nvSpPr>
            <p:cNvPr id="50" name="Oval 49">
              <a:extLst>
                <a:ext uri="{FF2B5EF4-FFF2-40B4-BE49-F238E27FC236}">
                  <a16:creationId xmlns:a16="http://schemas.microsoft.com/office/drawing/2014/main" id="{24FB6486-D913-48FF-ABC7-3246D076CA97}"/>
                </a:ext>
              </a:extLst>
            </p:cNvPr>
            <p:cNvSpPr/>
            <p:nvPr/>
          </p:nvSpPr>
          <p:spPr>
            <a:xfrm>
              <a:off x="508238" y="1957539"/>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rtl="1">
                <a:defRPr/>
              </a:pPr>
              <a:endParaRPr lang="en-US" sz="1797" dirty="0">
                <a:solidFill>
                  <a:prstClr val="white"/>
                </a:solidFill>
                <a:latin typeface="Century Gothic" panose="020F0302020204030204"/>
              </a:endParaRPr>
            </a:p>
          </p:txBody>
        </p:sp>
        <p:sp>
          <p:nvSpPr>
            <p:cNvPr id="51" name="Oval 50">
              <a:extLst>
                <a:ext uri="{FF2B5EF4-FFF2-40B4-BE49-F238E27FC236}">
                  <a16:creationId xmlns:a16="http://schemas.microsoft.com/office/drawing/2014/main" id="{7E6E5A6D-90CD-4698-A3C0-FF9AC7474531}"/>
                </a:ext>
              </a:extLst>
            </p:cNvPr>
            <p:cNvSpPr/>
            <p:nvPr/>
          </p:nvSpPr>
          <p:spPr>
            <a:xfrm>
              <a:off x="546521" y="1907974"/>
              <a:ext cx="1080801" cy="1080801"/>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en-US" sz="1797" dirty="0">
                <a:solidFill>
                  <a:prstClr val="white"/>
                </a:solidFill>
                <a:latin typeface="Century Gothic" panose="020F0302020204030204"/>
              </a:endParaRPr>
            </a:p>
          </p:txBody>
        </p:sp>
      </p:grpSp>
      <p:sp>
        <p:nvSpPr>
          <p:cNvPr id="23" name="Rectangle 22">
            <a:extLst>
              <a:ext uri="{FF2B5EF4-FFF2-40B4-BE49-F238E27FC236}">
                <a16:creationId xmlns:a16="http://schemas.microsoft.com/office/drawing/2014/main" id="{7C2C8F1C-4369-495F-9745-81DF2CAC76FD}"/>
              </a:ext>
            </a:extLst>
          </p:cNvPr>
          <p:cNvSpPr/>
          <p:nvPr/>
        </p:nvSpPr>
        <p:spPr>
          <a:xfrm>
            <a:off x="2121292" y="2771326"/>
            <a:ext cx="1809365" cy="645995"/>
          </a:xfrm>
          <a:prstGeom prst="rect">
            <a:avLst/>
          </a:prstGeom>
        </p:spPr>
        <p:txBody>
          <a:bodyPr wrap="square">
            <a:spAutoFit/>
          </a:bodyPr>
          <a:lstStyle/>
          <a:p>
            <a:pPr algn="ctr" defTabSz="913578">
              <a:defRPr/>
            </a:pPr>
            <a:r>
              <a:rPr lang="en-US" sz="1798" dirty="0">
                <a:solidFill>
                  <a:srgbClr val="302E45"/>
                </a:solidFill>
                <a:latin typeface="Century Gothic"/>
              </a:rPr>
              <a:t>Employees Well-being</a:t>
            </a:r>
            <a:endParaRPr lang="he-IL" sz="1798" dirty="0">
              <a:solidFill>
                <a:srgbClr val="302E45"/>
              </a:solidFill>
              <a:latin typeface="Century Gothic"/>
              <a:cs typeface="Arial" panose="020B0604020202020204" pitchFamily="34" charset="0"/>
            </a:endParaRPr>
          </a:p>
        </p:txBody>
      </p:sp>
      <p:grpSp>
        <p:nvGrpSpPr>
          <p:cNvPr id="14" name="Group 13">
            <a:extLst>
              <a:ext uri="{FF2B5EF4-FFF2-40B4-BE49-F238E27FC236}">
                <a16:creationId xmlns:a16="http://schemas.microsoft.com/office/drawing/2014/main" id="{58CA78B9-D98D-8F4E-9A95-C55E69F9B5A5}"/>
              </a:ext>
            </a:extLst>
          </p:cNvPr>
          <p:cNvGrpSpPr/>
          <p:nvPr/>
        </p:nvGrpSpPr>
        <p:grpSpPr>
          <a:xfrm>
            <a:off x="2556109" y="2121760"/>
            <a:ext cx="812148" cy="565007"/>
            <a:chOff x="736968" y="4054066"/>
            <a:chExt cx="812572" cy="565301"/>
          </a:xfrm>
        </p:grpSpPr>
        <p:grpSp>
          <p:nvGrpSpPr>
            <p:cNvPr id="15" name="Graphic 23">
              <a:extLst>
                <a:ext uri="{FF2B5EF4-FFF2-40B4-BE49-F238E27FC236}">
                  <a16:creationId xmlns:a16="http://schemas.microsoft.com/office/drawing/2014/main" id="{D074C4F6-99E0-CD48-B5ED-8828F0809CF4}"/>
                </a:ext>
              </a:extLst>
            </p:cNvPr>
            <p:cNvGrpSpPr/>
            <p:nvPr/>
          </p:nvGrpSpPr>
          <p:grpSpPr>
            <a:xfrm>
              <a:off x="1149490" y="4162167"/>
              <a:ext cx="400050" cy="457200"/>
              <a:chOff x="5894387" y="3200400"/>
              <a:chExt cx="400050" cy="457200"/>
            </a:xfrm>
          </p:grpSpPr>
          <p:sp>
            <p:nvSpPr>
              <p:cNvPr id="25" name="Freeform: Shape 75">
                <a:extLst>
                  <a:ext uri="{FF2B5EF4-FFF2-40B4-BE49-F238E27FC236}">
                    <a16:creationId xmlns:a16="http://schemas.microsoft.com/office/drawing/2014/main" id="{C6E436B1-489F-9845-879F-3C2FF4CD497C}"/>
                  </a:ext>
                </a:extLst>
              </p:cNvPr>
              <p:cNvSpPr/>
              <p:nvPr/>
            </p:nvSpPr>
            <p:spPr>
              <a:xfrm>
                <a:off x="5903912" y="3495675"/>
                <a:ext cx="133350" cy="161925"/>
              </a:xfrm>
              <a:custGeom>
                <a:avLst/>
                <a:gdLst>
                  <a:gd name="connsiteX0" fmla="*/ 133350 w 133350"/>
                  <a:gd name="connsiteY0" fmla="*/ 0 h 161925"/>
                  <a:gd name="connsiteX1" fmla="*/ 133350 w 133350"/>
                  <a:gd name="connsiteY1" fmla="*/ 38100 h 161925"/>
                  <a:gd name="connsiteX2" fmla="*/ 47625 w 133350"/>
                  <a:gd name="connsiteY2" fmla="*/ 85725 h 161925"/>
                  <a:gd name="connsiteX3" fmla="*/ 0 w 133350"/>
                  <a:gd name="connsiteY3" fmla="*/ 142875 h 161925"/>
                  <a:gd name="connsiteX4" fmla="*/ 0 w 133350"/>
                  <a:gd name="connsiteY4" fmla="*/ 161925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61925">
                    <a:moveTo>
                      <a:pt x="133350" y="0"/>
                    </a:moveTo>
                    <a:cubicBezTo>
                      <a:pt x="133350" y="0"/>
                      <a:pt x="133350" y="27432"/>
                      <a:pt x="133350" y="38100"/>
                    </a:cubicBezTo>
                    <a:cubicBezTo>
                      <a:pt x="133350" y="54197"/>
                      <a:pt x="72581" y="76772"/>
                      <a:pt x="47625" y="85725"/>
                    </a:cubicBezTo>
                    <a:cubicBezTo>
                      <a:pt x="22670" y="94678"/>
                      <a:pt x="0" y="118491"/>
                      <a:pt x="0" y="142875"/>
                    </a:cubicBezTo>
                    <a:lnTo>
                      <a:pt x="0" y="161925"/>
                    </a:lnTo>
                  </a:path>
                </a:pathLst>
              </a:custGeom>
              <a:noFill/>
              <a:ln w="19050" cap="flat">
                <a:solidFill>
                  <a:schemeClr val="tx2"/>
                </a:solidFill>
                <a:prstDash val="solid"/>
                <a:miter/>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sp>
            <p:nvSpPr>
              <p:cNvPr id="27" name="Freeform: Shape 76">
                <a:extLst>
                  <a:ext uri="{FF2B5EF4-FFF2-40B4-BE49-F238E27FC236}">
                    <a16:creationId xmlns:a16="http://schemas.microsoft.com/office/drawing/2014/main" id="{8CF97372-EE08-D748-844B-9A8B29250905}"/>
                  </a:ext>
                </a:extLst>
              </p:cNvPr>
              <p:cNvSpPr/>
              <p:nvPr/>
            </p:nvSpPr>
            <p:spPr>
              <a:xfrm>
                <a:off x="6151562" y="3495675"/>
                <a:ext cx="133350" cy="161925"/>
              </a:xfrm>
              <a:custGeom>
                <a:avLst/>
                <a:gdLst>
                  <a:gd name="connsiteX0" fmla="*/ 0 w 133350"/>
                  <a:gd name="connsiteY0" fmla="*/ 0 h 161925"/>
                  <a:gd name="connsiteX1" fmla="*/ 0 w 133350"/>
                  <a:gd name="connsiteY1" fmla="*/ 38100 h 161925"/>
                  <a:gd name="connsiteX2" fmla="*/ 85725 w 133350"/>
                  <a:gd name="connsiteY2" fmla="*/ 85725 h 161925"/>
                  <a:gd name="connsiteX3" fmla="*/ 133350 w 133350"/>
                  <a:gd name="connsiteY3" fmla="*/ 142875 h 161925"/>
                  <a:gd name="connsiteX4" fmla="*/ 133350 w 133350"/>
                  <a:gd name="connsiteY4" fmla="*/ 161925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61925">
                    <a:moveTo>
                      <a:pt x="0" y="0"/>
                    </a:moveTo>
                    <a:cubicBezTo>
                      <a:pt x="0" y="0"/>
                      <a:pt x="0" y="27432"/>
                      <a:pt x="0" y="38100"/>
                    </a:cubicBezTo>
                    <a:cubicBezTo>
                      <a:pt x="0" y="54197"/>
                      <a:pt x="60770" y="76772"/>
                      <a:pt x="85725" y="85725"/>
                    </a:cubicBezTo>
                    <a:cubicBezTo>
                      <a:pt x="110680" y="94678"/>
                      <a:pt x="133350" y="118491"/>
                      <a:pt x="133350" y="142875"/>
                    </a:cubicBezTo>
                    <a:lnTo>
                      <a:pt x="133350" y="161925"/>
                    </a:lnTo>
                  </a:path>
                </a:pathLst>
              </a:custGeom>
              <a:noFill/>
              <a:ln w="19050" cap="flat">
                <a:solidFill>
                  <a:schemeClr val="tx2"/>
                </a:solidFill>
                <a:prstDash val="solid"/>
                <a:miter/>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sp>
            <p:nvSpPr>
              <p:cNvPr id="28" name="Freeform: Shape 77">
                <a:extLst>
                  <a:ext uri="{FF2B5EF4-FFF2-40B4-BE49-F238E27FC236}">
                    <a16:creationId xmlns:a16="http://schemas.microsoft.com/office/drawing/2014/main" id="{1342CC37-70FC-B14C-81F8-00969E80A162}"/>
                  </a:ext>
                </a:extLst>
              </p:cNvPr>
              <p:cNvSpPr/>
              <p:nvPr/>
            </p:nvSpPr>
            <p:spPr>
              <a:xfrm>
                <a:off x="5980112" y="3209925"/>
                <a:ext cx="228600" cy="304800"/>
              </a:xfrm>
              <a:custGeom>
                <a:avLst/>
                <a:gdLst>
                  <a:gd name="connsiteX0" fmla="*/ 209550 w 228600"/>
                  <a:gd name="connsiteY0" fmla="*/ 85725 h 304800"/>
                  <a:gd name="connsiteX1" fmla="*/ 209550 w 228600"/>
                  <a:gd name="connsiteY1" fmla="*/ 133350 h 304800"/>
                  <a:gd name="connsiteX2" fmla="*/ 219075 w 228600"/>
                  <a:gd name="connsiteY2" fmla="*/ 133350 h 304800"/>
                  <a:gd name="connsiteX3" fmla="*/ 228600 w 228600"/>
                  <a:gd name="connsiteY3" fmla="*/ 142875 h 304800"/>
                  <a:gd name="connsiteX4" fmla="*/ 228600 w 228600"/>
                  <a:gd name="connsiteY4" fmla="*/ 170783 h 304800"/>
                  <a:gd name="connsiteX5" fmla="*/ 220123 w 228600"/>
                  <a:gd name="connsiteY5" fmla="*/ 186595 h 304800"/>
                  <a:gd name="connsiteX6" fmla="*/ 209550 w 228600"/>
                  <a:gd name="connsiteY6" fmla="*/ 200025 h 304800"/>
                  <a:gd name="connsiteX7" fmla="*/ 209550 w 228600"/>
                  <a:gd name="connsiteY7" fmla="*/ 238125 h 304800"/>
                  <a:gd name="connsiteX8" fmla="*/ 114300 w 228600"/>
                  <a:gd name="connsiteY8" fmla="*/ 304800 h 304800"/>
                  <a:gd name="connsiteX9" fmla="*/ 19050 w 228600"/>
                  <a:gd name="connsiteY9" fmla="*/ 238125 h 304800"/>
                  <a:gd name="connsiteX10" fmla="*/ 19050 w 228600"/>
                  <a:gd name="connsiteY10" fmla="*/ 200025 h 304800"/>
                  <a:gd name="connsiteX11" fmla="*/ 8477 w 228600"/>
                  <a:gd name="connsiteY11" fmla="*/ 186595 h 304800"/>
                  <a:gd name="connsiteX12" fmla="*/ 0 w 228600"/>
                  <a:gd name="connsiteY12" fmla="*/ 170783 h 304800"/>
                  <a:gd name="connsiteX13" fmla="*/ 0 w 228600"/>
                  <a:gd name="connsiteY13" fmla="*/ 142875 h 304800"/>
                  <a:gd name="connsiteX14" fmla="*/ 9525 w 228600"/>
                  <a:gd name="connsiteY14" fmla="*/ 133350 h 304800"/>
                  <a:gd name="connsiteX15" fmla="*/ 19050 w 228600"/>
                  <a:gd name="connsiteY15" fmla="*/ 133350 h 304800"/>
                  <a:gd name="connsiteX16" fmla="*/ 19050 w 228600"/>
                  <a:gd name="connsiteY16" fmla="*/ 85725 h 304800"/>
                  <a:gd name="connsiteX17" fmla="*/ 104775 w 228600"/>
                  <a:gd name="connsiteY17" fmla="*/ 0 h 304800"/>
                  <a:gd name="connsiteX18" fmla="*/ 123825 w 228600"/>
                  <a:gd name="connsiteY18" fmla="*/ 0 h 304800"/>
                  <a:gd name="connsiteX19" fmla="*/ 209550 w 228600"/>
                  <a:gd name="connsiteY19" fmla="*/ 85725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 h="304800">
                    <a:moveTo>
                      <a:pt x="209550" y="85725"/>
                    </a:moveTo>
                    <a:lnTo>
                      <a:pt x="209550" y="133350"/>
                    </a:lnTo>
                    <a:lnTo>
                      <a:pt x="219075" y="133350"/>
                    </a:lnTo>
                    <a:cubicBezTo>
                      <a:pt x="224314" y="133350"/>
                      <a:pt x="228600" y="137636"/>
                      <a:pt x="228600" y="142875"/>
                    </a:cubicBezTo>
                    <a:lnTo>
                      <a:pt x="228600" y="170783"/>
                    </a:lnTo>
                    <a:cubicBezTo>
                      <a:pt x="228600" y="177165"/>
                      <a:pt x="225457" y="183071"/>
                      <a:pt x="220123" y="186595"/>
                    </a:cubicBezTo>
                    <a:lnTo>
                      <a:pt x="209550" y="200025"/>
                    </a:lnTo>
                    <a:cubicBezTo>
                      <a:pt x="209550" y="200025"/>
                      <a:pt x="209550" y="234029"/>
                      <a:pt x="209550" y="238125"/>
                    </a:cubicBezTo>
                    <a:cubicBezTo>
                      <a:pt x="209550" y="278511"/>
                      <a:pt x="140970" y="304800"/>
                      <a:pt x="114300" y="304800"/>
                    </a:cubicBezTo>
                    <a:cubicBezTo>
                      <a:pt x="90678" y="304800"/>
                      <a:pt x="19050" y="280321"/>
                      <a:pt x="19050" y="238125"/>
                    </a:cubicBezTo>
                    <a:cubicBezTo>
                      <a:pt x="19050" y="233744"/>
                      <a:pt x="19050" y="200025"/>
                      <a:pt x="19050" y="200025"/>
                    </a:cubicBezTo>
                    <a:lnTo>
                      <a:pt x="8477" y="186595"/>
                    </a:lnTo>
                    <a:cubicBezTo>
                      <a:pt x="3143" y="183071"/>
                      <a:pt x="0" y="177165"/>
                      <a:pt x="0" y="170783"/>
                    </a:cubicBezTo>
                    <a:lnTo>
                      <a:pt x="0" y="142875"/>
                    </a:lnTo>
                    <a:cubicBezTo>
                      <a:pt x="0" y="137636"/>
                      <a:pt x="4286" y="133350"/>
                      <a:pt x="9525" y="133350"/>
                    </a:cubicBezTo>
                    <a:lnTo>
                      <a:pt x="19050" y="133350"/>
                    </a:lnTo>
                    <a:lnTo>
                      <a:pt x="19050" y="85725"/>
                    </a:lnTo>
                    <a:cubicBezTo>
                      <a:pt x="19050" y="38386"/>
                      <a:pt x="57436" y="0"/>
                      <a:pt x="104775" y="0"/>
                    </a:cubicBezTo>
                    <a:lnTo>
                      <a:pt x="123825" y="0"/>
                    </a:lnTo>
                    <a:cubicBezTo>
                      <a:pt x="171164" y="0"/>
                      <a:pt x="209550" y="38386"/>
                      <a:pt x="209550" y="85725"/>
                    </a:cubicBezTo>
                    <a:close/>
                  </a:path>
                </a:pathLst>
              </a:custGeom>
              <a:noFill/>
              <a:ln w="19050" cap="flat">
                <a:solidFill>
                  <a:schemeClr val="tx2"/>
                </a:solidFill>
                <a:prstDash val="solid"/>
                <a:miter/>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sp>
            <p:nvSpPr>
              <p:cNvPr id="29" name="Freeform: Shape 78">
                <a:extLst>
                  <a:ext uri="{FF2B5EF4-FFF2-40B4-BE49-F238E27FC236}">
                    <a16:creationId xmlns:a16="http://schemas.microsoft.com/office/drawing/2014/main" id="{1A6BAFD3-4884-1F4C-8F37-36B91EC53280}"/>
                  </a:ext>
                </a:extLst>
              </p:cNvPr>
              <p:cNvSpPr/>
              <p:nvPr/>
            </p:nvSpPr>
            <p:spPr>
              <a:xfrm>
                <a:off x="5999162" y="3343275"/>
                <a:ext cx="19050" cy="9525"/>
              </a:xfrm>
              <a:custGeom>
                <a:avLst/>
                <a:gdLst>
                  <a:gd name="connsiteX0" fmla="*/ 0 w 19050"/>
                  <a:gd name="connsiteY0" fmla="*/ 0 h 9525"/>
                  <a:gd name="connsiteX1" fmla="*/ 19050 w 19050"/>
                  <a:gd name="connsiteY1" fmla="*/ 9525 h 9525"/>
                </a:gdLst>
                <a:ahLst/>
                <a:cxnLst>
                  <a:cxn ang="0">
                    <a:pos x="connsiteX0" y="connsiteY0"/>
                  </a:cxn>
                  <a:cxn ang="0">
                    <a:pos x="connsiteX1" y="connsiteY1"/>
                  </a:cxn>
                </a:cxnLst>
                <a:rect l="l" t="t" r="r" b="b"/>
                <a:pathLst>
                  <a:path w="19050" h="9525">
                    <a:moveTo>
                      <a:pt x="0" y="0"/>
                    </a:moveTo>
                    <a:lnTo>
                      <a:pt x="19050" y="9525"/>
                    </a:lnTo>
                  </a:path>
                </a:pathLst>
              </a:custGeom>
              <a:ln w="19050" cap="flat">
                <a:solidFill>
                  <a:schemeClr val="tx2"/>
                </a:solidFill>
                <a:prstDash val="solid"/>
                <a:miter/>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sp>
            <p:nvSpPr>
              <p:cNvPr id="30" name="Freeform: Shape 79">
                <a:extLst>
                  <a:ext uri="{FF2B5EF4-FFF2-40B4-BE49-F238E27FC236}">
                    <a16:creationId xmlns:a16="http://schemas.microsoft.com/office/drawing/2014/main" id="{F6B182CB-81C5-7447-B4EB-292714A088EB}"/>
                  </a:ext>
                </a:extLst>
              </p:cNvPr>
              <p:cNvSpPr/>
              <p:nvPr/>
            </p:nvSpPr>
            <p:spPr>
              <a:xfrm>
                <a:off x="6170612" y="3343275"/>
                <a:ext cx="19050" cy="9525"/>
              </a:xfrm>
              <a:custGeom>
                <a:avLst/>
                <a:gdLst>
                  <a:gd name="connsiteX0" fmla="*/ 19050 w 19050"/>
                  <a:gd name="connsiteY0" fmla="*/ 0 h 9525"/>
                  <a:gd name="connsiteX1" fmla="*/ 0 w 19050"/>
                  <a:gd name="connsiteY1" fmla="*/ 9525 h 9525"/>
                </a:gdLst>
                <a:ahLst/>
                <a:cxnLst>
                  <a:cxn ang="0">
                    <a:pos x="connsiteX0" y="connsiteY0"/>
                  </a:cxn>
                  <a:cxn ang="0">
                    <a:pos x="connsiteX1" y="connsiteY1"/>
                  </a:cxn>
                </a:cxnLst>
                <a:rect l="l" t="t" r="r" b="b"/>
                <a:pathLst>
                  <a:path w="19050" h="9525">
                    <a:moveTo>
                      <a:pt x="19050" y="0"/>
                    </a:moveTo>
                    <a:lnTo>
                      <a:pt x="0" y="9525"/>
                    </a:lnTo>
                  </a:path>
                </a:pathLst>
              </a:custGeom>
              <a:ln w="19050" cap="flat">
                <a:solidFill>
                  <a:schemeClr val="tx2"/>
                </a:solidFill>
                <a:prstDash val="solid"/>
                <a:miter/>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sp>
            <p:nvSpPr>
              <p:cNvPr id="31" name="Freeform: Shape 80">
                <a:extLst>
                  <a:ext uri="{FF2B5EF4-FFF2-40B4-BE49-F238E27FC236}">
                    <a16:creationId xmlns:a16="http://schemas.microsoft.com/office/drawing/2014/main" id="{62D827BF-8C7E-C440-9FFB-E19E98F32C11}"/>
                  </a:ext>
                </a:extLst>
              </p:cNvPr>
              <p:cNvSpPr/>
              <p:nvPr/>
            </p:nvSpPr>
            <p:spPr>
              <a:xfrm>
                <a:off x="6018212" y="3333750"/>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noFill/>
              <a:ln w="19050" cap="flat">
                <a:solidFill>
                  <a:schemeClr val="tx2"/>
                </a:solidFill>
                <a:prstDash val="solid"/>
                <a:miter/>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sp>
            <p:nvSpPr>
              <p:cNvPr id="32" name="Freeform: Shape 81">
                <a:extLst>
                  <a:ext uri="{FF2B5EF4-FFF2-40B4-BE49-F238E27FC236}">
                    <a16:creationId xmlns:a16="http://schemas.microsoft.com/office/drawing/2014/main" id="{9C3E4FA2-8F97-C549-A22B-46D1E0469172}"/>
                  </a:ext>
                </a:extLst>
              </p:cNvPr>
              <p:cNvSpPr/>
              <p:nvPr/>
            </p:nvSpPr>
            <p:spPr>
              <a:xfrm>
                <a:off x="6113462" y="3333750"/>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noFill/>
              <a:ln w="19050" cap="flat">
                <a:solidFill>
                  <a:schemeClr val="tx2"/>
                </a:solidFill>
                <a:prstDash val="solid"/>
                <a:miter/>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sp>
            <p:nvSpPr>
              <p:cNvPr id="33" name="Freeform: Shape 82">
                <a:extLst>
                  <a:ext uri="{FF2B5EF4-FFF2-40B4-BE49-F238E27FC236}">
                    <a16:creationId xmlns:a16="http://schemas.microsoft.com/office/drawing/2014/main" id="{10F3BE41-502F-9B4F-BDAB-DBA893528E81}"/>
                  </a:ext>
                </a:extLst>
              </p:cNvPr>
              <p:cNvSpPr/>
              <p:nvPr/>
            </p:nvSpPr>
            <p:spPr>
              <a:xfrm>
                <a:off x="6075362" y="3362325"/>
                <a:ext cx="38100" cy="9525"/>
              </a:xfrm>
              <a:custGeom>
                <a:avLst/>
                <a:gdLst>
                  <a:gd name="connsiteX0" fmla="*/ 0 w 38100"/>
                  <a:gd name="connsiteY0" fmla="*/ 0 h 0"/>
                  <a:gd name="connsiteX1" fmla="*/ 38100 w 38100"/>
                  <a:gd name="connsiteY1" fmla="*/ 0 h 0"/>
                </a:gdLst>
                <a:ahLst/>
                <a:cxnLst>
                  <a:cxn ang="0">
                    <a:pos x="connsiteX0" y="connsiteY0"/>
                  </a:cxn>
                  <a:cxn ang="0">
                    <a:pos x="connsiteX1" y="connsiteY1"/>
                  </a:cxn>
                </a:cxnLst>
                <a:rect l="l" t="t" r="r" b="b"/>
                <a:pathLst>
                  <a:path w="38100">
                    <a:moveTo>
                      <a:pt x="0" y="0"/>
                    </a:moveTo>
                    <a:lnTo>
                      <a:pt x="38100" y="0"/>
                    </a:lnTo>
                  </a:path>
                </a:pathLst>
              </a:custGeom>
              <a:ln w="19050" cap="flat">
                <a:solidFill>
                  <a:schemeClr val="tx2"/>
                </a:solidFill>
                <a:prstDash val="solid"/>
                <a:miter/>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grpSp>
        <p:grpSp>
          <p:nvGrpSpPr>
            <p:cNvPr id="16" name="Graphic 65">
              <a:extLst>
                <a:ext uri="{FF2B5EF4-FFF2-40B4-BE49-F238E27FC236}">
                  <a16:creationId xmlns:a16="http://schemas.microsoft.com/office/drawing/2014/main" id="{79FFC572-0519-5F4B-96F5-960C0F810373}"/>
                </a:ext>
              </a:extLst>
            </p:cNvPr>
            <p:cNvGrpSpPr/>
            <p:nvPr/>
          </p:nvGrpSpPr>
          <p:grpSpPr>
            <a:xfrm>
              <a:off x="736968" y="4054066"/>
              <a:ext cx="447675" cy="361950"/>
              <a:chOff x="5870574" y="3248025"/>
              <a:chExt cx="447675" cy="361950"/>
            </a:xfrm>
          </p:grpSpPr>
          <p:sp>
            <p:nvSpPr>
              <p:cNvPr id="18" name="Freeform: Shape 84">
                <a:extLst>
                  <a:ext uri="{FF2B5EF4-FFF2-40B4-BE49-F238E27FC236}">
                    <a16:creationId xmlns:a16="http://schemas.microsoft.com/office/drawing/2014/main" id="{97DD7DF2-B0B4-A145-8DAE-278C9F4DCAB7}"/>
                  </a:ext>
                </a:extLst>
              </p:cNvPr>
              <p:cNvSpPr/>
              <p:nvPr/>
            </p:nvSpPr>
            <p:spPr>
              <a:xfrm>
                <a:off x="6020402" y="3257550"/>
                <a:ext cx="152400" cy="323850"/>
              </a:xfrm>
              <a:custGeom>
                <a:avLst/>
                <a:gdLst>
                  <a:gd name="connsiteX0" fmla="*/ 152400 w 152400"/>
                  <a:gd name="connsiteY0" fmla="*/ 161925 h 323850"/>
                  <a:gd name="connsiteX1" fmla="*/ 76200 w 152400"/>
                  <a:gd name="connsiteY1" fmla="*/ 323850 h 323850"/>
                  <a:gd name="connsiteX2" fmla="*/ 0 w 152400"/>
                  <a:gd name="connsiteY2" fmla="*/ 161925 h 323850"/>
                  <a:gd name="connsiteX3" fmla="*/ 76200 w 152400"/>
                  <a:gd name="connsiteY3" fmla="*/ 0 h 323850"/>
                  <a:gd name="connsiteX4" fmla="*/ 152400 w 152400"/>
                  <a:gd name="connsiteY4" fmla="*/ 161925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23850">
                    <a:moveTo>
                      <a:pt x="152400" y="161925"/>
                    </a:moveTo>
                    <a:cubicBezTo>
                      <a:pt x="152400" y="251365"/>
                      <a:pt x="76200" y="323850"/>
                      <a:pt x="76200" y="323850"/>
                    </a:cubicBezTo>
                    <a:cubicBezTo>
                      <a:pt x="76200" y="323850"/>
                      <a:pt x="0" y="251365"/>
                      <a:pt x="0" y="161925"/>
                    </a:cubicBezTo>
                    <a:cubicBezTo>
                      <a:pt x="0" y="72485"/>
                      <a:pt x="76200" y="0"/>
                      <a:pt x="76200" y="0"/>
                    </a:cubicBezTo>
                    <a:cubicBezTo>
                      <a:pt x="76200" y="0"/>
                      <a:pt x="152400" y="72485"/>
                      <a:pt x="152400" y="161925"/>
                    </a:cubicBezTo>
                    <a:close/>
                  </a:path>
                </a:pathLst>
              </a:custGeom>
              <a:noFill/>
              <a:ln w="19050" cap="rnd">
                <a:solidFill>
                  <a:schemeClr val="tx2"/>
                </a:solidFill>
                <a:prstDash val="solid"/>
                <a:round/>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sp>
            <p:nvSpPr>
              <p:cNvPr id="19" name="Freeform: Shape 85">
                <a:extLst>
                  <a:ext uri="{FF2B5EF4-FFF2-40B4-BE49-F238E27FC236}">
                    <a16:creationId xmlns:a16="http://schemas.microsoft.com/office/drawing/2014/main" id="{8CF1B35F-1482-BB4B-BC95-6620B30DFBEA}"/>
                  </a:ext>
                </a:extLst>
              </p:cNvPr>
              <p:cNvSpPr/>
              <p:nvPr/>
            </p:nvSpPr>
            <p:spPr>
              <a:xfrm>
                <a:off x="6096602" y="3352133"/>
                <a:ext cx="171450" cy="228600"/>
              </a:xfrm>
              <a:custGeom>
                <a:avLst/>
                <a:gdLst>
                  <a:gd name="connsiteX0" fmla="*/ 96012 w 171450"/>
                  <a:gd name="connsiteY0" fmla="*/ 24194 h 228600"/>
                  <a:gd name="connsiteX1" fmla="*/ 171069 w 171450"/>
                  <a:gd name="connsiteY1" fmla="*/ 0 h 228600"/>
                  <a:gd name="connsiteX2" fmla="*/ 146685 w 171450"/>
                  <a:gd name="connsiteY2" fmla="*/ 150019 h 228600"/>
                  <a:gd name="connsiteX3" fmla="*/ 0 w 171450"/>
                  <a:gd name="connsiteY3" fmla="*/ 229267 h 228600"/>
                </a:gdLst>
                <a:ahLst/>
                <a:cxnLst>
                  <a:cxn ang="0">
                    <a:pos x="connsiteX0" y="connsiteY0"/>
                  </a:cxn>
                  <a:cxn ang="0">
                    <a:pos x="connsiteX1" y="connsiteY1"/>
                  </a:cxn>
                  <a:cxn ang="0">
                    <a:pos x="connsiteX2" y="connsiteY2"/>
                  </a:cxn>
                  <a:cxn ang="0">
                    <a:pos x="connsiteX3" y="connsiteY3"/>
                  </a:cxn>
                </a:cxnLst>
                <a:rect l="l" t="t" r="r" b="b"/>
                <a:pathLst>
                  <a:path w="171450" h="228600">
                    <a:moveTo>
                      <a:pt x="96012" y="24194"/>
                    </a:moveTo>
                    <a:cubicBezTo>
                      <a:pt x="134969" y="5810"/>
                      <a:pt x="171069" y="0"/>
                      <a:pt x="171069" y="0"/>
                    </a:cubicBezTo>
                    <a:cubicBezTo>
                      <a:pt x="171069" y="0"/>
                      <a:pt x="193929" y="86773"/>
                      <a:pt x="146685" y="150019"/>
                    </a:cubicBezTo>
                    <a:cubicBezTo>
                      <a:pt x="99536" y="213360"/>
                      <a:pt x="0" y="229267"/>
                      <a:pt x="0" y="229267"/>
                    </a:cubicBezTo>
                  </a:path>
                </a:pathLst>
              </a:custGeom>
              <a:noFill/>
              <a:ln w="19050" cap="rnd">
                <a:solidFill>
                  <a:schemeClr val="tx2"/>
                </a:solidFill>
                <a:prstDash val="solid"/>
                <a:round/>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sp>
            <p:nvSpPr>
              <p:cNvPr id="20" name="Freeform: Shape 86">
                <a:extLst>
                  <a:ext uri="{FF2B5EF4-FFF2-40B4-BE49-F238E27FC236}">
                    <a16:creationId xmlns:a16="http://schemas.microsoft.com/office/drawing/2014/main" id="{9BEEC361-445F-3A40-9532-DCD865FBD407}"/>
                  </a:ext>
                </a:extLst>
              </p:cNvPr>
              <p:cNvSpPr/>
              <p:nvPr/>
            </p:nvSpPr>
            <p:spPr>
              <a:xfrm>
                <a:off x="6141846" y="3494437"/>
                <a:ext cx="161925" cy="104775"/>
              </a:xfrm>
              <a:custGeom>
                <a:avLst/>
                <a:gdLst>
                  <a:gd name="connsiteX0" fmla="*/ 139637 w 161925"/>
                  <a:gd name="connsiteY0" fmla="*/ 0 h 104775"/>
                  <a:gd name="connsiteX1" fmla="*/ 171355 w 161925"/>
                  <a:gd name="connsiteY1" fmla="*/ 12192 h 104775"/>
                  <a:gd name="connsiteX2" fmla="*/ 80201 w 161925"/>
                  <a:gd name="connsiteY2" fmla="*/ 100775 h 104775"/>
                  <a:gd name="connsiteX3" fmla="*/ 0 w 161925"/>
                  <a:gd name="connsiteY3" fmla="*/ 102870 h 104775"/>
                </a:gdLst>
                <a:ahLst/>
                <a:cxnLst>
                  <a:cxn ang="0">
                    <a:pos x="connsiteX0" y="connsiteY0"/>
                  </a:cxn>
                  <a:cxn ang="0">
                    <a:pos x="connsiteX1" y="connsiteY1"/>
                  </a:cxn>
                  <a:cxn ang="0">
                    <a:pos x="connsiteX2" y="connsiteY2"/>
                  </a:cxn>
                  <a:cxn ang="0">
                    <a:pos x="connsiteX3" y="connsiteY3"/>
                  </a:cxn>
                </a:cxnLst>
                <a:rect l="l" t="t" r="r" b="b"/>
                <a:pathLst>
                  <a:path w="161925" h="104775">
                    <a:moveTo>
                      <a:pt x="139637" y="0"/>
                    </a:moveTo>
                    <a:cubicBezTo>
                      <a:pt x="158782" y="5715"/>
                      <a:pt x="171355" y="12192"/>
                      <a:pt x="171355" y="12192"/>
                    </a:cubicBezTo>
                    <a:cubicBezTo>
                      <a:pt x="171355" y="12192"/>
                      <a:pt x="140303" y="80105"/>
                      <a:pt x="80201" y="100775"/>
                    </a:cubicBezTo>
                    <a:cubicBezTo>
                      <a:pt x="52388" y="110300"/>
                      <a:pt x="23241" y="108013"/>
                      <a:pt x="0" y="102870"/>
                    </a:cubicBezTo>
                  </a:path>
                </a:pathLst>
              </a:custGeom>
              <a:noFill/>
              <a:ln w="19050" cap="rnd">
                <a:solidFill>
                  <a:schemeClr val="tx2"/>
                </a:solidFill>
                <a:prstDash val="solid"/>
                <a:round/>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sp>
            <p:nvSpPr>
              <p:cNvPr id="22" name="Freeform: Shape 87">
                <a:extLst>
                  <a:ext uri="{FF2B5EF4-FFF2-40B4-BE49-F238E27FC236}">
                    <a16:creationId xmlns:a16="http://schemas.microsoft.com/office/drawing/2014/main" id="{3512EDF7-F08B-5C4E-AB4C-978EA681E88E}"/>
                  </a:ext>
                </a:extLst>
              </p:cNvPr>
              <p:cNvSpPr/>
              <p:nvPr/>
            </p:nvSpPr>
            <p:spPr>
              <a:xfrm>
                <a:off x="5920099" y="3352133"/>
                <a:ext cx="171450" cy="228600"/>
              </a:xfrm>
              <a:custGeom>
                <a:avLst/>
                <a:gdLst>
                  <a:gd name="connsiteX0" fmla="*/ 80586 w 171450"/>
                  <a:gd name="connsiteY0" fmla="*/ 24194 h 228600"/>
                  <a:gd name="connsiteX1" fmla="*/ 5529 w 171450"/>
                  <a:gd name="connsiteY1" fmla="*/ 0 h 228600"/>
                  <a:gd name="connsiteX2" fmla="*/ 29913 w 171450"/>
                  <a:gd name="connsiteY2" fmla="*/ 150019 h 228600"/>
                  <a:gd name="connsiteX3" fmla="*/ 176598 w 171450"/>
                  <a:gd name="connsiteY3" fmla="*/ 229267 h 228600"/>
                </a:gdLst>
                <a:ahLst/>
                <a:cxnLst>
                  <a:cxn ang="0">
                    <a:pos x="connsiteX0" y="connsiteY0"/>
                  </a:cxn>
                  <a:cxn ang="0">
                    <a:pos x="connsiteX1" y="connsiteY1"/>
                  </a:cxn>
                  <a:cxn ang="0">
                    <a:pos x="connsiteX2" y="connsiteY2"/>
                  </a:cxn>
                  <a:cxn ang="0">
                    <a:pos x="connsiteX3" y="connsiteY3"/>
                  </a:cxn>
                </a:cxnLst>
                <a:rect l="l" t="t" r="r" b="b"/>
                <a:pathLst>
                  <a:path w="171450" h="228600">
                    <a:moveTo>
                      <a:pt x="80586" y="24194"/>
                    </a:moveTo>
                    <a:cubicBezTo>
                      <a:pt x="41629" y="5810"/>
                      <a:pt x="5529" y="0"/>
                      <a:pt x="5529" y="0"/>
                    </a:cubicBezTo>
                    <a:cubicBezTo>
                      <a:pt x="5529" y="0"/>
                      <a:pt x="-17331" y="86773"/>
                      <a:pt x="29913" y="150019"/>
                    </a:cubicBezTo>
                    <a:cubicBezTo>
                      <a:pt x="77157" y="213360"/>
                      <a:pt x="176598" y="229267"/>
                      <a:pt x="176598" y="229267"/>
                    </a:cubicBezTo>
                  </a:path>
                </a:pathLst>
              </a:custGeom>
              <a:noFill/>
              <a:ln w="19050" cap="rnd">
                <a:solidFill>
                  <a:schemeClr val="tx2"/>
                </a:solidFill>
                <a:prstDash val="solid"/>
                <a:round/>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sp>
            <p:nvSpPr>
              <p:cNvPr id="24" name="Freeform: Shape 88">
                <a:extLst>
                  <a:ext uri="{FF2B5EF4-FFF2-40B4-BE49-F238E27FC236}">
                    <a16:creationId xmlns:a16="http://schemas.microsoft.com/office/drawing/2014/main" id="{BFD01F49-29D0-9341-B7B1-DCEB138F5528}"/>
                  </a:ext>
                </a:extLst>
              </p:cNvPr>
              <p:cNvSpPr/>
              <p:nvPr/>
            </p:nvSpPr>
            <p:spPr>
              <a:xfrm>
                <a:off x="5880099" y="3494437"/>
                <a:ext cx="161925" cy="104775"/>
              </a:xfrm>
              <a:custGeom>
                <a:avLst/>
                <a:gdLst>
                  <a:gd name="connsiteX0" fmla="*/ 31718 w 161925"/>
                  <a:gd name="connsiteY0" fmla="*/ 0 h 104775"/>
                  <a:gd name="connsiteX1" fmla="*/ 0 w 161925"/>
                  <a:gd name="connsiteY1" fmla="*/ 12287 h 104775"/>
                  <a:gd name="connsiteX2" fmla="*/ 91154 w 161925"/>
                  <a:gd name="connsiteY2" fmla="*/ 100870 h 104775"/>
                  <a:gd name="connsiteX3" fmla="*/ 171355 w 161925"/>
                  <a:gd name="connsiteY3" fmla="*/ 102965 h 104775"/>
                </a:gdLst>
                <a:ahLst/>
                <a:cxnLst>
                  <a:cxn ang="0">
                    <a:pos x="connsiteX0" y="connsiteY0"/>
                  </a:cxn>
                  <a:cxn ang="0">
                    <a:pos x="connsiteX1" y="connsiteY1"/>
                  </a:cxn>
                  <a:cxn ang="0">
                    <a:pos x="connsiteX2" y="connsiteY2"/>
                  </a:cxn>
                  <a:cxn ang="0">
                    <a:pos x="connsiteX3" y="connsiteY3"/>
                  </a:cxn>
                </a:cxnLst>
                <a:rect l="l" t="t" r="r" b="b"/>
                <a:pathLst>
                  <a:path w="161925" h="104775">
                    <a:moveTo>
                      <a:pt x="31718" y="0"/>
                    </a:moveTo>
                    <a:cubicBezTo>
                      <a:pt x="12573" y="5715"/>
                      <a:pt x="0" y="12287"/>
                      <a:pt x="0" y="12287"/>
                    </a:cubicBezTo>
                    <a:cubicBezTo>
                      <a:pt x="0" y="12287"/>
                      <a:pt x="31052" y="80201"/>
                      <a:pt x="91154" y="100870"/>
                    </a:cubicBezTo>
                    <a:cubicBezTo>
                      <a:pt x="118967" y="110395"/>
                      <a:pt x="148114" y="108109"/>
                      <a:pt x="171355" y="102965"/>
                    </a:cubicBezTo>
                  </a:path>
                </a:pathLst>
              </a:custGeom>
              <a:noFill/>
              <a:ln w="19050" cap="rnd">
                <a:solidFill>
                  <a:schemeClr val="tx2"/>
                </a:solidFill>
                <a:prstDash val="solid"/>
                <a:round/>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grpSp>
      </p:grpSp>
      <p:grpSp>
        <p:nvGrpSpPr>
          <p:cNvPr id="52" name="Group 51">
            <a:extLst>
              <a:ext uri="{FF2B5EF4-FFF2-40B4-BE49-F238E27FC236}">
                <a16:creationId xmlns:a16="http://schemas.microsoft.com/office/drawing/2014/main" id="{A0605063-FEF1-4575-AEE0-9300D80DDF4E}"/>
              </a:ext>
            </a:extLst>
          </p:cNvPr>
          <p:cNvGrpSpPr/>
          <p:nvPr/>
        </p:nvGrpSpPr>
        <p:grpSpPr>
          <a:xfrm>
            <a:off x="7690340" y="1521003"/>
            <a:ext cx="2427739" cy="2452215"/>
            <a:chOff x="508238" y="1907974"/>
            <a:chExt cx="1119084" cy="1130367"/>
          </a:xfrm>
        </p:grpSpPr>
        <p:sp>
          <p:nvSpPr>
            <p:cNvPr id="53" name="Oval 52">
              <a:extLst>
                <a:ext uri="{FF2B5EF4-FFF2-40B4-BE49-F238E27FC236}">
                  <a16:creationId xmlns:a16="http://schemas.microsoft.com/office/drawing/2014/main" id="{C374CAD6-96F5-4EFF-B21B-143E489CAAF6}"/>
                </a:ext>
              </a:extLst>
            </p:cNvPr>
            <p:cNvSpPr/>
            <p:nvPr/>
          </p:nvSpPr>
          <p:spPr>
            <a:xfrm>
              <a:off x="508238" y="1957539"/>
              <a:ext cx="1080802" cy="10808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rtl="1">
                <a:defRPr/>
              </a:pPr>
              <a:endParaRPr lang="en-US" sz="1797" dirty="0">
                <a:solidFill>
                  <a:prstClr val="white"/>
                </a:solidFill>
                <a:latin typeface="Century Gothic" panose="020F0302020204030204"/>
              </a:endParaRPr>
            </a:p>
          </p:txBody>
        </p:sp>
        <p:sp>
          <p:nvSpPr>
            <p:cNvPr id="54" name="Oval 53">
              <a:extLst>
                <a:ext uri="{FF2B5EF4-FFF2-40B4-BE49-F238E27FC236}">
                  <a16:creationId xmlns:a16="http://schemas.microsoft.com/office/drawing/2014/main" id="{419B0A99-956E-495B-BA2F-6BD7001334FB}"/>
                </a:ext>
              </a:extLst>
            </p:cNvPr>
            <p:cNvSpPr/>
            <p:nvPr/>
          </p:nvSpPr>
          <p:spPr>
            <a:xfrm>
              <a:off x="546521" y="1907974"/>
              <a:ext cx="1080801" cy="1080801"/>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en-US" sz="1797" dirty="0">
                <a:solidFill>
                  <a:prstClr val="white"/>
                </a:solidFill>
                <a:latin typeface="Century Gothic" panose="020F0302020204030204"/>
              </a:endParaRPr>
            </a:p>
          </p:txBody>
        </p:sp>
      </p:grpSp>
      <p:sp>
        <p:nvSpPr>
          <p:cNvPr id="21" name="Rectangle 20">
            <a:extLst>
              <a:ext uri="{FF2B5EF4-FFF2-40B4-BE49-F238E27FC236}">
                <a16:creationId xmlns:a16="http://schemas.microsoft.com/office/drawing/2014/main" id="{DEE60A61-7574-495C-B6AF-EBCF2803D4FD}"/>
              </a:ext>
            </a:extLst>
          </p:cNvPr>
          <p:cNvSpPr/>
          <p:nvPr/>
        </p:nvSpPr>
        <p:spPr>
          <a:xfrm>
            <a:off x="7674563" y="2472765"/>
            <a:ext cx="2556631" cy="1199703"/>
          </a:xfrm>
          <a:prstGeom prst="rect">
            <a:avLst/>
          </a:prstGeom>
        </p:spPr>
        <p:txBody>
          <a:bodyPr wrap="square">
            <a:spAutoFit/>
          </a:bodyPr>
          <a:lstStyle/>
          <a:p>
            <a:pPr algn="ctr" defTabSz="456926">
              <a:defRPr/>
            </a:pPr>
            <a:r>
              <a:rPr lang="en-US" sz="1798" dirty="0">
                <a:solidFill>
                  <a:srgbClr val="302E45"/>
                </a:solidFill>
                <a:latin typeface="Century Gothic"/>
              </a:rPr>
              <a:t>Health, Happiness, Productivity, Focus,</a:t>
            </a:r>
            <a:br>
              <a:rPr lang="en-US" sz="1798" dirty="0">
                <a:solidFill>
                  <a:srgbClr val="302E45"/>
                </a:solidFill>
                <a:latin typeface="Century Gothic"/>
              </a:rPr>
            </a:br>
            <a:r>
              <a:rPr lang="en-US" sz="1798" dirty="0">
                <a:solidFill>
                  <a:srgbClr val="302E45"/>
                </a:solidFill>
                <a:latin typeface="Century Gothic"/>
              </a:rPr>
              <a:t>Creativity &amp; Innovation, </a:t>
            </a:r>
          </a:p>
        </p:txBody>
      </p:sp>
      <p:grpSp>
        <p:nvGrpSpPr>
          <p:cNvPr id="34" name="Group 33">
            <a:extLst>
              <a:ext uri="{FF2B5EF4-FFF2-40B4-BE49-F238E27FC236}">
                <a16:creationId xmlns:a16="http://schemas.microsoft.com/office/drawing/2014/main" id="{5C334B84-F5C4-C243-83ED-A12A473815E8}"/>
              </a:ext>
            </a:extLst>
          </p:cNvPr>
          <p:cNvGrpSpPr/>
          <p:nvPr/>
        </p:nvGrpSpPr>
        <p:grpSpPr>
          <a:xfrm>
            <a:off x="8423041" y="1821531"/>
            <a:ext cx="766394" cy="675291"/>
            <a:chOff x="4246978" y="4708958"/>
            <a:chExt cx="766794" cy="675643"/>
          </a:xfrm>
        </p:grpSpPr>
        <p:grpSp>
          <p:nvGrpSpPr>
            <p:cNvPr id="35" name="Graphic 53">
              <a:extLst>
                <a:ext uri="{FF2B5EF4-FFF2-40B4-BE49-F238E27FC236}">
                  <a16:creationId xmlns:a16="http://schemas.microsoft.com/office/drawing/2014/main" id="{42CA24E0-6D23-6F4B-A529-1815C5F5B5E2}"/>
                </a:ext>
              </a:extLst>
            </p:cNvPr>
            <p:cNvGrpSpPr/>
            <p:nvPr/>
          </p:nvGrpSpPr>
          <p:grpSpPr>
            <a:xfrm>
              <a:off x="4642297" y="4975026"/>
              <a:ext cx="371475" cy="409575"/>
              <a:chOff x="5908674" y="3224212"/>
              <a:chExt cx="371475" cy="409575"/>
            </a:xfrm>
          </p:grpSpPr>
          <p:sp>
            <p:nvSpPr>
              <p:cNvPr id="41" name="Freeform: Shape 117">
                <a:extLst>
                  <a:ext uri="{FF2B5EF4-FFF2-40B4-BE49-F238E27FC236}">
                    <a16:creationId xmlns:a16="http://schemas.microsoft.com/office/drawing/2014/main" id="{E68D33AF-E906-FB48-A8B4-75E94ADF5975}"/>
                  </a:ext>
                </a:extLst>
              </p:cNvPr>
              <p:cNvSpPr/>
              <p:nvPr/>
            </p:nvSpPr>
            <p:spPr>
              <a:xfrm>
                <a:off x="6027737" y="3443287"/>
                <a:ext cx="209550" cy="180975"/>
              </a:xfrm>
              <a:custGeom>
                <a:avLst/>
                <a:gdLst>
                  <a:gd name="connsiteX0" fmla="*/ 109061 w 209550"/>
                  <a:gd name="connsiteY0" fmla="*/ 116396 h 180975"/>
                  <a:gd name="connsiteX1" fmla="*/ 0 w 209550"/>
                  <a:gd name="connsiteY1" fmla="*/ 133350 h 180975"/>
                  <a:gd name="connsiteX2" fmla="*/ 38100 w 209550"/>
                  <a:gd name="connsiteY2" fmla="*/ 180975 h 180975"/>
                  <a:gd name="connsiteX3" fmla="*/ 171450 w 209550"/>
                  <a:gd name="connsiteY3" fmla="*/ 180975 h 180975"/>
                  <a:gd name="connsiteX4" fmla="*/ 209550 w 209550"/>
                  <a:gd name="connsiteY4" fmla="*/ 152400 h 180975"/>
                  <a:gd name="connsiteX5" fmla="*/ 194881 w 209550"/>
                  <a:gd name="connsiteY5" fmla="*/ 118681 h 180975"/>
                  <a:gd name="connsiteX6" fmla="*/ 119063 w 209550"/>
                  <a:gd name="connsiteY6" fmla="*/ 61913 h 180975"/>
                  <a:gd name="connsiteX7" fmla="*/ 114300 w 209550"/>
                  <a:gd name="connsiteY7"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 h="180975">
                    <a:moveTo>
                      <a:pt x="109061" y="116396"/>
                    </a:moveTo>
                    <a:lnTo>
                      <a:pt x="0" y="133350"/>
                    </a:lnTo>
                    <a:cubicBezTo>
                      <a:pt x="0" y="133350"/>
                      <a:pt x="0" y="180975"/>
                      <a:pt x="38100" y="180975"/>
                    </a:cubicBezTo>
                    <a:cubicBezTo>
                      <a:pt x="76200" y="180975"/>
                      <a:pt x="142875" y="180975"/>
                      <a:pt x="171450" y="180975"/>
                    </a:cubicBezTo>
                    <a:cubicBezTo>
                      <a:pt x="200025" y="180975"/>
                      <a:pt x="209550" y="152400"/>
                      <a:pt x="209550" y="152400"/>
                    </a:cubicBezTo>
                    <a:cubicBezTo>
                      <a:pt x="209550" y="152400"/>
                      <a:pt x="218313" y="138494"/>
                      <a:pt x="194881" y="118681"/>
                    </a:cubicBezTo>
                    <a:cubicBezTo>
                      <a:pt x="166116" y="94298"/>
                      <a:pt x="119063" y="61913"/>
                      <a:pt x="119063" y="61913"/>
                    </a:cubicBezTo>
                    <a:lnTo>
                      <a:pt x="114300" y="0"/>
                    </a:lnTo>
                  </a:path>
                </a:pathLst>
              </a:custGeom>
              <a:noFill/>
              <a:ln w="19050" cap="rnd">
                <a:solidFill>
                  <a:schemeClr val="tx2"/>
                </a:solidFill>
                <a:prstDash val="solid"/>
                <a:round/>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sp>
            <p:nvSpPr>
              <p:cNvPr id="42" name="Freeform: Shape 118">
                <a:extLst>
                  <a:ext uri="{FF2B5EF4-FFF2-40B4-BE49-F238E27FC236}">
                    <a16:creationId xmlns:a16="http://schemas.microsoft.com/office/drawing/2014/main" id="{34FA9524-280E-4243-84B4-C30225F5730F}"/>
                  </a:ext>
                </a:extLst>
              </p:cNvPr>
              <p:cNvSpPr/>
              <p:nvPr/>
            </p:nvSpPr>
            <p:spPr>
              <a:xfrm>
                <a:off x="5918199" y="3357562"/>
                <a:ext cx="352425" cy="142875"/>
              </a:xfrm>
              <a:custGeom>
                <a:avLst/>
                <a:gdLst>
                  <a:gd name="connsiteX0" fmla="*/ 85725 w 352425"/>
                  <a:gd name="connsiteY0" fmla="*/ 123825 h 142875"/>
                  <a:gd name="connsiteX1" fmla="*/ 59531 w 352425"/>
                  <a:gd name="connsiteY1" fmla="*/ 139732 h 142875"/>
                  <a:gd name="connsiteX2" fmla="*/ 0 w 352425"/>
                  <a:gd name="connsiteY2" fmla="*/ 123825 h 142875"/>
                  <a:gd name="connsiteX3" fmla="*/ 66675 w 352425"/>
                  <a:gd name="connsiteY3" fmla="*/ 76200 h 142875"/>
                  <a:gd name="connsiteX4" fmla="*/ 101537 w 352425"/>
                  <a:gd name="connsiteY4" fmla="*/ 31052 h 142875"/>
                  <a:gd name="connsiteX5" fmla="*/ 176213 w 352425"/>
                  <a:gd name="connsiteY5" fmla="*/ 0 h 142875"/>
                  <a:gd name="connsiteX6" fmla="*/ 250889 w 352425"/>
                  <a:gd name="connsiteY6" fmla="*/ 31052 h 142875"/>
                  <a:gd name="connsiteX7" fmla="*/ 285750 w 352425"/>
                  <a:gd name="connsiteY7" fmla="*/ 76200 h 142875"/>
                  <a:gd name="connsiteX8" fmla="*/ 352425 w 352425"/>
                  <a:gd name="connsiteY8" fmla="*/ 123825 h 142875"/>
                  <a:gd name="connsiteX9" fmla="*/ 292894 w 352425"/>
                  <a:gd name="connsiteY9" fmla="*/ 139732 h 142875"/>
                  <a:gd name="connsiteX10" fmla="*/ 266700 w 352425"/>
                  <a:gd name="connsiteY10" fmla="*/ 12382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425" h="142875">
                    <a:moveTo>
                      <a:pt x="85725" y="123825"/>
                    </a:moveTo>
                    <a:lnTo>
                      <a:pt x="59531" y="139732"/>
                    </a:lnTo>
                    <a:cubicBezTo>
                      <a:pt x="21050" y="164306"/>
                      <a:pt x="0" y="123825"/>
                      <a:pt x="0" y="123825"/>
                    </a:cubicBezTo>
                    <a:lnTo>
                      <a:pt x="66675" y="76200"/>
                    </a:lnTo>
                    <a:lnTo>
                      <a:pt x="101537" y="31052"/>
                    </a:lnTo>
                    <a:cubicBezTo>
                      <a:pt x="123253" y="1810"/>
                      <a:pt x="144494" y="0"/>
                      <a:pt x="176213" y="0"/>
                    </a:cubicBezTo>
                    <a:cubicBezTo>
                      <a:pt x="207931" y="0"/>
                      <a:pt x="229172" y="1810"/>
                      <a:pt x="250889" y="31052"/>
                    </a:cubicBezTo>
                    <a:lnTo>
                      <a:pt x="285750" y="76200"/>
                    </a:lnTo>
                    <a:lnTo>
                      <a:pt x="352425" y="123825"/>
                    </a:lnTo>
                    <a:cubicBezTo>
                      <a:pt x="352425" y="123825"/>
                      <a:pt x="331375" y="164306"/>
                      <a:pt x="292894" y="139732"/>
                    </a:cubicBezTo>
                    <a:lnTo>
                      <a:pt x="266700" y="123825"/>
                    </a:lnTo>
                  </a:path>
                </a:pathLst>
              </a:custGeom>
              <a:noFill/>
              <a:ln w="19050" cap="rnd">
                <a:solidFill>
                  <a:schemeClr val="tx2"/>
                </a:solidFill>
                <a:prstDash val="solid"/>
                <a:round/>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sp>
            <p:nvSpPr>
              <p:cNvPr id="43" name="Freeform: Shape 119">
                <a:extLst>
                  <a:ext uri="{FF2B5EF4-FFF2-40B4-BE49-F238E27FC236}">
                    <a16:creationId xmlns:a16="http://schemas.microsoft.com/office/drawing/2014/main" id="{E1F3AD21-320C-E243-AB8A-8772D76F4064}"/>
                  </a:ext>
                </a:extLst>
              </p:cNvPr>
              <p:cNvSpPr/>
              <p:nvPr/>
            </p:nvSpPr>
            <p:spPr>
              <a:xfrm>
                <a:off x="6046787" y="323373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noFill/>
              <a:ln w="19050" cap="rnd">
                <a:solidFill>
                  <a:schemeClr val="tx2"/>
                </a:solidFill>
                <a:prstDash val="solid"/>
                <a:round/>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sp>
            <p:nvSpPr>
              <p:cNvPr id="44" name="Freeform: Shape 120">
                <a:extLst>
                  <a:ext uri="{FF2B5EF4-FFF2-40B4-BE49-F238E27FC236}">
                    <a16:creationId xmlns:a16="http://schemas.microsoft.com/office/drawing/2014/main" id="{2F6B53D9-AF7A-0C49-AC9F-D55B7BF20716}"/>
                  </a:ext>
                </a:extLst>
              </p:cNvPr>
              <p:cNvSpPr/>
              <p:nvPr/>
            </p:nvSpPr>
            <p:spPr>
              <a:xfrm>
                <a:off x="5949932" y="3443287"/>
                <a:ext cx="95250" cy="180975"/>
              </a:xfrm>
              <a:custGeom>
                <a:avLst/>
                <a:gdLst>
                  <a:gd name="connsiteX0" fmla="*/ 58755 w 95250"/>
                  <a:gd name="connsiteY0" fmla="*/ 180975 h 180975"/>
                  <a:gd name="connsiteX1" fmla="*/ 39705 w 95250"/>
                  <a:gd name="connsiteY1" fmla="*/ 180975 h 180975"/>
                  <a:gd name="connsiteX2" fmla="*/ 1605 w 95250"/>
                  <a:gd name="connsiteY2" fmla="*/ 152400 h 180975"/>
                  <a:gd name="connsiteX3" fmla="*/ 16273 w 95250"/>
                  <a:gd name="connsiteY3" fmla="*/ 118681 h 180975"/>
                  <a:gd name="connsiteX4" fmla="*/ 92092 w 95250"/>
                  <a:gd name="connsiteY4" fmla="*/ 61913 h 180975"/>
                  <a:gd name="connsiteX5" fmla="*/ 96855 w 95250"/>
                  <a:gd name="connsiteY5"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80975">
                    <a:moveTo>
                      <a:pt x="58755" y="180975"/>
                    </a:moveTo>
                    <a:cubicBezTo>
                      <a:pt x="58755" y="180975"/>
                      <a:pt x="49230" y="180975"/>
                      <a:pt x="39705" y="180975"/>
                    </a:cubicBezTo>
                    <a:cubicBezTo>
                      <a:pt x="11130" y="180975"/>
                      <a:pt x="1605" y="152400"/>
                      <a:pt x="1605" y="152400"/>
                    </a:cubicBezTo>
                    <a:cubicBezTo>
                      <a:pt x="1605" y="152400"/>
                      <a:pt x="-7158" y="138494"/>
                      <a:pt x="16273" y="118681"/>
                    </a:cubicBezTo>
                    <a:cubicBezTo>
                      <a:pt x="45039" y="94298"/>
                      <a:pt x="92092" y="61913"/>
                      <a:pt x="92092" y="61913"/>
                    </a:cubicBezTo>
                    <a:lnTo>
                      <a:pt x="96855" y="0"/>
                    </a:lnTo>
                  </a:path>
                </a:pathLst>
              </a:custGeom>
              <a:noFill/>
              <a:ln w="19050" cap="rnd">
                <a:solidFill>
                  <a:schemeClr val="tx2"/>
                </a:solidFill>
                <a:prstDash val="solid"/>
                <a:round/>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grpSp>
        <p:grpSp>
          <p:nvGrpSpPr>
            <p:cNvPr id="36" name="Graphic 59">
              <a:extLst>
                <a:ext uri="{FF2B5EF4-FFF2-40B4-BE49-F238E27FC236}">
                  <a16:creationId xmlns:a16="http://schemas.microsoft.com/office/drawing/2014/main" id="{C8B12992-7C3B-C04E-9C79-2C05C17C2C35}"/>
                </a:ext>
              </a:extLst>
            </p:cNvPr>
            <p:cNvGrpSpPr/>
            <p:nvPr/>
          </p:nvGrpSpPr>
          <p:grpSpPr>
            <a:xfrm>
              <a:off x="4246978" y="4708958"/>
              <a:ext cx="457200" cy="409575"/>
              <a:chOff x="5865812" y="3224212"/>
              <a:chExt cx="457200" cy="409575"/>
            </a:xfrm>
          </p:grpSpPr>
          <p:sp>
            <p:nvSpPr>
              <p:cNvPr id="37" name="Freeform: Shape 113">
                <a:extLst>
                  <a:ext uri="{FF2B5EF4-FFF2-40B4-BE49-F238E27FC236}">
                    <a16:creationId xmlns:a16="http://schemas.microsoft.com/office/drawing/2014/main" id="{49B6F4C5-5C18-FA4F-BD3B-F6E395BF6659}"/>
                  </a:ext>
                </a:extLst>
              </p:cNvPr>
              <p:cNvSpPr/>
              <p:nvPr/>
            </p:nvSpPr>
            <p:spPr>
              <a:xfrm>
                <a:off x="5957590" y="3233765"/>
                <a:ext cx="266700" cy="219075"/>
              </a:xfrm>
              <a:custGeom>
                <a:avLst/>
                <a:gdLst>
                  <a:gd name="connsiteX0" fmla="*/ 136822 w 266700"/>
                  <a:gd name="connsiteY0" fmla="*/ 228572 h 219075"/>
                  <a:gd name="connsiteX1" fmla="*/ 272553 w 266700"/>
                  <a:gd name="connsiteY1" fmla="*/ 87031 h 219075"/>
                  <a:gd name="connsiteX2" fmla="*/ 246550 w 266700"/>
                  <a:gd name="connsiteY2" fmla="*/ 14260 h 219075"/>
                  <a:gd name="connsiteX3" fmla="*/ 136822 w 266700"/>
                  <a:gd name="connsiteY3" fmla="*/ 33976 h 219075"/>
                  <a:gd name="connsiteX4" fmla="*/ 27094 w 266700"/>
                  <a:gd name="connsiteY4" fmla="*/ 14260 h 219075"/>
                  <a:gd name="connsiteX5" fmla="*/ 1091 w 266700"/>
                  <a:gd name="connsiteY5" fmla="*/ 87031 h 219075"/>
                  <a:gd name="connsiteX6" fmla="*/ 136822 w 266700"/>
                  <a:gd name="connsiteY6" fmla="*/ 228572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219075">
                    <a:moveTo>
                      <a:pt x="136822" y="228572"/>
                    </a:moveTo>
                    <a:cubicBezTo>
                      <a:pt x="228834" y="163040"/>
                      <a:pt x="265600" y="131608"/>
                      <a:pt x="272553" y="87031"/>
                    </a:cubicBezTo>
                    <a:cubicBezTo>
                      <a:pt x="276078" y="64456"/>
                      <a:pt x="271887" y="33405"/>
                      <a:pt x="246550" y="14260"/>
                    </a:cubicBezTo>
                    <a:cubicBezTo>
                      <a:pt x="218070" y="-7172"/>
                      <a:pt x="162825" y="-7362"/>
                      <a:pt x="136822" y="33976"/>
                    </a:cubicBezTo>
                    <a:cubicBezTo>
                      <a:pt x="110819" y="-7267"/>
                      <a:pt x="55574" y="-7172"/>
                      <a:pt x="27094" y="14260"/>
                    </a:cubicBezTo>
                    <a:cubicBezTo>
                      <a:pt x="1662" y="33405"/>
                      <a:pt x="-2433" y="64456"/>
                      <a:pt x="1091" y="87031"/>
                    </a:cubicBezTo>
                    <a:cubicBezTo>
                      <a:pt x="8044" y="131608"/>
                      <a:pt x="44811" y="163040"/>
                      <a:pt x="136822" y="228572"/>
                    </a:cubicBezTo>
                    <a:close/>
                  </a:path>
                </a:pathLst>
              </a:custGeom>
              <a:noFill/>
              <a:ln w="19050" cap="flat">
                <a:solidFill>
                  <a:schemeClr val="tx2"/>
                </a:solidFill>
                <a:prstDash val="solid"/>
                <a:miter/>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sp>
            <p:nvSpPr>
              <p:cNvPr id="38" name="Freeform: Shape 114">
                <a:extLst>
                  <a:ext uri="{FF2B5EF4-FFF2-40B4-BE49-F238E27FC236}">
                    <a16:creationId xmlns:a16="http://schemas.microsoft.com/office/drawing/2014/main" id="{FAF7E498-6C7C-FD4F-8479-A29B1776EC5D}"/>
                  </a:ext>
                </a:extLst>
              </p:cNvPr>
              <p:cNvSpPr/>
              <p:nvPr/>
            </p:nvSpPr>
            <p:spPr>
              <a:xfrm>
                <a:off x="5875401" y="3338584"/>
                <a:ext cx="161925" cy="161925"/>
              </a:xfrm>
              <a:custGeom>
                <a:avLst/>
                <a:gdLst>
                  <a:gd name="connsiteX0" fmla="*/ 61658 w 161925"/>
                  <a:gd name="connsiteY0" fmla="*/ 785 h 161925"/>
                  <a:gd name="connsiteX1" fmla="*/ 19367 w 161925"/>
                  <a:gd name="connsiteY1" fmla="*/ 10215 h 161925"/>
                  <a:gd name="connsiteX2" fmla="*/ 794 w 161925"/>
                  <a:gd name="connsiteY2" fmla="*/ 62602 h 161925"/>
                  <a:gd name="connsiteX3" fmla="*/ 97663 w 161925"/>
                  <a:gd name="connsiteY3" fmla="*/ 164424 h 161925"/>
                  <a:gd name="connsiteX4" fmla="*/ 161957 w 161925"/>
                  <a:gd name="connsiteY4" fmla="*/ 114513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61658" y="785"/>
                    </a:moveTo>
                    <a:cubicBezTo>
                      <a:pt x="46133" y="-1787"/>
                      <a:pt x="30035" y="2118"/>
                      <a:pt x="19367" y="10215"/>
                    </a:cubicBezTo>
                    <a:cubicBezTo>
                      <a:pt x="1270" y="23931"/>
                      <a:pt x="-1778" y="46314"/>
                      <a:pt x="794" y="62602"/>
                    </a:cubicBezTo>
                    <a:cubicBezTo>
                      <a:pt x="5747" y="94606"/>
                      <a:pt x="32036" y="117276"/>
                      <a:pt x="97663" y="164424"/>
                    </a:cubicBezTo>
                    <a:cubicBezTo>
                      <a:pt x="125857" y="144136"/>
                      <a:pt x="146812" y="128420"/>
                      <a:pt x="161957" y="114513"/>
                    </a:cubicBezTo>
                  </a:path>
                </a:pathLst>
              </a:custGeom>
              <a:noFill/>
              <a:ln w="19050" cap="flat">
                <a:solidFill>
                  <a:schemeClr val="tx2"/>
                </a:solidFill>
                <a:prstDash val="solid"/>
                <a:miter/>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sp>
            <p:nvSpPr>
              <p:cNvPr id="39" name="Freeform: Shape 115">
                <a:extLst>
                  <a:ext uri="{FF2B5EF4-FFF2-40B4-BE49-F238E27FC236}">
                    <a16:creationId xmlns:a16="http://schemas.microsoft.com/office/drawing/2014/main" id="{00FFBEE2-036F-2349-BBF0-A9DFDE432B07}"/>
                  </a:ext>
                </a:extLst>
              </p:cNvPr>
              <p:cNvSpPr/>
              <p:nvPr/>
            </p:nvSpPr>
            <p:spPr>
              <a:xfrm>
                <a:off x="6142704" y="3405141"/>
                <a:ext cx="161925" cy="142875"/>
              </a:xfrm>
              <a:custGeom>
                <a:avLst/>
                <a:gdLst>
                  <a:gd name="connsiteX0" fmla="*/ 0 w 161925"/>
                  <a:gd name="connsiteY0" fmla="*/ 54434 h 142875"/>
                  <a:gd name="connsiteX1" fmla="*/ 85058 w 161925"/>
                  <a:gd name="connsiteY1" fmla="*/ 142921 h 142875"/>
                  <a:gd name="connsiteX2" fmla="*/ 170117 w 161925"/>
                  <a:gd name="connsiteY2" fmla="*/ 54434 h 142875"/>
                  <a:gd name="connsiteX3" fmla="*/ 153829 w 161925"/>
                  <a:gd name="connsiteY3" fmla="*/ 8905 h 142875"/>
                  <a:gd name="connsiteX4" fmla="*/ 85058 w 161925"/>
                  <a:gd name="connsiteY4" fmla="*/ 21192 h 142875"/>
                  <a:gd name="connsiteX5" fmla="*/ 56483 w 161925"/>
                  <a:gd name="connsiteY5" fmla="*/ 118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142875">
                    <a:moveTo>
                      <a:pt x="0" y="54434"/>
                    </a:moveTo>
                    <a:cubicBezTo>
                      <a:pt x="4382" y="82342"/>
                      <a:pt x="27432" y="101964"/>
                      <a:pt x="85058" y="142921"/>
                    </a:cubicBezTo>
                    <a:cubicBezTo>
                      <a:pt x="142685" y="101964"/>
                      <a:pt x="165735" y="82342"/>
                      <a:pt x="170117" y="54434"/>
                    </a:cubicBezTo>
                    <a:cubicBezTo>
                      <a:pt x="172307" y="40337"/>
                      <a:pt x="169736" y="20906"/>
                      <a:pt x="153829" y="8905"/>
                    </a:cubicBezTo>
                    <a:cubicBezTo>
                      <a:pt x="136017" y="-4526"/>
                      <a:pt x="101441" y="-4526"/>
                      <a:pt x="85058" y="21192"/>
                    </a:cubicBezTo>
                    <a:cubicBezTo>
                      <a:pt x="78010" y="10047"/>
                      <a:pt x="67532" y="3666"/>
                      <a:pt x="56483" y="1189"/>
                    </a:cubicBezTo>
                  </a:path>
                </a:pathLst>
              </a:custGeom>
              <a:noFill/>
              <a:ln w="19050" cap="flat">
                <a:solidFill>
                  <a:schemeClr val="tx2"/>
                </a:solidFill>
                <a:prstDash val="solid"/>
                <a:miter/>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sp>
            <p:nvSpPr>
              <p:cNvPr id="40" name="Freeform: Shape 116">
                <a:extLst>
                  <a:ext uri="{FF2B5EF4-FFF2-40B4-BE49-F238E27FC236}">
                    <a16:creationId xmlns:a16="http://schemas.microsoft.com/office/drawing/2014/main" id="{C63D8349-58A1-BB4D-92A3-27A082BCE382}"/>
                  </a:ext>
                </a:extLst>
              </p:cNvPr>
              <p:cNvSpPr/>
              <p:nvPr/>
            </p:nvSpPr>
            <p:spPr>
              <a:xfrm>
                <a:off x="6008729" y="3519435"/>
                <a:ext cx="123825" cy="95250"/>
              </a:xfrm>
              <a:custGeom>
                <a:avLst/>
                <a:gdLst>
                  <a:gd name="connsiteX0" fmla="*/ 120069 w 123825"/>
                  <a:gd name="connsiteY0" fmla="*/ 6529 h 95250"/>
                  <a:gd name="connsiteX1" fmla="*/ 66633 w 123825"/>
                  <a:gd name="connsiteY1" fmla="*/ 15577 h 95250"/>
                  <a:gd name="connsiteX2" fmla="*/ 13198 w 123825"/>
                  <a:gd name="connsiteY2" fmla="*/ 6529 h 95250"/>
                  <a:gd name="connsiteX3" fmla="*/ 530 w 123825"/>
                  <a:gd name="connsiteY3" fmla="*/ 39866 h 95250"/>
                  <a:gd name="connsiteX4" fmla="*/ 66633 w 123825"/>
                  <a:gd name="connsiteY4" fmla="*/ 104731 h 95250"/>
                  <a:gd name="connsiteX5" fmla="*/ 132737 w 123825"/>
                  <a:gd name="connsiteY5" fmla="*/ 39866 h 95250"/>
                  <a:gd name="connsiteX6" fmla="*/ 120069 w 123825"/>
                  <a:gd name="connsiteY6" fmla="*/ 65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95250">
                    <a:moveTo>
                      <a:pt x="120069" y="6529"/>
                    </a:moveTo>
                    <a:cubicBezTo>
                      <a:pt x="106257" y="-3282"/>
                      <a:pt x="79302" y="-3377"/>
                      <a:pt x="66633" y="15577"/>
                    </a:cubicBezTo>
                    <a:cubicBezTo>
                      <a:pt x="53965" y="-3377"/>
                      <a:pt x="27009" y="-3282"/>
                      <a:pt x="13198" y="6529"/>
                    </a:cubicBezTo>
                    <a:cubicBezTo>
                      <a:pt x="816" y="15292"/>
                      <a:pt x="-1185" y="29579"/>
                      <a:pt x="530" y="39866"/>
                    </a:cubicBezTo>
                    <a:cubicBezTo>
                      <a:pt x="3959" y="60250"/>
                      <a:pt x="21866" y="74728"/>
                      <a:pt x="66633" y="104731"/>
                    </a:cubicBezTo>
                    <a:cubicBezTo>
                      <a:pt x="111496" y="74728"/>
                      <a:pt x="129403" y="60250"/>
                      <a:pt x="132737" y="39866"/>
                    </a:cubicBezTo>
                    <a:cubicBezTo>
                      <a:pt x="134547" y="29579"/>
                      <a:pt x="132451" y="15387"/>
                      <a:pt x="120069" y="6529"/>
                    </a:cubicBezTo>
                    <a:close/>
                  </a:path>
                </a:pathLst>
              </a:custGeom>
              <a:noFill/>
              <a:ln w="19050" cap="flat">
                <a:solidFill>
                  <a:schemeClr val="tx2"/>
                </a:solidFill>
                <a:prstDash val="solid"/>
                <a:miter/>
              </a:ln>
            </p:spPr>
            <p:txBody>
              <a:bodyPr rtlCol="1" anchor="ctr"/>
              <a:lstStyle/>
              <a:p>
                <a:pPr defTabSz="456926"/>
                <a:endParaRPr lang="he-IL" sz="1798" dirty="0">
                  <a:solidFill>
                    <a:srgbClr val="000000"/>
                  </a:solidFill>
                  <a:latin typeface="Century Gothic" panose="020F0302020204030204"/>
                  <a:cs typeface="Arial" panose="020B0604020202020204" pitchFamily="34" charset="0"/>
                </a:endParaRPr>
              </a:p>
            </p:txBody>
          </p:sp>
        </p:grpSp>
      </p:grpSp>
    </p:spTree>
    <p:extLst>
      <p:ext uri="{BB962C8B-B14F-4D97-AF65-F5344CB8AC3E}">
        <p14:creationId xmlns:p14="http://schemas.microsoft.com/office/powerpoint/2010/main" val="2518868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7E956D-42D7-45ED-A7D2-DC510714096D}"/>
              </a:ext>
            </a:extLst>
          </p:cNvPr>
          <p:cNvSpPr/>
          <p:nvPr/>
        </p:nvSpPr>
        <p:spPr>
          <a:xfrm>
            <a:off x="742801" y="1804605"/>
            <a:ext cx="3648848" cy="1937598"/>
          </a:xfrm>
          <a:prstGeom prst="rect">
            <a:avLst/>
          </a:prstGeom>
        </p:spPr>
        <p:txBody>
          <a:bodyPr wrap="square">
            <a:spAutoFit/>
          </a:bodyPr>
          <a:lstStyle/>
          <a:p>
            <a:pPr defTabSz="913304">
              <a:defRPr/>
            </a:pPr>
            <a:r>
              <a:rPr lang="en-US" sz="3997" b="1" dirty="0">
                <a:solidFill>
                  <a:srgbClr val="302E45"/>
                </a:solidFill>
                <a:latin typeface="Century Gothic"/>
              </a:rPr>
              <a:t>Creating Well-being on My Team </a:t>
            </a:r>
          </a:p>
        </p:txBody>
      </p:sp>
      <p:sp>
        <p:nvSpPr>
          <p:cNvPr id="6" name="Oval 5">
            <a:extLst>
              <a:ext uri="{FF2B5EF4-FFF2-40B4-BE49-F238E27FC236}">
                <a16:creationId xmlns:a16="http://schemas.microsoft.com/office/drawing/2014/main" id="{E094B63B-F093-4CA8-98D2-2D3BFD12EFE6}"/>
              </a:ext>
            </a:extLst>
          </p:cNvPr>
          <p:cNvSpPr/>
          <p:nvPr/>
        </p:nvSpPr>
        <p:spPr>
          <a:xfrm>
            <a:off x="1610654" y="3965945"/>
            <a:ext cx="192320" cy="1923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
        <p:nvSpPr>
          <p:cNvPr id="7" name="Oval 6">
            <a:extLst>
              <a:ext uri="{FF2B5EF4-FFF2-40B4-BE49-F238E27FC236}">
                <a16:creationId xmlns:a16="http://schemas.microsoft.com/office/drawing/2014/main" id="{4E9D1357-4B48-44F5-B439-FE7D62611367}"/>
              </a:ext>
            </a:extLst>
          </p:cNvPr>
          <p:cNvSpPr/>
          <p:nvPr/>
        </p:nvSpPr>
        <p:spPr>
          <a:xfrm>
            <a:off x="1266589" y="3965945"/>
            <a:ext cx="192320" cy="1923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
        <p:nvSpPr>
          <p:cNvPr id="8" name="Oval 7">
            <a:extLst>
              <a:ext uri="{FF2B5EF4-FFF2-40B4-BE49-F238E27FC236}">
                <a16:creationId xmlns:a16="http://schemas.microsoft.com/office/drawing/2014/main" id="{43F78E31-8A70-40A5-9F40-4B456E5F2552}"/>
              </a:ext>
            </a:extLst>
          </p:cNvPr>
          <p:cNvSpPr/>
          <p:nvPr/>
        </p:nvSpPr>
        <p:spPr>
          <a:xfrm>
            <a:off x="922522" y="3965945"/>
            <a:ext cx="192320" cy="1923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26"/>
            <a:endParaRPr lang="he-IL" sz="1798" dirty="0">
              <a:solidFill>
                <a:prstClr val="white"/>
              </a:solidFill>
              <a:latin typeface="Century Gothic" panose="020F0302020204030204"/>
              <a:cs typeface="Arial" panose="020B0604020202020204" pitchFamily="34" charset="0"/>
            </a:endParaRPr>
          </a:p>
        </p:txBody>
      </p:sp>
    </p:spTree>
    <p:extLst>
      <p:ext uri="{BB962C8B-B14F-4D97-AF65-F5344CB8AC3E}">
        <p14:creationId xmlns:p14="http://schemas.microsoft.com/office/powerpoint/2010/main" val="247509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632C61-E680-4D1F-8BAF-135B1EA75107}"/>
              </a:ext>
            </a:extLst>
          </p:cNvPr>
          <p:cNvSpPr>
            <a:spLocks noGrp="1"/>
          </p:cNvSpPr>
          <p:nvPr>
            <p:ph idx="4294967295"/>
          </p:nvPr>
        </p:nvSpPr>
        <p:spPr>
          <a:xfrm>
            <a:off x="839569" y="1067754"/>
            <a:ext cx="5843653" cy="868136"/>
          </a:xfrm>
        </p:spPr>
        <p:txBody>
          <a:bodyPr/>
          <a:lstStyle/>
          <a:p>
            <a:r>
              <a:rPr lang="en-US" sz="5398" b="1" dirty="0">
                <a:latin typeface="+mj-lt"/>
                <a:ea typeface="Calibri" panose="020F0502020204030204" pitchFamily="34" charset="0"/>
                <a:cs typeface="Arial" panose="020B0604020202020204" pitchFamily="34" charset="0"/>
              </a:rPr>
              <a:t>Summary</a:t>
            </a:r>
            <a:endParaRPr lang="en-US" sz="2399" b="1" dirty="0">
              <a:latin typeface="+mj-lt"/>
              <a:cs typeface="Arial" panose="020B0604020202020204" pitchFamily="34" charset="0"/>
            </a:endParaRPr>
          </a:p>
        </p:txBody>
      </p:sp>
      <p:cxnSp>
        <p:nvCxnSpPr>
          <p:cNvPr id="13" name="Straight Connector 12">
            <a:extLst>
              <a:ext uri="{FF2B5EF4-FFF2-40B4-BE49-F238E27FC236}">
                <a16:creationId xmlns:a16="http://schemas.microsoft.com/office/drawing/2014/main" id="{DB0B2D50-FE80-4AFE-BD65-BC902AE01F42}"/>
              </a:ext>
            </a:extLst>
          </p:cNvPr>
          <p:cNvCxnSpPr>
            <a:cxnSpLocks/>
          </p:cNvCxnSpPr>
          <p:nvPr/>
        </p:nvCxnSpPr>
        <p:spPr>
          <a:xfrm>
            <a:off x="839569" y="2200255"/>
            <a:ext cx="4277622" cy="0"/>
          </a:xfrm>
          <a:prstGeom prst="line">
            <a:avLst/>
          </a:prstGeom>
          <a:ln w="19050">
            <a:gradFill flip="none" rotWithShape="1">
              <a:gsLst>
                <a:gs pos="0">
                  <a:schemeClr val="accent2"/>
                </a:gs>
                <a:gs pos="48000">
                  <a:schemeClr val="accent4"/>
                </a:gs>
                <a:gs pos="100000">
                  <a:schemeClr val="tx2">
                    <a:alpha val="3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76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B1EB951F-5144-4C71-ABAE-FF3244A766D8}"/>
              </a:ext>
            </a:extLst>
          </p:cNvPr>
          <p:cNvSpPr/>
          <p:nvPr/>
        </p:nvSpPr>
        <p:spPr>
          <a:xfrm>
            <a:off x="2915145" y="4644173"/>
            <a:ext cx="504514" cy="5045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2" name="Title 1">
            <a:extLst>
              <a:ext uri="{FF2B5EF4-FFF2-40B4-BE49-F238E27FC236}">
                <a16:creationId xmlns:a16="http://schemas.microsoft.com/office/drawing/2014/main" id="{897ACA9E-43E6-4F89-80D9-4F6E9519B9D3}"/>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CD93662F-2E3F-4DE4-AF5A-AF94429F37F6}"/>
              </a:ext>
            </a:extLst>
          </p:cNvPr>
          <p:cNvSpPr>
            <a:spLocks noGrp="1"/>
          </p:cNvSpPr>
          <p:nvPr>
            <p:ph idx="4294967295"/>
          </p:nvPr>
        </p:nvSpPr>
        <p:spPr>
          <a:xfrm>
            <a:off x="2096555" y="2955925"/>
            <a:ext cx="1938338" cy="1023938"/>
          </a:xfrm>
        </p:spPr>
        <p:txBody>
          <a:bodyPr/>
          <a:lstStyle/>
          <a:p>
            <a:pPr algn="ctr"/>
            <a:r>
              <a:rPr lang="en-US" sz="1400" b="1" dirty="0"/>
              <a:t>Creating a space to process and reframe the recent period</a:t>
            </a:r>
          </a:p>
        </p:txBody>
      </p:sp>
      <p:cxnSp>
        <p:nvCxnSpPr>
          <p:cNvPr id="6" name="Straight Connector 5">
            <a:extLst>
              <a:ext uri="{FF2B5EF4-FFF2-40B4-BE49-F238E27FC236}">
                <a16:creationId xmlns:a16="http://schemas.microsoft.com/office/drawing/2014/main" id="{F9132E59-9CF1-CD42-A33E-61A7E2A25400}"/>
              </a:ext>
            </a:extLst>
          </p:cNvPr>
          <p:cNvCxnSpPr>
            <a:cxnSpLocks/>
          </p:cNvCxnSpPr>
          <p:nvPr/>
        </p:nvCxnSpPr>
        <p:spPr>
          <a:xfrm>
            <a:off x="546378" y="1135991"/>
            <a:ext cx="4278736" cy="0"/>
          </a:xfrm>
          <a:prstGeom prst="line">
            <a:avLst/>
          </a:prstGeom>
          <a:ln w="19050">
            <a:gradFill flip="none" rotWithShape="1">
              <a:gsLst>
                <a:gs pos="0">
                  <a:schemeClr val="accent2"/>
                </a:gs>
                <a:gs pos="48000">
                  <a:schemeClr val="accent4"/>
                </a:gs>
                <a:gs pos="100000">
                  <a:schemeClr val="tx2">
                    <a:alpha val="3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205E881A-2350-4F5F-BE4F-6048AAE5AF94}"/>
              </a:ext>
            </a:extLst>
          </p:cNvPr>
          <p:cNvSpPr txBox="1">
            <a:spLocks/>
          </p:cNvSpPr>
          <p:nvPr/>
        </p:nvSpPr>
        <p:spPr>
          <a:xfrm>
            <a:off x="5164988" y="3008735"/>
            <a:ext cx="1926819" cy="589173"/>
          </a:xfrm>
          <a:prstGeom prst="rect">
            <a:avLst/>
          </a:prstGeom>
        </p:spPr>
        <p:txBody>
          <a:bodyPr vert="horz" lIns="0" tIns="0" rIns="0" bIns="0" rtlCol="0">
            <a:noAutofit/>
          </a:bodyPr>
          <a:lstStyle>
            <a:lvl1pPr marL="0" indent="0" algn="l" defTabSz="914126" rtl="0" eaLnBrk="1" latinLnBrk="0" hangingPunct="1">
              <a:lnSpc>
                <a:spcPct val="100000"/>
              </a:lnSpc>
              <a:spcBef>
                <a:spcPts val="1000"/>
              </a:spcBef>
              <a:buFontTx/>
              <a:buNone/>
              <a:defRPr sz="1999" kern="1200">
                <a:solidFill>
                  <a:schemeClr val="tx2"/>
                </a:solidFill>
                <a:latin typeface="+mn-lt"/>
                <a:ea typeface="+mn-ea"/>
                <a:cs typeface="+mn-cs"/>
              </a:defRPr>
            </a:lvl1pPr>
            <a:lvl2pPr marL="0" indent="0" algn="l" defTabSz="914126" rtl="0" eaLnBrk="1" latinLnBrk="0" hangingPunct="1">
              <a:lnSpc>
                <a:spcPct val="100000"/>
              </a:lnSpc>
              <a:spcBef>
                <a:spcPts val="500"/>
              </a:spcBef>
              <a:buFontTx/>
              <a:buNone/>
              <a:defRPr sz="1799" kern="1200">
                <a:solidFill>
                  <a:srgbClr val="626469"/>
                </a:solidFill>
                <a:latin typeface="+mn-lt"/>
                <a:ea typeface="+mn-ea"/>
                <a:cs typeface="+mn-cs"/>
              </a:defRPr>
            </a:lvl2pPr>
            <a:lvl3pPr marL="0" indent="0" algn="l" defTabSz="914126" rtl="0" eaLnBrk="1" latinLnBrk="0" hangingPunct="1">
              <a:lnSpc>
                <a:spcPct val="100000"/>
              </a:lnSpc>
              <a:spcBef>
                <a:spcPts val="500"/>
              </a:spcBef>
              <a:buFontTx/>
              <a:buNone/>
              <a:defRPr sz="1600" kern="1200">
                <a:solidFill>
                  <a:schemeClr val="tx1">
                    <a:lumMod val="50000"/>
                    <a:lumOff val="50000"/>
                  </a:schemeClr>
                </a:solidFill>
                <a:latin typeface="+mn-lt"/>
                <a:ea typeface="+mn-ea"/>
                <a:cs typeface="+mn-cs"/>
              </a:defRPr>
            </a:lvl3pPr>
            <a:lvl4pPr marL="0" indent="0" algn="l" defTabSz="914126" rtl="0" eaLnBrk="1" latinLnBrk="0" hangingPunct="1">
              <a:lnSpc>
                <a:spcPct val="100000"/>
              </a:lnSpc>
              <a:spcBef>
                <a:spcPts val="500"/>
              </a:spcBef>
              <a:buFontTx/>
              <a:buNone/>
              <a:defRPr sz="1400" kern="1200">
                <a:solidFill>
                  <a:schemeClr val="tx1">
                    <a:lumMod val="50000"/>
                    <a:lumOff val="50000"/>
                  </a:schemeClr>
                </a:solidFill>
                <a:latin typeface="+mn-lt"/>
                <a:ea typeface="+mn-ea"/>
                <a:cs typeface="+mn-cs"/>
              </a:defRPr>
            </a:lvl4pPr>
            <a:lvl5pPr marL="0" indent="0" algn="l" defTabSz="914126" rtl="0" eaLnBrk="1" latinLnBrk="0" hangingPunct="1">
              <a:lnSpc>
                <a:spcPct val="100000"/>
              </a:lnSpc>
              <a:spcBef>
                <a:spcPts val="500"/>
              </a:spcBef>
              <a:buFontTx/>
              <a:buNone/>
              <a:defRPr sz="1400" kern="1200">
                <a:solidFill>
                  <a:schemeClr val="tx1">
                    <a:lumMod val="50000"/>
                    <a:lumOff val="50000"/>
                  </a:schemeClr>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gn="ctr"/>
            <a:r>
              <a:rPr lang="en-US" sz="1400" b="1" dirty="0"/>
              <a:t>Implementing well-being D2D behaviors in the team</a:t>
            </a:r>
          </a:p>
        </p:txBody>
      </p:sp>
      <p:sp>
        <p:nvSpPr>
          <p:cNvPr id="17" name="Content Placeholder 2">
            <a:extLst>
              <a:ext uri="{FF2B5EF4-FFF2-40B4-BE49-F238E27FC236}">
                <a16:creationId xmlns:a16="http://schemas.microsoft.com/office/drawing/2014/main" id="{CC5F1C50-1ED7-4913-988A-CA00F87924EA}"/>
              </a:ext>
            </a:extLst>
          </p:cNvPr>
          <p:cNvSpPr txBox="1">
            <a:spLocks/>
          </p:cNvSpPr>
          <p:nvPr/>
        </p:nvSpPr>
        <p:spPr>
          <a:xfrm>
            <a:off x="8122117" y="2803946"/>
            <a:ext cx="1618241" cy="709336"/>
          </a:xfrm>
          <a:prstGeom prst="rect">
            <a:avLst/>
          </a:prstGeom>
        </p:spPr>
        <p:txBody>
          <a:bodyPr vert="horz" lIns="0" tIns="0" rIns="0" bIns="0" rtlCol="0">
            <a:noAutofit/>
          </a:bodyPr>
          <a:lstStyle>
            <a:lvl1pPr marL="0" indent="0" algn="l" defTabSz="914126" rtl="0" eaLnBrk="1" latinLnBrk="0" hangingPunct="1">
              <a:lnSpc>
                <a:spcPct val="100000"/>
              </a:lnSpc>
              <a:spcBef>
                <a:spcPts val="1000"/>
              </a:spcBef>
              <a:buFontTx/>
              <a:buNone/>
              <a:defRPr sz="1999" kern="1200">
                <a:solidFill>
                  <a:schemeClr val="tx2"/>
                </a:solidFill>
                <a:latin typeface="+mn-lt"/>
                <a:ea typeface="+mn-ea"/>
                <a:cs typeface="+mn-cs"/>
              </a:defRPr>
            </a:lvl1pPr>
            <a:lvl2pPr marL="0" indent="0" algn="l" defTabSz="914126" rtl="0" eaLnBrk="1" latinLnBrk="0" hangingPunct="1">
              <a:lnSpc>
                <a:spcPct val="100000"/>
              </a:lnSpc>
              <a:spcBef>
                <a:spcPts val="500"/>
              </a:spcBef>
              <a:buFontTx/>
              <a:buNone/>
              <a:defRPr sz="1799" kern="1200">
                <a:solidFill>
                  <a:srgbClr val="626469"/>
                </a:solidFill>
                <a:latin typeface="+mn-lt"/>
                <a:ea typeface="+mn-ea"/>
                <a:cs typeface="+mn-cs"/>
              </a:defRPr>
            </a:lvl2pPr>
            <a:lvl3pPr marL="0" indent="0" algn="l" defTabSz="914126" rtl="0" eaLnBrk="1" latinLnBrk="0" hangingPunct="1">
              <a:lnSpc>
                <a:spcPct val="100000"/>
              </a:lnSpc>
              <a:spcBef>
                <a:spcPts val="500"/>
              </a:spcBef>
              <a:buFontTx/>
              <a:buNone/>
              <a:defRPr sz="1600" kern="1200">
                <a:solidFill>
                  <a:schemeClr val="tx1">
                    <a:lumMod val="50000"/>
                    <a:lumOff val="50000"/>
                  </a:schemeClr>
                </a:solidFill>
                <a:latin typeface="+mn-lt"/>
                <a:ea typeface="+mn-ea"/>
                <a:cs typeface="+mn-cs"/>
              </a:defRPr>
            </a:lvl3pPr>
            <a:lvl4pPr marL="0" indent="0" algn="l" defTabSz="914126" rtl="0" eaLnBrk="1" latinLnBrk="0" hangingPunct="1">
              <a:lnSpc>
                <a:spcPct val="100000"/>
              </a:lnSpc>
              <a:spcBef>
                <a:spcPts val="500"/>
              </a:spcBef>
              <a:buFontTx/>
              <a:buNone/>
              <a:defRPr sz="1400" kern="1200">
                <a:solidFill>
                  <a:schemeClr val="tx1">
                    <a:lumMod val="50000"/>
                    <a:lumOff val="50000"/>
                  </a:schemeClr>
                </a:solidFill>
                <a:latin typeface="+mn-lt"/>
                <a:ea typeface="+mn-ea"/>
                <a:cs typeface="+mn-cs"/>
              </a:defRPr>
            </a:lvl4pPr>
            <a:lvl5pPr marL="0" indent="0" algn="l" defTabSz="914126" rtl="0" eaLnBrk="1" latinLnBrk="0" hangingPunct="1">
              <a:lnSpc>
                <a:spcPct val="100000"/>
              </a:lnSpc>
              <a:spcBef>
                <a:spcPts val="500"/>
              </a:spcBef>
              <a:buFontTx/>
              <a:buNone/>
              <a:defRPr sz="1400" kern="1200">
                <a:solidFill>
                  <a:schemeClr val="tx1">
                    <a:lumMod val="50000"/>
                    <a:lumOff val="50000"/>
                  </a:schemeClr>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gn="ctr"/>
            <a:r>
              <a:rPr lang="en-US" sz="1400" b="1" dirty="0"/>
              <a:t>Providing tools to motivate employees and manage burnout</a:t>
            </a:r>
          </a:p>
        </p:txBody>
      </p:sp>
      <p:sp>
        <p:nvSpPr>
          <p:cNvPr id="23" name="Freeform: Shape 22">
            <a:extLst>
              <a:ext uri="{FF2B5EF4-FFF2-40B4-BE49-F238E27FC236}">
                <a16:creationId xmlns:a16="http://schemas.microsoft.com/office/drawing/2014/main" id="{99F9F89C-813B-4B07-B144-E4F9A978D692}"/>
              </a:ext>
            </a:extLst>
          </p:cNvPr>
          <p:cNvSpPr/>
          <p:nvPr/>
        </p:nvSpPr>
        <p:spPr>
          <a:xfrm rot="18900000">
            <a:off x="5813458" y="1834597"/>
            <a:ext cx="511949" cy="511949"/>
          </a:xfrm>
          <a:custGeom>
            <a:avLst/>
            <a:gdLst>
              <a:gd name="connsiteX0" fmla="*/ 511950 w 511949"/>
              <a:gd name="connsiteY0" fmla="*/ 255975 h 511949"/>
              <a:gd name="connsiteX1" fmla="*/ 255975 w 511949"/>
              <a:gd name="connsiteY1" fmla="*/ 511950 h 511949"/>
              <a:gd name="connsiteX2" fmla="*/ 0 w 511949"/>
              <a:gd name="connsiteY2" fmla="*/ 255975 h 511949"/>
              <a:gd name="connsiteX3" fmla="*/ 255975 w 511949"/>
              <a:gd name="connsiteY3" fmla="*/ 0 h 511949"/>
              <a:gd name="connsiteX4" fmla="*/ 511950 w 511949"/>
              <a:gd name="connsiteY4" fmla="*/ 255975 h 51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49" h="511949">
                <a:moveTo>
                  <a:pt x="511950" y="255975"/>
                </a:moveTo>
                <a:cubicBezTo>
                  <a:pt x="511950" y="397346"/>
                  <a:pt x="397346" y="511950"/>
                  <a:pt x="255975" y="511950"/>
                </a:cubicBezTo>
                <a:cubicBezTo>
                  <a:pt x="114604" y="511950"/>
                  <a:pt x="0" y="397346"/>
                  <a:pt x="0" y="255975"/>
                </a:cubicBezTo>
                <a:cubicBezTo>
                  <a:pt x="0" y="114604"/>
                  <a:pt x="114604" y="0"/>
                  <a:pt x="255975" y="0"/>
                </a:cubicBezTo>
                <a:cubicBezTo>
                  <a:pt x="397346" y="0"/>
                  <a:pt x="511950" y="114604"/>
                  <a:pt x="511950" y="255975"/>
                </a:cubicBezTo>
                <a:close/>
              </a:path>
            </a:pathLst>
          </a:custGeom>
          <a:solidFill>
            <a:schemeClr val="accent4"/>
          </a:solidFill>
          <a:ln w="5065" cap="flat">
            <a:noFill/>
            <a:prstDash val="solid"/>
            <a:miter/>
          </a:ln>
        </p:spPr>
        <p:txBody>
          <a:bodyPr rtlCol="0" anchor="ctr"/>
          <a:lstStyle/>
          <a:p>
            <a:pPr marL="0" algn="r" defTabSz="457200" rtl="1" eaLnBrk="1" latinLnBrk="0" hangingPunct="1"/>
            <a:endParaRPr lang="en-US" dirty="0"/>
          </a:p>
        </p:txBody>
      </p:sp>
      <p:sp>
        <p:nvSpPr>
          <p:cNvPr id="24" name="Freeform: Shape 23">
            <a:extLst>
              <a:ext uri="{FF2B5EF4-FFF2-40B4-BE49-F238E27FC236}">
                <a16:creationId xmlns:a16="http://schemas.microsoft.com/office/drawing/2014/main" id="{B62348FB-ECD9-4EA1-BB88-2C16E641CE9E}"/>
              </a:ext>
            </a:extLst>
          </p:cNvPr>
          <p:cNvSpPr/>
          <p:nvPr/>
        </p:nvSpPr>
        <p:spPr>
          <a:xfrm>
            <a:off x="8688233" y="4645252"/>
            <a:ext cx="511954" cy="511954"/>
          </a:xfrm>
          <a:custGeom>
            <a:avLst/>
            <a:gdLst>
              <a:gd name="connsiteX0" fmla="*/ 511955 w 511954"/>
              <a:gd name="connsiteY0" fmla="*/ 255977 h 511954"/>
              <a:gd name="connsiteX1" fmla="*/ 255977 w 511954"/>
              <a:gd name="connsiteY1" fmla="*/ 511955 h 511954"/>
              <a:gd name="connsiteX2" fmla="*/ 0 w 511954"/>
              <a:gd name="connsiteY2" fmla="*/ 255977 h 511954"/>
              <a:gd name="connsiteX3" fmla="*/ 255977 w 511954"/>
              <a:gd name="connsiteY3" fmla="*/ 0 h 511954"/>
              <a:gd name="connsiteX4" fmla="*/ 511955 w 511954"/>
              <a:gd name="connsiteY4" fmla="*/ 255977 h 511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54" h="511954">
                <a:moveTo>
                  <a:pt x="511955" y="255977"/>
                </a:moveTo>
                <a:cubicBezTo>
                  <a:pt x="511955" y="397350"/>
                  <a:pt x="397350" y="511955"/>
                  <a:pt x="255977" y="511955"/>
                </a:cubicBezTo>
                <a:cubicBezTo>
                  <a:pt x="114605" y="511955"/>
                  <a:pt x="0" y="397350"/>
                  <a:pt x="0" y="255977"/>
                </a:cubicBezTo>
                <a:cubicBezTo>
                  <a:pt x="0" y="114605"/>
                  <a:pt x="114605" y="0"/>
                  <a:pt x="255977" y="0"/>
                </a:cubicBezTo>
                <a:cubicBezTo>
                  <a:pt x="397350" y="0"/>
                  <a:pt x="511955" y="114605"/>
                  <a:pt x="511955" y="255977"/>
                </a:cubicBezTo>
                <a:close/>
              </a:path>
            </a:pathLst>
          </a:custGeom>
          <a:solidFill>
            <a:schemeClr val="accent4"/>
          </a:solidFill>
          <a:ln w="506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22CBE328-B831-4C6F-935D-C276131C030F}"/>
              </a:ext>
            </a:extLst>
          </p:cNvPr>
          <p:cNvSpPr/>
          <p:nvPr/>
        </p:nvSpPr>
        <p:spPr>
          <a:xfrm>
            <a:off x="1765422" y="3743740"/>
            <a:ext cx="2756724" cy="1157489"/>
          </a:xfrm>
          <a:custGeom>
            <a:avLst/>
            <a:gdLst>
              <a:gd name="connsiteX0" fmla="*/ 1577191 w 2756724"/>
              <a:gd name="connsiteY0" fmla="*/ 1144817 h 1157489"/>
              <a:gd name="connsiteX1" fmla="*/ 1589864 w 2756724"/>
              <a:gd name="connsiteY1" fmla="*/ 1128090 h 1157489"/>
              <a:gd name="connsiteX2" fmla="*/ 1589864 w 2756724"/>
              <a:gd name="connsiteY2" fmla="*/ 1128090 h 1157489"/>
              <a:gd name="connsiteX3" fmla="*/ 1606591 w 2756724"/>
              <a:gd name="connsiteY3" fmla="*/ 1140762 h 1157489"/>
              <a:gd name="connsiteX4" fmla="*/ 1606591 w 2756724"/>
              <a:gd name="connsiteY4" fmla="*/ 1140762 h 1157489"/>
              <a:gd name="connsiteX5" fmla="*/ 1593919 w 2756724"/>
              <a:gd name="connsiteY5" fmla="*/ 1157490 h 1157489"/>
              <a:gd name="connsiteX6" fmla="*/ 1593919 w 2756724"/>
              <a:gd name="connsiteY6" fmla="*/ 1157490 h 1157489"/>
              <a:gd name="connsiteX7" fmla="*/ 1591891 w 2756724"/>
              <a:gd name="connsiteY7" fmla="*/ 1157490 h 1157489"/>
              <a:gd name="connsiteX8" fmla="*/ 1591891 w 2756724"/>
              <a:gd name="connsiteY8" fmla="*/ 1157490 h 1157489"/>
              <a:gd name="connsiteX9" fmla="*/ 1577191 w 2756724"/>
              <a:gd name="connsiteY9" fmla="*/ 1144817 h 1157489"/>
              <a:gd name="connsiteX10" fmla="*/ 1189930 w 2756724"/>
              <a:gd name="connsiteY10" fmla="*/ 1156476 h 1157489"/>
              <a:gd name="connsiteX11" fmla="*/ 1177258 w 2756724"/>
              <a:gd name="connsiteY11" fmla="*/ 1139749 h 1157489"/>
              <a:gd name="connsiteX12" fmla="*/ 1177258 w 2756724"/>
              <a:gd name="connsiteY12" fmla="*/ 1139749 h 1157489"/>
              <a:gd name="connsiteX13" fmla="*/ 1193986 w 2756724"/>
              <a:gd name="connsiteY13" fmla="*/ 1127076 h 1157489"/>
              <a:gd name="connsiteX14" fmla="*/ 1193986 w 2756724"/>
              <a:gd name="connsiteY14" fmla="*/ 1127076 h 1157489"/>
              <a:gd name="connsiteX15" fmla="*/ 1206658 w 2756724"/>
              <a:gd name="connsiteY15" fmla="*/ 1143804 h 1157489"/>
              <a:gd name="connsiteX16" fmla="*/ 1206658 w 2756724"/>
              <a:gd name="connsiteY16" fmla="*/ 1143804 h 1157489"/>
              <a:gd name="connsiteX17" fmla="*/ 1191958 w 2756724"/>
              <a:gd name="connsiteY17" fmla="*/ 1156476 h 1157489"/>
              <a:gd name="connsiteX18" fmla="*/ 1191958 w 2756724"/>
              <a:gd name="connsiteY18" fmla="*/ 1156476 h 1157489"/>
              <a:gd name="connsiteX19" fmla="*/ 1189930 w 2756724"/>
              <a:gd name="connsiteY19" fmla="*/ 1156476 h 1157489"/>
              <a:gd name="connsiteX20" fmla="*/ 1643593 w 2756724"/>
              <a:gd name="connsiteY20" fmla="*/ 1134680 h 1157489"/>
              <a:gd name="connsiteX21" fmla="*/ 1655252 w 2756724"/>
              <a:gd name="connsiteY21" fmla="*/ 1117446 h 1157489"/>
              <a:gd name="connsiteX22" fmla="*/ 1655252 w 2756724"/>
              <a:gd name="connsiteY22" fmla="*/ 1117446 h 1157489"/>
              <a:gd name="connsiteX23" fmla="*/ 1655252 w 2756724"/>
              <a:gd name="connsiteY23" fmla="*/ 1117446 h 1157489"/>
              <a:gd name="connsiteX24" fmla="*/ 1655252 w 2756724"/>
              <a:gd name="connsiteY24" fmla="*/ 1117446 h 1157489"/>
              <a:gd name="connsiteX25" fmla="*/ 1672486 w 2756724"/>
              <a:gd name="connsiteY25" fmla="*/ 1129104 h 1157489"/>
              <a:gd name="connsiteX26" fmla="*/ 1672486 w 2756724"/>
              <a:gd name="connsiteY26" fmla="*/ 1129104 h 1157489"/>
              <a:gd name="connsiteX27" fmla="*/ 1660828 w 2756724"/>
              <a:gd name="connsiteY27" fmla="*/ 1146338 h 1157489"/>
              <a:gd name="connsiteX28" fmla="*/ 1660828 w 2756724"/>
              <a:gd name="connsiteY28" fmla="*/ 1146338 h 1157489"/>
              <a:gd name="connsiteX29" fmla="*/ 1658293 w 2756724"/>
              <a:gd name="connsiteY29" fmla="*/ 1146845 h 1157489"/>
              <a:gd name="connsiteX30" fmla="*/ 1658293 w 2756724"/>
              <a:gd name="connsiteY30" fmla="*/ 1146845 h 1157489"/>
              <a:gd name="connsiteX31" fmla="*/ 1643593 w 2756724"/>
              <a:gd name="connsiteY31" fmla="*/ 1134680 h 1157489"/>
              <a:gd name="connsiteX32" fmla="*/ 1123528 w 2756724"/>
              <a:gd name="connsiteY32" fmla="*/ 1145324 h 1157489"/>
              <a:gd name="connsiteX33" fmla="*/ 1123528 w 2756724"/>
              <a:gd name="connsiteY33" fmla="*/ 1145324 h 1157489"/>
              <a:gd name="connsiteX34" fmla="*/ 1111870 w 2756724"/>
              <a:gd name="connsiteY34" fmla="*/ 1128090 h 1157489"/>
              <a:gd name="connsiteX35" fmla="*/ 1111870 w 2756724"/>
              <a:gd name="connsiteY35" fmla="*/ 1128090 h 1157489"/>
              <a:gd name="connsiteX36" fmla="*/ 1129104 w 2756724"/>
              <a:gd name="connsiteY36" fmla="*/ 1116432 h 1157489"/>
              <a:gd name="connsiteX37" fmla="*/ 1129104 w 2756724"/>
              <a:gd name="connsiteY37" fmla="*/ 1116432 h 1157489"/>
              <a:gd name="connsiteX38" fmla="*/ 1140762 w 2756724"/>
              <a:gd name="connsiteY38" fmla="*/ 1133666 h 1157489"/>
              <a:gd name="connsiteX39" fmla="*/ 1140762 w 2756724"/>
              <a:gd name="connsiteY39" fmla="*/ 1133666 h 1157489"/>
              <a:gd name="connsiteX40" fmla="*/ 1126063 w 2756724"/>
              <a:gd name="connsiteY40" fmla="*/ 1145831 h 1157489"/>
              <a:gd name="connsiteX41" fmla="*/ 1126063 w 2756724"/>
              <a:gd name="connsiteY41" fmla="*/ 1145831 h 1157489"/>
              <a:gd name="connsiteX42" fmla="*/ 1123528 w 2756724"/>
              <a:gd name="connsiteY42" fmla="*/ 1145324 h 1157489"/>
              <a:gd name="connsiteX43" fmla="*/ 1708982 w 2756724"/>
              <a:gd name="connsiteY43" fmla="*/ 1120994 h 1157489"/>
              <a:gd name="connsiteX44" fmla="*/ 1720133 w 2756724"/>
              <a:gd name="connsiteY44" fmla="*/ 1103253 h 1157489"/>
              <a:gd name="connsiteX45" fmla="*/ 1720133 w 2756724"/>
              <a:gd name="connsiteY45" fmla="*/ 1103253 h 1157489"/>
              <a:gd name="connsiteX46" fmla="*/ 1737874 w 2756724"/>
              <a:gd name="connsiteY46" fmla="*/ 1114404 h 1157489"/>
              <a:gd name="connsiteX47" fmla="*/ 1737874 w 2756724"/>
              <a:gd name="connsiteY47" fmla="*/ 1114404 h 1157489"/>
              <a:gd name="connsiteX48" fmla="*/ 1726723 w 2756724"/>
              <a:gd name="connsiteY48" fmla="*/ 1132145 h 1157489"/>
              <a:gd name="connsiteX49" fmla="*/ 1726723 w 2756724"/>
              <a:gd name="connsiteY49" fmla="*/ 1132145 h 1157489"/>
              <a:gd name="connsiteX50" fmla="*/ 1723174 w 2756724"/>
              <a:gd name="connsiteY50" fmla="*/ 1132652 h 1157489"/>
              <a:gd name="connsiteX51" fmla="*/ 1723174 w 2756724"/>
              <a:gd name="connsiteY51" fmla="*/ 1132652 h 1157489"/>
              <a:gd name="connsiteX52" fmla="*/ 1708982 w 2756724"/>
              <a:gd name="connsiteY52" fmla="*/ 1120994 h 1157489"/>
              <a:gd name="connsiteX53" fmla="*/ 1057633 w 2756724"/>
              <a:gd name="connsiteY53" fmla="*/ 1130625 h 1157489"/>
              <a:gd name="connsiteX54" fmla="*/ 1048002 w 2756724"/>
              <a:gd name="connsiteY54" fmla="*/ 1112884 h 1157489"/>
              <a:gd name="connsiteX55" fmla="*/ 1048002 w 2756724"/>
              <a:gd name="connsiteY55" fmla="*/ 1112884 h 1157489"/>
              <a:gd name="connsiteX56" fmla="*/ 1067264 w 2756724"/>
              <a:gd name="connsiteY56" fmla="*/ 1102239 h 1157489"/>
              <a:gd name="connsiteX57" fmla="*/ 1067264 w 2756724"/>
              <a:gd name="connsiteY57" fmla="*/ 1102239 h 1157489"/>
              <a:gd name="connsiteX58" fmla="*/ 1067264 w 2756724"/>
              <a:gd name="connsiteY58" fmla="*/ 1102239 h 1157489"/>
              <a:gd name="connsiteX59" fmla="*/ 1067264 w 2756724"/>
              <a:gd name="connsiteY59" fmla="*/ 1102239 h 1157489"/>
              <a:gd name="connsiteX60" fmla="*/ 1076895 w 2756724"/>
              <a:gd name="connsiteY60" fmla="*/ 1119980 h 1157489"/>
              <a:gd name="connsiteX61" fmla="*/ 1076895 w 2756724"/>
              <a:gd name="connsiteY61" fmla="*/ 1119980 h 1157489"/>
              <a:gd name="connsiteX62" fmla="*/ 1061688 w 2756724"/>
              <a:gd name="connsiteY62" fmla="*/ 1131131 h 1157489"/>
              <a:gd name="connsiteX63" fmla="*/ 1061688 w 2756724"/>
              <a:gd name="connsiteY63" fmla="*/ 1131131 h 1157489"/>
              <a:gd name="connsiteX64" fmla="*/ 1057633 w 2756724"/>
              <a:gd name="connsiteY64" fmla="*/ 1130625 h 1157489"/>
              <a:gd name="connsiteX65" fmla="*/ 1773863 w 2756724"/>
              <a:gd name="connsiteY65" fmla="*/ 1104773 h 1157489"/>
              <a:gd name="connsiteX66" fmla="*/ 1784001 w 2756724"/>
              <a:gd name="connsiteY66" fmla="*/ 1086526 h 1157489"/>
              <a:gd name="connsiteX67" fmla="*/ 1784001 w 2756724"/>
              <a:gd name="connsiteY67" fmla="*/ 1086526 h 1157489"/>
              <a:gd name="connsiteX68" fmla="*/ 1784001 w 2756724"/>
              <a:gd name="connsiteY68" fmla="*/ 1086526 h 1157489"/>
              <a:gd name="connsiteX69" fmla="*/ 1784001 w 2756724"/>
              <a:gd name="connsiteY69" fmla="*/ 1086526 h 1157489"/>
              <a:gd name="connsiteX70" fmla="*/ 1802249 w 2756724"/>
              <a:gd name="connsiteY70" fmla="*/ 1096663 h 1157489"/>
              <a:gd name="connsiteX71" fmla="*/ 1802249 w 2756724"/>
              <a:gd name="connsiteY71" fmla="*/ 1096663 h 1157489"/>
              <a:gd name="connsiteX72" fmla="*/ 1792111 w 2756724"/>
              <a:gd name="connsiteY72" fmla="*/ 1114911 h 1157489"/>
              <a:gd name="connsiteX73" fmla="*/ 1792111 w 2756724"/>
              <a:gd name="connsiteY73" fmla="*/ 1114911 h 1157489"/>
              <a:gd name="connsiteX74" fmla="*/ 1788056 w 2756724"/>
              <a:gd name="connsiteY74" fmla="*/ 1115418 h 1157489"/>
              <a:gd name="connsiteX75" fmla="*/ 1788056 w 2756724"/>
              <a:gd name="connsiteY75" fmla="*/ 1115418 h 1157489"/>
              <a:gd name="connsiteX76" fmla="*/ 1773863 w 2756724"/>
              <a:gd name="connsiteY76" fmla="*/ 1104773 h 1157489"/>
              <a:gd name="connsiteX77" fmla="*/ 992245 w 2756724"/>
              <a:gd name="connsiteY77" fmla="*/ 1113390 h 1157489"/>
              <a:gd name="connsiteX78" fmla="*/ 992245 w 2756724"/>
              <a:gd name="connsiteY78" fmla="*/ 1113390 h 1157489"/>
              <a:gd name="connsiteX79" fmla="*/ 982107 w 2756724"/>
              <a:gd name="connsiteY79" fmla="*/ 1095143 h 1157489"/>
              <a:gd name="connsiteX80" fmla="*/ 982107 w 2756724"/>
              <a:gd name="connsiteY80" fmla="*/ 1095143 h 1157489"/>
              <a:gd name="connsiteX81" fmla="*/ 1000355 w 2756724"/>
              <a:gd name="connsiteY81" fmla="*/ 1085005 h 1157489"/>
              <a:gd name="connsiteX82" fmla="*/ 1000355 w 2756724"/>
              <a:gd name="connsiteY82" fmla="*/ 1085005 h 1157489"/>
              <a:gd name="connsiteX83" fmla="*/ 1010493 w 2756724"/>
              <a:gd name="connsiteY83" fmla="*/ 1103253 h 1157489"/>
              <a:gd name="connsiteX84" fmla="*/ 1010493 w 2756724"/>
              <a:gd name="connsiteY84" fmla="*/ 1103253 h 1157489"/>
              <a:gd name="connsiteX85" fmla="*/ 996300 w 2756724"/>
              <a:gd name="connsiteY85" fmla="*/ 1113898 h 1157489"/>
              <a:gd name="connsiteX86" fmla="*/ 996300 w 2756724"/>
              <a:gd name="connsiteY86" fmla="*/ 1113898 h 1157489"/>
              <a:gd name="connsiteX87" fmla="*/ 992245 w 2756724"/>
              <a:gd name="connsiteY87" fmla="*/ 1113390 h 1157489"/>
              <a:gd name="connsiteX88" fmla="*/ 1837731 w 2756724"/>
              <a:gd name="connsiteY88" fmla="*/ 1085005 h 1157489"/>
              <a:gd name="connsiteX89" fmla="*/ 1846855 w 2756724"/>
              <a:gd name="connsiteY89" fmla="*/ 1066250 h 1157489"/>
              <a:gd name="connsiteX90" fmla="*/ 1846855 w 2756724"/>
              <a:gd name="connsiteY90" fmla="*/ 1066250 h 1157489"/>
              <a:gd name="connsiteX91" fmla="*/ 1846855 w 2756724"/>
              <a:gd name="connsiteY91" fmla="*/ 1066250 h 1157489"/>
              <a:gd name="connsiteX92" fmla="*/ 1846855 w 2756724"/>
              <a:gd name="connsiteY92" fmla="*/ 1066250 h 1157489"/>
              <a:gd name="connsiteX93" fmla="*/ 1865609 w 2756724"/>
              <a:gd name="connsiteY93" fmla="*/ 1075374 h 1157489"/>
              <a:gd name="connsiteX94" fmla="*/ 1865609 w 2756724"/>
              <a:gd name="connsiteY94" fmla="*/ 1075374 h 1157489"/>
              <a:gd name="connsiteX95" fmla="*/ 1856486 w 2756724"/>
              <a:gd name="connsiteY95" fmla="*/ 1094129 h 1157489"/>
              <a:gd name="connsiteX96" fmla="*/ 1856486 w 2756724"/>
              <a:gd name="connsiteY96" fmla="*/ 1094129 h 1157489"/>
              <a:gd name="connsiteX97" fmla="*/ 1851417 w 2756724"/>
              <a:gd name="connsiteY97" fmla="*/ 1095143 h 1157489"/>
              <a:gd name="connsiteX98" fmla="*/ 1851417 w 2756724"/>
              <a:gd name="connsiteY98" fmla="*/ 1095143 h 1157489"/>
              <a:gd name="connsiteX99" fmla="*/ 1837731 w 2756724"/>
              <a:gd name="connsiteY99" fmla="*/ 1085005 h 1157489"/>
              <a:gd name="connsiteX100" fmla="*/ 927870 w 2756724"/>
              <a:gd name="connsiteY100" fmla="*/ 1092608 h 1157489"/>
              <a:gd name="connsiteX101" fmla="*/ 918746 w 2756724"/>
              <a:gd name="connsiteY101" fmla="*/ 1073853 h 1157489"/>
              <a:gd name="connsiteX102" fmla="*/ 918746 w 2756724"/>
              <a:gd name="connsiteY102" fmla="*/ 1073853 h 1157489"/>
              <a:gd name="connsiteX103" fmla="*/ 937501 w 2756724"/>
              <a:gd name="connsiteY103" fmla="*/ 1064730 h 1157489"/>
              <a:gd name="connsiteX104" fmla="*/ 937501 w 2756724"/>
              <a:gd name="connsiteY104" fmla="*/ 1064730 h 1157489"/>
              <a:gd name="connsiteX105" fmla="*/ 946625 w 2756724"/>
              <a:gd name="connsiteY105" fmla="*/ 1083484 h 1157489"/>
              <a:gd name="connsiteX106" fmla="*/ 946625 w 2756724"/>
              <a:gd name="connsiteY106" fmla="*/ 1083484 h 1157489"/>
              <a:gd name="connsiteX107" fmla="*/ 932432 w 2756724"/>
              <a:gd name="connsiteY107" fmla="*/ 1093622 h 1157489"/>
              <a:gd name="connsiteX108" fmla="*/ 932432 w 2756724"/>
              <a:gd name="connsiteY108" fmla="*/ 1093622 h 1157489"/>
              <a:gd name="connsiteX109" fmla="*/ 927870 w 2756724"/>
              <a:gd name="connsiteY109" fmla="*/ 1092608 h 1157489"/>
              <a:gd name="connsiteX110" fmla="*/ 1901092 w 2756724"/>
              <a:gd name="connsiteY110" fmla="*/ 1062702 h 1157489"/>
              <a:gd name="connsiteX111" fmla="*/ 1909202 w 2756724"/>
              <a:gd name="connsiteY111" fmla="*/ 1043440 h 1157489"/>
              <a:gd name="connsiteX112" fmla="*/ 1909202 w 2756724"/>
              <a:gd name="connsiteY112" fmla="*/ 1043440 h 1157489"/>
              <a:gd name="connsiteX113" fmla="*/ 1928463 w 2756724"/>
              <a:gd name="connsiteY113" fmla="*/ 1051550 h 1157489"/>
              <a:gd name="connsiteX114" fmla="*/ 1928463 w 2756724"/>
              <a:gd name="connsiteY114" fmla="*/ 1051550 h 1157489"/>
              <a:gd name="connsiteX115" fmla="*/ 1920353 w 2756724"/>
              <a:gd name="connsiteY115" fmla="*/ 1070812 h 1157489"/>
              <a:gd name="connsiteX116" fmla="*/ 1920353 w 2756724"/>
              <a:gd name="connsiteY116" fmla="*/ 1070812 h 1157489"/>
              <a:gd name="connsiteX117" fmla="*/ 1914778 w 2756724"/>
              <a:gd name="connsiteY117" fmla="*/ 1071826 h 1157489"/>
              <a:gd name="connsiteX118" fmla="*/ 1914778 w 2756724"/>
              <a:gd name="connsiteY118" fmla="*/ 1071826 h 1157489"/>
              <a:gd name="connsiteX119" fmla="*/ 1901092 w 2756724"/>
              <a:gd name="connsiteY119" fmla="*/ 1062702 h 1157489"/>
              <a:gd name="connsiteX120" fmla="*/ 865016 w 2756724"/>
              <a:gd name="connsiteY120" fmla="*/ 1068785 h 1157489"/>
              <a:gd name="connsiteX121" fmla="*/ 856906 w 2756724"/>
              <a:gd name="connsiteY121" fmla="*/ 1049523 h 1157489"/>
              <a:gd name="connsiteX122" fmla="*/ 856906 w 2756724"/>
              <a:gd name="connsiteY122" fmla="*/ 1049523 h 1157489"/>
              <a:gd name="connsiteX123" fmla="*/ 876168 w 2756724"/>
              <a:gd name="connsiteY123" fmla="*/ 1041413 h 1157489"/>
              <a:gd name="connsiteX124" fmla="*/ 876168 w 2756724"/>
              <a:gd name="connsiteY124" fmla="*/ 1041413 h 1157489"/>
              <a:gd name="connsiteX125" fmla="*/ 884278 w 2756724"/>
              <a:gd name="connsiteY125" fmla="*/ 1060675 h 1157489"/>
              <a:gd name="connsiteX126" fmla="*/ 884278 w 2756724"/>
              <a:gd name="connsiteY126" fmla="*/ 1060675 h 1157489"/>
              <a:gd name="connsiteX127" fmla="*/ 870592 w 2756724"/>
              <a:gd name="connsiteY127" fmla="*/ 1069798 h 1157489"/>
              <a:gd name="connsiteX128" fmla="*/ 870592 w 2756724"/>
              <a:gd name="connsiteY128" fmla="*/ 1069798 h 1157489"/>
              <a:gd name="connsiteX129" fmla="*/ 865016 w 2756724"/>
              <a:gd name="connsiteY129" fmla="*/ 1068785 h 1157489"/>
              <a:gd name="connsiteX130" fmla="*/ 1962932 w 2756724"/>
              <a:gd name="connsiteY130" fmla="*/ 1036851 h 1157489"/>
              <a:gd name="connsiteX131" fmla="*/ 1970535 w 2756724"/>
              <a:gd name="connsiteY131" fmla="*/ 1017082 h 1157489"/>
              <a:gd name="connsiteX132" fmla="*/ 1970535 w 2756724"/>
              <a:gd name="connsiteY132" fmla="*/ 1017082 h 1157489"/>
              <a:gd name="connsiteX133" fmla="*/ 1990303 w 2756724"/>
              <a:gd name="connsiteY133" fmla="*/ 1024685 h 1157489"/>
              <a:gd name="connsiteX134" fmla="*/ 1990303 w 2756724"/>
              <a:gd name="connsiteY134" fmla="*/ 1024685 h 1157489"/>
              <a:gd name="connsiteX135" fmla="*/ 1982700 w 2756724"/>
              <a:gd name="connsiteY135" fmla="*/ 1044454 h 1157489"/>
              <a:gd name="connsiteX136" fmla="*/ 1982700 w 2756724"/>
              <a:gd name="connsiteY136" fmla="*/ 1044454 h 1157489"/>
              <a:gd name="connsiteX137" fmla="*/ 1976618 w 2756724"/>
              <a:gd name="connsiteY137" fmla="*/ 1045975 h 1157489"/>
              <a:gd name="connsiteX138" fmla="*/ 1976618 w 2756724"/>
              <a:gd name="connsiteY138" fmla="*/ 1045975 h 1157489"/>
              <a:gd name="connsiteX139" fmla="*/ 1962932 w 2756724"/>
              <a:gd name="connsiteY139" fmla="*/ 1036851 h 1157489"/>
              <a:gd name="connsiteX140" fmla="*/ 802669 w 2756724"/>
              <a:gd name="connsiteY140" fmla="*/ 1041920 h 1157489"/>
              <a:gd name="connsiteX141" fmla="*/ 802669 w 2756724"/>
              <a:gd name="connsiteY141" fmla="*/ 1041920 h 1157489"/>
              <a:gd name="connsiteX142" fmla="*/ 795573 w 2756724"/>
              <a:gd name="connsiteY142" fmla="*/ 1022151 h 1157489"/>
              <a:gd name="connsiteX143" fmla="*/ 795573 w 2756724"/>
              <a:gd name="connsiteY143" fmla="*/ 1022151 h 1157489"/>
              <a:gd name="connsiteX144" fmla="*/ 815342 w 2756724"/>
              <a:gd name="connsiteY144" fmla="*/ 1015055 h 1157489"/>
              <a:gd name="connsiteX145" fmla="*/ 815342 w 2756724"/>
              <a:gd name="connsiteY145" fmla="*/ 1015055 h 1157489"/>
              <a:gd name="connsiteX146" fmla="*/ 822438 w 2756724"/>
              <a:gd name="connsiteY146" fmla="*/ 1034823 h 1157489"/>
              <a:gd name="connsiteX147" fmla="*/ 822438 w 2756724"/>
              <a:gd name="connsiteY147" fmla="*/ 1034823 h 1157489"/>
              <a:gd name="connsiteX148" fmla="*/ 808752 w 2756724"/>
              <a:gd name="connsiteY148" fmla="*/ 1043440 h 1157489"/>
              <a:gd name="connsiteX149" fmla="*/ 808752 w 2756724"/>
              <a:gd name="connsiteY149" fmla="*/ 1043440 h 1157489"/>
              <a:gd name="connsiteX150" fmla="*/ 802669 w 2756724"/>
              <a:gd name="connsiteY150" fmla="*/ 1041920 h 1157489"/>
              <a:gd name="connsiteX151" fmla="*/ 2023251 w 2756724"/>
              <a:gd name="connsiteY151" fmla="*/ 1008465 h 1157489"/>
              <a:gd name="connsiteX152" fmla="*/ 2029841 w 2756724"/>
              <a:gd name="connsiteY152" fmla="*/ 988697 h 1157489"/>
              <a:gd name="connsiteX153" fmla="*/ 2029841 w 2756724"/>
              <a:gd name="connsiteY153" fmla="*/ 988697 h 1157489"/>
              <a:gd name="connsiteX154" fmla="*/ 2049609 w 2756724"/>
              <a:gd name="connsiteY154" fmla="*/ 995286 h 1157489"/>
              <a:gd name="connsiteX155" fmla="*/ 2049609 w 2756724"/>
              <a:gd name="connsiteY155" fmla="*/ 995286 h 1157489"/>
              <a:gd name="connsiteX156" fmla="*/ 2043020 w 2756724"/>
              <a:gd name="connsiteY156" fmla="*/ 1015562 h 1157489"/>
              <a:gd name="connsiteX157" fmla="*/ 2043020 w 2756724"/>
              <a:gd name="connsiteY157" fmla="*/ 1015562 h 1157489"/>
              <a:gd name="connsiteX158" fmla="*/ 2036430 w 2756724"/>
              <a:gd name="connsiteY158" fmla="*/ 1017082 h 1157489"/>
              <a:gd name="connsiteX159" fmla="*/ 2036430 w 2756724"/>
              <a:gd name="connsiteY159" fmla="*/ 1017082 h 1157489"/>
              <a:gd name="connsiteX160" fmla="*/ 2023251 w 2756724"/>
              <a:gd name="connsiteY160" fmla="*/ 1008465 h 1157489"/>
              <a:gd name="connsiteX161" fmla="*/ 742350 w 2756724"/>
              <a:gd name="connsiteY161" fmla="*/ 1012520 h 1157489"/>
              <a:gd name="connsiteX162" fmla="*/ 736267 w 2756724"/>
              <a:gd name="connsiteY162" fmla="*/ 992245 h 1157489"/>
              <a:gd name="connsiteX163" fmla="*/ 736267 w 2756724"/>
              <a:gd name="connsiteY163" fmla="*/ 992245 h 1157489"/>
              <a:gd name="connsiteX164" fmla="*/ 756543 w 2756724"/>
              <a:gd name="connsiteY164" fmla="*/ 985655 h 1157489"/>
              <a:gd name="connsiteX165" fmla="*/ 756543 w 2756724"/>
              <a:gd name="connsiteY165" fmla="*/ 985655 h 1157489"/>
              <a:gd name="connsiteX166" fmla="*/ 763132 w 2756724"/>
              <a:gd name="connsiteY166" fmla="*/ 1005931 h 1157489"/>
              <a:gd name="connsiteX167" fmla="*/ 763132 w 2756724"/>
              <a:gd name="connsiteY167" fmla="*/ 1005931 h 1157489"/>
              <a:gd name="connsiteX168" fmla="*/ 749953 w 2756724"/>
              <a:gd name="connsiteY168" fmla="*/ 1014041 h 1157489"/>
              <a:gd name="connsiteX169" fmla="*/ 749953 w 2756724"/>
              <a:gd name="connsiteY169" fmla="*/ 1014041 h 1157489"/>
              <a:gd name="connsiteX170" fmla="*/ 742350 w 2756724"/>
              <a:gd name="connsiteY170" fmla="*/ 1012520 h 1157489"/>
              <a:gd name="connsiteX171" fmla="*/ 2082557 w 2756724"/>
              <a:gd name="connsiteY171" fmla="*/ 977038 h 1157489"/>
              <a:gd name="connsiteX172" fmla="*/ 2088132 w 2756724"/>
              <a:gd name="connsiteY172" fmla="*/ 956763 h 1157489"/>
              <a:gd name="connsiteX173" fmla="*/ 2088132 w 2756724"/>
              <a:gd name="connsiteY173" fmla="*/ 956763 h 1157489"/>
              <a:gd name="connsiteX174" fmla="*/ 2108408 w 2756724"/>
              <a:gd name="connsiteY174" fmla="*/ 962338 h 1157489"/>
              <a:gd name="connsiteX175" fmla="*/ 2108408 w 2756724"/>
              <a:gd name="connsiteY175" fmla="*/ 962338 h 1157489"/>
              <a:gd name="connsiteX176" fmla="*/ 2102832 w 2756724"/>
              <a:gd name="connsiteY176" fmla="*/ 982614 h 1157489"/>
              <a:gd name="connsiteX177" fmla="*/ 2102832 w 2756724"/>
              <a:gd name="connsiteY177" fmla="*/ 982614 h 1157489"/>
              <a:gd name="connsiteX178" fmla="*/ 2095229 w 2756724"/>
              <a:gd name="connsiteY178" fmla="*/ 984642 h 1157489"/>
              <a:gd name="connsiteX179" fmla="*/ 2095229 w 2756724"/>
              <a:gd name="connsiteY179" fmla="*/ 984642 h 1157489"/>
              <a:gd name="connsiteX180" fmla="*/ 2082557 w 2756724"/>
              <a:gd name="connsiteY180" fmla="*/ 977038 h 1157489"/>
              <a:gd name="connsiteX181" fmla="*/ 683044 w 2756724"/>
              <a:gd name="connsiteY181" fmla="*/ 980080 h 1157489"/>
              <a:gd name="connsiteX182" fmla="*/ 677469 w 2756724"/>
              <a:gd name="connsiteY182" fmla="*/ 959804 h 1157489"/>
              <a:gd name="connsiteX183" fmla="*/ 677469 w 2756724"/>
              <a:gd name="connsiteY183" fmla="*/ 959804 h 1157489"/>
              <a:gd name="connsiteX184" fmla="*/ 697744 w 2756724"/>
              <a:gd name="connsiteY184" fmla="*/ 954228 h 1157489"/>
              <a:gd name="connsiteX185" fmla="*/ 697744 w 2756724"/>
              <a:gd name="connsiteY185" fmla="*/ 954228 h 1157489"/>
              <a:gd name="connsiteX186" fmla="*/ 697744 w 2756724"/>
              <a:gd name="connsiteY186" fmla="*/ 954228 h 1157489"/>
              <a:gd name="connsiteX187" fmla="*/ 697744 w 2756724"/>
              <a:gd name="connsiteY187" fmla="*/ 954228 h 1157489"/>
              <a:gd name="connsiteX188" fmla="*/ 703320 w 2756724"/>
              <a:gd name="connsiteY188" fmla="*/ 974504 h 1157489"/>
              <a:gd name="connsiteX189" fmla="*/ 703320 w 2756724"/>
              <a:gd name="connsiteY189" fmla="*/ 974504 h 1157489"/>
              <a:gd name="connsiteX190" fmla="*/ 690648 w 2756724"/>
              <a:gd name="connsiteY190" fmla="*/ 982107 h 1157489"/>
              <a:gd name="connsiteX191" fmla="*/ 690648 w 2756724"/>
              <a:gd name="connsiteY191" fmla="*/ 982107 h 1157489"/>
              <a:gd name="connsiteX192" fmla="*/ 683044 w 2756724"/>
              <a:gd name="connsiteY192" fmla="*/ 980080 h 1157489"/>
              <a:gd name="connsiteX193" fmla="*/ 2141356 w 2756724"/>
              <a:gd name="connsiteY193" fmla="*/ 942570 h 1157489"/>
              <a:gd name="connsiteX194" fmla="*/ 2146931 w 2756724"/>
              <a:gd name="connsiteY194" fmla="*/ 921788 h 1157489"/>
              <a:gd name="connsiteX195" fmla="*/ 2146931 w 2756724"/>
              <a:gd name="connsiteY195" fmla="*/ 921788 h 1157489"/>
              <a:gd name="connsiteX196" fmla="*/ 2146931 w 2756724"/>
              <a:gd name="connsiteY196" fmla="*/ 921788 h 1157489"/>
              <a:gd name="connsiteX197" fmla="*/ 2146931 w 2756724"/>
              <a:gd name="connsiteY197" fmla="*/ 921788 h 1157489"/>
              <a:gd name="connsiteX198" fmla="*/ 2166193 w 2756724"/>
              <a:gd name="connsiteY198" fmla="*/ 926350 h 1157489"/>
              <a:gd name="connsiteX199" fmla="*/ 2166193 w 2756724"/>
              <a:gd name="connsiteY199" fmla="*/ 926350 h 1157489"/>
              <a:gd name="connsiteX200" fmla="*/ 2161124 w 2756724"/>
              <a:gd name="connsiteY200" fmla="*/ 947132 h 1157489"/>
              <a:gd name="connsiteX201" fmla="*/ 2161124 w 2756724"/>
              <a:gd name="connsiteY201" fmla="*/ 947132 h 1157489"/>
              <a:gd name="connsiteX202" fmla="*/ 2153521 w 2756724"/>
              <a:gd name="connsiteY202" fmla="*/ 949666 h 1157489"/>
              <a:gd name="connsiteX203" fmla="*/ 2153521 w 2756724"/>
              <a:gd name="connsiteY203" fmla="*/ 949666 h 1157489"/>
              <a:gd name="connsiteX204" fmla="*/ 2141356 w 2756724"/>
              <a:gd name="connsiteY204" fmla="*/ 942570 h 1157489"/>
              <a:gd name="connsiteX205" fmla="*/ 625766 w 2756724"/>
              <a:gd name="connsiteY205" fmla="*/ 944597 h 1157489"/>
              <a:gd name="connsiteX206" fmla="*/ 621204 w 2756724"/>
              <a:gd name="connsiteY206" fmla="*/ 923815 h 1157489"/>
              <a:gd name="connsiteX207" fmla="*/ 621204 w 2756724"/>
              <a:gd name="connsiteY207" fmla="*/ 923815 h 1157489"/>
              <a:gd name="connsiteX208" fmla="*/ 641987 w 2756724"/>
              <a:gd name="connsiteY208" fmla="*/ 919253 h 1157489"/>
              <a:gd name="connsiteX209" fmla="*/ 641987 w 2756724"/>
              <a:gd name="connsiteY209" fmla="*/ 919253 h 1157489"/>
              <a:gd name="connsiteX210" fmla="*/ 646549 w 2756724"/>
              <a:gd name="connsiteY210" fmla="*/ 940035 h 1157489"/>
              <a:gd name="connsiteX211" fmla="*/ 646549 w 2756724"/>
              <a:gd name="connsiteY211" fmla="*/ 940035 h 1157489"/>
              <a:gd name="connsiteX212" fmla="*/ 633876 w 2756724"/>
              <a:gd name="connsiteY212" fmla="*/ 946625 h 1157489"/>
              <a:gd name="connsiteX213" fmla="*/ 633876 w 2756724"/>
              <a:gd name="connsiteY213" fmla="*/ 946625 h 1157489"/>
              <a:gd name="connsiteX214" fmla="*/ 625766 w 2756724"/>
              <a:gd name="connsiteY214" fmla="*/ 944597 h 1157489"/>
              <a:gd name="connsiteX215" fmla="*/ 2195592 w 2756724"/>
              <a:gd name="connsiteY215" fmla="*/ 906074 h 1157489"/>
              <a:gd name="connsiteX216" fmla="*/ 2199141 w 2756724"/>
              <a:gd name="connsiteY216" fmla="*/ 885292 h 1157489"/>
              <a:gd name="connsiteX217" fmla="*/ 2199141 w 2756724"/>
              <a:gd name="connsiteY217" fmla="*/ 885292 h 1157489"/>
              <a:gd name="connsiteX218" fmla="*/ 2219923 w 2756724"/>
              <a:gd name="connsiteY218" fmla="*/ 888840 h 1157489"/>
              <a:gd name="connsiteX219" fmla="*/ 2219923 w 2756724"/>
              <a:gd name="connsiteY219" fmla="*/ 888840 h 1157489"/>
              <a:gd name="connsiteX220" fmla="*/ 2216375 w 2756724"/>
              <a:gd name="connsiteY220" fmla="*/ 909622 h 1157489"/>
              <a:gd name="connsiteX221" fmla="*/ 2216375 w 2756724"/>
              <a:gd name="connsiteY221" fmla="*/ 909622 h 1157489"/>
              <a:gd name="connsiteX222" fmla="*/ 2207758 w 2756724"/>
              <a:gd name="connsiteY222" fmla="*/ 912157 h 1157489"/>
              <a:gd name="connsiteX223" fmla="*/ 2207758 w 2756724"/>
              <a:gd name="connsiteY223" fmla="*/ 912157 h 1157489"/>
              <a:gd name="connsiteX224" fmla="*/ 2195592 w 2756724"/>
              <a:gd name="connsiteY224" fmla="*/ 906074 h 1157489"/>
              <a:gd name="connsiteX225" fmla="*/ 569502 w 2756724"/>
              <a:gd name="connsiteY225" fmla="*/ 906581 h 1157489"/>
              <a:gd name="connsiteX226" fmla="*/ 565954 w 2756724"/>
              <a:gd name="connsiteY226" fmla="*/ 885799 h 1157489"/>
              <a:gd name="connsiteX227" fmla="*/ 565954 w 2756724"/>
              <a:gd name="connsiteY227" fmla="*/ 885799 h 1157489"/>
              <a:gd name="connsiteX228" fmla="*/ 586736 w 2756724"/>
              <a:gd name="connsiteY228" fmla="*/ 882251 h 1157489"/>
              <a:gd name="connsiteX229" fmla="*/ 586736 w 2756724"/>
              <a:gd name="connsiteY229" fmla="*/ 882251 h 1157489"/>
              <a:gd name="connsiteX230" fmla="*/ 590284 w 2756724"/>
              <a:gd name="connsiteY230" fmla="*/ 903033 h 1157489"/>
              <a:gd name="connsiteX231" fmla="*/ 590284 w 2756724"/>
              <a:gd name="connsiteY231" fmla="*/ 903033 h 1157489"/>
              <a:gd name="connsiteX232" fmla="*/ 578119 w 2756724"/>
              <a:gd name="connsiteY232" fmla="*/ 909115 h 1157489"/>
              <a:gd name="connsiteX233" fmla="*/ 578119 w 2756724"/>
              <a:gd name="connsiteY233" fmla="*/ 909115 h 1157489"/>
              <a:gd name="connsiteX234" fmla="*/ 569502 w 2756724"/>
              <a:gd name="connsiteY234" fmla="*/ 906581 h 1157489"/>
              <a:gd name="connsiteX235" fmla="*/ 2249829 w 2756724"/>
              <a:gd name="connsiteY235" fmla="*/ 866537 h 1157489"/>
              <a:gd name="connsiteX236" fmla="*/ 2252364 w 2756724"/>
              <a:gd name="connsiteY236" fmla="*/ 845755 h 1157489"/>
              <a:gd name="connsiteX237" fmla="*/ 2252364 w 2756724"/>
              <a:gd name="connsiteY237" fmla="*/ 845755 h 1157489"/>
              <a:gd name="connsiteX238" fmla="*/ 2273146 w 2756724"/>
              <a:gd name="connsiteY238" fmla="*/ 848289 h 1157489"/>
              <a:gd name="connsiteX239" fmla="*/ 2273146 w 2756724"/>
              <a:gd name="connsiteY239" fmla="*/ 848289 h 1157489"/>
              <a:gd name="connsiteX240" fmla="*/ 2270611 w 2756724"/>
              <a:gd name="connsiteY240" fmla="*/ 869071 h 1157489"/>
              <a:gd name="connsiteX241" fmla="*/ 2270611 w 2756724"/>
              <a:gd name="connsiteY241" fmla="*/ 869071 h 1157489"/>
              <a:gd name="connsiteX242" fmla="*/ 2261488 w 2756724"/>
              <a:gd name="connsiteY242" fmla="*/ 872113 h 1157489"/>
              <a:gd name="connsiteX243" fmla="*/ 2261488 w 2756724"/>
              <a:gd name="connsiteY243" fmla="*/ 872113 h 1157489"/>
              <a:gd name="connsiteX244" fmla="*/ 2249829 w 2756724"/>
              <a:gd name="connsiteY244" fmla="*/ 866537 h 1157489"/>
              <a:gd name="connsiteX245" fmla="*/ 515772 w 2756724"/>
              <a:gd name="connsiteY245" fmla="*/ 866030 h 1157489"/>
              <a:gd name="connsiteX246" fmla="*/ 515772 w 2756724"/>
              <a:gd name="connsiteY246" fmla="*/ 866030 h 1157489"/>
              <a:gd name="connsiteX247" fmla="*/ 513238 w 2756724"/>
              <a:gd name="connsiteY247" fmla="*/ 845248 h 1157489"/>
              <a:gd name="connsiteX248" fmla="*/ 513238 w 2756724"/>
              <a:gd name="connsiteY248" fmla="*/ 845248 h 1157489"/>
              <a:gd name="connsiteX249" fmla="*/ 534020 w 2756724"/>
              <a:gd name="connsiteY249" fmla="*/ 842714 h 1157489"/>
              <a:gd name="connsiteX250" fmla="*/ 534020 w 2756724"/>
              <a:gd name="connsiteY250" fmla="*/ 842714 h 1157489"/>
              <a:gd name="connsiteX251" fmla="*/ 534020 w 2756724"/>
              <a:gd name="connsiteY251" fmla="*/ 842714 h 1157489"/>
              <a:gd name="connsiteX252" fmla="*/ 534020 w 2756724"/>
              <a:gd name="connsiteY252" fmla="*/ 842714 h 1157489"/>
              <a:gd name="connsiteX253" fmla="*/ 536554 w 2756724"/>
              <a:gd name="connsiteY253" fmla="*/ 863496 h 1157489"/>
              <a:gd name="connsiteX254" fmla="*/ 536554 w 2756724"/>
              <a:gd name="connsiteY254" fmla="*/ 863496 h 1157489"/>
              <a:gd name="connsiteX255" fmla="*/ 524896 w 2756724"/>
              <a:gd name="connsiteY255" fmla="*/ 869071 h 1157489"/>
              <a:gd name="connsiteX256" fmla="*/ 524896 w 2756724"/>
              <a:gd name="connsiteY256" fmla="*/ 869071 h 1157489"/>
              <a:gd name="connsiteX257" fmla="*/ 515772 w 2756724"/>
              <a:gd name="connsiteY257" fmla="*/ 866030 h 1157489"/>
              <a:gd name="connsiteX258" fmla="*/ 2302038 w 2756724"/>
              <a:gd name="connsiteY258" fmla="*/ 824465 h 1157489"/>
              <a:gd name="connsiteX259" fmla="*/ 2303559 w 2756724"/>
              <a:gd name="connsiteY259" fmla="*/ 803683 h 1157489"/>
              <a:gd name="connsiteX260" fmla="*/ 2303559 w 2756724"/>
              <a:gd name="connsiteY260" fmla="*/ 803683 h 1157489"/>
              <a:gd name="connsiteX261" fmla="*/ 2303559 w 2756724"/>
              <a:gd name="connsiteY261" fmla="*/ 803683 h 1157489"/>
              <a:gd name="connsiteX262" fmla="*/ 2303559 w 2756724"/>
              <a:gd name="connsiteY262" fmla="*/ 803683 h 1157489"/>
              <a:gd name="connsiteX263" fmla="*/ 2324341 w 2756724"/>
              <a:gd name="connsiteY263" fmla="*/ 805204 h 1157489"/>
              <a:gd name="connsiteX264" fmla="*/ 2324341 w 2756724"/>
              <a:gd name="connsiteY264" fmla="*/ 805204 h 1157489"/>
              <a:gd name="connsiteX265" fmla="*/ 2322821 w 2756724"/>
              <a:gd name="connsiteY265" fmla="*/ 825986 h 1157489"/>
              <a:gd name="connsiteX266" fmla="*/ 2322821 w 2756724"/>
              <a:gd name="connsiteY266" fmla="*/ 825986 h 1157489"/>
              <a:gd name="connsiteX267" fmla="*/ 2313190 w 2756724"/>
              <a:gd name="connsiteY267" fmla="*/ 829534 h 1157489"/>
              <a:gd name="connsiteX268" fmla="*/ 2313190 w 2756724"/>
              <a:gd name="connsiteY268" fmla="*/ 829534 h 1157489"/>
              <a:gd name="connsiteX269" fmla="*/ 2302038 w 2756724"/>
              <a:gd name="connsiteY269" fmla="*/ 824465 h 1157489"/>
              <a:gd name="connsiteX270" fmla="*/ 463563 w 2756724"/>
              <a:gd name="connsiteY270" fmla="*/ 822945 h 1157489"/>
              <a:gd name="connsiteX271" fmla="*/ 463563 w 2756724"/>
              <a:gd name="connsiteY271" fmla="*/ 822945 h 1157489"/>
              <a:gd name="connsiteX272" fmla="*/ 462042 w 2756724"/>
              <a:gd name="connsiteY272" fmla="*/ 802163 h 1157489"/>
              <a:gd name="connsiteX273" fmla="*/ 462042 w 2756724"/>
              <a:gd name="connsiteY273" fmla="*/ 802163 h 1157489"/>
              <a:gd name="connsiteX274" fmla="*/ 482824 w 2756724"/>
              <a:gd name="connsiteY274" fmla="*/ 800642 h 1157489"/>
              <a:gd name="connsiteX275" fmla="*/ 482824 w 2756724"/>
              <a:gd name="connsiteY275" fmla="*/ 800642 h 1157489"/>
              <a:gd name="connsiteX276" fmla="*/ 482824 w 2756724"/>
              <a:gd name="connsiteY276" fmla="*/ 800642 h 1157489"/>
              <a:gd name="connsiteX277" fmla="*/ 482824 w 2756724"/>
              <a:gd name="connsiteY277" fmla="*/ 800642 h 1157489"/>
              <a:gd name="connsiteX278" fmla="*/ 484345 w 2756724"/>
              <a:gd name="connsiteY278" fmla="*/ 821424 h 1157489"/>
              <a:gd name="connsiteX279" fmla="*/ 484345 w 2756724"/>
              <a:gd name="connsiteY279" fmla="*/ 821424 h 1157489"/>
              <a:gd name="connsiteX280" fmla="*/ 473194 w 2756724"/>
              <a:gd name="connsiteY280" fmla="*/ 826493 h 1157489"/>
              <a:gd name="connsiteX281" fmla="*/ 473194 w 2756724"/>
              <a:gd name="connsiteY281" fmla="*/ 826493 h 1157489"/>
              <a:gd name="connsiteX282" fmla="*/ 463563 w 2756724"/>
              <a:gd name="connsiteY282" fmla="*/ 822945 h 1157489"/>
              <a:gd name="connsiteX283" fmla="*/ 2351713 w 2756724"/>
              <a:gd name="connsiteY283" fmla="*/ 780366 h 1157489"/>
              <a:gd name="connsiteX284" fmla="*/ 2352220 w 2756724"/>
              <a:gd name="connsiteY284" fmla="*/ 760091 h 1157489"/>
              <a:gd name="connsiteX285" fmla="*/ 2352220 w 2756724"/>
              <a:gd name="connsiteY285" fmla="*/ 760091 h 1157489"/>
              <a:gd name="connsiteX286" fmla="*/ 2352220 w 2756724"/>
              <a:gd name="connsiteY286" fmla="*/ 760091 h 1157489"/>
              <a:gd name="connsiteX287" fmla="*/ 2352220 w 2756724"/>
              <a:gd name="connsiteY287" fmla="*/ 760091 h 1157489"/>
              <a:gd name="connsiteX288" fmla="*/ 2373002 w 2756724"/>
              <a:gd name="connsiteY288" fmla="*/ 760091 h 1157489"/>
              <a:gd name="connsiteX289" fmla="*/ 2373002 w 2756724"/>
              <a:gd name="connsiteY289" fmla="*/ 760091 h 1157489"/>
              <a:gd name="connsiteX290" fmla="*/ 2372496 w 2756724"/>
              <a:gd name="connsiteY290" fmla="*/ 780873 h 1157489"/>
              <a:gd name="connsiteX291" fmla="*/ 2372496 w 2756724"/>
              <a:gd name="connsiteY291" fmla="*/ 780873 h 1157489"/>
              <a:gd name="connsiteX292" fmla="*/ 2362358 w 2756724"/>
              <a:gd name="connsiteY292" fmla="*/ 784928 h 1157489"/>
              <a:gd name="connsiteX293" fmla="*/ 2362358 w 2756724"/>
              <a:gd name="connsiteY293" fmla="*/ 784928 h 1157489"/>
              <a:gd name="connsiteX294" fmla="*/ 2351713 w 2756724"/>
              <a:gd name="connsiteY294" fmla="*/ 780366 h 1157489"/>
              <a:gd name="connsiteX295" fmla="*/ 413888 w 2756724"/>
              <a:gd name="connsiteY295" fmla="*/ 777325 h 1157489"/>
              <a:gd name="connsiteX296" fmla="*/ 413381 w 2756724"/>
              <a:gd name="connsiteY296" fmla="*/ 756543 h 1157489"/>
              <a:gd name="connsiteX297" fmla="*/ 413381 w 2756724"/>
              <a:gd name="connsiteY297" fmla="*/ 756543 h 1157489"/>
              <a:gd name="connsiteX298" fmla="*/ 434163 w 2756724"/>
              <a:gd name="connsiteY298" fmla="*/ 756036 h 1157489"/>
              <a:gd name="connsiteX299" fmla="*/ 434163 w 2756724"/>
              <a:gd name="connsiteY299" fmla="*/ 756036 h 1157489"/>
              <a:gd name="connsiteX300" fmla="*/ 434670 w 2756724"/>
              <a:gd name="connsiteY300" fmla="*/ 776818 h 1157489"/>
              <a:gd name="connsiteX301" fmla="*/ 434670 w 2756724"/>
              <a:gd name="connsiteY301" fmla="*/ 776818 h 1157489"/>
              <a:gd name="connsiteX302" fmla="*/ 424026 w 2756724"/>
              <a:gd name="connsiteY302" fmla="*/ 781380 h 1157489"/>
              <a:gd name="connsiteX303" fmla="*/ 424026 w 2756724"/>
              <a:gd name="connsiteY303" fmla="*/ 781380 h 1157489"/>
              <a:gd name="connsiteX304" fmla="*/ 413888 w 2756724"/>
              <a:gd name="connsiteY304" fmla="*/ 777325 h 1157489"/>
              <a:gd name="connsiteX305" fmla="*/ 2399867 w 2756724"/>
              <a:gd name="connsiteY305" fmla="*/ 733226 h 1157489"/>
              <a:gd name="connsiteX306" fmla="*/ 2399361 w 2756724"/>
              <a:gd name="connsiteY306" fmla="*/ 712444 h 1157489"/>
              <a:gd name="connsiteX307" fmla="*/ 2399361 w 2756724"/>
              <a:gd name="connsiteY307" fmla="*/ 712444 h 1157489"/>
              <a:gd name="connsiteX308" fmla="*/ 2399361 w 2756724"/>
              <a:gd name="connsiteY308" fmla="*/ 712444 h 1157489"/>
              <a:gd name="connsiteX309" fmla="*/ 2399361 w 2756724"/>
              <a:gd name="connsiteY309" fmla="*/ 712444 h 1157489"/>
              <a:gd name="connsiteX310" fmla="*/ 2420143 w 2756724"/>
              <a:gd name="connsiteY310" fmla="*/ 711937 h 1157489"/>
              <a:gd name="connsiteX311" fmla="*/ 2420143 w 2756724"/>
              <a:gd name="connsiteY311" fmla="*/ 711937 h 1157489"/>
              <a:gd name="connsiteX312" fmla="*/ 2420650 w 2756724"/>
              <a:gd name="connsiteY312" fmla="*/ 732719 h 1157489"/>
              <a:gd name="connsiteX313" fmla="*/ 2420650 w 2756724"/>
              <a:gd name="connsiteY313" fmla="*/ 732719 h 1157489"/>
              <a:gd name="connsiteX314" fmla="*/ 2410005 w 2756724"/>
              <a:gd name="connsiteY314" fmla="*/ 737281 h 1157489"/>
              <a:gd name="connsiteX315" fmla="*/ 2410005 w 2756724"/>
              <a:gd name="connsiteY315" fmla="*/ 737281 h 1157489"/>
              <a:gd name="connsiteX316" fmla="*/ 2399867 w 2756724"/>
              <a:gd name="connsiteY316" fmla="*/ 733226 h 1157489"/>
              <a:gd name="connsiteX317" fmla="*/ 366241 w 2756724"/>
              <a:gd name="connsiteY317" fmla="*/ 729678 h 1157489"/>
              <a:gd name="connsiteX318" fmla="*/ 366748 w 2756724"/>
              <a:gd name="connsiteY318" fmla="*/ 708896 h 1157489"/>
              <a:gd name="connsiteX319" fmla="*/ 366748 w 2756724"/>
              <a:gd name="connsiteY319" fmla="*/ 708896 h 1157489"/>
              <a:gd name="connsiteX320" fmla="*/ 387530 w 2756724"/>
              <a:gd name="connsiteY320" fmla="*/ 709402 h 1157489"/>
              <a:gd name="connsiteX321" fmla="*/ 387530 w 2756724"/>
              <a:gd name="connsiteY321" fmla="*/ 709402 h 1157489"/>
              <a:gd name="connsiteX322" fmla="*/ 387023 w 2756724"/>
              <a:gd name="connsiteY322" fmla="*/ 730185 h 1157489"/>
              <a:gd name="connsiteX323" fmla="*/ 387023 w 2756724"/>
              <a:gd name="connsiteY323" fmla="*/ 730185 h 1157489"/>
              <a:gd name="connsiteX324" fmla="*/ 376885 w 2756724"/>
              <a:gd name="connsiteY324" fmla="*/ 734240 h 1157489"/>
              <a:gd name="connsiteX325" fmla="*/ 376885 w 2756724"/>
              <a:gd name="connsiteY325" fmla="*/ 734240 h 1157489"/>
              <a:gd name="connsiteX326" fmla="*/ 366241 w 2756724"/>
              <a:gd name="connsiteY326" fmla="*/ 729678 h 1157489"/>
              <a:gd name="connsiteX327" fmla="*/ 2445487 w 2756724"/>
              <a:gd name="connsiteY327" fmla="*/ 684565 h 1157489"/>
              <a:gd name="connsiteX328" fmla="*/ 2443967 w 2756724"/>
              <a:gd name="connsiteY328" fmla="*/ 663783 h 1157489"/>
              <a:gd name="connsiteX329" fmla="*/ 2443967 w 2756724"/>
              <a:gd name="connsiteY329" fmla="*/ 663783 h 1157489"/>
              <a:gd name="connsiteX330" fmla="*/ 2464749 w 2756724"/>
              <a:gd name="connsiteY330" fmla="*/ 662262 h 1157489"/>
              <a:gd name="connsiteX331" fmla="*/ 2464749 w 2756724"/>
              <a:gd name="connsiteY331" fmla="*/ 662262 h 1157489"/>
              <a:gd name="connsiteX332" fmla="*/ 2466269 w 2756724"/>
              <a:gd name="connsiteY332" fmla="*/ 683044 h 1157489"/>
              <a:gd name="connsiteX333" fmla="*/ 2466269 w 2756724"/>
              <a:gd name="connsiteY333" fmla="*/ 683044 h 1157489"/>
              <a:gd name="connsiteX334" fmla="*/ 2455118 w 2756724"/>
              <a:gd name="connsiteY334" fmla="*/ 688113 h 1157489"/>
              <a:gd name="connsiteX335" fmla="*/ 2455118 w 2756724"/>
              <a:gd name="connsiteY335" fmla="*/ 688113 h 1157489"/>
              <a:gd name="connsiteX336" fmla="*/ 2445487 w 2756724"/>
              <a:gd name="connsiteY336" fmla="*/ 684565 h 1157489"/>
              <a:gd name="connsiteX337" fmla="*/ 320621 w 2756724"/>
              <a:gd name="connsiteY337" fmla="*/ 679496 h 1157489"/>
              <a:gd name="connsiteX338" fmla="*/ 322142 w 2756724"/>
              <a:gd name="connsiteY338" fmla="*/ 658714 h 1157489"/>
              <a:gd name="connsiteX339" fmla="*/ 322142 w 2756724"/>
              <a:gd name="connsiteY339" fmla="*/ 658714 h 1157489"/>
              <a:gd name="connsiteX340" fmla="*/ 342924 w 2756724"/>
              <a:gd name="connsiteY340" fmla="*/ 660234 h 1157489"/>
              <a:gd name="connsiteX341" fmla="*/ 342924 w 2756724"/>
              <a:gd name="connsiteY341" fmla="*/ 660234 h 1157489"/>
              <a:gd name="connsiteX342" fmla="*/ 341403 w 2756724"/>
              <a:gd name="connsiteY342" fmla="*/ 681017 h 1157489"/>
              <a:gd name="connsiteX343" fmla="*/ 341403 w 2756724"/>
              <a:gd name="connsiteY343" fmla="*/ 681017 h 1157489"/>
              <a:gd name="connsiteX344" fmla="*/ 331772 w 2756724"/>
              <a:gd name="connsiteY344" fmla="*/ 684565 h 1157489"/>
              <a:gd name="connsiteX345" fmla="*/ 331772 w 2756724"/>
              <a:gd name="connsiteY345" fmla="*/ 684565 h 1157489"/>
              <a:gd name="connsiteX346" fmla="*/ 320621 w 2756724"/>
              <a:gd name="connsiteY346" fmla="*/ 679496 h 1157489"/>
              <a:gd name="connsiteX347" fmla="*/ 2488572 w 2756724"/>
              <a:gd name="connsiteY347" fmla="*/ 633370 h 1157489"/>
              <a:gd name="connsiteX348" fmla="*/ 2486038 w 2756724"/>
              <a:gd name="connsiteY348" fmla="*/ 612587 h 1157489"/>
              <a:gd name="connsiteX349" fmla="*/ 2486038 w 2756724"/>
              <a:gd name="connsiteY349" fmla="*/ 612587 h 1157489"/>
              <a:gd name="connsiteX350" fmla="*/ 2506820 w 2756724"/>
              <a:gd name="connsiteY350" fmla="*/ 610053 h 1157489"/>
              <a:gd name="connsiteX351" fmla="*/ 2506820 w 2756724"/>
              <a:gd name="connsiteY351" fmla="*/ 610053 h 1157489"/>
              <a:gd name="connsiteX352" fmla="*/ 2509355 w 2756724"/>
              <a:gd name="connsiteY352" fmla="*/ 630835 h 1157489"/>
              <a:gd name="connsiteX353" fmla="*/ 2509355 w 2756724"/>
              <a:gd name="connsiteY353" fmla="*/ 630835 h 1157489"/>
              <a:gd name="connsiteX354" fmla="*/ 2497696 w 2756724"/>
              <a:gd name="connsiteY354" fmla="*/ 636411 h 1157489"/>
              <a:gd name="connsiteX355" fmla="*/ 2497696 w 2756724"/>
              <a:gd name="connsiteY355" fmla="*/ 636411 h 1157489"/>
              <a:gd name="connsiteX356" fmla="*/ 2488572 w 2756724"/>
              <a:gd name="connsiteY356" fmla="*/ 633370 h 1157489"/>
              <a:gd name="connsiteX357" fmla="*/ 277536 w 2756724"/>
              <a:gd name="connsiteY357" fmla="*/ 627287 h 1157489"/>
              <a:gd name="connsiteX358" fmla="*/ 280070 w 2756724"/>
              <a:gd name="connsiteY358" fmla="*/ 606504 h 1157489"/>
              <a:gd name="connsiteX359" fmla="*/ 280070 w 2756724"/>
              <a:gd name="connsiteY359" fmla="*/ 606504 h 1157489"/>
              <a:gd name="connsiteX360" fmla="*/ 300852 w 2756724"/>
              <a:gd name="connsiteY360" fmla="*/ 609039 h 1157489"/>
              <a:gd name="connsiteX361" fmla="*/ 300852 w 2756724"/>
              <a:gd name="connsiteY361" fmla="*/ 609039 h 1157489"/>
              <a:gd name="connsiteX362" fmla="*/ 298318 w 2756724"/>
              <a:gd name="connsiteY362" fmla="*/ 629821 h 1157489"/>
              <a:gd name="connsiteX363" fmla="*/ 298318 w 2756724"/>
              <a:gd name="connsiteY363" fmla="*/ 629821 h 1157489"/>
              <a:gd name="connsiteX364" fmla="*/ 289194 w 2756724"/>
              <a:gd name="connsiteY364" fmla="*/ 632863 h 1157489"/>
              <a:gd name="connsiteX365" fmla="*/ 289194 w 2756724"/>
              <a:gd name="connsiteY365" fmla="*/ 632863 h 1157489"/>
              <a:gd name="connsiteX366" fmla="*/ 277536 w 2756724"/>
              <a:gd name="connsiteY366" fmla="*/ 627287 h 1157489"/>
              <a:gd name="connsiteX367" fmla="*/ 2529123 w 2756724"/>
              <a:gd name="connsiteY367" fmla="*/ 580146 h 1157489"/>
              <a:gd name="connsiteX368" fmla="*/ 2525575 w 2756724"/>
              <a:gd name="connsiteY368" fmla="*/ 559364 h 1157489"/>
              <a:gd name="connsiteX369" fmla="*/ 2525575 w 2756724"/>
              <a:gd name="connsiteY369" fmla="*/ 559364 h 1157489"/>
              <a:gd name="connsiteX370" fmla="*/ 2546358 w 2756724"/>
              <a:gd name="connsiteY370" fmla="*/ 555816 h 1157489"/>
              <a:gd name="connsiteX371" fmla="*/ 2546358 w 2756724"/>
              <a:gd name="connsiteY371" fmla="*/ 555816 h 1157489"/>
              <a:gd name="connsiteX372" fmla="*/ 2549906 w 2756724"/>
              <a:gd name="connsiteY372" fmla="*/ 576598 h 1157489"/>
              <a:gd name="connsiteX373" fmla="*/ 2549906 w 2756724"/>
              <a:gd name="connsiteY373" fmla="*/ 576598 h 1157489"/>
              <a:gd name="connsiteX374" fmla="*/ 2537740 w 2756724"/>
              <a:gd name="connsiteY374" fmla="*/ 582681 h 1157489"/>
              <a:gd name="connsiteX375" fmla="*/ 2537740 w 2756724"/>
              <a:gd name="connsiteY375" fmla="*/ 582681 h 1157489"/>
              <a:gd name="connsiteX376" fmla="*/ 2529123 w 2756724"/>
              <a:gd name="connsiteY376" fmla="*/ 580146 h 1157489"/>
              <a:gd name="connsiteX377" fmla="*/ 237492 w 2756724"/>
              <a:gd name="connsiteY377" fmla="*/ 573557 h 1157489"/>
              <a:gd name="connsiteX378" fmla="*/ 237492 w 2756724"/>
              <a:gd name="connsiteY378" fmla="*/ 573557 h 1157489"/>
              <a:gd name="connsiteX379" fmla="*/ 241040 w 2756724"/>
              <a:gd name="connsiteY379" fmla="*/ 552775 h 1157489"/>
              <a:gd name="connsiteX380" fmla="*/ 241040 w 2756724"/>
              <a:gd name="connsiteY380" fmla="*/ 552775 h 1157489"/>
              <a:gd name="connsiteX381" fmla="*/ 261822 w 2756724"/>
              <a:gd name="connsiteY381" fmla="*/ 556323 h 1157489"/>
              <a:gd name="connsiteX382" fmla="*/ 261822 w 2756724"/>
              <a:gd name="connsiteY382" fmla="*/ 556323 h 1157489"/>
              <a:gd name="connsiteX383" fmla="*/ 261822 w 2756724"/>
              <a:gd name="connsiteY383" fmla="*/ 556323 h 1157489"/>
              <a:gd name="connsiteX384" fmla="*/ 261822 w 2756724"/>
              <a:gd name="connsiteY384" fmla="*/ 556323 h 1157489"/>
              <a:gd name="connsiteX385" fmla="*/ 258274 w 2756724"/>
              <a:gd name="connsiteY385" fmla="*/ 577105 h 1157489"/>
              <a:gd name="connsiteX386" fmla="*/ 258274 w 2756724"/>
              <a:gd name="connsiteY386" fmla="*/ 577105 h 1157489"/>
              <a:gd name="connsiteX387" fmla="*/ 249657 w 2756724"/>
              <a:gd name="connsiteY387" fmla="*/ 579640 h 1157489"/>
              <a:gd name="connsiteX388" fmla="*/ 249657 w 2756724"/>
              <a:gd name="connsiteY388" fmla="*/ 579640 h 1157489"/>
              <a:gd name="connsiteX389" fmla="*/ 237492 w 2756724"/>
              <a:gd name="connsiteY389" fmla="*/ 573557 h 1157489"/>
              <a:gd name="connsiteX390" fmla="*/ 2567647 w 2756724"/>
              <a:gd name="connsiteY390" fmla="*/ 525403 h 1157489"/>
              <a:gd name="connsiteX391" fmla="*/ 2563085 w 2756724"/>
              <a:gd name="connsiteY391" fmla="*/ 504621 h 1157489"/>
              <a:gd name="connsiteX392" fmla="*/ 2563085 w 2756724"/>
              <a:gd name="connsiteY392" fmla="*/ 504621 h 1157489"/>
              <a:gd name="connsiteX393" fmla="*/ 2583867 w 2756724"/>
              <a:gd name="connsiteY393" fmla="*/ 500058 h 1157489"/>
              <a:gd name="connsiteX394" fmla="*/ 2583867 w 2756724"/>
              <a:gd name="connsiteY394" fmla="*/ 500058 h 1157489"/>
              <a:gd name="connsiteX395" fmla="*/ 2588429 w 2756724"/>
              <a:gd name="connsiteY395" fmla="*/ 520841 h 1157489"/>
              <a:gd name="connsiteX396" fmla="*/ 2588429 w 2756724"/>
              <a:gd name="connsiteY396" fmla="*/ 520841 h 1157489"/>
              <a:gd name="connsiteX397" fmla="*/ 2575757 w 2756724"/>
              <a:gd name="connsiteY397" fmla="*/ 527430 h 1157489"/>
              <a:gd name="connsiteX398" fmla="*/ 2575757 w 2756724"/>
              <a:gd name="connsiteY398" fmla="*/ 527430 h 1157489"/>
              <a:gd name="connsiteX399" fmla="*/ 2567647 w 2756724"/>
              <a:gd name="connsiteY399" fmla="*/ 525403 h 1157489"/>
              <a:gd name="connsiteX400" fmla="*/ 199475 w 2756724"/>
              <a:gd name="connsiteY400" fmla="*/ 517293 h 1157489"/>
              <a:gd name="connsiteX401" fmla="*/ 204037 w 2756724"/>
              <a:gd name="connsiteY401" fmla="*/ 497017 h 1157489"/>
              <a:gd name="connsiteX402" fmla="*/ 204037 w 2756724"/>
              <a:gd name="connsiteY402" fmla="*/ 497017 h 1157489"/>
              <a:gd name="connsiteX403" fmla="*/ 224313 w 2756724"/>
              <a:gd name="connsiteY403" fmla="*/ 501579 h 1157489"/>
              <a:gd name="connsiteX404" fmla="*/ 224313 w 2756724"/>
              <a:gd name="connsiteY404" fmla="*/ 501579 h 1157489"/>
              <a:gd name="connsiteX405" fmla="*/ 224313 w 2756724"/>
              <a:gd name="connsiteY405" fmla="*/ 501579 h 1157489"/>
              <a:gd name="connsiteX406" fmla="*/ 224313 w 2756724"/>
              <a:gd name="connsiteY406" fmla="*/ 501579 h 1157489"/>
              <a:gd name="connsiteX407" fmla="*/ 219751 w 2756724"/>
              <a:gd name="connsiteY407" fmla="*/ 522362 h 1157489"/>
              <a:gd name="connsiteX408" fmla="*/ 219751 w 2756724"/>
              <a:gd name="connsiteY408" fmla="*/ 522362 h 1157489"/>
              <a:gd name="connsiteX409" fmla="*/ 211640 w 2756724"/>
              <a:gd name="connsiteY409" fmla="*/ 524896 h 1157489"/>
              <a:gd name="connsiteX410" fmla="*/ 211640 w 2756724"/>
              <a:gd name="connsiteY410" fmla="*/ 524896 h 1157489"/>
              <a:gd name="connsiteX411" fmla="*/ 199475 w 2756724"/>
              <a:gd name="connsiteY411" fmla="*/ 517293 h 1157489"/>
              <a:gd name="connsiteX412" fmla="*/ 2603129 w 2756724"/>
              <a:gd name="connsiteY412" fmla="*/ 469138 h 1157489"/>
              <a:gd name="connsiteX413" fmla="*/ 2597553 w 2756724"/>
              <a:gd name="connsiteY413" fmla="*/ 448863 h 1157489"/>
              <a:gd name="connsiteX414" fmla="*/ 2597553 w 2756724"/>
              <a:gd name="connsiteY414" fmla="*/ 448863 h 1157489"/>
              <a:gd name="connsiteX415" fmla="*/ 2597553 w 2756724"/>
              <a:gd name="connsiteY415" fmla="*/ 448863 h 1157489"/>
              <a:gd name="connsiteX416" fmla="*/ 2597553 w 2756724"/>
              <a:gd name="connsiteY416" fmla="*/ 448863 h 1157489"/>
              <a:gd name="connsiteX417" fmla="*/ 2617828 w 2756724"/>
              <a:gd name="connsiteY417" fmla="*/ 443287 h 1157489"/>
              <a:gd name="connsiteX418" fmla="*/ 2617828 w 2756724"/>
              <a:gd name="connsiteY418" fmla="*/ 443287 h 1157489"/>
              <a:gd name="connsiteX419" fmla="*/ 2623404 w 2756724"/>
              <a:gd name="connsiteY419" fmla="*/ 463563 h 1157489"/>
              <a:gd name="connsiteX420" fmla="*/ 2623404 w 2756724"/>
              <a:gd name="connsiteY420" fmla="*/ 463563 h 1157489"/>
              <a:gd name="connsiteX421" fmla="*/ 2610732 w 2756724"/>
              <a:gd name="connsiteY421" fmla="*/ 471166 h 1157489"/>
              <a:gd name="connsiteX422" fmla="*/ 2610732 w 2756724"/>
              <a:gd name="connsiteY422" fmla="*/ 471166 h 1157489"/>
              <a:gd name="connsiteX423" fmla="*/ 2603129 w 2756724"/>
              <a:gd name="connsiteY423" fmla="*/ 469138 h 1157489"/>
              <a:gd name="connsiteX424" fmla="*/ 164500 w 2756724"/>
              <a:gd name="connsiteY424" fmla="*/ 459508 h 1157489"/>
              <a:gd name="connsiteX425" fmla="*/ 164500 w 2756724"/>
              <a:gd name="connsiteY425" fmla="*/ 459508 h 1157489"/>
              <a:gd name="connsiteX426" fmla="*/ 170076 w 2756724"/>
              <a:gd name="connsiteY426" fmla="*/ 439232 h 1157489"/>
              <a:gd name="connsiteX427" fmla="*/ 170076 w 2756724"/>
              <a:gd name="connsiteY427" fmla="*/ 439232 h 1157489"/>
              <a:gd name="connsiteX428" fmla="*/ 190351 w 2756724"/>
              <a:gd name="connsiteY428" fmla="*/ 444808 h 1157489"/>
              <a:gd name="connsiteX429" fmla="*/ 190351 w 2756724"/>
              <a:gd name="connsiteY429" fmla="*/ 444808 h 1157489"/>
              <a:gd name="connsiteX430" fmla="*/ 184775 w 2756724"/>
              <a:gd name="connsiteY430" fmla="*/ 465083 h 1157489"/>
              <a:gd name="connsiteX431" fmla="*/ 184775 w 2756724"/>
              <a:gd name="connsiteY431" fmla="*/ 465083 h 1157489"/>
              <a:gd name="connsiteX432" fmla="*/ 177172 w 2756724"/>
              <a:gd name="connsiteY432" fmla="*/ 467111 h 1157489"/>
              <a:gd name="connsiteX433" fmla="*/ 177172 w 2756724"/>
              <a:gd name="connsiteY433" fmla="*/ 467111 h 1157489"/>
              <a:gd name="connsiteX434" fmla="*/ 164500 w 2756724"/>
              <a:gd name="connsiteY434" fmla="*/ 459508 h 1157489"/>
              <a:gd name="connsiteX435" fmla="*/ 2635569 w 2756724"/>
              <a:gd name="connsiteY435" fmla="*/ 410847 h 1157489"/>
              <a:gd name="connsiteX436" fmla="*/ 2628980 w 2756724"/>
              <a:gd name="connsiteY436" fmla="*/ 390571 h 1157489"/>
              <a:gd name="connsiteX437" fmla="*/ 2628980 w 2756724"/>
              <a:gd name="connsiteY437" fmla="*/ 390571 h 1157489"/>
              <a:gd name="connsiteX438" fmla="*/ 2649255 w 2756724"/>
              <a:gd name="connsiteY438" fmla="*/ 383982 h 1157489"/>
              <a:gd name="connsiteX439" fmla="*/ 2649255 w 2756724"/>
              <a:gd name="connsiteY439" fmla="*/ 383982 h 1157489"/>
              <a:gd name="connsiteX440" fmla="*/ 2655845 w 2756724"/>
              <a:gd name="connsiteY440" fmla="*/ 404257 h 1157489"/>
              <a:gd name="connsiteX441" fmla="*/ 2655845 w 2756724"/>
              <a:gd name="connsiteY441" fmla="*/ 404257 h 1157489"/>
              <a:gd name="connsiteX442" fmla="*/ 2642666 w 2756724"/>
              <a:gd name="connsiteY442" fmla="*/ 412367 h 1157489"/>
              <a:gd name="connsiteX443" fmla="*/ 2642666 w 2756724"/>
              <a:gd name="connsiteY443" fmla="*/ 412367 h 1157489"/>
              <a:gd name="connsiteX444" fmla="*/ 2635569 w 2756724"/>
              <a:gd name="connsiteY444" fmla="*/ 410847 h 1157489"/>
              <a:gd name="connsiteX445" fmla="*/ 132059 w 2756724"/>
              <a:gd name="connsiteY445" fmla="*/ 400202 h 1157489"/>
              <a:gd name="connsiteX446" fmla="*/ 138649 w 2756724"/>
              <a:gd name="connsiteY446" fmla="*/ 379927 h 1157489"/>
              <a:gd name="connsiteX447" fmla="*/ 138649 w 2756724"/>
              <a:gd name="connsiteY447" fmla="*/ 379927 h 1157489"/>
              <a:gd name="connsiteX448" fmla="*/ 158924 w 2756724"/>
              <a:gd name="connsiteY448" fmla="*/ 386516 h 1157489"/>
              <a:gd name="connsiteX449" fmla="*/ 158924 w 2756724"/>
              <a:gd name="connsiteY449" fmla="*/ 386516 h 1157489"/>
              <a:gd name="connsiteX450" fmla="*/ 152335 w 2756724"/>
              <a:gd name="connsiteY450" fmla="*/ 406791 h 1157489"/>
              <a:gd name="connsiteX451" fmla="*/ 152335 w 2756724"/>
              <a:gd name="connsiteY451" fmla="*/ 406791 h 1157489"/>
              <a:gd name="connsiteX452" fmla="*/ 145745 w 2756724"/>
              <a:gd name="connsiteY452" fmla="*/ 408312 h 1157489"/>
              <a:gd name="connsiteX453" fmla="*/ 145745 w 2756724"/>
              <a:gd name="connsiteY453" fmla="*/ 408312 h 1157489"/>
              <a:gd name="connsiteX454" fmla="*/ 132059 w 2756724"/>
              <a:gd name="connsiteY454" fmla="*/ 400202 h 1157489"/>
              <a:gd name="connsiteX455" fmla="*/ 2665476 w 2756724"/>
              <a:gd name="connsiteY455" fmla="*/ 351034 h 1157489"/>
              <a:gd name="connsiteX456" fmla="*/ 2658379 w 2756724"/>
              <a:gd name="connsiteY456" fmla="*/ 331265 h 1157489"/>
              <a:gd name="connsiteX457" fmla="*/ 2658379 w 2756724"/>
              <a:gd name="connsiteY457" fmla="*/ 331265 h 1157489"/>
              <a:gd name="connsiteX458" fmla="*/ 2678148 w 2756724"/>
              <a:gd name="connsiteY458" fmla="*/ 324169 h 1157489"/>
              <a:gd name="connsiteX459" fmla="*/ 2678148 w 2756724"/>
              <a:gd name="connsiteY459" fmla="*/ 324169 h 1157489"/>
              <a:gd name="connsiteX460" fmla="*/ 2685244 w 2756724"/>
              <a:gd name="connsiteY460" fmla="*/ 343938 h 1157489"/>
              <a:gd name="connsiteX461" fmla="*/ 2685244 w 2756724"/>
              <a:gd name="connsiteY461" fmla="*/ 343938 h 1157489"/>
              <a:gd name="connsiteX462" fmla="*/ 2671558 w 2756724"/>
              <a:gd name="connsiteY462" fmla="*/ 352555 h 1157489"/>
              <a:gd name="connsiteX463" fmla="*/ 2671558 w 2756724"/>
              <a:gd name="connsiteY463" fmla="*/ 352555 h 1157489"/>
              <a:gd name="connsiteX464" fmla="*/ 2665476 w 2756724"/>
              <a:gd name="connsiteY464" fmla="*/ 351034 h 1157489"/>
              <a:gd name="connsiteX465" fmla="*/ 104181 w 2756724"/>
              <a:gd name="connsiteY465" fmla="*/ 339376 h 1157489"/>
              <a:gd name="connsiteX466" fmla="*/ 104181 w 2756724"/>
              <a:gd name="connsiteY466" fmla="*/ 339376 h 1157489"/>
              <a:gd name="connsiteX467" fmla="*/ 110770 w 2756724"/>
              <a:gd name="connsiteY467" fmla="*/ 321128 h 1157489"/>
              <a:gd name="connsiteX468" fmla="*/ 110770 w 2756724"/>
              <a:gd name="connsiteY468" fmla="*/ 321128 h 1157489"/>
              <a:gd name="connsiteX469" fmla="*/ 129525 w 2756724"/>
              <a:gd name="connsiteY469" fmla="*/ 329745 h 1157489"/>
              <a:gd name="connsiteX470" fmla="*/ 129525 w 2756724"/>
              <a:gd name="connsiteY470" fmla="*/ 329745 h 1157489"/>
              <a:gd name="connsiteX471" fmla="*/ 129525 w 2756724"/>
              <a:gd name="connsiteY471" fmla="*/ 329745 h 1157489"/>
              <a:gd name="connsiteX472" fmla="*/ 129525 w 2756724"/>
              <a:gd name="connsiteY472" fmla="*/ 329745 h 1157489"/>
              <a:gd name="connsiteX473" fmla="*/ 121922 w 2756724"/>
              <a:gd name="connsiteY473" fmla="*/ 347993 h 1157489"/>
              <a:gd name="connsiteX474" fmla="*/ 121922 w 2756724"/>
              <a:gd name="connsiteY474" fmla="*/ 347993 h 1157489"/>
              <a:gd name="connsiteX475" fmla="*/ 116853 w 2756724"/>
              <a:gd name="connsiteY475" fmla="*/ 348500 h 1157489"/>
              <a:gd name="connsiteX476" fmla="*/ 116853 w 2756724"/>
              <a:gd name="connsiteY476" fmla="*/ 348500 h 1157489"/>
              <a:gd name="connsiteX477" fmla="*/ 104181 w 2756724"/>
              <a:gd name="connsiteY477" fmla="*/ 339376 h 1157489"/>
              <a:gd name="connsiteX478" fmla="*/ 2692847 w 2756724"/>
              <a:gd name="connsiteY478" fmla="*/ 290208 h 1157489"/>
              <a:gd name="connsiteX479" fmla="*/ 2684737 w 2756724"/>
              <a:gd name="connsiteY479" fmla="*/ 270946 h 1157489"/>
              <a:gd name="connsiteX480" fmla="*/ 2684737 w 2756724"/>
              <a:gd name="connsiteY480" fmla="*/ 270946 h 1157489"/>
              <a:gd name="connsiteX481" fmla="*/ 2684737 w 2756724"/>
              <a:gd name="connsiteY481" fmla="*/ 270946 h 1157489"/>
              <a:gd name="connsiteX482" fmla="*/ 2684737 w 2756724"/>
              <a:gd name="connsiteY482" fmla="*/ 270946 h 1157489"/>
              <a:gd name="connsiteX483" fmla="*/ 2703999 w 2756724"/>
              <a:gd name="connsiteY483" fmla="*/ 262836 h 1157489"/>
              <a:gd name="connsiteX484" fmla="*/ 2703999 w 2756724"/>
              <a:gd name="connsiteY484" fmla="*/ 262836 h 1157489"/>
              <a:gd name="connsiteX485" fmla="*/ 2712109 w 2756724"/>
              <a:gd name="connsiteY485" fmla="*/ 282097 h 1157489"/>
              <a:gd name="connsiteX486" fmla="*/ 2712109 w 2756724"/>
              <a:gd name="connsiteY486" fmla="*/ 282097 h 1157489"/>
              <a:gd name="connsiteX487" fmla="*/ 2698423 w 2756724"/>
              <a:gd name="connsiteY487" fmla="*/ 291221 h 1157489"/>
              <a:gd name="connsiteX488" fmla="*/ 2698423 w 2756724"/>
              <a:gd name="connsiteY488" fmla="*/ 291221 h 1157489"/>
              <a:gd name="connsiteX489" fmla="*/ 2692847 w 2756724"/>
              <a:gd name="connsiteY489" fmla="*/ 290208 h 1157489"/>
              <a:gd name="connsiteX490" fmla="*/ 75795 w 2756724"/>
              <a:gd name="connsiteY490" fmla="*/ 277029 h 1157489"/>
              <a:gd name="connsiteX491" fmla="*/ 75795 w 2756724"/>
              <a:gd name="connsiteY491" fmla="*/ 277029 h 1157489"/>
              <a:gd name="connsiteX492" fmla="*/ 83905 w 2756724"/>
              <a:gd name="connsiteY492" fmla="*/ 257767 h 1157489"/>
              <a:gd name="connsiteX493" fmla="*/ 83905 w 2756724"/>
              <a:gd name="connsiteY493" fmla="*/ 257767 h 1157489"/>
              <a:gd name="connsiteX494" fmla="*/ 103167 w 2756724"/>
              <a:gd name="connsiteY494" fmla="*/ 265877 h 1157489"/>
              <a:gd name="connsiteX495" fmla="*/ 103167 w 2756724"/>
              <a:gd name="connsiteY495" fmla="*/ 265877 h 1157489"/>
              <a:gd name="connsiteX496" fmla="*/ 95057 w 2756724"/>
              <a:gd name="connsiteY496" fmla="*/ 285139 h 1157489"/>
              <a:gd name="connsiteX497" fmla="*/ 95057 w 2756724"/>
              <a:gd name="connsiteY497" fmla="*/ 285139 h 1157489"/>
              <a:gd name="connsiteX498" fmla="*/ 89481 w 2756724"/>
              <a:gd name="connsiteY498" fmla="*/ 286153 h 1157489"/>
              <a:gd name="connsiteX499" fmla="*/ 89481 w 2756724"/>
              <a:gd name="connsiteY499" fmla="*/ 286153 h 1157489"/>
              <a:gd name="connsiteX500" fmla="*/ 75795 w 2756724"/>
              <a:gd name="connsiteY500" fmla="*/ 277029 h 1157489"/>
              <a:gd name="connsiteX501" fmla="*/ 2716671 w 2756724"/>
              <a:gd name="connsiteY501" fmla="*/ 227861 h 1157489"/>
              <a:gd name="connsiteX502" fmla="*/ 2707547 w 2756724"/>
              <a:gd name="connsiteY502" fmla="*/ 209106 h 1157489"/>
              <a:gd name="connsiteX503" fmla="*/ 2707547 w 2756724"/>
              <a:gd name="connsiteY503" fmla="*/ 209106 h 1157489"/>
              <a:gd name="connsiteX504" fmla="*/ 2726302 w 2756724"/>
              <a:gd name="connsiteY504" fmla="*/ 199982 h 1157489"/>
              <a:gd name="connsiteX505" fmla="*/ 2726302 w 2756724"/>
              <a:gd name="connsiteY505" fmla="*/ 199982 h 1157489"/>
              <a:gd name="connsiteX506" fmla="*/ 2735426 w 2756724"/>
              <a:gd name="connsiteY506" fmla="*/ 218737 h 1157489"/>
              <a:gd name="connsiteX507" fmla="*/ 2735426 w 2756724"/>
              <a:gd name="connsiteY507" fmla="*/ 218737 h 1157489"/>
              <a:gd name="connsiteX508" fmla="*/ 2721233 w 2756724"/>
              <a:gd name="connsiteY508" fmla="*/ 228874 h 1157489"/>
              <a:gd name="connsiteX509" fmla="*/ 2721233 w 2756724"/>
              <a:gd name="connsiteY509" fmla="*/ 228874 h 1157489"/>
              <a:gd name="connsiteX510" fmla="*/ 2716671 w 2756724"/>
              <a:gd name="connsiteY510" fmla="*/ 227861 h 1157489"/>
              <a:gd name="connsiteX511" fmla="*/ 52478 w 2756724"/>
              <a:gd name="connsiteY511" fmla="*/ 213668 h 1157489"/>
              <a:gd name="connsiteX512" fmla="*/ 61602 w 2756724"/>
              <a:gd name="connsiteY512" fmla="*/ 194913 h 1157489"/>
              <a:gd name="connsiteX513" fmla="*/ 61602 w 2756724"/>
              <a:gd name="connsiteY513" fmla="*/ 194913 h 1157489"/>
              <a:gd name="connsiteX514" fmla="*/ 80357 w 2756724"/>
              <a:gd name="connsiteY514" fmla="*/ 204037 h 1157489"/>
              <a:gd name="connsiteX515" fmla="*/ 80357 w 2756724"/>
              <a:gd name="connsiteY515" fmla="*/ 204037 h 1157489"/>
              <a:gd name="connsiteX516" fmla="*/ 71233 w 2756724"/>
              <a:gd name="connsiteY516" fmla="*/ 222792 h 1157489"/>
              <a:gd name="connsiteX517" fmla="*/ 71233 w 2756724"/>
              <a:gd name="connsiteY517" fmla="*/ 222792 h 1157489"/>
              <a:gd name="connsiteX518" fmla="*/ 66164 w 2756724"/>
              <a:gd name="connsiteY518" fmla="*/ 223806 h 1157489"/>
              <a:gd name="connsiteX519" fmla="*/ 66164 w 2756724"/>
              <a:gd name="connsiteY519" fmla="*/ 223806 h 1157489"/>
              <a:gd name="connsiteX520" fmla="*/ 52478 w 2756724"/>
              <a:gd name="connsiteY520" fmla="*/ 213668 h 1157489"/>
              <a:gd name="connsiteX521" fmla="*/ 2737960 w 2756724"/>
              <a:gd name="connsiteY521" fmla="*/ 164500 h 1157489"/>
              <a:gd name="connsiteX522" fmla="*/ 2727823 w 2756724"/>
              <a:gd name="connsiteY522" fmla="*/ 146252 h 1157489"/>
              <a:gd name="connsiteX523" fmla="*/ 2727823 w 2756724"/>
              <a:gd name="connsiteY523" fmla="*/ 146252 h 1157489"/>
              <a:gd name="connsiteX524" fmla="*/ 2746070 w 2756724"/>
              <a:gd name="connsiteY524" fmla="*/ 136114 h 1157489"/>
              <a:gd name="connsiteX525" fmla="*/ 2746070 w 2756724"/>
              <a:gd name="connsiteY525" fmla="*/ 136114 h 1157489"/>
              <a:gd name="connsiteX526" fmla="*/ 2756208 w 2756724"/>
              <a:gd name="connsiteY526" fmla="*/ 154362 h 1157489"/>
              <a:gd name="connsiteX527" fmla="*/ 2756208 w 2756724"/>
              <a:gd name="connsiteY527" fmla="*/ 154362 h 1157489"/>
              <a:gd name="connsiteX528" fmla="*/ 2742015 w 2756724"/>
              <a:gd name="connsiteY528" fmla="*/ 165007 h 1157489"/>
              <a:gd name="connsiteX529" fmla="*/ 2742015 w 2756724"/>
              <a:gd name="connsiteY529" fmla="*/ 165007 h 1157489"/>
              <a:gd name="connsiteX530" fmla="*/ 2737960 w 2756724"/>
              <a:gd name="connsiteY530" fmla="*/ 164500 h 1157489"/>
              <a:gd name="connsiteX531" fmla="*/ 31696 w 2756724"/>
              <a:gd name="connsiteY531" fmla="*/ 148786 h 1157489"/>
              <a:gd name="connsiteX532" fmla="*/ 41834 w 2756724"/>
              <a:gd name="connsiteY532" fmla="*/ 130539 h 1157489"/>
              <a:gd name="connsiteX533" fmla="*/ 41834 w 2756724"/>
              <a:gd name="connsiteY533" fmla="*/ 130539 h 1157489"/>
              <a:gd name="connsiteX534" fmla="*/ 60081 w 2756724"/>
              <a:gd name="connsiteY534" fmla="*/ 140676 h 1157489"/>
              <a:gd name="connsiteX535" fmla="*/ 60081 w 2756724"/>
              <a:gd name="connsiteY535" fmla="*/ 140676 h 1157489"/>
              <a:gd name="connsiteX536" fmla="*/ 60081 w 2756724"/>
              <a:gd name="connsiteY536" fmla="*/ 140676 h 1157489"/>
              <a:gd name="connsiteX537" fmla="*/ 60081 w 2756724"/>
              <a:gd name="connsiteY537" fmla="*/ 140676 h 1157489"/>
              <a:gd name="connsiteX538" fmla="*/ 49944 w 2756724"/>
              <a:gd name="connsiteY538" fmla="*/ 158924 h 1157489"/>
              <a:gd name="connsiteX539" fmla="*/ 49944 w 2756724"/>
              <a:gd name="connsiteY539" fmla="*/ 158924 h 1157489"/>
              <a:gd name="connsiteX540" fmla="*/ 45889 w 2756724"/>
              <a:gd name="connsiteY540" fmla="*/ 159431 h 1157489"/>
              <a:gd name="connsiteX541" fmla="*/ 45889 w 2756724"/>
              <a:gd name="connsiteY541" fmla="*/ 159431 h 1157489"/>
              <a:gd name="connsiteX542" fmla="*/ 31696 w 2756724"/>
              <a:gd name="connsiteY542" fmla="*/ 148786 h 1157489"/>
              <a:gd name="connsiteX543" fmla="*/ 14462 w 2756724"/>
              <a:gd name="connsiteY543" fmla="*/ 83905 h 1157489"/>
              <a:gd name="connsiteX544" fmla="*/ 25613 w 2756724"/>
              <a:gd name="connsiteY544" fmla="*/ 66164 h 1157489"/>
              <a:gd name="connsiteX545" fmla="*/ 25613 w 2756724"/>
              <a:gd name="connsiteY545" fmla="*/ 66164 h 1157489"/>
              <a:gd name="connsiteX546" fmla="*/ 43354 w 2756724"/>
              <a:gd name="connsiteY546" fmla="*/ 77316 h 1157489"/>
              <a:gd name="connsiteX547" fmla="*/ 43354 w 2756724"/>
              <a:gd name="connsiteY547" fmla="*/ 77316 h 1157489"/>
              <a:gd name="connsiteX548" fmla="*/ 32203 w 2756724"/>
              <a:gd name="connsiteY548" fmla="*/ 95057 h 1157489"/>
              <a:gd name="connsiteX549" fmla="*/ 32203 w 2756724"/>
              <a:gd name="connsiteY549" fmla="*/ 95057 h 1157489"/>
              <a:gd name="connsiteX550" fmla="*/ 28655 w 2756724"/>
              <a:gd name="connsiteY550" fmla="*/ 95563 h 1157489"/>
              <a:gd name="connsiteX551" fmla="*/ 28655 w 2756724"/>
              <a:gd name="connsiteY551" fmla="*/ 95563 h 1157489"/>
              <a:gd name="connsiteX552" fmla="*/ 14462 w 2756724"/>
              <a:gd name="connsiteY552" fmla="*/ 83905 h 1157489"/>
              <a:gd name="connsiteX553" fmla="*/ 269 w 2756724"/>
              <a:gd name="connsiteY553" fmla="*/ 17503 h 1157489"/>
              <a:gd name="connsiteX554" fmla="*/ 11927 w 2756724"/>
              <a:gd name="connsiteY554" fmla="*/ 269 h 1157489"/>
              <a:gd name="connsiteX555" fmla="*/ 11927 w 2756724"/>
              <a:gd name="connsiteY555" fmla="*/ 269 h 1157489"/>
              <a:gd name="connsiteX556" fmla="*/ 29161 w 2756724"/>
              <a:gd name="connsiteY556" fmla="*/ 11927 h 1157489"/>
              <a:gd name="connsiteX557" fmla="*/ 29161 w 2756724"/>
              <a:gd name="connsiteY557" fmla="*/ 11927 h 1157489"/>
              <a:gd name="connsiteX558" fmla="*/ 29161 w 2756724"/>
              <a:gd name="connsiteY558" fmla="*/ 11927 h 1157489"/>
              <a:gd name="connsiteX559" fmla="*/ 29161 w 2756724"/>
              <a:gd name="connsiteY559" fmla="*/ 11927 h 1157489"/>
              <a:gd name="connsiteX560" fmla="*/ 17503 w 2756724"/>
              <a:gd name="connsiteY560" fmla="*/ 29161 h 1157489"/>
              <a:gd name="connsiteX561" fmla="*/ 17503 w 2756724"/>
              <a:gd name="connsiteY561" fmla="*/ 29161 h 1157489"/>
              <a:gd name="connsiteX562" fmla="*/ 14969 w 2756724"/>
              <a:gd name="connsiteY562" fmla="*/ 29668 h 1157489"/>
              <a:gd name="connsiteX563" fmla="*/ 14969 w 2756724"/>
              <a:gd name="connsiteY563" fmla="*/ 29668 h 1157489"/>
              <a:gd name="connsiteX564" fmla="*/ 269 w 2756724"/>
              <a:gd name="connsiteY564" fmla="*/ 17503 h 115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Lst>
            <a:rect l="l" t="t" r="r" b="b"/>
            <a:pathLst>
              <a:path w="2756724" h="1157489">
                <a:moveTo>
                  <a:pt x="1577191" y="1144817"/>
                </a:moveTo>
                <a:cubicBezTo>
                  <a:pt x="1576178" y="1136707"/>
                  <a:pt x="1581753" y="1129104"/>
                  <a:pt x="1589864" y="1128090"/>
                </a:cubicBezTo>
                <a:lnTo>
                  <a:pt x="1589864" y="1128090"/>
                </a:lnTo>
                <a:cubicBezTo>
                  <a:pt x="1597974" y="1127076"/>
                  <a:pt x="1605577" y="1132652"/>
                  <a:pt x="1606591" y="1140762"/>
                </a:cubicBezTo>
                <a:lnTo>
                  <a:pt x="1606591" y="1140762"/>
                </a:lnTo>
                <a:cubicBezTo>
                  <a:pt x="1607605" y="1148873"/>
                  <a:pt x="1602029" y="1156476"/>
                  <a:pt x="1593919" y="1157490"/>
                </a:cubicBezTo>
                <a:lnTo>
                  <a:pt x="1593919" y="1157490"/>
                </a:lnTo>
                <a:cubicBezTo>
                  <a:pt x="1593412" y="1157490"/>
                  <a:pt x="1592398" y="1157490"/>
                  <a:pt x="1591891" y="1157490"/>
                </a:cubicBezTo>
                <a:lnTo>
                  <a:pt x="1591891" y="1157490"/>
                </a:lnTo>
                <a:cubicBezTo>
                  <a:pt x="1584795" y="1157490"/>
                  <a:pt x="1578205" y="1151914"/>
                  <a:pt x="1577191" y="1144817"/>
                </a:cubicBezTo>
                <a:close/>
                <a:moveTo>
                  <a:pt x="1189930" y="1156476"/>
                </a:moveTo>
                <a:cubicBezTo>
                  <a:pt x="1181820" y="1155462"/>
                  <a:pt x="1176245" y="1147859"/>
                  <a:pt x="1177258" y="1139749"/>
                </a:cubicBezTo>
                <a:lnTo>
                  <a:pt x="1177258" y="1139749"/>
                </a:lnTo>
                <a:cubicBezTo>
                  <a:pt x="1178272" y="1131639"/>
                  <a:pt x="1185875" y="1126063"/>
                  <a:pt x="1193986" y="1127076"/>
                </a:cubicBezTo>
                <a:lnTo>
                  <a:pt x="1193986" y="1127076"/>
                </a:lnTo>
                <a:cubicBezTo>
                  <a:pt x="1202096" y="1128090"/>
                  <a:pt x="1207672" y="1135694"/>
                  <a:pt x="1206658" y="1143804"/>
                </a:cubicBezTo>
                <a:lnTo>
                  <a:pt x="1206658" y="1143804"/>
                </a:lnTo>
                <a:cubicBezTo>
                  <a:pt x="1205644" y="1151407"/>
                  <a:pt x="1199054" y="1156476"/>
                  <a:pt x="1191958" y="1156476"/>
                </a:cubicBezTo>
                <a:lnTo>
                  <a:pt x="1191958" y="1156476"/>
                </a:lnTo>
                <a:cubicBezTo>
                  <a:pt x="1191451" y="1156476"/>
                  <a:pt x="1190944" y="1156476"/>
                  <a:pt x="1189930" y="1156476"/>
                </a:cubicBezTo>
                <a:close/>
                <a:moveTo>
                  <a:pt x="1643593" y="1134680"/>
                </a:moveTo>
                <a:cubicBezTo>
                  <a:pt x="1642073" y="1126570"/>
                  <a:pt x="1647142" y="1118966"/>
                  <a:pt x="1655252" y="1117446"/>
                </a:cubicBezTo>
                <a:lnTo>
                  <a:pt x="1655252" y="1117446"/>
                </a:lnTo>
                <a:lnTo>
                  <a:pt x="1655252" y="1117446"/>
                </a:lnTo>
                <a:lnTo>
                  <a:pt x="1655252" y="1117446"/>
                </a:lnTo>
                <a:cubicBezTo>
                  <a:pt x="1663362" y="1115925"/>
                  <a:pt x="1670965" y="1120994"/>
                  <a:pt x="1672486" y="1129104"/>
                </a:cubicBezTo>
                <a:lnTo>
                  <a:pt x="1672486" y="1129104"/>
                </a:lnTo>
                <a:cubicBezTo>
                  <a:pt x="1674007" y="1137214"/>
                  <a:pt x="1668938" y="1144817"/>
                  <a:pt x="1660828" y="1146338"/>
                </a:cubicBezTo>
                <a:lnTo>
                  <a:pt x="1660828" y="1146338"/>
                </a:lnTo>
                <a:cubicBezTo>
                  <a:pt x="1659814" y="1146338"/>
                  <a:pt x="1658800" y="1146845"/>
                  <a:pt x="1658293" y="1146845"/>
                </a:cubicBezTo>
                <a:lnTo>
                  <a:pt x="1658293" y="1146845"/>
                </a:lnTo>
                <a:cubicBezTo>
                  <a:pt x="1651197" y="1146338"/>
                  <a:pt x="1644607" y="1141776"/>
                  <a:pt x="1643593" y="1134680"/>
                </a:cubicBezTo>
                <a:close/>
                <a:moveTo>
                  <a:pt x="1123528" y="1145324"/>
                </a:moveTo>
                <a:lnTo>
                  <a:pt x="1123528" y="1145324"/>
                </a:lnTo>
                <a:cubicBezTo>
                  <a:pt x="1115418" y="1143804"/>
                  <a:pt x="1110349" y="1136200"/>
                  <a:pt x="1111870" y="1128090"/>
                </a:cubicBezTo>
                <a:lnTo>
                  <a:pt x="1111870" y="1128090"/>
                </a:lnTo>
                <a:cubicBezTo>
                  <a:pt x="1113391" y="1119980"/>
                  <a:pt x="1120994" y="1114911"/>
                  <a:pt x="1129104" y="1116432"/>
                </a:cubicBezTo>
                <a:lnTo>
                  <a:pt x="1129104" y="1116432"/>
                </a:lnTo>
                <a:cubicBezTo>
                  <a:pt x="1137214" y="1117953"/>
                  <a:pt x="1142283" y="1125556"/>
                  <a:pt x="1140762" y="1133666"/>
                </a:cubicBezTo>
                <a:lnTo>
                  <a:pt x="1140762" y="1133666"/>
                </a:lnTo>
                <a:cubicBezTo>
                  <a:pt x="1139242" y="1140762"/>
                  <a:pt x="1133159" y="1145831"/>
                  <a:pt x="1126063" y="1145831"/>
                </a:cubicBezTo>
                <a:lnTo>
                  <a:pt x="1126063" y="1145831"/>
                </a:lnTo>
                <a:cubicBezTo>
                  <a:pt x="1125556" y="1145324"/>
                  <a:pt x="1124542" y="1145324"/>
                  <a:pt x="1123528" y="1145324"/>
                </a:cubicBezTo>
                <a:close/>
                <a:moveTo>
                  <a:pt x="1708982" y="1120994"/>
                </a:moveTo>
                <a:cubicBezTo>
                  <a:pt x="1706954" y="1112884"/>
                  <a:pt x="1712023" y="1104773"/>
                  <a:pt x="1720133" y="1103253"/>
                </a:cubicBezTo>
                <a:lnTo>
                  <a:pt x="1720133" y="1103253"/>
                </a:lnTo>
                <a:cubicBezTo>
                  <a:pt x="1728243" y="1101225"/>
                  <a:pt x="1736354" y="1106294"/>
                  <a:pt x="1737874" y="1114404"/>
                </a:cubicBezTo>
                <a:lnTo>
                  <a:pt x="1737874" y="1114404"/>
                </a:lnTo>
                <a:cubicBezTo>
                  <a:pt x="1739902" y="1122514"/>
                  <a:pt x="1734833" y="1130625"/>
                  <a:pt x="1726723" y="1132145"/>
                </a:cubicBezTo>
                <a:lnTo>
                  <a:pt x="1726723" y="1132145"/>
                </a:lnTo>
                <a:cubicBezTo>
                  <a:pt x="1725709" y="1132652"/>
                  <a:pt x="1724188" y="1132652"/>
                  <a:pt x="1723174" y="1132652"/>
                </a:cubicBezTo>
                <a:lnTo>
                  <a:pt x="1723174" y="1132652"/>
                </a:lnTo>
                <a:cubicBezTo>
                  <a:pt x="1716585" y="1132652"/>
                  <a:pt x="1710502" y="1128090"/>
                  <a:pt x="1708982" y="1120994"/>
                </a:cubicBezTo>
                <a:close/>
                <a:moveTo>
                  <a:pt x="1057633" y="1130625"/>
                </a:moveTo>
                <a:cubicBezTo>
                  <a:pt x="1049523" y="1128597"/>
                  <a:pt x="1045975" y="1120487"/>
                  <a:pt x="1048002" y="1112884"/>
                </a:cubicBezTo>
                <a:lnTo>
                  <a:pt x="1048002" y="1112884"/>
                </a:lnTo>
                <a:cubicBezTo>
                  <a:pt x="1050030" y="1104773"/>
                  <a:pt x="1057126" y="1100212"/>
                  <a:pt x="1067264" y="1102239"/>
                </a:cubicBezTo>
                <a:lnTo>
                  <a:pt x="1067264" y="1102239"/>
                </a:lnTo>
                <a:cubicBezTo>
                  <a:pt x="1067264" y="1102239"/>
                  <a:pt x="1067264" y="1102239"/>
                  <a:pt x="1067264" y="1102239"/>
                </a:cubicBezTo>
                <a:lnTo>
                  <a:pt x="1067264" y="1102239"/>
                </a:lnTo>
                <a:cubicBezTo>
                  <a:pt x="1067264" y="1104267"/>
                  <a:pt x="1078922" y="1112377"/>
                  <a:pt x="1076895" y="1119980"/>
                </a:cubicBezTo>
                <a:lnTo>
                  <a:pt x="1076895" y="1119980"/>
                </a:lnTo>
                <a:cubicBezTo>
                  <a:pt x="1075374" y="1126570"/>
                  <a:pt x="1068278" y="1131131"/>
                  <a:pt x="1061688" y="1131131"/>
                </a:cubicBezTo>
                <a:lnTo>
                  <a:pt x="1061688" y="1131131"/>
                </a:lnTo>
                <a:cubicBezTo>
                  <a:pt x="1060675" y="1131131"/>
                  <a:pt x="1058647" y="1131131"/>
                  <a:pt x="1057633" y="1130625"/>
                </a:cubicBezTo>
                <a:close/>
                <a:moveTo>
                  <a:pt x="1773863" y="1104773"/>
                </a:moveTo>
                <a:cubicBezTo>
                  <a:pt x="1771329" y="1096663"/>
                  <a:pt x="1775891" y="1088553"/>
                  <a:pt x="1784001" y="1086526"/>
                </a:cubicBezTo>
                <a:lnTo>
                  <a:pt x="1784001" y="1086526"/>
                </a:lnTo>
                <a:lnTo>
                  <a:pt x="1784001" y="1086526"/>
                </a:lnTo>
                <a:lnTo>
                  <a:pt x="1784001" y="1086526"/>
                </a:lnTo>
                <a:cubicBezTo>
                  <a:pt x="1792111" y="1083991"/>
                  <a:pt x="1800221" y="1088553"/>
                  <a:pt x="1802249" y="1096663"/>
                </a:cubicBezTo>
                <a:lnTo>
                  <a:pt x="1802249" y="1096663"/>
                </a:lnTo>
                <a:cubicBezTo>
                  <a:pt x="1804783" y="1104773"/>
                  <a:pt x="1800221" y="1112884"/>
                  <a:pt x="1792111" y="1114911"/>
                </a:cubicBezTo>
                <a:lnTo>
                  <a:pt x="1792111" y="1114911"/>
                </a:lnTo>
                <a:cubicBezTo>
                  <a:pt x="1790590" y="1115418"/>
                  <a:pt x="1789577" y="1115418"/>
                  <a:pt x="1788056" y="1115418"/>
                </a:cubicBezTo>
                <a:lnTo>
                  <a:pt x="1788056" y="1115418"/>
                </a:lnTo>
                <a:cubicBezTo>
                  <a:pt x="1781466" y="1115418"/>
                  <a:pt x="1775891" y="1111363"/>
                  <a:pt x="1773863" y="1104773"/>
                </a:cubicBezTo>
                <a:close/>
                <a:moveTo>
                  <a:pt x="992245" y="1113390"/>
                </a:moveTo>
                <a:lnTo>
                  <a:pt x="992245" y="1113390"/>
                </a:lnTo>
                <a:cubicBezTo>
                  <a:pt x="984135" y="1110856"/>
                  <a:pt x="980080" y="1102746"/>
                  <a:pt x="982107" y="1095143"/>
                </a:cubicBezTo>
                <a:lnTo>
                  <a:pt x="982107" y="1095143"/>
                </a:lnTo>
                <a:cubicBezTo>
                  <a:pt x="984642" y="1087032"/>
                  <a:pt x="992752" y="1082977"/>
                  <a:pt x="1000355" y="1085005"/>
                </a:cubicBezTo>
                <a:lnTo>
                  <a:pt x="1000355" y="1085005"/>
                </a:lnTo>
                <a:cubicBezTo>
                  <a:pt x="1008465" y="1087539"/>
                  <a:pt x="1012520" y="1095649"/>
                  <a:pt x="1010493" y="1103253"/>
                </a:cubicBezTo>
                <a:lnTo>
                  <a:pt x="1010493" y="1103253"/>
                </a:lnTo>
                <a:cubicBezTo>
                  <a:pt x="1008465" y="1109842"/>
                  <a:pt x="1002889" y="1113898"/>
                  <a:pt x="996300" y="1113898"/>
                </a:cubicBezTo>
                <a:lnTo>
                  <a:pt x="996300" y="1113898"/>
                </a:lnTo>
                <a:cubicBezTo>
                  <a:pt x="995286" y="1113898"/>
                  <a:pt x="993766" y="1113390"/>
                  <a:pt x="992245" y="1113390"/>
                </a:cubicBezTo>
                <a:close/>
                <a:moveTo>
                  <a:pt x="1837731" y="1085005"/>
                </a:moveTo>
                <a:cubicBezTo>
                  <a:pt x="1835196" y="1077402"/>
                  <a:pt x="1839252" y="1068785"/>
                  <a:pt x="1846855" y="1066250"/>
                </a:cubicBezTo>
                <a:lnTo>
                  <a:pt x="1846855" y="1066250"/>
                </a:lnTo>
                <a:lnTo>
                  <a:pt x="1846855" y="1066250"/>
                </a:lnTo>
                <a:lnTo>
                  <a:pt x="1846855" y="1066250"/>
                </a:lnTo>
                <a:cubicBezTo>
                  <a:pt x="1854458" y="1063716"/>
                  <a:pt x="1863075" y="1067771"/>
                  <a:pt x="1865609" y="1075374"/>
                </a:cubicBezTo>
                <a:lnTo>
                  <a:pt x="1865609" y="1075374"/>
                </a:lnTo>
                <a:cubicBezTo>
                  <a:pt x="1868144" y="1082977"/>
                  <a:pt x="1864089" y="1091594"/>
                  <a:pt x="1856486" y="1094129"/>
                </a:cubicBezTo>
                <a:lnTo>
                  <a:pt x="1856486" y="1094129"/>
                </a:lnTo>
                <a:cubicBezTo>
                  <a:pt x="1854965" y="1094636"/>
                  <a:pt x="1853444" y="1095143"/>
                  <a:pt x="1851417" y="1095143"/>
                </a:cubicBezTo>
                <a:lnTo>
                  <a:pt x="1851417" y="1095143"/>
                </a:lnTo>
                <a:cubicBezTo>
                  <a:pt x="1845841" y="1095143"/>
                  <a:pt x="1839758" y="1091088"/>
                  <a:pt x="1837731" y="1085005"/>
                </a:cubicBezTo>
                <a:close/>
                <a:moveTo>
                  <a:pt x="927870" y="1092608"/>
                </a:moveTo>
                <a:cubicBezTo>
                  <a:pt x="920267" y="1090074"/>
                  <a:pt x="916212" y="1081457"/>
                  <a:pt x="918746" y="1073853"/>
                </a:cubicBezTo>
                <a:lnTo>
                  <a:pt x="918746" y="1073853"/>
                </a:lnTo>
                <a:cubicBezTo>
                  <a:pt x="921281" y="1066250"/>
                  <a:pt x="929898" y="1062195"/>
                  <a:pt x="937501" y="1064730"/>
                </a:cubicBezTo>
                <a:lnTo>
                  <a:pt x="937501" y="1064730"/>
                </a:lnTo>
                <a:cubicBezTo>
                  <a:pt x="945104" y="1067264"/>
                  <a:pt x="949160" y="1075881"/>
                  <a:pt x="946625" y="1083484"/>
                </a:cubicBezTo>
                <a:lnTo>
                  <a:pt x="946625" y="1083484"/>
                </a:lnTo>
                <a:cubicBezTo>
                  <a:pt x="944598" y="1089567"/>
                  <a:pt x="938515" y="1093622"/>
                  <a:pt x="932432" y="1093622"/>
                </a:cubicBezTo>
                <a:lnTo>
                  <a:pt x="932432" y="1093622"/>
                </a:lnTo>
                <a:cubicBezTo>
                  <a:pt x="931419" y="1093115"/>
                  <a:pt x="929391" y="1093115"/>
                  <a:pt x="927870" y="1092608"/>
                </a:cubicBezTo>
                <a:close/>
                <a:moveTo>
                  <a:pt x="1901092" y="1062702"/>
                </a:moveTo>
                <a:cubicBezTo>
                  <a:pt x="1898050" y="1055099"/>
                  <a:pt x="1901598" y="1046481"/>
                  <a:pt x="1909202" y="1043440"/>
                </a:cubicBezTo>
                <a:lnTo>
                  <a:pt x="1909202" y="1043440"/>
                </a:lnTo>
                <a:cubicBezTo>
                  <a:pt x="1916805" y="1040399"/>
                  <a:pt x="1925422" y="1043947"/>
                  <a:pt x="1928463" y="1051550"/>
                </a:cubicBezTo>
                <a:lnTo>
                  <a:pt x="1928463" y="1051550"/>
                </a:lnTo>
                <a:cubicBezTo>
                  <a:pt x="1931505" y="1059154"/>
                  <a:pt x="1927957" y="1067771"/>
                  <a:pt x="1920353" y="1070812"/>
                </a:cubicBezTo>
                <a:lnTo>
                  <a:pt x="1920353" y="1070812"/>
                </a:lnTo>
                <a:cubicBezTo>
                  <a:pt x="1918326" y="1071319"/>
                  <a:pt x="1916805" y="1071826"/>
                  <a:pt x="1914778" y="1071826"/>
                </a:cubicBezTo>
                <a:lnTo>
                  <a:pt x="1914778" y="1071826"/>
                </a:lnTo>
                <a:cubicBezTo>
                  <a:pt x="1908695" y="1071826"/>
                  <a:pt x="1903119" y="1068278"/>
                  <a:pt x="1901092" y="1062702"/>
                </a:cubicBezTo>
                <a:close/>
                <a:moveTo>
                  <a:pt x="865016" y="1068785"/>
                </a:moveTo>
                <a:cubicBezTo>
                  <a:pt x="857413" y="1065743"/>
                  <a:pt x="853865" y="1057126"/>
                  <a:pt x="856906" y="1049523"/>
                </a:cubicBezTo>
                <a:lnTo>
                  <a:pt x="856906" y="1049523"/>
                </a:lnTo>
                <a:cubicBezTo>
                  <a:pt x="859948" y="1041920"/>
                  <a:pt x="868565" y="1038371"/>
                  <a:pt x="876168" y="1041413"/>
                </a:cubicBezTo>
                <a:lnTo>
                  <a:pt x="876168" y="1041413"/>
                </a:lnTo>
                <a:cubicBezTo>
                  <a:pt x="883771" y="1044454"/>
                  <a:pt x="887319" y="1053071"/>
                  <a:pt x="884278" y="1060675"/>
                </a:cubicBezTo>
                <a:lnTo>
                  <a:pt x="884278" y="1060675"/>
                </a:lnTo>
                <a:cubicBezTo>
                  <a:pt x="881744" y="1066250"/>
                  <a:pt x="876168" y="1069798"/>
                  <a:pt x="870592" y="1069798"/>
                </a:cubicBezTo>
                <a:lnTo>
                  <a:pt x="870592" y="1069798"/>
                </a:lnTo>
                <a:cubicBezTo>
                  <a:pt x="868565" y="1069798"/>
                  <a:pt x="866537" y="1069798"/>
                  <a:pt x="865016" y="1068785"/>
                </a:cubicBezTo>
                <a:close/>
                <a:moveTo>
                  <a:pt x="1962932" y="1036851"/>
                </a:moveTo>
                <a:cubicBezTo>
                  <a:pt x="1959383" y="1029248"/>
                  <a:pt x="1962932" y="1020630"/>
                  <a:pt x="1970535" y="1017082"/>
                </a:cubicBezTo>
                <a:lnTo>
                  <a:pt x="1970535" y="1017082"/>
                </a:lnTo>
                <a:cubicBezTo>
                  <a:pt x="1978138" y="1013534"/>
                  <a:pt x="1986755" y="1017082"/>
                  <a:pt x="1990303" y="1024685"/>
                </a:cubicBezTo>
                <a:lnTo>
                  <a:pt x="1990303" y="1024685"/>
                </a:lnTo>
                <a:cubicBezTo>
                  <a:pt x="1993852" y="1032289"/>
                  <a:pt x="1990303" y="1040906"/>
                  <a:pt x="1982700" y="1044454"/>
                </a:cubicBezTo>
                <a:lnTo>
                  <a:pt x="1982700" y="1044454"/>
                </a:lnTo>
                <a:cubicBezTo>
                  <a:pt x="1980673" y="1045468"/>
                  <a:pt x="1978645" y="1045975"/>
                  <a:pt x="1976618" y="1045975"/>
                </a:cubicBezTo>
                <a:lnTo>
                  <a:pt x="1976618" y="1045975"/>
                </a:lnTo>
                <a:cubicBezTo>
                  <a:pt x="1970535" y="1045468"/>
                  <a:pt x="1965466" y="1042426"/>
                  <a:pt x="1962932" y="1036851"/>
                </a:cubicBezTo>
                <a:close/>
                <a:moveTo>
                  <a:pt x="802669" y="1041920"/>
                </a:moveTo>
                <a:lnTo>
                  <a:pt x="802669" y="1041920"/>
                </a:lnTo>
                <a:cubicBezTo>
                  <a:pt x="795066" y="1038371"/>
                  <a:pt x="792025" y="1029754"/>
                  <a:pt x="795573" y="1022151"/>
                </a:cubicBezTo>
                <a:lnTo>
                  <a:pt x="795573" y="1022151"/>
                </a:lnTo>
                <a:cubicBezTo>
                  <a:pt x="799121" y="1014548"/>
                  <a:pt x="807738" y="1011506"/>
                  <a:pt x="815342" y="1015055"/>
                </a:cubicBezTo>
                <a:lnTo>
                  <a:pt x="815342" y="1015055"/>
                </a:lnTo>
                <a:cubicBezTo>
                  <a:pt x="822945" y="1018603"/>
                  <a:pt x="825986" y="1027220"/>
                  <a:pt x="822438" y="1034823"/>
                </a:cubicBezTo>
                <a:lnTo>
                  <a:pt x="822438" y="1034823"/>
                </a:lnTo>
                <a:cubicBezTo>
                  <a:pt x="819904" y="1040399"/>
                  <a:pt x="814328" y="1043440"/>
                  <a:pt x="808752" y="1043440"/>
                </a:cubicBezTo>
                <a:lnTo>
                  <a:pt x="808752" y="1043440"/>
                </a:lnTo>
                <a:cubicBezTo>
                  <a:pt x="807232" y="1043440"/>
                  <a:pt x="804697" y="1042933"/>
                  <a:pt x="802669" y="1041920"/>
                </a:cubicBezTo>
                <a:close/>
                <a:moveTo>
                  <a:pt x="2023251" y="1008465"/>
                </a:moveTo>
                <a:cubicBezTo>
                  <a:pt x="2019703" y="1001369"/>
                  <a:pt x="2022237" y="992245"/>
                  <a:pt x="2029841" y="988697"/>
                </a:cubicBezTo>
                <a:lnTo>
                  <a:pt x="2029841" y="988697"/>
                </a:lnTo>
                <a:cubicBezTo>
                  <a:pt x="2036937" y="985148"/>
                  <a:pt x="2046061" y="987683"/>
                  <a:pt x="2049609" y="995286"/>
                </a:cubicBezTo>
                <a:lnTo>
                  <a:pt x="2049609" y="995286"/>
                </a:lnTo>
                <a:cubicBezTo>
                  <a:pt x="2053157" y="1002383"/>
                  <a:pt x="2050623" y="1011506"/>
                  <a:pt x="2043020" y="1015562"/>
                </a:cubicBezTo>
                <a:lnTo>
                  <a:pt x="2043020" y="1015562"/>
                </a:lnTo>
                <a:cubicBezTo>
                  <a:pt x="2040992" y="1016575"/>
                  <a:pt x="2038458" y="1017082"/>
                  <a:pt x="2036430" y="1017082"/>
                </a:cubicBezTo>
                <a:lnTo>
                  <a:pt x="2036430" y="1017082"/>
                </a:lnTo>
                <a:cubicBezTo>
                  <a:pt x="2031361" y="1016575"/>
                  <a:pt x="2025786" y="1013534"/>
                  <a:pt x="2023251" y="1008465"/>
                </a:cubicBezTo>
                <a:close/>
                <a:moveTo>
                  <a:pt x="742350" y="1012520"/>
                </a:moveTo>
                <a:cubicBezTo>
                  <a:pt x="735254" y="1008972"/>
                  <a:pt x="732212" y="999848"/>
                  <a:pt x="736267" y="992245"/>
                </a:cubicBezTo>
                <a:lnTo>
                  <a:pt x="736267" y="992245"/>
                </a:lnTo>
                <a:cubicBezTo>
                  <a:pt x="739816" y="985148"/>
                  <a:pt x="748940" y="982107"/>
                  <a:pt x="756543" y="985655"/>
                </a:cubicBezTo>
                <a:lnTo>
                  <a:pt x="756543" y="985655"/>
                </a:lnTo>
                <a:cubicBezTo>
                  <a:pt x="763639" y="989203"/>
                  <a:pt x="766681" y="998327"/>
                  <a:pt x="763132" y="1005931"/>
                </a:cubicBezTo>
                <a:lnTo>
                  <a:pt x="763132" y="1005931"/>
                </a:lnTo>
                <a:cubicBezTo>
                  <a:pt x="760598" y="1010999"/>
                  <a:pt x="755529" y="1014041"/>
                  <a:pt x="749953" y="1014041"/>
                </a:cubicBezTo>
                <a:lnTo>
                  <a:pt x="749953" y="1014041"/>
                </a:lnTo>
                <a:cubicBezTo>
                  <a:pt x="746912" y="1014041"/>
                  <a:pt x="744378" y="1013534"/>
                  <a:pt x="742350" y="1012520"/>
                </a:cubicBezTo>
                <a:close/>
                <a:moveTo>
                  <a:pt x="2082557" y="977038"/>
                </a:moveTo>
                <a:cubicBezTo>
                  <a:pt x="2078502" y="969942"/>
                  <a:pt x="2081036" y="960818"/>
                  <a:pt x="2088132" y="956763"/>
                </a:cubicBezTo>
                <a:lnTo>
                  <a:pt x="2088132" y="956763"/>
                </a:lnTo>
                <a:cubicBezTo>
                  <a:pt x="2095229" y="952708"/>
                  <a:pt x="2104353" y="955242"/>
                  <a:pt x="2108408" y="962338"/>
                </a:cubicBezTo>
                <a:lnTo>
                  <a:pt x="2108408" y="962338"/>
                </a:lnTo>
                <a:cubicBezTo>
                  <a:pt x="2112463" y="969435"/>
                  <a:pt x="2109929" y="978559"/>
                  <a:pt x="2102832" y="982614"/>
                </a:cubicBezTo>
                <a:lnTo>
                  <a:pt x="2102832" y="982614"/>
                </a:lnTo>
                <a:cubicBezTo>
                  <a:pt x="2100298" y="984135"/>
                  <a:pt x="2097763" y="984642"/>
                  <a:pt x="2095229" y="984642"/>
                </a:cubicBezTo>
                <a:lnTo>
                  <a:pt x="2095229" y="984642"/>
                </a:lnTo>
                <a:cubicBezTo>
                  <a:pt x="2090160" y="984135"/>
                  <a:pt x="2085091" y="981600"/>
                  <a:pt x="2082557" y="977038"/>
                </a:cubicBezTo>
                <a:close/>
                <a:moveTo>
                  <a:pt x="683044" y="980080"/>
                </a:moveTo>
                <a:cubicBezTo>
                  <a:pt x="675948" y="976024"/>
                  <a:pt x="673414" y="966901"/>
                  <a:pt x="677469" y="959804"/>
                </a:cubicBezTo>
                <a:lnTo>
                  <a:pt x="677469" y="959804"/>
                </a:lnTo>
                <a:cubicBezTo>
                  <a:pt x="681524" y="952708"/>
                  <a:pt x="690648" y="950173"/>
                  <a:pt x="697744" y="954228"/>
                </a:cubicBezTo>
                <a:lnTo>
                  <a:pt x="697744" y="954228"/>
                </a:lnTo>
                <a:lnTo>
                  <a:pt x="697744" y="954228"/>
                </a:lnTo>
                <a:lnTo>
                  <a:pt x="697744" y="954228"/>
                </a:lnTo>
                <a:cubicBezTo>
                  <a:pt x="704840" y="958283"/>
                  <a:pt x="707375" y="967407"/>
                  <a:pt x="703320" y="974504"/>
                </a:cubicBezTo>
                <a:lnTo>
                  <a:pt x="703320" y="974504"/>
                </a:lnTo>
                <a:cubicBezTo>
                  <a:pt x="700785" y="979066"/>
                  <a:pt x="695717" y="982107"/>
                  <a:pt x="690648" y="982107"/>
                </a:cubicBezTo>
                <a:lnTo>
                  <a:pt x="690648" y="982107"/>
                </a:lnTo>
                <a:cubicBezTo>
                  <a:pt x="688113" y="982107"/>
                  <a:pt x="685579" y="981600"/>
                  <a:pt x="683044" y="980080"/>
                </a:cubicBezTo>
                <a:close/>
                <a:moveTo>
                  <a:pt x="2141356" y="942570"/>
                </a:moveTo>
                <a:cubicBezTo>
                  <a:pt x="2136794" y="935474"/>
                  <a:pt x="2141862" y="926350"/>
                  <a:pt x="2146931" y="921788"/>
                </a:cubicBezTo>
                <a:lnTo>
                  <a:pt x="2146931" y="921788"/>
                </a:lnTo>
                <a:cubicBezTo>
                  <a:pt x="2146931" y="921788"/>
                  <a:pt x="2146931" y="921788"/>
                  <a:pt x="2146931" y="921788"/>
                </a:cubicBezTo>
                <a:lnTo>
                  <a:pt x="2146931" y="921788"/>
                </a:lnTo>
                <a:cubicBezTo>
                  <a:pt x="2146931" y="917226"/>
                  <a:pt x="2161631" y="919253"/>
                  <a:pt x="2166193" y="926350"/>
                </a:cubicBezTo>
                <a:lnTo>
                  <a:pt x="2166193" y="926350"/>
                </a:lnTo>
                <a:cubicBezTo>
                  <a:pt x="2170755" y="933446"/>
                  <a:pt x="2167714" y="942570"/>
                  <a:pt x="2161124" y="947132"/>
                </a:cubicBezTo>
                <a:lnTo>
                  <a:pt x="2161124" y="947132"/>
                </a:lnTo>
                <a:cubicBezTo>
                  <a:pt x="2158590" y="948653"/>
                  <a:pt x="2156055" y="949666"/>
                  <a:pt x="2153521" y="949666"/>
                </a:cubicBezTo>
                <a:lnTo>
                  <a:pt x="2153521" y="949666"/>
                </a:lnTo>
                <a:cubicBezTo>
                  <a:pt x="2148452" y="949666"/>
                  <a:pt x="2143890" y="947132"/>
                  <a:pt x="2141356" y="942570"/>
                </a:cubicBezTo>
                <a:close/>
                <a:moveTo>
                  <a:pt x="625766" y="944597"/>
                </a:moveTo>
                <a:cubicBezTo>
                  <a:pt x="618670" y="940035"/>
                  <a:pt x="617149" y="930912"/>
                  <a:pt x="621204" y="923815"/>
                </a:cubicBezTo>
                <a:lnTo>
                  <a:pt x="621204" y="923815"/>
                </a:lnTo>
                <a:cubicBezTo>
                  <a:pt x="625766" y="916719"/>
                  <a:pt x="634890" y="914691"/>
                  <a:pt x="641987" y="919253"/>
                </a:cubicBezTo>
                <a:lnTo>
                  <a:pt x="641987" y="919253"/>
                </a:lnTo>
                <a:cubicBezTo>
                  <a:pt x="649083" y="923815"/>
                  <a:pt x="650604" y="932939"/>
                  <a:pt x="646549" y="940035"/>
                </a:cubicBezTo>
                <a:lnTo>
                  <a:pt x="646549" y="940035"/>
                </a:lnTo>
                <a:cubicBezTo>
                  <a:pt x="643507" y="944597"/>
                  <a:pt x="638945" y="946625"/>
                  <a:pt x="633876" y="946625"/>
                </a:cubicBezTo>
                <a:lnTo>
                  <a:pt x="633876" y="946625"/>
                </a:lnTo>
                <a:cubicBezTo>
                  <a:pt x="630835" y="947132"/>
                  <a:pt x="627794" y="946118"/>
                  <a:pt x="625766" y="944597"/>
                </a:cubicBezTo>
                <a:close/>
                <a:moveTo>
                  <a:pt x="2195592" y="906074"/>
                </a:moveTo>
                <a:cubicBezTo>
                  <a:pt x="2191030" y="899485"/>
                  <a:pt x="2192551" y="889854"/>
                  <a:pt x="2199141" y="885292"/>
                </a:cubicBezTo>
                <a:lnTo>
                  <a:pt x="2199141" y="885292"/>
                </a:lnTo>
                <a:cubicBezTo>
                  <a:pt x="2205730" y="880730"/>
                  <a:pt x="2215361" y="882251"/>
                  <a:pt x="2219923" y="888840"/>
                </a:cubicBezTo>
                <a:lnTo>
                  <a:pt x="2219923" y="888840"/>
                </a:lnTo>
                <a:cubicBezTo>
                  <a:pt x="2224485" y="895429"/>
                  <a:pt x="2222964" y="905060"/>
                  <a:pt x="2216375" y="909622"/>
                </a:cubicBezTo>
                <a:lnTo>
                  <a:pt x="2216375" y="909622"/>
                </a:lnTo>
                <a:cubicBezTo>
                  <a:pt x="2213840" y="911650"/>
                  <a:pt x="2210799" y="912157"/>
                  <a:pt x="2207758" y="912157"/>
                </a:cubicBezTo>
                <a:lnTo>
                  <a:pt x="2207758" y="912157"/>
                </a:lnTo>
                <a:cubicBezTo>
                  <a:pt x="2203196" y="912157"/>
                  <a:pt x="2198634" y="910129"/>
                  <a:pt x="2195592" y="906074"/>
                </a:cubicBezTo>
                <a:close/>
                <a:moveTo>
                  <a:pt x="569502" y="906581"/>
                </a:moveTo>
                <a:cubicBezTo>
                  <a:pt x="562912" y="902019"/>
                  <a:pt x="561392" y="892388"/>
                  <a:pt x="565954" y="885799"/>
                </a:cubicBezTo>
                <a:lnTo>
                  <a:pt x="565954" y="885799"/>
                </a:lnTo>
                <a:cubicBezTo>
                  <a:pt x="570516" y="879209"/>
                  <a:pt x="580147" y="877688"/>
                  <a:pt x="586736" y="882251"/>
                </a:cubicBezTo>
                <a:lnTo>
                  <a:pt x="586736" y="882251"/>
                </a:lnTo>
                <a:cubicBezTo>
                  <a:pt x="593326" y="886812"/>
                  <a:pt x="594846" y="896443"/>
                  <a:pt x="590284" y="903033"/>
                </a:cubicBezTo>
                <a:lnTo>
                  <a:pt x="590284" y="903033"/>
                </a:lnTo>
                <a:cubicBezTo>
                  <a:pt x="587243" y="907088"/>
                  <a:pt x="582681" y="909115"/>
                  <a:pt x="578119" y="909115"/>
                </a:cubicBezTo>
                <a:lnTo>
                  <a:pt x="578119" y="909115"/>
                </a:lnTo>
                <a:cubicBezTo>
                  <a:pt x="575585" y="909622"/>
                  <a:pt x="572543" y="908609"/>
                  <a:pt x="569502" y="906581"/>
                </a:cubicBezTo>
                <a:close/>
                <a:moveTo>
                  <a:pt x="2249829" y="866537"/>
                </a:moveTo>
                <a:cubicBezTo>
                  <a:pt x="2244760" y="859947"/>
                  <a:pt x="2245774" y="850824"/>
                  <a:pt x="2252364" y="845755"/>
                </a:cubicBezTo>
                <a:lnTo>
                  <a:pt x="2252364" y="845755"/>
                </a:lnTo>
                <a:cubicBezTo>
                  <a:pt x="2258953" y="840686"/>
                  <a:pt x="2268077" y="841700"/>
                  <a:pt x="2273146" y="848289"/>
                </a:cubicBezTo>
                <a:lnTo>
                  <a:pt x="2273146" y="848289"/>
                </a:lnTo>
                <a:cubicBezTo>
                  <a:pt x="2278215" y="854879"/>
                  <a:pt x="2277201" y="864002"/>
                  <a:pt x="2270611" y="869071"/>
                </a:cubicBezTo>
                <a:lnTo>
                  <a:pt x="2270611" y="869071"/>
                </a:lnTo>
                <a:cubicBezTo>
                  <a:pt x="2268077" y="871099"/>
                  <a:pt x="2264529" y="872113"/>
                  <a:pt x="2261488" y="872113"/>
                </a:cubicBezTo>
                <a:lnTo>
                  <a:pt x="2261488" y="872113"/>
                </a:lnTo>
                <a:cubicBezTo>
                  <a:pt x="2256926" y="872113"/>
                  <a:pt x="2252870" y="870085"/>
                  <a:pt x="2249829" y="866537"/>
                </a:cubicBezTo>
                <a:close/>
                <a:moveTo>
                  <a:pt x="515772" y="866030"/>
                </a:moveTo>
                <a:lnTo>
                  <a:pt x="515772" y="866030"/>
                </a:lnTo>
                <a:cubicBezTo>
                  <a:pt x="509183" y="860961"/>
                  <a:pt x="508169" y="851330"/>
                  <a:pt x="513238" y="845248"/>
                </a:cubicBezTo>
                <a:lnTo>
                  <a:pt x="513238" y="845248"/>
                </a:lnTo>
                <a:cubicBezTo>
                  <a:pt x="518306" y="838658"/>
                  <a:pt x="527937" y="837645"/>
                  <a:pt x="534020" y="842714"/>
                </a:cubicBezTo>
                <a:lnTo>
                  <a:pt x="534020" y="842714"/>
                </a:lnTo>
                <a:lnTo>
                  <a:pt x="534020" y="842714"/>
                </a:lnTo>
                <a:lnTo>
                  <a:pt x="534020" y="842714"/>
                </a:lnTo>
                <a:cubicBezTo>
                  <a:pt x="540609" y="847782"/>
                  <a:pt x="541623" y="856906"/>
                  <a:pt x="536554" y="863496"/>
                </a:cubicBezTo>
                <a:lnTo>
                  <a:pt x="536554" y="863496"/>
                </a:lnTo>
                <a:cubicBezTo>
                  <a:pt x="533513" y="867044"/>
                  <a:pt x="529458" y="869071"/>
                  <a:pt x="524896" y="869071"/>
                </a:cubicBezTo>
                <a:lnTo>
                  <a:pt x="524896" y="869071"/>
                </a:lnTo>
                <a:cubicBezTo>
                  <a:pt x="521855" y="869578"/>
                  <a:pt x="518306" y="868565"/>
                  <a:pt x="515772" y="866030"/>
                </a:cubicBezTo>
                <a:close/>
                <a:moveTo>
                  <a:pt x="2302038" y="824465"/>
                </a:moveTo>
                <a:cubicBezTo>
                  <a:pt x="2296463" y="818383"/>
                  <a:pt x="2297477" y="808752"/>
                  <a:pt x="2303559" y="803683"/>
                </a:cubicBezTo>
                <a:lnTo>
                  <a:pt x="2303559" y="803683"/>
                </a:lnTo>
                <a:lnTo>
                  <a:pt x="2303559" y="803683"/>
                </a:lnTo>
                <a:lnTo>
                  <a:pt x="2303559" y="803683"/>
                </a:lnTo>
                <a:cubicBezTo>
                  <a:pt x="2309642" y="798107"/>
                  <a:pt x="2319273" y="799121"/>
                  <a:pt x="2324341" y="805204"/>
                </a:cubicBezTo>
                <a:lnTo>
                  <a:pt x="2324341" y="805204"/>
                </a:lnTo>
                <a:cubicBezTo>
                  <a:pt x="2329917" y="811287"/>
                  <a:pt x="2328903" y="820917"/>
                  <a:pt x="2322821" y="825986"/>
                </a:cubicBezTo>
                <a:lnTo>
                  <a:pt x="2322821" y="825986"/>
                </a:lnTo>
                <a:cubicBezTo>
                  <a:pt x="2320286" y="828520"/>
                  <a:pt x="2316738" y="829534"/>
                  <a:pt x="2313190" y="829534"/>
                </a:cubicBezTo>
                <a:lnTo>
                  <a:pt x="2313190" y="829534"/>
                </a:lnTo>
                <a:cubicBezTo>
                  <a:pt x="2309135" y="829534"/>
                  <a:pt x="2304573" y="828014"/>
                  <a:pt x="2302038" y="824465"/>
                </a:cubicBezTo>
                <a:close/>
                <a:moveTo>
                  <a:pt x="463563" y="822945"/>
                </a:moveTo>
                <a:lnTo>
                  <a:pt x="463563" y="822945"/>
                </a:lnTo>
                <a:cubicBezTo>
                  <a:pt x="457480" y="817369"/>
                  <a:pt x="456973" y="808245"/>
                  <a:pt x="462042" y="802163"/>
                </a:cubicBezTo>
                <a:lnTo>
                  <a:pt x="462042" y="802163"/>
                </a:lnTo>
                <a:cubicBezTo>
                  <a:pt x="467618" y="796080"/>
                  <a:pt x="476742" y="795573"/>
                  <a:pt x="482824" y="800642"/>
                </a:cubicBezTo>
                <a:lnTo>
                  <a:pt x="482824" y="800642"/>
                </a:lnTo>
                <a:lnTo>
                  <a:pt x="482824" y="800642"/>
                </a:lnTo>
                <a:lnTo>
                  <a:pt x="482824" y="800642"/>
                </a:lnTo>
                <a:cubicBezTo>
                  <a:pt x="488907" y="806218"/>
                  <a:pt x="489414" y="815342"/>
                  <a:pt x="484345" y="821424"/>
                </a:cubicBezTo>
                <a:lnTo>
                  <a:pt x="484345" y="821424"/>
                </a:lnTo>
                <a:cubicBezTo>
                  <a:pt x="481304" y="824973"/>
                  <a:pt x="477249" y="826493"/>
                  <a:pt x="473194" y="826493"/>
                </a:cubicBezTo>
                <a:lnTo>
                  <a:pt x="473194" y="826493"/>
                </a:lnTo>
                <a:cubicBezTo>
                  <a:pt x="470152" y="826493"/>
                  <a:pt x="466604" y="825479"/>
                  <a:pt x="463563" y="822945"/>
                </a:cubicBezTo>
                <a:close/>
                <a:moveTo>
                  <a:pt x="2351713" y="780366"/>
                </a:moveTo>
                <a:cubicBezTo>
                  <a:pt x="2346138" y="774284"/>
                  <a:pt x="2346138" y="765160"/>
                  <a:pt x="2352220" y="760091"/>
                </a:cubicBezTo>
                <a:lnTo>
                  <a:pt x="2352220" y="760091"/>
                </a:lnTo>
                <a:cubicBezTo>
                  <a:pt x="2352220" y="760091"/>
                  <a:pt x="2352220" y="760091"/>
                  <a:pt x="2352220" y="760091"/>
                </a:cubicBezTo>
                <a:lnTo>
                  <a:pt x="2352220" y="760091"/>
                </a:lnTo>
                <a:cubicBezTo>
                  <a:pt x="2358303" y="760091"/>
                  <a:pt x="2367427" y="754008"/>
                  <a:pt x="2373002" y="760091"/>
                </a:cubicBezTo>
                <a:lnTo>
                  <a:pt x="2373002" y="760091"/>
                </a:lnTo>
                <a:cubicBezTo>
                  <a:pt x="2378578" y="766174"/>
                  <a:pt x="2378578" y="775297"/>
                  <a:pt x="2372496" y="780873"/>
                </a:cubicBezTo>
                <a:lnTo>
                  <a:pt x="2372496" y="780873"/>
                </a:lnTo>
                <a:cubicBezTo>
                  <a:pt x="2369454" y="783408"/>
                  <a:pt x="2365906" y="784928"/>
                  <a:pt x="2362358" y="784928"/>
                </a:cubicBezTo>
                <a:lnTo>
                  <a:pt x="2362358" y="784928"/>
                </a:lnTo>
                <a:cubicBezTo>
                  <a:pt x="2358810" y="784928"/>
                  <a:pt x="2354755" y="783915"/>
                  <a:pt x="2351713" y="780366"/>
                </a:cubicBezTo>
                <a:close/>
                <a:moveTo>
                  <a:pt x="413888" y="777325"/>
                </a:moveTo>
                <a:cubicBezTo>
                  <a:pt x="407805" y="771749"/>
                  <a:pt x="407805" y="762119"/>
                  <a:pt x="413381" y="756543"/>
                </a:cubicBezTo>
                <a:lnTo>
                  <a:pt x="413381" y="756543"/>
                </a:lnTo>
                <a:cubicBezTo>
                  <a:pt x="418957" y="750460"/>
                  <a:pt x="428588" y="750460"/>
                  <a:pt x="434163" y="756036"/>
                </a:cubicBezTo>
                <a:lnTo>
                  <a:pt x="434163" y="756036"/>
                </a:lnTo>
                <a:cubicBezTo>
                  <a:pt x="440246" y="761612"/>
                  <a:pt x="440246" y="771242"/>
                  <a:pt x="434670" y="776818"/>
                </a:cubicBezTo>
                <a:lnTo>
                  <a:pt x="434670" y="776818"/>
                </a:lnTo>
                <a:cubicBezTo>
                  <a:pt x="431629" y="779860"/>
                  <a:pt x="428081" y="781380"/>
                  <a:pt x="424026" y="781380"/>
                </a:cubicBezTo>
                <a:lnTo>
                  <a:pt x="424026" y="781380"/>
                </a:lnTo>
                <a:cubicBezTo>
                  <a:pt x="420477" y="781887"/>
                  <a:pt x="416929" y="780366"/>
                  <a:pt x="413888" y="777325"/>
                </a:cubicBezTo>
                <a:close/>
                <a:moveTo>
                  <a:pt x="2399867" y="733226"/>
                </a:moveTo>
                <a:cubicBezTo>
                  <a:pt x="2393785" y="727650"/>
                  <a:pt x="2393785" y="718019"/>
                  <a:pt x="2399361" y="712444"/>
                </a:cubicBezTo>
                <a:lnTo>
                  <a:pt x="2399361" y="712444"/>
                </a:lnTo>
                <a:lnTo>
                  <a:pt x="2399361" y="712444"/>
                </a:lnTo>
                <a:lnTo>
                  <a:pt x="2399361" y="712444"/>
                </a:lnTo>
                <a:cubicBezTo>
                  <a:pt x="2404936" y="706361"/>
                  <a:pt x="2414567" y="706361"/>
                  <a:pt x="2420143" y="711937"/>
                </a:cubicBezTo>
                <a:lnTo>
                  <a:pt x="2420143" y="711937"/>
                </a:lnTo>
                <a:cubicBezTo>
                  <a:pt x="2426226" y="717513"/>
                  <a:pt x="2426226" y="727143"/>
                  <a:pt x="2420650" y="732719"/>
                </a:cubicBezTo>
                <a:lnTo>
                  <a:pt x="2420650" y="732719"/>
                </a:lnTo>
                <a:cubicBezTo>
                  <a:pt x="2417608" y="735760"/>
                  <a:pt x="2414060" y="737281"/>
                  <a:pt x="2410005" y="737281"/>
                </a:cubicBezTo>
                <a:lnTo>
                  <a:pt x="2410005" y="737281"/>
                </a:lnTo>
                <a:cubicBezTo>
                  <a:pt x="2406457" y="737281"/>
                  <a:pt x="2402402" y="736267"/>
                  <a:pt x="2399867" y="733226"/>
                </a:cubicBezTo>
                <a:close/>
                <a:moveTo>
                  <a:pt x="366241" y="729678"/>
                </a:moveTo>
                <a:cubicBezTo>
                  <a:pt x="360665" y="723595"/>
                  <a:pt x="360665" y="714471"/>
                  <a:pt x="366748" y="708896"/>
                </a:cubicBezTo>
                <a:lnTo>
                  <a:pt x="366748" y="708896"/>
                </a:lnTo>
                <a:cubicBezTo>
                  <a:pt x="372830" y="703320"/>
                  <a:pt x="381954" y="703320"/>
                  <a:pt x="387530" y="709402"/>
                </a:cubicBezTo>
                <a:lnTo>
                  <a:pt x="387530" y="709402"/>
                </a:lnTo>
                <a:cubicBezTo>
                  <a:pt x="393106" y="715485"/>
                  <a:pt x="393106" y="724609"/>
                  <a:pt x="387023" y="730185"/>
                </a:cubicBezTo>
                <a:lnTo>
                  <a:pt x="387023" y="730185"/>
                </a:lnTo>
                <a:cubicBezTo>
                  <a:pt x="383982" y="732719"/>
                  <a:pt x="380433" y="734240"/>
                  <a:pt x="376885" y="734240"/>
                </a:cubicBezTo>
                <a:lnTo>
                  <a:pt x="376885" y="734240"/>
                </a:lnTo>
                <a:cubicBezTo>
                  <a:pt x="372830" y="734240"/>
                  <a:pt x="369282" y="732719"/>
                  <a:pt x="366241" y="729678"/>
                </a:cubicBezTo>
                <a:close/>
                <a:moveTo>
                  <a:pt x="2445487" y="684565"/>
                </a:moveTo>
                <a:cubicBezTo>
                  <a:pt x="2439405" y="678989"/>
                  <a:pt x="2438391" y="669865"/>
                  <a:pt x="2443967" y="663783"/>
                </a:cubicBezTo>
                <a:lnTo>
                  <a:pt x="2443967" y="663783"/>
                </a:lnTo>
                <a:cubicBezTo>
                  <a:pt x="2449542" y="657700"/>
                  <a:pt x="2458666" y="656686"/>
                  <a:pt x="2464749" y="662262"/>
                </a:cubicBezTo>
                <a:lnTo>
                  <a:pt x="2464749" y="662262"/>
                </a:lnTo>
                <a:cubicBezTo>
                  <a:pt x="2470831" y="667838"/>
                  <a:pt x="2471338" y="676962"/>
                  <a:pt x="2466269" y="683044"/>
                </a:cubicBezTo>
                <a:lnTo>
                  <a:pt x="2466269" y="683044"/>
                </a:lnTo>
                <a:cubicBezTo>
                  <a:pt x="2463228" y="686592"/>
                  <a:pt x="2459173" y="688113"/>
                  <a:pt x="2455118" y="688113"/>
                </a:cubicBezTo>
                <a:lnTo>
                  <a:pt x="2455118" y="688113"/>
                </a:lnTo>
                <a:cubicBezTo>
                  <a:pt x="2451570" y="688113"/>
                  <a:pt x="2448022" y="686592"/>
                  <a:pt x="2445487" y="684565"/>
                </a:cubicBezTo>
                <a:close/>
                <a:moveTo>
                  <a:pt x="320621" y="679496"/>
                </a:moveTo>
                <a:cubicBezTo>
                  <a:pt x="315045" y="673413"/>
                  <a:pt x="316059" y="663783"/>
                  <a:pt x="322142" y="658714"/>
                </a:cubicBezTo>
                <a:lnTo>
                  <a:pt x="322142" y="658714"/>
                </a:lnTo>
                <a:cubicBezTo>
                  <a:pt x="328224" y="653138"/>
                  <a:pt x="337855" y="654152"/>
                  <a:pt x="342924" y="660234"/>
                </a:cubicBezTo>
                <a:lnTo>
                  <a:pt x="342924" y="660234"/>
                </a:lnTo>
                <a:cubicBezTo>
                  <a:pt x="348500" y="666317"/>
                  <a:pt x="347486" y="675948"/>
                  <a:pt x="341403" y="681017"/>
                </a:cubicBezTo>
                <a:lnTo>
                  <a:pt x="341403" y="681017"/>
                </a:lnTo>
                <a:cubicBezTo>
                  <a:pt x="338869" y="683551"/>
                  <a:pt x="335321" y="684565"/>
                  <a:pt x="331772" y="684565"/>
                </a:cubicBezTo>
                <a:lnTo>
                  <a:pt x="331772" y="684565"/>
                </a:lnTo>
                <a:cubicBezTo>
                  <a:pt x="327717" y="684565"/>
                  <a:pt x="323662" y="683044"/>
                  <a:pt x="320621" y="679496"/>
                </a:cubicBezTo>
                <a:close/>
                <a:moveTo>
                  <a:pt x="2488572" y="633370"/>
                </a:moveTo>
                <a:cubicBezTo>
                  <a:pt x="2481983" y="628301"/>
                  <a:pt x="2480969" y="619177"/>
                  <a:pt x="2486038" y="612587"/>
                </a:cubicBezTo>
                <a:lnTo>
                  <a:pt x="2486038" y="612587"/>
                </a:lnTo>
                <a:cubicBezTo>
                  <a:pt x="2491107" y="605998"/>
                  <a:pt x="2500231" y="604984"/>
                  <a:pt x="2506820" y="610053"/>
                </a:cubicBezTo>
                <a:lnTo>
                  <a:pt x="2506820" y="610053"/>
                </a:lnTo>
                <a:cubicBezTo>
                  <a:pt x="2513410" y="615122"/>
                  <a:pt x="2514424" y="624752"/>
                  <a:pt x="2509355" y="630835"/>
                </a:cubicBezTo>
                <a:lnTo>
                  <a:pt x="2509355" y="630835"/>
                </a:lnTo>
                <a:cubicBezTo>
                  <a:pt x="2506313" y="634383"/>
                  <a:pt x="2502258" y="636411"/>
                  <a:pt x="2497696" y="636411"/>
                </a:cubicBezTo>
                <a:lnTo>
                  <a:pt x="2497696" y="636411"/>
                </a:lnTo>
                <a:cubicBezTo>
                  <a:pt x="2494655" y="636411"/>
                  <a:pt x="2491107" y="635397"/>
                  <a:pt x="2488572" y="633370"/>
                </a:cubicBezTo>
                <a:close/>
                <a:moveTo>
                  <a:pt x="277536" y="627287"/>
                </a:moveTo>
                <a:cubicBezTo>
                  <a:pt x="272467" y="620697"/>
                  <a:pt x="273480" y="611573"/>
                  <a:pt x="280070" y="606504"/>
                </a:cubicBezTo>
                <a:lnTo>
                  <a:pt x="280070" y="606504"/>
                </a:lnTo>
                <a:cubicBezTo>
                  <a:pt x="286660" y="601436"/>
                  <a:pt x="295783" y="602449"/>
                  <a:pt x="300852" y="609039"/>
                </a:cubicBezTo>
                <a:lnTo>
                  <a:pt x="300852" y="609039"/>
                </a:lnTo>
                <a:cubicBezTo>
                  <a:pt x="305921" y="615629"/>
                  <a:pt x="304907" y="624752"/>
                  <a:pt x="298318" y="629821"/>
                </a:cubicBezTo>
                <a:lnTo>
                  <a:pt x="298318" y="629821"/>
                </a:lnTo>
                <a:cubicBezTo>
                  <a:pt x="295783" y="631849"/>
                  <a:pt x="292235" y="632863"/>
                  <a:pt x="289194" y="632863"/>
                </a:cubicBezTo>
                <a:lnTo>
                  <a:pt x="289194" y="632863"/>
                </a:lnTo>
                <a:cubicBezTo>
                  <a:pt x="285139" y="633370"/>
                  <a:pt x="280577" y="631342"/>
                  <a:pt x="277536" y="627287"/>
                </a:cubicBezTo>
                <a:close/>
                <a:moveTo>
                  <a:pt x="2529123" y="580146"/>
                </a:moveTo>
                <a:cubicBezTo>
                  <a:pt x="2522534" y="575585"/>
                  <a:pt x="2521013" y="565954"/>
                  <a:pt x="2525575" y="559364"/>
                </a:cubicBezTo>
                <a:lnTo>
                  <a:pt x="2525575" y="559364"/>
                </a:lnTo>
                <a:cubicBezTo>
                  <a:pt x="2530137" y="552775"/>
                  <a:pt x="2539768" y="551254"/>
                  <a:pt x="2546358" y="555816"/>
                </a:cubicBezTo>
                <a:lnTo>
                  <a:pt x="2546358" y="555816"/>
                </a:lnTo>
                <a:cubicBezTo>
                  <a:pt x="2552947" y="560378"/>
                  <a:pt x="2554468" y="570009"/>
                  <a:pt x="2549906" y="576598"/>
                </a:cubicBezTo>
                <a:lnTo>
                  <a:pt x="2549906" y="576598"/>
                </a:lnTo>
                <a:cubicBezTo>
                  <a:pt x="2546864" y="580653"/>
                  <a:pt x="2542302" y="582681"/>
                  <a:pt x="2537740" y="582681"/>
                </a:cubicBezTo>
                <a:lnTo>
                  <a:pt x="2537740" y="582681"/>
                </a:lnTo>
                <a:cubicBezTo>
                  <a:pt x="2534699" y="583188"/>
                  <a:pt x="2531658" y="582174"/>
                  <a:pt x="2529123" y="580146"/>
                </a:cubicBezTo>
                <a:close/>
                <a:moveTo>
                  <a:pt x="237492" y="573557"/>
                </a:moveTo>
                <a:lnTo>
                  <a:pt x="237492" y="573557"/>
                </a:lnTo>
                <a:cubicBezTo>
                  <a:pt x="232930" y="566967"/>
                  <a:pt x="234450" y="557337"/>
                  <a:pt x="241040" y="552775"/>
                </a:cubicBezTo>
                <a:lnTo>
                  <a:pt x="241040" y="552775"/>
                </a:lnTo>
                <a:cubicBezTo>
                  <a:pt x="247629" y="548213"/>
                  <a:pt x="261822" y="549733"/>
                  <a:pt x="261822" y="556323"/>
                </a:cubicBezTo>
                <a:lnTo>
                  <a:pt x="261822" y="556323"/>
                </a:lnTo>
                <a:cubicBezTo>
                  <a:pt x="261822" y="556323"/>
                  <a:pt x="261822" y="556323"/>
                  <a:pt x="261822" y="556323"/>
                </a:cubicBezTo>
                <a:lnTo>
                  <a:pt x="261822" y="556323"/>
                </a:lnTo>
                <a:cubicBezTo>
                  <a:pt x="261822" y="562912"/>
                  <a:pt x="264863" y="572036"/>
                  <a:pt x="258274" y="577105"/>
                </a:cubicBezTo>
                <a:lnTo>
                  <a:pt x="258274" y="577105"/>
                </a:lnTo>
                <a:cubicBezTo>
                  <a:pt x="255739" y="579133"/>
                  <a:pt x="252698" y="579640"/>
                  <a:pt x="249657" y="579640"/>
                </a:cubicBezTo>
                <a:lnTo>
                  <a:pt x="249657" y="579640"/>
                </a:lnTo>
                <a:cubicBezTo>
                  <a:pt x="244588" y="579640"/>
                  <a:pt x="240026" y="577612"/>
                  <a:pt x="237492" y="573557"/>
                </a:cubicBezTo>
                <a:close/>
                <a:moveTo>
                  <a:pt x="2567647" y="525403"/>
                </a:moveTo>
                <a:cubicBezTo>
                  <a:pt x="2560550" y="520841"/>
                  <a:pt x="2558523" y="511717"/>
                  <a:pt x="2563085" y="504621"/>
                </a:cubicBezTo>
                <a:lnTo>
                  <a:pt x="2563085" y="504621"/>
                </a:lnTo>
                <a:cubicBezTo>
                  <a:pt x="2567647" y="497524"/>
                  <a:pt x="2576771" y="495496"/>
                  <a:pt x="2583867" y="500058"/>
                </a:cubicBezTo>
                <a:lnTo>
                  <a:pt x="2583867" y="500058"/>
                </a:lnTo>
                <a:cubicBezTo>
                  <a:pt x="2590963" y="504621"/>
                  <a:pt x="2592484" y="513744"/>
                  <a:pt x="2588429" y="520841"/>
                </a:cubicBezTo>
                <a:lnTo>
                  <a:pt x="2588429" y="520841"/>
                </a:lnTo>
                <a:cubicBezTo>
                  <a:pt x="2585388" y="525403"/>
                  <a:pt x="2580826" y="527430"/>
                  <a:pt x="2575757" y="527430"/>
                </a:cubicBezTo>
                <a:lnTo>
                  <a:pt x="2575757" y="527430"/>
                </a:lnTo>
                <a:cubicBezTo>
                  <a:pt x="2572716" y="527937"/>
                  <a:pt x="2569674" y="526923"/>
                  <a:pt x="2567647" y="525403"/>
                </a:cubicBezTo>
                <a:close/>
                <a:moveTo>
                  <a:pt x="199475" y="517293"/>
                </a:moveTo>
                <a:cubicBezTo>
                  <a:pt x="194913" y="510196"/>
                  <a:pt x="196941" y="501072"/>
                  <a:pt x="204037" y="497017"/>
                </a:cubicBezTo>
                <a:lnTo>
                  <a:pt x="204037" y="497017"/>
                </a:lnTo>
                <a:cubicBezTo>
                  <a:pt x="211134" y="492455"/>
                  <a:pt x="220257" y="494483"/>
                  <a:pt x="224313" y="501579"/>
                </a:cubicBezTo>
                <a:lnTo>
                  <a:pt x="224313" y="501579"/>
                </a:lnTo>
                <a:lnTo>
                  <a:pt x="224313" y="501579"/>
                </a:lnTo>
                <a:lnTo>
                  <a:pt x="224313" y="501579"/>
                </a:lnTo>
                <a:cubicBezTo>
                  <a:pt x="228875" y="508676"/>
                  <a:pt x="226847" y="517799"/>
                  <a:pt x="219751" y="522362"/>
                </a:cubicBezTo>
                <a:lnTo>
                  <a:pt x="219751" y="522362"/>
                </a:lnTo>
                <a:cubicBezTo>
                  <a:pt x="217216" y="523882"/>
                  <a:pt x="214682" y="524896"/>
                  <a:pt x="211640" y="524896"/>
                </a:cubicBezTo>
                <a:lnTo>
                  <a:pt x="211640" y="524896"/>
                </a:lnTo>
                <a:cubicBezTo>
                  <a:pt x="207078" y="523882"/>
                  <a:pt x="202516" y="521855"/>
                  <a:pt x="199475" y="517293"/>
                </a:cubicBezTo>
                <a:close/>
                <a:moveTo>
                  <a:pt x="2603129" y="469138"/>
                </a:moveTo>
                <a:cubicBezTo>
                  <a:pt x="2596032" y="465083"/>
                  <a:pt x="2593498" y="455959"/>
                  <a:pt x="2597553" y="448863"/>
                </a:cubicBezTo>
                <a:lnTo>
                  <a:pt x="2597553" y="448863"/>
                </a:lnTo>
                <a:lnTo>
                  <a:pt x="2597553" y="448863"/>
                </a:lnTo>
                <a:lnTo>
                  <a:pt x="2597553" y="448863"/>
                </a:lnTo>
                <a:cubicBezTo>
                  <a:pt x="2601608" y="441767"/>
                  <a:pt x="2610732" y="439232"/>
                  <a:pt x="2617828" y="443287"/>
                </a:cubicBezTo>
                <a:lnTo>
                  <a:pt x="2617828" y="443287"/>
                </a:lnTo>
                <a:cubicBezTo>
                  <a:pt x="2624925" y="447342"/>
                  <a:pt x="2627459" y="456466"/>
                  <a:pt x="2623404" y="463563"/>
                </a:cubicBezTo>
                <a:lnTo>
                  <a:pt x="2623404" y="463563"/>
                </a:lnTo>
                <a:cubicBezTo>
                  <a:pt x="2620870" y="468125"/>
                  <a:pt x="2615801" y="471166"/>
                  <a:pt x="2610732" y="471166"/>
                </a:cubicBezTo>
                <a:lnTo>
                  <a:pt x="2610732" y="471166"/>
                </a:lnTo>
                <a:cubicBezTo>
                  <a:pt x="2607691" y="471166"/>
                  <a:pt x="2605156" y="470152"/>
                  <a:pt x="2603129" y="469138"/>
                </a:cubicBezTo>
                <a:close/>
                <a:moveTo>
                  <a:pt x="164500" y="459508"/>
                </a:moveTo>
                <a:lnTo>
                  <a:pt x="164500" y="459508"/>
                </a:lnTo>
                <a:cubicBezTo>
                  <a:pt x="160445" y="452411"/>
                  <a:pt x="162979" y="443287"/>
                  <a:pt x="170076" y="439232"/>
                </a:cubicBezTo>
                <a:lnTo>
                  <a:pt x="170076" y="439232"/>
                </a:lnTo>
                <a:cubicBezTo>
                  <a:pt x="177172" y="435177"/>
                  <a:pt x="186296" y="437711"/>
                  <a:pt x="190351" y="444808"/>
                </a:cubicBezTo>
                <a:lnTo>
                  <a:pt x="190351" y="444808"/>
                </a:lnTo>
                <a:cubicBezTo>
                  <a:pt x="194406" y="451904"/>
                  <a:pt x="191872" y="461028"/>
                  <a:pt x="184775" y="465083"/>
                </a:cubicBezTo>
                <a:lnTo>
                  <a:pt x="184775" y="465083"/>
                </a:lnTo>
                <a:cubicBezTo>
                  <a:pt x="182241" y="466604"/>
                  <a:pt x="179707" y="467111"/>
                  <a:pt x="177172" y="467111"/>
                </a:cubicBezTo>
                <a:lnTo>
                  <a:pt x="177172" y="467111"/>
                </a:lnTo>
                <a:cubicBezTo>
                  <a:pt x="172103" y="467111"/>
                  <a:pt x="167034" y="464070"/>
                  <a:pt x="164500" y="459508"/>
                </a:cubicBezTo>
                <a:close/>
                <a:moveTo>
                  <a:pt x="2635569" y="410847"/>
                </a:moveTo>
                <a:cubicBezTo>
                  <a:pt x="2628473" y="407298"/>
                  <a:pt x="2625432" y="398174"/>
                  <a:pt x="2628980" y="390571"/>
                </a:cubicBezTo>
                <a:lnTo>
                  <a:pt x="2628980" y="390571"/>
                </a:lnTo>
                <a:cubicBezTo>
                  <a:pt x="2632528" y="383475"/>
                  <a:pt x="2641652" y="380433"/>
                  <a:pt x="2649255" y="383982"/>
                </a:cubicBezTo>
                <a:lnTo>
                  <a:pt x="2649255" y="383982"/>
                </a:lnTo>
                <a:cubicBezTo>
                  <a:pt x="2656352" y="387530"/>
                  <a:pt x="2659393" y="396654"/>
                  <a:pt x="2655845" y="404257"/>
                </a:cubicBezTo>
                <a:lnTo>
                  <a:pt x="2655845" y="404257"/>
                </a:lnTo>
                <a:cubicBezTo>
                  <a:pt x="2653310" y="409326"/>
                  <a:pt x="2648242" y="412367"/>
                  <a:pt x="2642666" y="412367"/>
                </a:cubicBezTo>
                <a:lnTo>
                  <a:pt x="2642666" y="412367"/>
                </a:lnTo>
                <a:cubicBezTo>
                  <a:pt x="2640131" y="412367"/>
                  <a:pt x="2638104" y="411860"/>
                  <a:pt x="2635569" y="410847"/>
                </a:cubicBezTo>
                <a:close/>
                <a:moveTo>
                  <a:pt x="132059" y="400202"/>
                </a:moveTo>
                <a:cubicBezTo>
                  <a:pt x="128511" y="393106"/>
                  <a:pt x="131046" y="383982"/>
                  <a:pt x="138649" y="379927"/>
                </a:cubicBezTo>
                <a:lnTo>
                  <a:pt x="138649" y="379927"/>
                </a:lnTo>
                <a:cubicBezTo>
                  <a:pt x="145745" y="376378"/>
                  <a:pt x="154869" y="378913"/>
                  <a:pt x="158924" y="386516"/>
                </a:cubicBezTo>
                <a:lnTo>
                  <a:pt x="158924" y="386516"/>
                </a:lnTo>
                <a:cubicBezTo>
                  <a:pt x="162472" y="393612"/>
                  <a:pt x="159938" y="402736"/>
                  <a:pt x="152335" y="406791"/>
                </a:cubicBezTo>
                <a:lnTo>
                  <a:pt x="152335" y="406791"/>
                </a:lnTo>
                <a:cubicBezTo>
                  <a:pt x="150307" y="407805"/>
                  <a:pt x="147773" y="408312"/>
                  <a:pt x="145745" y="408312"/>
                </a:cubicBezTo>
                <a:lnTo>
                  <a:pt x="145745" y="408312"/>
                </a:lnTo>
                <a:cubicBezTo>
                  <a:pt x="139663" y="408312"/>
                  <a:pt x="134594" y="405271"/>
                  <a:pt x="132059" y="400202"/>
                </a:cubicBezTo>
                <a:close/>
                <a:moveTo>
                  <a:pt x="2665476" y="351034"/>
                </a:moveTo>
                <a:cubicBezTo>
                  <a:pt x="2657873" y="347486"/>
                  <a:pt x="2654831" y="338869"/>
                  <a:pt x="2658379" y="331265"/>
                </a:cubicBezTo>
                <a:lnTo>
                  <a:pt x="2658379" y="331265"/>
                </a:lnTo>
                <a:cubicBezTo>
                  <a:pt x="2661928" y="323662"/>
                  <a:pt x="2670545" y="320621"/>
                  <a:pt x="2678148" y="324169"/>
                </a:cubicBezTo>
                <a:lnTo>
                  <a:pt x="2678148" y="324169"/>
                </a:lnTo>
                <a:cubicBezTo>
                  <a:pt x="2685751" y="327717"/>
                  <a:pt x="2688792" y="336334"/>
                  <a:pt x="2685244" y="343938"/>
                </a:cubicBezTo>
                <a:lnTo>
                  <a:pt x="2685244" y="343938"/>
                </a:lnTo>
                <a:cubicBezTo>
                  <a:pt x="2682710" y="349513"/>
                  <a:pt x="2677134" y="352555"/>
                  <a:pt x="2671558" y="352555"/>
                </a:cubicBezTo>
                <a:lnTo>
                  <a:pt x="2671558" y="352555"/>
                </a:lnTo>
                <a:cubicBezTo>
                  <a:pt x="2669531" y="352555"/>
                  <a:pt x="2667503" y="352048"/>
                  <a:pt x="2665476" y="351034"/>
                </a:cubicBezTo>
                <a:close/>
                <a:moveTo>
                  <a:pt x="104181" y="339376"/>
                </a:moveTo>
                <a:lnTo>
                  <a:pt x="104181" y="339376"/>
                </a:lnTo>
                <a:cubicBezTo>
                  <a:pt x="99112" y="331772"/>
                  <a:pt x="103167" y="324169"/>
                  <a:pt x="110770" y="321128"/>
                </a:cubicBezTo>
                <a:lnTo>
                  <a:pt x="110770" y="321128"/>
                </a:lnTo>
                <a:cubicBezTo>
                  <a:pt x="118373" y="317579"/>
                  <a:pt x="125977" y="319607"/>
                  <a:pt x="129525" y="329745"/>
                </a:cubicBezTo>
                <a:lnTo>
                  <a:pt x="129525" y="329745"/>
                </a:lnTo>
                <a:cubicBezTo>
                  <a:pt x="129525" y="329745"/>
                  <a:pt x="129525" y="329745"/>
                  <a:pt x="129525" y="329745"/>
                </a:cubicBezTo>
                <a:lnTo>
                  <a:pt x="129525" y="329745"/>
                </a:lnTo>
                <a:cubicBezTo>
                  <a:pt x="133073" y="329745"/>
                  <a:pt x="129525" y="344951"/>
                  <a:pt x="121922" y="347993"/>
                </a:cubicBezTo>
                <a:lnTo>
                  <a:pt x="121922" y="347993"/>
                </a:lnTo>
                <a:cubicBezTo>
                  <a:pt x="119894" y="349006"/>
                  <a:pt x="118880" y="348500"/>
                  <a:pt x="116853" y="348500"/>
                </a:cubicBezTo>
                <a:lnTo>
                  <a:pt x="116853" y="348500"/>
                </a:lnTo>
                <a:cubicBezTo>
                  <a:pt x="111277" y="348500"/>
                  <a:pt x="109249" y="344951"/>
                  <a:pt x="104181" y="339376"/>
                </a:cubicBezTo>
                <a:close/>
                <a:moveTo>
                  <a:pt x="2692847" y="290208"/>
                </a:moveTo>
                <a:cubicBezTo>
                  <a:pt x="2685244" y="287166"/>
                  <a:pt x="2681696" y="278549"/>
                  <a:pt x="2684737" y="270946"/>
                </a:cubicBezTo>
                <a:lnTo>
                  <a:pt x="2684737" y="270946"/>
                </a:lnTo>
                <a:lnTo>
                  <a:pt x="2684737" y="270946"/>
                </a:lnTo>
                <a:lnTo>
                  <a:pt x="2684737" y="270946"/>
                </a:lnTo>
                <a:cubicBezTo>
                  <a:pt x="2687779" y="263343"/>
                  <a:pt x="2696396" y="259794"/>
                  <a:pt x="2703999" y="262836"/>
                </a:cubicBezTo>
                <a:lnTo>
                  <a:pt x="2703999" y="262836"/>
                </a:lnTo>
                <a:cubicBezTo>
                  <a:pt x="2711602" y="265877"/>
                  <a:pt x="2715151" y="274494"/>
                  <a:pt x="2712109" y="282097"/>
                </a:cubicBezTo>
                <a:lnTo>
                  <a:pt x="2712109" y="282097"/>
                </a:lnTo>
                <a:cubicBezTo>
                  <a:pt x="2709575" y="287673"/>
                  <a:pt x="2703999" y="291221"/>
                  <a:pt x="2698423" y="291221"/>
                </a:cubicBezTo>
                <a:lnTo>
                  <a:pt x="2698423" y="291221"/>
                </a:lnTo>
                <a:cubicBezTo>
                  <a:pt x="2696396" y="291221"/>
                  <a:pt x="2694368" y="290715"/>
                  <a:pt x="2692847" y="290208"/>
                </a:cubicBezTo>
                <a:close/>
                <a:moveTo>
                  <a:pt x="75795" y="277029"/>
                </a:moveTo>
                <a:lnTo>
                  <a:pt x="75795" y="277029"/>
                </a:lnTo>
                <a:cubicBezTo>
                  <a:pt x="72754" y="269425"/>
                  <a:pt x="76302" y="260808"/>
                  <a:pt x="83905" y="257767"/>
                </a:cubicBezTo>
                <a:lnTo>
                  <a:pt x="83905" y="257767"/>
                </a:lnTo>
                <a:cubicBezTo>
                  <a:pt x="91508" y="254726"/>
                  <a:pt x="100125" y="258274"/>
                  <a:pt x="103167" y="265877"/>
                </a:cubicBezTo>
                <a:lnTo>
                  <a:pt x="103167" y="265877"/>
                </a:lnTo>
                <a:cubicBezTo>
                  <a:pt x="106208" y="273480"/>
                  <a:pt x="102660" y="282097"/>
                  <a:pt x="95057" y="285139"/>
                </a:cubicBezTo>
                <a:lnTo>
                  <a:pt x="95057" y="285139"/>
                </a:lnTo>
                <a:cubicBezTo>
                  <a:pt x="93029" y="285646"/>
                  <a:pt x="91508" y="286153"/>
                  <a:pt x="89481" y="286153"/>
                </a:cubicBezTo>
                <a:lnTo>
                  <a:pt x="89481" y="286153"/>
                </a:lnTo>
                <a:cubicBezTo>
                  <a:pt x="83905" y="286153"/>
                  <a:pt x="78329" y="282604"/>
                  <a:pt x="75795" y="277029"/>
                </a:cubicBezTo>
                <a:close/>
                <a:moveTo>
                  <a:pt x="2716671" y="227861"/>
                </a:moveTo>
                <a:cubicBezTo>
                  <a:pt x="2709068" y="225326"/>
                  <a:pt x="2705013" y="216709"/>
                  <a:pt x="2707547" y="209106"/>
                </a:cubicBezTo>
                <a:lnTo>
                  <a:pt x="2707547" y="209106"/>
                </a:lnTo>
                <a:cubicBezTo>
                  <a:pt x="2710082" y="201503"/>
                  <a:pt x="2718699" y="197448"/>
                  <a:pt x="2726302" y="199982"/>
                </a:cubicBezTo>
                <a:lnTo>
                  <a:pt x="2726302" y="199982"/>
                </a:lnTo>
                <a:cubicBezTo>
                  <a:pt x="2733905" y="202516"/>
                  <a:pt x="2737960" y="211133"/>
                  <a:pt x="2735426" y="218737"/>
                </a:cubicBezTo>
                <a:lnTo>
                  <a:pt x="2735426" y="218737"/>
                </a:lnTo>
                <a:cubicBezTo>
                  <a:pt x="2733398" y="224819"/>
                  <a:pt x="2727316" y="228874"/>
                  <a:pt x="2721233" y="228874"/>
                </a:cubicBezTo>
                <a:lnTo>
                  <a:pt x="2721233" y="228874"/>
                </a:lnTo>
                <a:cubicBezTo>
                  <a:pt x="2720219" y="228874"/>
                  <a:pt x="2718699" y="228368"/>
                  <a:pt x="2716671" y="227861"/>
                </a:cubicBezTo>
                <a:close/>
                <a:moveTo>
                  <a:pt x="52478" y="213668"/>
                </a:moveTo>
                <a:cubicBezTo>
                  <a:pt x="49944" y="206065"/>
                  <a:pt x="53999" y="197448"/>
                  <a:pt x="61602" y="194913"/>
                </a:cubicBezTo>
                <a:lnTo>
                  <a:pt x="61602" y="194913"/>
                </a:lnTo>
                <a:cubicBezTo>
                  <a:pt x="69205" y="192379"/>
                  <a:pt x="77822" y="196434"/>
                  <a:pt x="80357" y="204037"/>
                </a:cubicBezTo>
                <a:lnTo>
                  <a:pt x="80357" y="204037"/>
                </a:lnTo>
                <a:cubicBezTo>
                  <a:pt x="82891" y="211640"/>
                  <a:pt x="78836" y="220257"/>
                  <a:pt x="71233" y="222792"/>
                </a:cubicBezTo>
                <a:lnTo>
                  <a:pt x="71233" y="222792"/>
                </a:lnTo>
                <a:cubicBezTo>
                  <a:pt x="69712" y="223299"/>
                  <a:pt x="68192" y="223806"/>
                  <a:pt x="66164" y="223806"/>
                </a:cubicBezTo>
                <a:lnTo>
                  <a:pt x="66164" y="223806"/>
                </a:lnTo>
                <a:cubicBezTo>
                  <a:pt x="60081" y="223806"/>
                  <a:pt x="54506" y="219751"/>
                  <a:pt x="52478" y="213668"/>
                </a:cubicBezTo>
                <a:close/>
                <a:moveTo>
                  <a:pt x="2737960" y="164500"/>
                </a:moveTo>
                <a:cubicBezTo>
                  <a:pt x="2729850" y="161966"/>
                  <a:pt x="2725795" y="153855"/>
                  <a:pt x="2727823" y="146252"/>
                </a:cubicBezTo>
                <a:lnTo>
                  <a:pt x="2727823" y="146252"/>
                </a:lnTo>
                <a:cubicBezTo>
                  <a:pt x="2730357" y="138142"/>
                  <a:pt x="2738467" y="134087"/>
                  <a:pt x="2746070" y="136114"/>
                </a:cubicBezTo>
                <a:lnTo>
                  <a:pt x="2746070" y="136114"/>
                </a:lnTo>
                <a:cubicBezTo>
                  <a:pt x="2754181" y="138649"/>
                  <a:pt x="2758236" y="146759"/>
                  <a:pt x="2756208" y="154362"/>
                </a:cubicBezTo>
                <a:lnTo>
                  <a:pt x="2756208" y="154362"/>
                </a:lnTo>
                <a:cubicBezTo>
                  <a:pt x="2754181" y="160952"/>
                  <a:pt x="2748605" y="165007"/>
                  <a:pt x="2742015" y="165007"/>
                </a:cubicBezTo>
                <a:lnTo>
                  <a:pt x="2742015" y="165007"/>
                </a:lnTo>
                <a:cubicBezTo>
                  <a:pt x="2741002" y="165007"/>
                  <a:pt x="2739481" y="165007"/>
                  <a:pt x="2737960" y="164500"/>
                </a:cubicBezTo>
                <a:close/>
                <a:moveTo>
                  <a:pt x="31696" y="148786"/>
                </a:moveTo>
                <a:cubicBezTo>
                  <a:pt x="29161" y="140676"/>
                  <a:pt x="33723" y="132566"/>
                  <a:pt x="41834" y="130539"/>
                </a:cubicBezTo>
                <a:lnTo>
                  <a:pt x="41834" y="130539"/>
                </a:lnTo>
                <a:cubicBezTo>
                  <a:pt x="49944" y="128511"/>
                  <a:pt x="58054" y="132566"/>
                  <a:pt x="60081" y="140676"/>
                </a:cubicBezTo>
                <a:lnTo>
                  <a:pt x="60081" y="140676"/>
                </a:lnTo>
                <a:lnTo>
                  <a:pt x="60081" y="140676"/>
                </a:lnTo>
                <a:lnTo>
                  <a:pt x="60081" y="140676"/>
                </a:lnTo>
                <a:cubicBezTo>
                  <a:pt x="62616" y="148786"/>
                  <a:pt x="58054" y="156897"/>
                  <a:pt x="49944" y="158924"/>
                </a:cubicBezTo>
                <a:lnTo>
                  <a:pt x="49944" y="158924"/>
                </a:lnTo>
                <a:cubicBezTo>
                  <a:pt x="48423" y="159431"/>
                  <a:pt x="47409" y="159431"/>
                  <a:pt x="45889" y="159431"/>
                </a:cubicBezTo>
                <a:lnTo>
                  <a:pt x="45889" y="159431"/>
                </a:lnTo>
                <a:cubicBezTo>
                  <a:pt x="39806" y="159938"/>
                  <a:pt x="33723" y="155376"/>
                  <a:pt x="31696" y="148786"/>
                </a:cubicBezTo>
                <a:close/>
                <a:moveTo>
                  <a:pt x="14462" y="83905"/>
                </a:moveTo>
                <a:cubicBezTo>
                  <a:pt x="12434" y="75795"/>
                  <a:pt x="17503" y="67685"/>
                  <a:pt x="25613" y="66164"/>
                </a:cubicBezTo>
                <a:lnTo>
                  <a:pt x="25613" y="66164"/>
                </a:lnTo>
                <a:cubicBezTo>
                  <a:pt x="33723" y="64136"/>
                  <a:pt x="41834" y="69205"/>
                  <a:pt x="43354" y="77316"/>
                </a:cubicBezTo>
                <a:lnTo>
                  <a:pt x="43354" y="77316"/>
                </a:lnTo>
                <a:cubicBezTo>
                  <a:pt x="45382" y="85426"/>
                  <a:pt x="40313" y="93536"/>
                  <a:pt x="32203" y="95057"/>
                </a:cubicBezTo>
                <a:lnTo>
                  <a:pt x="32203" y="95057"/>
                </a:lnTo>
                <a:cubicBezTo>
                  <a:pt x="31189" y="95563"/>
                  <a:pt x="29668" y="95563"/>
                  <a:pt x="28655" y="95563"/>
                </a:cubicBezTo>
                <a:lnTo>
                  <a:pt x="28655" y="95563"/>
                </a:lnTo>
                <a:cubicBezTo>
                  <a:pt x="22065" y="95057"/>
                  <a:pt x="15982" y="90495"/>
                  <a:pt x="14462" y="83905"/>
                </a:cubicBezTo>
                <a:close/>
                <a:moveTo>
                  <a:pt x="269" y="17503"/>
                </a:moveTo>
                <a:cubicBezTo>
                  <a:pt x="-1252" y="9393"/>
                  <a:pt x="3817" y="1790"/>
                  <a:pt x="11927" y="269"/>
                </a:cubicBezTo>
                <a:lnTo>
                  <a:pt x="11927" y="269"/>
                </a:lnTo>
                <a:cubicBezTo>
                  <a:pt x="20037" y="-1252"/>
                  <a:pt x="27641" y="3817"/>
                  <a:pt x="29161" y="11927"/>
                </a:cubicBezTo>
                <a:lnTo>
                  <a:pt x="29161" y="11927"/>
                </a:lnTo>
                <a:lnTo>
                  <a:pt x="29161" y="11927"/>
                </a:lnTo>
                <a:lnTo>
                  <a:pt x="29161" y="11927"/>
                </a:lnTo>
                <a:cubicBezTo>
                  <a:pt x="30682" y="20037"/>
                  <a:pt x="25613" y="27641"/>
                  <a:pt x="17503" y="29161"/>
                </a:cubicBezTo>
                <a:lnTo>
                  <a:pt x="17503" y="29161"/>
                </a:lnTo>
                <a:cubicBezTo>
                  <a:pt x="16489" y="29161"/>
                  <a:pt x="15475" y="29668"/>
                  <a:pt x="14969" y="29668"/>
                </a:cubicBezTo>
                <a:lnTo>
                  <a:pt x="14969" y="29668"/>
                </a:lnTo>
                <a:cubicBezTo>
                  <a:pt x="7872" y="29668"/>
                  <a:pt x="1790" y="24599"/>
                  <a:pt x="269" y="17503"/>
                </a:cubicBezTo>
                <a:close/>
              </a:path>
            </a:pathLst>
          </a:custGeom>
          <a:solidFill>
            <a:schemeClr val="tx2"/>
          </a:solidFill>
          <a:ln w="506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8951DE64-C13F-4009-9B94-B19918EF4B42}"/>
              </a:ext>
            </a:extLst>
          </p:cNvPr>
          <p:cNvSpPr/>
          <p:nvPr/>
        </p:nvSpPr>
        <p:spPr>
          <a:xfrm>
            <a:off x="1740854" y="2076354"/>
            <a:ext cx="2818536" cy="1697054"/>
          </a:xfrm>
          <a:custGeom>
            <a:avLst/>
            <a:gdLst>
              <a:gd name="connsiteX0" fmla="*/ 39537 w 2818536"/>
              <a:gd name="connsiteY0" fmla="*/ 1697054 h 1697054"/>
              <a:gd name="connsiteX1" fmla="*/ 24837 w 2818536"/>
              <a:gd name="connsiteY1" fmla="*/ 1684889 h 1697054"/>
              <a:gd name="connsiteX2" fmla="*/ 0 w 2818536"/>
              <a:gd name="connsiteY2" fmla="*/ 1419281 h 1697054"/>
              <a:gd name="connsiteX3" fmla="*/ 111515 w 2818536"/>
              <a:gd name="connsiteY3" fmla="*/ 866775 h 1697054"/>
              <a:gd name="connsiteX4" fmla="*/ 415647 w 2818536"/>
              <a:gd name="connsiteY4" fmla="*/ 415646 h 1697054"/>
              <a:gd name="connsiteX5" fmla="*/ 866775 w 2818536"/>
              <a:gd name="connsiteY5" fmla="*/ 111515 h 1697054"/>
              <a:gd name="connsiteX6" fmla="*/ 1419281 w 2818536"/>
              <a:gd name="connsiteY6" fmla="*/ 0 h 1697054"/>
              <a:gd name="connsiteX7" fmla="*/ 1918057 w 2818536"/>
              <a:gd name="connsiteY7" fmla="*/ 90226 h 1697054"/>
              <a:gd name="connsiteX8" fmla="*/ 2339279 w 2818536"/>
              <a:gd name="connsiteY8" fmla="*/ 338600 h 1697054"/>
              <a:gd name="connsiteX9" fmla="*/ 2818286 w 2818536"/>
              <a:gd name="connsiteY9" fmla="*/ 1179017 h 1697054"/>
              <a:gd name="connsiteX10" fmla="*/ 2806121 w 2818536"/>
              <a:gd name="connsiteY10" fmla="*/ 1196251 h 1697054"/>
              <a:gd name="connsiteX11" fmla="*/ 2788887 w 2818536"/>
              <a:gd name="connsiteY11" fmla="*/ 1184086 h 1697054"/>
              <a:gd name="connsiteX12" fmla="*/ 1419281 w 2818536"/>
              <a:gd name="connsiteY12" fmla="*/ 29399 h 1697054"/>
              <a:gd name="connsiteX13" fmla="*/ 29399 w 2818536"/>
              <a:gd name="connsiteY13" fmla="*/ 1419281 h 1697054"/>
              <a:gd name="connsiteX14" fmla="*/ 53730 w 2818536"/>
              <a:gd name="connsiteY14" fmla="*/ 1679820 h 1697054"/>
              <a:gd name="connsiteX15" fmla="*/ 42072 w 2818536"/>
              <a:gd name="connsiteY15" fmla="*/ 1697054 h 1697054"/>
              <a:gd name="connsiteX16" fmla="*/ 39537 w 2818536"/>
              <a:gd name="connsiteY16" fmla="*/ 1697054 h 169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8536" h="1697054">
                <a:moveTo>
                  <a:pt x="39537" y="1697054"/>
                </a:moveTo>
                <a:cubicBezTo>
                  <a:pt x="32441" y="1697054"/>
                  <a:pt x="26358" y="1691985"/>
                  <a:pt x="24837" y="1684889"/>
                </a:cubicBezTo>
                <a:cubicBezTo>
                  <a:pt x="8617" y="1597705"/>
                  <a:pt x="0" y="1508493"/>
                  <a:pt x="0" y="1419281"/>
                </a:cubicBezTo>
                <a:cubicBezTo>
                  <a:pt x="0" y="1227678"/>
                  <a:pt x="37510" y="1041651"/>
                  <a:pt x="111515" y="866775"/>
                </a:cubicBezTo>
                <a:cubicBezTo>
                  <a:pt x="182986" y="697982"/>
                  <a:pt x="285377" y="545916"/>
                  <a:pt x="415647" y="415646"/>
                </a:cubicBezTo>
                <a:cubicBezTo>
                  <a:pt x="545916" y="285377"/>
                  <a:pt x="697982" y="182986"/>
                  <a:pt x="866775" y="111515"/>
                </a:cubicBezTo>
                <a:cubicBezTo>
                  <a:pt x="1041651" y="37510"/>
                  <a:pt x="1227678" y="0"/>
                  <a:pt x="1419281" y="0"/>
                </a:cubicBezTo>
                <a:cubicBezTo>
                  <a:pt x="1591115" y="0"/>
                  <a:pt x="1758895" y="30413"/>
                  <a:pt x="1918057" y="90226"/>
                </a:cubicBezTo>
                <a:cubicBezTo>
                  <a:pt x="2072150" y="148011"/>
                  <a:pt x="2213571" y="231647"/>
                  <a:pt x="2339279" y="338600"/>
                </a:cubicBezTo>
                <a:cubicBezTo>
                  <a:pt x="2592722" y="554533"/>
                  <a:pt x="2763036" y="852582"/>
                  <a:pt x="2818286" y="1179017"/>
                </a:cubicBezTo>
                <a:cubicBezTo>
                  <a:pt x="2819807" y="1187127"/>
                  <a:pt x="2814231" y="1194730"/>
                  <a:pt x="2806121" y="1196251"/>
                </a:cubicBezTo>
                <a:cubicBezTo>
                  <a:pt x="2798011" y="1197772"/>
                  <a:pt x="2790408" y="1192196"/>
                  <a:pt x="2788887" y="1184086"/>
                </a:cubicBezTo>
                <a:cubicBezTo>
                  <a:pt x="2674838" y="514489"/>
                  <a:pt x="2099015" y="29399"/>
                  <a:pt x="1419281" y="29399"/>
                </a:cubicBezTo>
                <a:cubicBezTo>
                  <a:pt x="652869" y="29399"/>
                  <a:pt x="29399" y="652869"/>
                  <a:pt x="29399" y="1419281"/>
                </a:cubicBezTo>
                <a:cubicBezTo>
                  <a:pt x="29399" y="1506972"/>
                  <a:pt x="37510" y="1594663"/>
                  <a:pt x="53730" y="1679820"/>
                </a:cubicBezTo>
                <a:cubicBezTo>
                  <a:pt x="55251" y="1687930"/>
                  <a:pt x="50182" y="1695534"/>
                  <a:pt x="42072" y="1697054"/>
                </a:cubicBezTo>
                <a:cubicBezTo>
                  <a:pt x="41565" y="1697054"/>
                  <a:pt x="40551" y="1697054"/>
                  <a:pt x="39537" y="1697054"/>
                </a:cubicBezTo>
                <a:close/>
              </a:path>
            </a:pathLst>
          </a:custGeom>
          <a:solidFill>
            <a:schemeClr val="tx2"/>
          </a:solidFill>
          <a:ln w="506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C947FE02-E52B-4445-8214-6283F5AB6A07}"/>
              </a:ext>
            </a:extLst>
          </p:cNvPr>
          <p:cNvSpPr/>
          <p:nvPr/>
        </p:nvSpPr>
        <p:spPr>
          <a:xfrm>
            <a:off x="2036368" y="3056953"/>
            <a:ext cx="3112787" cy="876631"/>
          </a:xfrm>
          <a:custGeom>
            <a:avLst/>
            <a:gdLst>
              <a:gd name="connsiteX0" fmla="*/ 2674838 w 3112787"/>
              <a:gd name="connsiteY0" fmla="*/ 876631 h 876631"/>
              <a:gd name="connsiteX1" fmla="*/ 2669769 w 3112787"/>
              <a:gd name="connsiteY1" fmla="*/ 875617 h 876631"/>
              <a:gd name="connsiteX2" fmla="*/ 2661152 w 3112787"/>
              <a:gd name="connsiteY2" fmla="*/ 861932 h 876631"/>
              <a:gd name="connsiteX3" fmla="*/ 2661152 w 3112787"/>
              <a:gd name="connsiteY3" fmla="*/ 707331 h 876631"/>
              <a:gd name="connsiteX4" fmla="*/ 14700 w 3112787"/>
              <a:gd name="connsiteY4" fmla="*/ 707331 h 876631"/>
              <a:gd name="connsiteX5" fmla="*/ 0 w 3112787"/>
              <a:gd name="connsiteY5" fmla="*/ 692125 h 876631"/>
              <a:gd name="connsiteX6" fmla="*/ 14700 w 3112787"/>
              <a:gd name="connsiteY6" fmla="*/ 676918 h 876631"/>
              <a:gd name="connsiteX7" fmla="*/ 2674838 w 3112787"/>
              <a:gd name="connsiteY7" fmla="*/ 676918 h 876631"/>
              <a:gd name="connsiteX8" fmla="*/ 2692072 w 3112787"/>
              <a:gd name="connsiteY8" fmla="*/ 692632 h 876631"/>
              <a:gd name="connsiteX9" fmla="*/ 2692072 w 3112787"/>
              <a:gd name="connsiteY9" fmla="*/ 825943 h 876631"/>
              <a:gd name="connsiteX10" fmla="*/ 3079333 w 3112787"/>
              <a:gd name="connsiteY10" fmla="*/ 438682 h 876631"/>
              <a:gd name="connsiteX11" fmla="*/ 2692072 w 3112787"/>
              <a:gd name="connsiteY11" fmla="*/ 51421 h 876631"/>
              <a:gd name="connsiteX12" fmla="*/ 2692072 w 3112787"/>
              <a:gd name="connsiteY12" fmla="*/ 213117 h 876631"/>
              <a:gd name="connsiteX13" fmla="*/ 2674838 w 3112787"/>
              <a:gd name="connsiteY13" fmla="*/ 225283 h 876631"/>
              <a:gd name="connsiteX14" fmla="*/ 2073164 w 3112787"/>
              <a:gd name="connsiteY14" fmla="*/ 225283 h 876631"/>
              <a:gd name="connsiteX15" fmla="*/ 2058464 w 3112787"/>
              <a:gd name="connsiteY15" fmla="*/ 212611 h 876631"/>
              <a:gd name="connsiteX16" fmla="*/ 2073164 w 3112787"/>
              <a:gd name="connsiteY16" fmla="*/ 199938 h 876631"/>
              <a:gd name="connsiteX17" fmla="*/ 2661659 w 3112787"/>
              <a:gd name="connsiteY17" fmla="*/ 199938 h 876631"/>
              <a:gd name="connsiteX18" fmla="*/ 2661659 w 3112787"/>
              <a:gd name="connsiteY18" fmla="*/ 14925 h 876631"/>
              <a:gd name="connsiteX19" fmla="*/ 2670276 w 3112787"/>
              <a:gd name="connsiteY19" fmla="*/ 1239 h 876631"/>
              <a:gd name="connsiteX20" fmla="*/ 2685989 w 3112787"/>
              <a:gd name="connsiteY20" fmla="*/ 4280 h 876631"/>
              <a:gd name="connsiteX21" fmla="*/ 3108732 w 3112787"/>
              <a:gd name="connsiteY21" fmla="*/ 427530 h 876631"/>
              <a:gd name="connsiteX22" fmla="*/ 3112787 w 3112787"/>
              <a:gd name="connsiteY22" fmla="*/ 438175 h 876631"/>
              <a:gd name="connsiteX23" fmla="*/ 3108225 w 3112787"/>
              <a:gd name="connsiteY23" fmla="*/ 448819 h 876631"/>
              <a:gd name="connsiteX24" fmla="*/ 2684975 w 3112787"/>
              <a:gd name="connsiteY24" fmla="*/ 872069 h 876631"/>
              <a:gd name="connsiteX25" fmla="*/ 2674838 w 3112787"/>
              <a:gd name="connsiteY25" fmla="*/ 876631 h 87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12787" h="876631">
                <a:moveTo>
                  <a:pt x="2674838" y="876631"/>
                </a:moveTo>
                <a:cubicBezTo>
                  <a:pt x="2672810" y="876631"/>
                  <a:pt x="2671796" y="876124"/>
                  <a:pt x="2669769" y="875617"/>
                </a:cubicBezTo>
                <a:cubicBezTo>
                  <a:pt x="2664193" y="873083"/>
                  <a:pt x="2661152" y="868014"/>
                  <a:pt x="2661152" y="861932"/>
                </a:cubicBezTo>
                <a:lnTo>
                  <a:pt x="2661152" y="707331"/>
                </a:lnTo>
                <a:lnTo>
                  <a:pt x="14700" y="707331"/>
                </a:lnTo>
                <a:cubicBezTo>
                  <a:pt x="6590" y="707331"/>
                  <a:pt x="0" y="700235"/>
                  <a:pt x="0" y="692125"/>
                </a:cubicBezTo>
                <a:cubicBezTo>
                  <a:pt x="0" y="684015"/>
                  <a:pt x="6590" y="676918"/>
                  <a:pt x="14700" y="676918"/>
                </a:cubicBezTo>
                <a:lnTo>
                  <a:pt x="2674838" y="676918"/>
                </a:lnTo>
                <a:cubicBezTo>
                  <a:pt x="2682948" y="676918"/>
                  <a:pt x="2692072" y="684521"/>
                  <a:pt x="2692072" y="692632"/>
                </a:cubicBezTo>
                <a:lnTo>
                  <a:pt x="2692072" y="825943"/>
                </a:lnTo>
                <a:lnTo>
                  <a:pt x="3079333" y="438682"/>
                </a:lnTo>
                <a:lnTo>
                  <a:pt x="2692072" y="51421"/>
                </a:lnTo>
                <a:lnTo>
                  <a:pt x="2692072" y="213117"/>
                </a:lnTo>
                <a:cubicBezTo>
                  <a:pt x="2692072" y="221228"/>
                  <a:pt x="2682948" y="225283"/>
                  <a:pt x="2674838" y="225283"/>
                </a:cubicBezTo>
                <a:lnTo>
                  <a:pt x="2073164" y="225283"/>
                </a:lnTo>
                <a:cubicBezTo>
                  <a:pt x="2065054" y="225283"/>
                  <a:pt x="2058464" y="220721"/>
                  <a:pt x="2058464" y="212611"/>
                </a:cubicBezTo>
                <a:cubicBezTo>
                  <a:pt x="2058464" y="204500"/>
                  <a:pt x="2065054" y="199938"/>
                  <a:pt x="2073164" y="199938"/>
                </a:cubicBezTo>
                <a:lnTo>
                  <a:pt x="2661659" y="199938"/>
                </a:lnTo>
                <a:lnTo>
                  <a:pt x="2661659" y="14925"/>
                </a:lnTo>
                <a:cubicBezTo>
                  <a:pt x="2661659" y="8842"/>
                  <a:pt x="2664700" y="3267"/>
                  <a:pt x="2670276" y="1239"/>
                </a:cubicBezTo>
                <a:cubicBezTo>
                  <a:pt x="2675851" y="-1295"/>
                  <a:pt x="2681934" y="225"/>
                  <a:pt x="2685989" y="4280"/>
                </a:cubicBezTo>
                <a:lnTo>
                  <a:pt x="3108732" y="427530"/>
                </a:lnTo>
                <a:cubicBezTo>
                  <a:pt x="3111266" y="430065"/>
                  <a:pt x="3112787" y="434120"/>
                  <a:pt x="3112787" y="438175"/>
                </a:cubicBezTo>
                <a:cubicBezTo>
                  <a:pt x="3112787" y="442230"/>
                  <a:pt x="3111266" y="445778"/>
                  <a:pt x="3108225" y="448819"/>
                </a:cubicBezTo>
                <a:lnTo>
                  <a:pt x="2684975" y="872069"/>
                </a:lnTo>
                <a:cubicBezTo>
                  <a:pt x="2682441" y="875110"/>
                  <a:pt x="2678893" y="876631"/>
                  <a:pt x="2674838" y="876631"/>
                </a:cubicBezTo>
                <a:close/>
              </a:path>
            </a:pathLst>
          </a:custGeom>
          <a:gradFill>
            <a:gsLst>
              <a:gs pos="0">
                <a:schemeClr val="accent2"/>
              </a:gs>
              <a:gs pos="100000">
                <a:schemeClr val="accent4"/>
              </a:gs>
            </a:gsLst>
            <a:lin ang="0" scaled="1"/>
          </a:gradFill>
          <a:ln w="506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A31447AD-EB17-4180-826D-8DF2561FA9A3}"/>
              </a:ext>
            </a:extLst>
          </p:cNvPr>
          <p:cNvSpPr/>
          <p:nvPr/>
        </p:nvSpPr>
        <p:spPr>
          <a:xfrm>
            <a:off x="4748643" y="3743740"/>
            <a:ext cx="2711674" cy="1171175"/>
          </a:xfrm>
          <a:custGeom>
            <a:avLst/>
            <a:gdLst>
              <a:gd name="connsiteX0" fmla="*/ 1317469 w 2711674"/>
              <a:gd name="connsiteY0" fmla="*/ 1171176 h 1171175"/>
              <a:gd name="connsiteX1" fmla="*/ 515069 w 2711674"/>
              <a:gd name="connsiteY1" fmla="*/ 922801 h 1171175"/>
              <a:gd name="connsiteX2" fmla="*/ 1086 w 2711674"/>
              <a:gd name="connsiteY2" fmla="*/ 284632 h 1171175"/>
              <a:gd name="connsiteX3" fmla="*/ 9196 w 2711674"/>
              <a:gd name="connsiteY3" fmla="*/ 265370 h 1171175"/>
              <a:gd name="connsiteX4" fmla="*/ 28458 w 2711674"/>
              <a:gd name="connsiteY4" fmla="*/ 273480 h 1171175"/>
              <a:gd name="connsiteX5" fmla="*/ 1316962 w 2711674"/>
              <a:gd name="connsiteY5" fmla="*/ 1141269 h 1171175"/>
              <a:gd name="connsiteX6" fmla="*/ 2682513 w 2711674"/>
              <a:gd name="connsiteY6" fmla="*/ 11927 h 1171175"/>
              <a:gd name="connsiteX7" fmla="*/ 2699748 w 2711674"/>
              <a:gd name="connsiteY7" fmla="*/ 269 h 1171175"/>
              <a:gd name="connsiteX8" fmla="*/ 2711406 w 2711674"/>
              <a:gd name="connsiteY8" fmla="*/ 17503 h 1171175"/>
              <a:gd name="connsiteX9" fmla="*/ 1317469 w 2711674"/>
              <a:gd name="connsiteY9" fmla="*/ 1171176 h 117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1674" h="1171175">
                <a:moveTo>
                  <a:pt x="1317469" y="1171176"/>
                </a:moveTo>
                <a:cubicBezTo>
                  <a:pt x="1029558" y="1171176"/>
                  <a:pt x="751785" y="1085512"/>
                  <a:pt x="515069" y="922801"/>
                </a:cubicBezTo>
                <a:cubicBezTo>
                  <a:pt x="283929" y="764146"/>
                  <a:pt x="106519" y="543651"/>
                  <a:pt x="1086" y="284632"/>
                </a:cubicBezTo>
                <a:cubicBezTo>
                  <a:pt x="-1955" y="277029"/>
                  <a:pt x="1593" y="268412"/>
                  <a:pt x="9196" y="265370"/>
                </a:cubicBezTo>
                <a:cubicBezTo>
                  <a:pt x="16800" y="262329"/>
                  <a:pt x="25417" y="265877"/>
                  <a:pt x="28458" y="273480"/>
                </a:cubicBezTo>
                <a:cubicBezTo>
                  <a:pt x="242364" y="800642"/>
                  <a:pt x="747729" y="1141269"/>
                  <a:pt x="1316962" y="1141269"/>
                </a:cubicBezTo>
                <a:cubicBezTo>
                  <a:pt x="1984024" y="1141269"/>
                  <a:pt x="2558326" y="666317"/>
                  <a:pt x="2682513" y="11927"/>
                </a:cubicBezTo>
                <a:cubicBezTo>
                  <a:pt x="2684034" y="3817"/>
                  <a:pt x="2691637" y="-1252"/>
                  <a:pt x="2699748" y="269"/>
                </a:cubicBezTo>
                <a:cubicBezTo>
                  <a:pt x="2707858" y="1790"/>
                  <a:pt x="2712926" y="9393"/>
                  <a:pt x="2711406" y="17503"/>
                </a:cubicBezTo>
                <a:cubicBezTo>
                  <a:pt x="2585191" y="686086"/>
                  <a:pt x="1998724" y="1171176"/>
                  <a:pt x="1317469" y="1171176"/>
                </a:cubicBezTo>
                <a:close/>
              </a:path>
            </a:pathLst>
          </a:custGeom>
          <a:solidFill>
            <a:schemeClr val="tx2"/>
          </a:solidFill>
          <a:ln w="506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27C2EC29-C9A2-4091-A103-5236F6F9662B}"/>
              </a:ext>
            </a:extLst>
          </p:cNvPr>
          <p:cNvSpPr/>
          <p:nvPr/>
        </p:nvSpPr>
        <p:spPr>
          <a:xfrm>
            <a:off x="4749150" y="2089414"/>
            <a:ext cx="2660964" cy="967764"/>
          </a:xfrm>
          <a:custGeom>
            <a:avLst/>
            <a:gdLst>
              <a:gd name="connsiteX0" fmla="*/ 2632332 w 2660964"/>
              <a:gd name="connsiteY0" fmla="*/ 959654 h 967764"/>
              <a:gd name="connsiteX1" fmla="*/ 2632332 w 2660964"/>
              <a:gd name="connsiteY1" fmla="*/ 959654 h 967764"/>
              <a:gd name="connsiteX2" fmla="*/ 2641456 w 2660964"/>
              <a:gd name="connsiteY2" fmla="*/ 937858 h 967764"/>
              <a:gd name="connsiteX3" fmla="*/ 2641456 w 2660964"/>
              <a:gd name="connsiteY3" fmla="*/ 937858 h 967764"/>
              <a:gd name="connsiteX4" fmla="*/ 2660211 w 2660964"/>
              <a:gd name="connsiteY4" fmla="*/ 944448 h 967764"/>
              <a:gd name="connsiteX5" fmla="*/ 2660211 w 2660964"/>
              <a:gd name="connsiteY5" fmla="*/ 944448 h 967764"/>
              <a:gd name="connsiteX6" fmla="*/ 2660211 w 2660964"/>
              <a:gd name="connsiteY6" fmla="*/ 944448 h 967764"/>
              <a:gd name="connsiteX7" fmla="*/ 2660211 w 2660964"/>
              <a:gd name="connsiteY7" fmla="*/ 944448 h 967764"/>
              <a:gd name="connsiteX8" fmla="*/ 2651086 w 2660964"/>
              <a:gd name="connsiteY8" fmla="*/ 964723 h 967764"/>
              <a:gd name="connsiteX9" fmla="*/ 2651086 w 2660964"/>
              <a:gd name="connsiteY9" fmla="*/ 964723 h 967764"/>
              <a:gd name="connsiteX10" fmla="*/ 2646524 w 2660964"/>
              <a:gd name="connsiteY10" fmla="*/ 967764 h 967764"/>
              <a:gd name="connsiteX11" fmla="*/ 2646524 w 2660964"/>
              <a:gd name="connsiteY11" fmla="*/ 967764 h 967764"/>
              <a:gd name="connsiteX12" fmla="*/ 2632332 w 2660964"/>
              <a:gd name="connsiteY12" fmla="*/ 959654 h 967764"/>
              <a:gd name="connsiteX13" fmla="*/ 2609522 w 2660964"/>
              <a:gd name="connsiteY13" fmla="*/ 894773 h 967764"/>
              <a:gd name="connsiteX14" fmla="*/ 2609522 w 2660964"/>
              <a:gd name="connsiteY14" fmla="*/ 894773 h 967764"/>
              <a:gd name="connsiteX15" fmla="*/ 2617632 w 2660964"/>
              <a:gd name="connsiteY15" fmla="*/ 875511 h 967764"/>
              <a:gd name="connsiteX16" fmla="*/ 2617632 w 2660964"/>
              <a:gd name="connsiteY16" fmla="*/ 875511 h 967764"/>
              <a:gd name="connsiteX17" fmla="*/ 2636893 w 2660964"/>
              <a:gd name="connsiteY17" fmla="*/ 883621 h 967764"/>
              <a:gd name="connsiteX18" fmla="*/ 2636893 w 2660964"/>
              <a:gd name="connsiteY18" fmla="*/ 883621 h 967764"/>
              <a:gd name="connsiteX19" fmla="*/ 2628783 w 2660964"/>
              <a:gd name="connsiteY19" fmla="*/ 902883 h 967764"/>
              <a:gd name="connsiteX20" fmla="*/ 2628783 w 2660964"/>
              <a:gd name="connsiteY20" fmla="*/ 902883 h 967764"/>
              <a:gd name="connsiteX21" fmla="*/ 2623208 w 2660964"/>
              <a:gd name="connsiteY21" fmla="*/ 903897 h 967764"/>
              <a:gd name="connsiteX22" fmla="*/ 2623208 w 2660964"/>
              <a:gd name="connsiteY22" fmla="*/ 903897 h 967764"/>
              <a:gd name="connsiteX23" fmla="*/ 2609522 w 2660964"/>
              <a:gd name="connsiteY23" fmla="*/ 894773 h 967764"/>
              <a:gd name="connsiteX24" fmla="*/ 9196 w 2660964"/>
              <a:gd name="connsiteY24" fmla="*/ 892238 h 967764"/>
              <a:gd name="connsiteX25" fmla="*/ 1086 w 2660964"/>
              <a:gd name="connsiteY25" fmla="*/ 872977 h 967764"/>
              <a:gd name="connsiteX26" fmla="*/ 1086 w 2660964"/>
              <a:gd name="connsiteY26" fmla="*/ 872977 h 967764"/>
              <a:gd name="connsiteX27" fmla="*/ 20348 w 2660964"/>
              <a:gd name="connsiteY27" fmla="*/ 864866 h 967764"/>
              <a:gd name="connsiteX28" fmla="*/ 20348 w 2660964"/>
              <a:gd name="connsiteY28" fmla="*/ 864866 h 967764"/>
              <a:gd name="connsiteX29" fmla="*/ 28458 w 2660964"/>
              <a:gd name="connsiteY29" fmla="*/ 884128 h 967764"/>
              <a:gd name="connsiteX30" fmla="*/ 28458 w 2660964"/>
              <a:gd name="connsiteY30" fmla="*/ 884128 h 967764"/>
              <a:gd name="connsiteX31" fmla="*/ 14772 w 2660964"/>
              <a:gd name="connsiteY31" fmla="*/ 893252 h 967764"/>
              <a:gd name="connsiteX32" fmla="*/ 14772 w 2660964"/>
              <a:gd name="connsiteY32" fmla="*/ 893252 h 967764"/>
              <a:gd name="connsiteX33" fmla="*/ 9196 w 2660964"/>
              <a:gd name="connsiteY33" fmla="*/ 892238 h 967764"/>
              <a:gd name="connsiteX34" fmla="*/ 2583670 w 2660964"/>
              <a:gd name="connsiteY34" fmla="*/ 833946 h 967764"/>
              <a:gd name="connsiteX35" fmla="*/ 2591274 w 2660964"/>
              <a:gd name="connsiteY35" fmla="*/ 814178 h 967764"/>
              <a:gd name="connsiteX36" fmla="*/ 2591274 w 2660964"/>
              <a:gd name="connsiteY36" fmla="*/ 814178 h 967764"/>
              <a:gd name="connsiteX37" fmla="*/ 2611042 w 2660964"/>
              <a:gd name="connsiteY37" fmla="*/ 821781 h 967764"/>
              <a:gd name="connsiteX38" fmla="*/ 2611042 w 2660964"/>
              <a:gd name="connsiteY38" fmla="*/ 821781 h 967764"/>
              <a:gd name="connsiteX39" fmla="*/ 2603439 w 2660964"/>
              <a:gd name="connsiteY39" fmla="*/ 841550 h 967764"/>
              <a:gd name="connsiteX40" fmla="*/ 2603439 w 2660964"/>
              <a:gd name="connsiteY40" fmla="*/ 841550 h 967764"/>
              <a:gd name="connsiteX41" fmla="*/ 2597357 w 2660964"/>
              <a:gd name="connsiteY41" fmla="*/ 843070 h 967764"/>
              <a:gd name="connsiteX42" fmla="*/ 2597357 w 2660964"/>
              <a:gd name="connsiteY42" fmla="*/ 843070 h 967764"/>
              <a:gd name="connsiteX43" fmla="*/ 2583670 w 2660964"/>
              <a:gd name="connsiteY43" fmla="*/ 833946 h 967764"/>
              <a:gd name="connsiteX44" fmla="*/ 35048 w 2660964"/>
              <a:gd name="connsiteY44" fmla="*/ 830398 h 967764"/>
              <a:gd name="connsiteX45" fmla="*/ 27951 w 2660964"/>
              <a:gd name="connsiteY45" fmla="*/ 810630 h 967764"/>
              <a:gd name="connsiteX46" fmla="*/ 27951 w 2660964"/>
              <a:gd name="connsiteY46" fmla="*/ 810630 h 967764"/>
              <a:gd name="connsiteX47" fmla="*/ 27951 w 2660964"/>
              <a:gd name="connsiteY47" fmla="*/ 810630 h 967764"/>
              <a:gd name="connsiteX48" fmla="*/ 27951 w 2660964"/>
              <a:gd name="connsiteY48" fmla="*/ 810630 h 967764"/>
              <a:gd name="connsiteX49" fmla="*/ 47720 w 2660964"/>
              <a:gd name="connsiteY49" fmla="*/ 803533 h 967764"/>
              <a:gd name="connsiteX50" fmla="*/ 47720 w 2660964"/>
              <a:gd name="connsiteY50" fmla="*/ 803533 h 967764"/>
              <a:gd name="connsiteX51" fmla="*/ 54816 w 2660964"/>
              <a:gd name="connsiteY51" fmla="*/ 823302 h 967764"/>
              <a:gd name="connsiteX52" fmla="*/ 54816 w 2660964"/>
              <a:gd name="connsiteY52" fmla="*/ 823302 h 967764"/>
              <a:gd name="connsiteX53" fmla="*/ 41130 w 2660964"/>
              <a:gd name="connsiteY53" fmla="*/ 831919 h 967764"/>
              <a:gd name="connsiteX54" fmla="*/ 41130 w 2660964"/>
              <a:gd name="connsiteY54" fmla="*/ 831919 h 967764"/>
              <a:gd name="connsiteX55" fmla="*/ 35048 w 2660964"/>
              <a:gd name="connsiteY55" fmla="*/ 830398 h 967764"/>
              <a:gd name="connsiteX56" fmla="*/ 2554778 w 2660964"/>
              <a:gd name="connsiteY56" fmla="*/ 774134 h 967764"/>
              <a:gd name="connsiteX57" fmla="*/ 2561368 w 2660964"/>
              <a:gd name="connsiteY57" fmla="*/ 754365 h 967764"/>
              <a:gd name="connsiteX58" fmla="*/ 2561368 w 2660964"/>
              <a:gd name="connsiteY58" fmla="*/ 754365 h 967764"/>
              <a:gd name="connsiteX59" fmla="*/ 2581643 w 2660964"/>
              <a:gd name="connsiteY59" fmla="*/ 760955 h 967764"/>
              <a:gd name="connsiteX60" fmla="*/ 2581643 w 2660964"/>
              <a:gd name="connsiteY60" fmla="*/ 760955 h 967764"/>
              <a:gd name="connsiteX61" fmla="*/ 2581643 w 2660964"/>
              <a:gd name="connsiteY61" fmla="*/ 760955 h 967764"/>
              <a:gd name="connsiteX62" fmla="*/ 2581643 w 2660964"/>
              <a:gd name="connsiteY62" fmla="*/ 760955 h 967764"/>
              <a:gd name="connsiteX63" fmla="*/ 2575054 w 2660964"/>
              <a:gd name="connsiteY63" fmla="*/ 780723 h 967764"/>
              <a:gd name="connsiteX64" fmla="*/ 2575054 w 2660964"/>
              <a:gd name="connsiteY64" fmla="*/ 780723 h 967764"/>
              <a:gd name="connsiteX65" fmla="*/ 2568464 w 2660964"/>
              <a:gd name="connsiteY65" fmla="*/ 782244 h 967764"/>
              <a:gd name="connsiteX66" fmla="*/ 2568464 w 2660964"/>
              <a:gd name="connsiteY66" fmla="*/ 782244 h 967764"/>
              <a:gd name="connsiteX67" fmla="*/ 2554778 w 2660964"/>
              <a:gd name="connsiteY67" fmla="*/ 774134 h 967764"/>
              <a:gd name="connsiteX68" fmla="*/ 63940 w 2660964"/>
              <a:gd name="connsiteY68" fmla="*/ 770079 h 967764"/>
              <a:gd name="connsiteX69" fmla="*/ 57858 w 2660964"/>
              <a:gd name="connsiteY69" fmla="*/ 749803 h 967764"/>
              <a:gd name="connsiteX70" fmla="*/ 57858 w 2660964"/>
              <a:gd name="connsiteY70" fmla="*/ 749803 h 967764"/>
              <a:gd name="connsiteX71" fmla="*/ 78133 w 2660964"/>
              <a:gd name="connsiteY71" fmla="*/ 743721 h 967764"/>
              <a:gd name="connsiteX72" fmla="*/ 78133 w 2660964"/>
              <a:gd name="connsiteY72" fmla="*/ 743721 h 967764"/>
              <a:gd name="connsiteX73" fmla="*/ 84215 w 2660964"/>
              <a:gd name="connsiteY73" fmla="*/ 763996 h 967764"/>
              <a:gd name="connsiteX74" fmla="*/ 84215 w 2660964"/>
              <a:gd name="connsiteY74" fmla="*/ 763996 h 967764"/>
              <a:gd name="connsiteX75" fmla="*/ 71036 w 2660964"/>
              <a:gd name="connsiteY75" fmla="*/ 772106 h 967764"/>
              <a:gd name="connsiteX76" fmla="*/ 71036 w 2660964"/>
              <a:gd name="connsiteY76" fmla="*/ 772106 h 967764"/>
              <a:gd name="connsiteX77" fmla="*/ 63940 w 2660964"/>
              <a:gd name="connsiteY77" fmla="*/ 770079 h 967764"/>
              <a:gd name="connsiteX78" fmla="*/ 2523351 w 2660964"/>
              <a:gd name="connsiteY78" fmla="*/ 716349 h 967764"/>
              <a:gd name="connsiteX79" fmla="*/ 2528927 w 2660964"/>
              <a:gd name="connsiteY79" fmla="*/ 696073 h 967764"/>
              <a:gd name="connsiteX80" fmla="*/ 2528927 w 2660964"/>
              <a:gd name="connsiteY80" fmla="*/ 696073 h 967764"/>
              <a:gd name="connsiteX81" fmla="*/ 2549202 w 2660964"/>
              <a:gd name="connsiteY81" fmla="*/ 701649 h 967764"/>
              <a:gd name="connsiteX82" fmla="*/ 2549202 w 2660964"/>
              <a:gd name="connsiteY82" fmla="*/ 701649 h 967764"/>
              <a:gd name="connsiteX83" fmla="*/ 2549202 w 2660964"/>
              <a:gd name="connsiteY83" fmla="*/ 701649 h 967764"/>
              <a:gd name="connsiteX84" fmla="*/ 2549202 w 2660964"/>
              <a:gd name="connsiteY84" fmla="*/ 701649 h 967764"/>
              <a:gd name="connsiteX85" fmla="*/ 2543627 w 2660964"/>
              <a:gd name="connsiteY85" fmla="*/ 721925 h 967764"/>
              <a:gd name="connsiteX86" fmla="*/ 2543627 w 2660964"/>
              <a:gd name="connsiteY86" fmla="*/ 721925 h 967764"/>
              <a:gd name="connsiteX87" fmla="*/ 2536024 w 2660964"/>
              <a:gd name="connsiteY87" fmla="*/ 723952 h 967764"/>
              <a:gd name="connsiteX88" fmla="*/ 2536024 w 2660964"/>
              <a:gd name="connsiteY88" fmla="*/ 723952 h 967764"/>
              <a:gd name="connsiteX89" fmla="*/ 2523351 w 2660964"/>
              <a:gd name="connsiteY89" fmla="*/ 716349 h 967764"/>
              <a:gd name="connsiteX90" fmla="*/ 95367 w 2660964"/>
              <a:gd name="connsiteY90" fmla="*/ 711280 h 967764"/>
              <a:gd name="connsiteX91" fmla="*/ 89791 w 2660964"/>
              <a:gd name="connsiteY91" fmla="*/ 691005 h 967764"/>
              <a:gd name="connsiteX92" fmla="*/ 89791 w 2660964"/>
              <a:gd name="connsiteY92" fmla="*/ 691005 h 967764"/>
              <a:gd name="connsiteX93" fmla="*/ 110067 w 2660964"/>
              <a:gd name="connsiteY93" fmla="*/ 685429 h 967764"/>
              <a:gd name="connsiteX94" fmla="*/ 110067 w 2660964"/>
              <a:gd name="connsiteY94" fmla="*/ 685429 h 967764"/>
              <a:gd name="connsiteX95" fmla="*/ 115642 w 2660964"/>
              <a:gd name="connsiteY95" fmla="*/ 705704 h 967764"/>
              <a:gd name="connsiteX96" fmla="*/ 115642 w 2660964"/>
              <a:gd name="connsiteY96" fmla="*/ 705704 h 967764"/>
              <a:gd name="connsiteX97" fmla="*/ 102970 w 2660964"/>
              <a:gd name="connsiteY97" fmla="*/ 713307 h 967764"/>
              <a:gd name="connsiteX98" fmla="*/ 102970 w 2660964"/>
              <a:gd name="connsiteY98" fmla="*/ 713307 h 967764"/>
              <a:gd name="connsiteX99" fmla="*/ 95367 w 2660964"/>
              <a:gd name="connsiteY99" fmla="*/ 711280 h 967764"/>
              <a:gd name="connsiteX100" fmla="*/ 2489390 w 2660964"/>
              <a:gd name="connsiteY100" fmla="*/ 659578 h 967764"/>
              <a:gd name="connsiteX101" fmla="*/ 2489390 w 2660964"/>
              <a:gd name="connsiteY101" fmla="*/ 659578 h 967764"/>
              <a:gd name="connsiteX102" fmla="*/ 2493445 w 2660964"/>
              <a:gd name="connsiteY102" fmla="*/ 638795 h 967764"/>
              <a:gd name="connsiteX103" fmla="*/ 2493445 w 2660964"/>
              <a:gd name="connsiteY103" fmla="*/ 638795 h 967764"/>
              <a:gd name="connsiteX104" fmla="*/ 2513720 w 2660964"/>
              <a:gd name="connsiteY104" fmla="*/ 643357 h 967764"/>
              <a:gd name="connsiteX105" fmla="*/ 2513720 w 2660964"/>
              <a:gd name="connsiteY105" fmla="*/ 643357 h 967764"/>
              <a:gd name="connsiteX106" fmla="*/ 2513720 w 2660964"/>
              <a:gd name="connsiteY106" fmla="*/ 643357 h 967764"/>
              <a:gd name="connsiteX107" fmla="*/ 2513720 w 2660964"/>
              <a:gd name="connsiteY107" fmla="*/ 643357 h 967764"/>
              <a:gd name="connsiteX108" fmla="*/ 2509665 w 2660964"/>
              <a:gd name="connsiteY108" fmla="*/ 663633 h 967764"/>
              <a:gd name="connsiteX109" fmla="*/ 2509665 w 2660964"/>
              <a:gd name="connsiteY109" fmla="*/ 663633 h 967764"/>
              <a:gd name="connsiteX110" fmla="*/ 2502062 w 2660964"/>
              <a:gd name="connsiteY110" fmla="*/ 666167 h 967764"/>
              <a:gd name="connsiteX111" fmla="*/ 2502062 w 2660964"/>
              <a:gd name="connsiteY111" fmla="*/ 666167 h 967764"/>
              <a:gd name="connsiteX112" fmla="*/ 2489390 w 2660964"/>
              <a:gd name="connsiteY112" fmla="*/ 659578 h 967764"/>
              <a:gd name="connsiteX113" fmla="*/ 130342 w 2660964"/>
              <a:gd name="connsiteY113" fmla="*/ 655016 h 967764"/>
              <a:gd name="connsiteX114" fmla="*/ 125780 w 2660964"/>
              <a:gd name="connsiteY114" fmla="*/ 635247 h 967764"/>
              <a:gd name="connsiteX115" fmla="*/ 125780 w 2660964"/>
              <a:gd name="connsiteY115" fmla="*/ 635247 h 967764"/>
              <a:gd name="connsiteX116" fmla="*/ 125780 w 2660964"/>
              <a:gd name="connsiteY116" fmla="*/ 635247 h 967764"/>
              <a:gd name="connsiteX117" fmla="*/ 125780 w 2660964"/>
              <a:gd name="connsiteY117" fmla="*/ 635247 h 967764"/>
              <a:gd name="connsiteX118" fmla="*/ 146563 w 2660964"/>
              <a:gd name="connsiteY118" fmla="*/ 629671 h 967764"/>
              <a:gd name="connsiteX119" fmla="*/ 146563 w 2660964"/>
              <a:gd name="connsiteY119" fmla="*/ 629671 h 967764"/>
              <a:gd name="connsiteX120" fmla="*/ 151124 w 2660964"/>
              <a:gd name="connsiteY120" fmla="*/ 649947 h 967764"/>
              <a:gd name="connsiteX121" fmla="*/ 151124 w 2660964"/>
              <a:gd name="connsiteY121" fmla="*/ 649947 h 967764"/>
              <a:gd name="connsiteX122" fmla="*/ 138452 w 2660964"/>
              <a:gd name="connsiteY122" fmla="*/ 657043 h 967764"/>
              <a:gd name="connsiteX123" fmla="*/ 138452 w 2660964"/>
              <a:gd name="connsiteY123" fmla="*/ 657043 h 967764"/>
              <a:gd name="connsiteX124" fmla="*/ 130342 w 2660964"/>
              <a:gd name="connsiteY124" fmla="*/ 655016 h 967764"/>
              <a:gd name="connsiteX125" fmla="*/ 2452387 w 2660964"/>
              <a:gd name="connsiteY125" fmla="*/ 604834 h 967764"/>
              <a:gd name="connsiteX126" fmla="*/ 2455935 w 2660964"/>
              <a:gd name="connsiteY126" fmla="*/ 584052 h 967764"/>
              <a:gd name="connsiteX127" fmla="*/ 2455935 w 2660964"/>
              <a:gd name="connsiteY127" fmla="*/ 584052 h 967764"/>
              <a:gd name="connsiteX128" fmla="*/ 2476718 w 2660964"/>
              <a:gd name="connsiteY128" fmla="*/ 587600 h 967764"/>
              <a:gd name="connsiteX129" fmla="*/ 2476718 w 2660964"/>
              <a:gd name="connsiteY129" fmla="*/ 587600 h 967764"/>
              <a:gd name="connsiteX130" fmla="*/ 2473170 w 2660964"/>
              <a:gd name="connsiteY130" fmla="*/ 608382 h 967764"/>
              <a:gd name="connsiteX131" fmla="*/ 2473170 w 2660964"/>
              <a:gd name="connsiteY131" fmla="*/ 608382 h 967764"/>
              <a:gd name="connsiteX132" fmla="*/ 2464552 w 2660964"/>
              <a:gd name="connsiteY132" fmla="*/ 610917 h 967764"/>
              <a:gd name="connsiteX133" fmla="*/ 2464552 w 2660964"/>
              <a:gd name="connsiteY133" fmla="*/ 610917 h 967764"/>
              <a:gd name="connsiteX134" fmla="*/ 2452387 w 2660964"/>
              <a:gd name="connsiteY134" fmla="*/ 604834 h 967764"/>
              <a:gd name="connsiteX135" fmla="*/ 167345 w 2660964"/>
              <a:gd name="connsiteY135" fmla="*/ 598244 h 967764"/>
              <a:gd name="connsiteX136" fmla="*/ 163797 w 2660964"/>
              <a:gd name="connsiteY136" fmla="*/ 577462 h 967764"/>
              <a:gd name="connsiteX137" fmla="*/ 163797 w 2660964"/>
              <a:gd name="connsiteY137" fmla="*/ 577462 h 967764"/>
              <a:gd name="connsiteX138" fmla="*/ 184579 w 2660964"/>
              <a:gd name="connsiteY138" fmla="*/ 573914 h 967764"/>
              <a:gd name="connsiteX139" fmla="*/ 184579 w 2660964"/>
              <a:gd name="connsiteY139" fmla="*/ 573914 h 967764"/>
              <a:gd name="connsiteX140" fmla="*/ 188127 w 2660964"/>
              <a:gd name="connsiteY140" fmla="*/ 594696 h 967764"/>
              <a:gd name="connsiteX141" fmla="*/ 188127 w 2660964"/>
              <a:gd name="connsiteY141" fmla="*/ 594696 h 967764"/>
              <a:gd name="connsiteX142" fmla="*/ 175962 w 2660964"/>
              <a:gd name="connsiteY142" fmla="*/ 600779 h 967764"/>
              <a:gd name="connsiteX143" fmla="*/ 175962 w 2660964"/>
              <a:gd name="connsiteY143" fmla="*/ 600779 h 967764"/>
              <a:gd name="connsiteX144" fmla="*/ 167345 w 2660964"/>
              <a:gd name="connsiteY144" fmla="*/ 598244 h 967764"/>
              <a:gd name="connsiteX145" fmla="*/ 2412850 w 2660964"/>
              <a:gd name="connsiteY145" fmla="*/ 551611 h 967764"/>
              <a:gd name="connsiteX146" fmla="*/ 2412850 w 2660964"/>
              <a:gd name="connsiteY146" fmla="*/ 551611 h 967764"/>
              <a:gd name="connsiteX147" fmla="*/ 2415384 w 2660964"/>
              <a:gd name="connsiteY147" fmla="*/ 530829 h 967764"/>
              <a:gd name="connsiteX148" fmla="*/ 2415384 w 2660964"/>
              <a:gd name="connsiteY148" fmla="*/ 530829 h 967764"/>
              <a:gd name="connsiteX149" fmla="*/ 2436167 w 2660964"/>
              <a:gd name="connsiteY149" fmla="*/ 533363 h 967764"/>
              <a:gd name="connsiteX150" fmla="*/ 2436167 w 2660964"/>
              <a:gd name="connsiteY150" fmla="*/ 533363 h 967764"/>
              <a:gd name="connsiteX151" fmla="*/ 2436167 w 2660964"/>
              <a:gd name="connsiteY151" fmla="*/ 533363 h 967764"/>
              <a:gd name="connsiteX152" fmla="*/ 2436167 w 2660964"/>
              <a:gd name="connsiteY152" fmla="*/ 533363 h 967764"/>
              <a:gd name="connsiteX153" fmla="*/ 2433632 w 2660964"/>
              <a:gd name="connsiteY153" fmla="*/ 554145 h 967764"/>
              <a:gd name="connsiteX154" fmla="*/ 2433632 w 2660964"/>
              <a:gd name="connsiteY154" fmla="*/ 554145 h 967764"/>
              <a:gd name="connsiteX155" fmla="*/ 2424509 w 2660964"/>
              <a:gd name="connsiteY155" fmla="*/ 557187 h 967764"/>
              <a:gd name="connsiteX156" fmla="*/ 2424509 w 2660964"/>
              <a:gd name="connsiteY156" fmla="*/ 557187 h 967764"/>
              <a:gd name="connsiteX157" fmla="*/ 2412850 w 2660964"/>
              <a:gd name="connsiteY157" fmla="*/ 551611 h 967764"/>
              <a:gd name="connsiteX158" fmla="*/ 206882 w 2660964"/>
              <a:gd name="connsiteY158" fmla="*/ 544514 h 967764"/>
              <a:gd name="connsiteX159" fmla="*/ 204347 w 2660964"/>
              <a:gd name="connsiteY159" fmla="*/ 523732 h 967764"/>
              <a:gd name="connsiteX160" fmla="*/ 204347 w 2660964"/>
              <a:gd name="connsiteY160" fmla="*/ 523732 h 967764"/>
              <a:gd name="connsiteX161" fmla="*/ 225130 w 2660964"/>
              <a:gd name="connsiteY161" fmla="*/ 521198 h 967764"/>
              <a:gd name="connsiteX162" fmla="*/ 225130 w 2660964"/>
              <a:gd name="connsiteY162" fmla="*/ 521198 h 967764"/>
              <a:gd name="connsiteX163" fmla="*/ 227664 w 2660964"/>
              <a:gd name="connsiteY163" fmla="*/ 541980 h 967764"/>
              <a:gd name="connsiteX164" fmla="*/ 227664 w 2660964"/>
              <a:gd name="connsiteY164" fmla="*/ 541980 h 967764"/>
              <a:gd name="connsiteX165" fmla="*/ 216006 w 2660964"/>
              <a:gd name="connsiteY165" fmla="*/ 547556 h 967764"/>
              <a:gd name="connsiteX166" fmla="*/ 216006 w 2660964"/>
              <a:gd name="connsiteY166" fmla="*/ 547556 h 967764"/>
              <a:gd name="connsiteX167" fmla="*/ 206882 w 2660964"/>
              <a:gd name="connsiteY167" fmla="*/ 544514 h 967764"/>
              <a:gd name="connsiteX168" fmla="*/ 2371286 w 2660964"/>
              <a:gd name="connsiteY168" fmla="*/ 500415 h 967764"/>
              <a:gd name="connsiteX169" fmla="*/ 2372806 w 2660964"/>
              <a:gd name="connsiteY169" fmla="*/ 479633 h 967764"/>
              <a:gd name="connsiteX170" fmla="*/ 2372806 w 2660964"/>
              <a:gd name="connsiteY170" fmla="*/ 479633 h 967764"/>
              <a:gd name="connsiteX171" fmla="*/ 2393588 w 2660964"/>
              <a:gd name="connsiteY171" fmla="*/ 481154 h 967764"/>
              <a:gd name="connsiteX172" fmla="*/ 2393588 w 2660964"/>
              <a:gd name="connsiteY172" fmla="*/ 481154 h 967764"/>
              <a:gd name="connsiteX173" fmla="*/ 2392068 w 2660964"/>
              <a:gd name="connsiteY173" fmla="*/ 501936 h 967764"/>
              <a:gd name="connsiteX174" fmla="*/ 2392068 w 2660964"/>
              <a:gd name="connsiteY174" fmla="*/ 501936 h 967764"/>
              <a:gd name="connsiteX175" fmla="*/ 2382437 w 2660964"/>
              <a:gd name="connsiteY175" fmla="*/ 505484 h 967764"/>
              <a:gd name="connsiteX176" fmla="*/ 2382437 w 2660964"/>
              <a:gd name="connsiteY176" fmla="*/ 505484 h 967764"/>
              <a:gd name="connsiteX177" fmla="*/ 2371286 w 2660964"/>
              <a:gd name="connsiteY177" fmla="*/ 500415 h 967764"/>
              <a:gd name="connsiteX178" fmla="*/ 249460 w 2660964"/>
              <a:gd name="connsiteY178" fmla="*/ 492812 h 967764"/>
              <a:gd name="connsiteX179" fmla="*/ 247940 w 2660964"/>
              <a:gd name="connsiteY179" fmla="*/ 472030 h 967764"/>
              <a:gd name="connsiteX180" fmla="*/ 247940 w 2660964"/>
              <a:gd name="connsiteY180" fmla="*/ 472030 h 967764"/>
              <a:gd name="connsiteX181" fmla="*/ 268722 w 2660964"/>
              <a:gd name="connsiteY181" fmla="*/ 470509 h 967764"/>
              <a:gd name="connsiteX182" fmla="*/ 268722 w 2660964"/>
              <a:gd name="connsiteY182" fmla="*/ 470509 h 967764"/>
              <a:gd name="connsiteX183" fmla="*/ 270243 w 2660964"/>
              <a:gd name="connsiteY183" fmla="*/ 491291 h 967764"/>
              <a:gd name="connsiteX184" fmla="*/ 270243 w 2660964"/>
              <a:gd name="connsiteY184" fmla="*/ 491291 h 967764"/>
              <a:gd name="connsiteX185" fmla="*/ 259091 w 2660964"/>
              <a:gd name="connsiteY185" fmla="*/ 496360 h 967764"/>
              <a:gd name="connsiteX186" fmla="*/ 259091 w 2660964"/>
              <a:gd name="connsiteY186" fmla="*/ 496360 h 967764"/>
              <a:gd name="connsiteX187" fmla="*/ 249460 w 2660964"/>
              <a:gd name="connsiteY187" fmla="*/ 492812 h 967764"/>
              <a:gd name="connsiteX188" fmla="*/ 2326679 w 2660964"/>
              <a:gd name="connsiteY188" fmla="*/ 451247 h 967764"/>
              <a:gd name="connsiteX189" fmla="*/ 2327186 w 2660964"/>
              <a:gd name="connsiteY189" fmla="*/ 430465 h 967764"/>
              <a:gd name="connsiteX190" fmla="*/ 2327186 w 2660964"/>
              <a:gd name="connsiteY190" fmla="*/ 430465 h 967764"/>
              <a:gd name="connsiteX191" fmla="*/ 2347968 w 2660964"/>
              <a:gd name="connsiteY191" fmla="*/ 430972 h 967764"/>
              <a:gd name="connsiteX192" fmla="*/ 2347968 w 2660964"/>
              <a:gd name="connsiteY192" fmla="*/ 430972 h 967764"/>
              <a:gd name="connsiteX193" fmla="*/ 2347462 w 2660964"/>
              <a:gd name="connsiteY193" fmla="*/ 451754 h 967764"/>
              <a:gd name="connsiteX194" fmla="*/ 2347462 w 2660964"/>
              <a:gd name="connsiteY194" fmla="*/ 451754 h 967764"/>
              <a:gd name="connsiteX195" fmla="*/ 2337324 w 2660964"/>
              <a:gd name="connsiteY195" fmla="*/ 455809 h 967764"/>
              <a:gd name="connsiteX196" fmla="*/ 2337324 w 2660964"/>
              <a:gd name="connsiteY196" fmla="*/ 455809 h 967764"/>
              <a:gd name="connsiteX197" fmla="*/ 2326679 w 2660964"/>
              <a:gd name="connsiteY197" fmla="*/ 451247 h 967764"/>
              <a:gd name="connsiteX198" fmla="*/ 294066 w 2660964"/>
              <a:gd name="connsiteY198" fmla="*/ 443137 h 967764"/>
              <a:gd name="connsiteX199" fmla="*/ 293560 w 2660964"/>
              <a:gd name="connsiteY199" fmla="*/ 422355 h 967764"/>
              <a:gd name="connsiteX200" fmla="*/ 293560 w 2660964"/>
              <a:gd name="connsiteY200" fmla="*/ 422355 h 967764"/>
              <a:gd name="connsiteX201" fmla="*/ 314342 w 2660964"/>
              <a:gd name="connsiteY201" fmla="*/ 421848 h 967764"/>
              <a:gd name="connsiteX202" fmla="*/ 314342 w 2660964"/>
              <a:gd name="connsiteY202" fmla="*/ 421848 h 967764"/>
              <a:gd name="connsiteX203" fmla="*/ 314849 w 2660964"/>
              <a:gd name="connsiteY203" fmla="*/ 442630 h 967764"/>
              <a:gd name="connsiteX204" fmla="*/ 314849 w 2660964"/>
              <a:gd name="connsiteY204" fmla="*/ 442630 h 967764"/>
              <a:gd name="connsiteX205" fmla="*/ 304204 w 2660964"/>
              <a:gd name="connsiteY205" fmla="*/ 447192 h 967764"/>
              <a:gd name="connsiteX206" fmla="*/ 304204 w 2660964"/>
              <a:gd name="connsiteY206" fmla="*/ 447192 h 967764"/>
              <a:gd name="connsiteX207" fmla="*/ 294066 w 2660964"/>
              <a:gd name="connsiteY207" fmla="*/ 443137 h 967764"/>
              <a:gd name="connsiteX208" fmla="*/ 2280046 w 2660964"/>
              <a:gd name="connsiteY208" fmla="*/ 404614 h 967764"/>
              <a:gd name="connsiteX209" fmla="*/ 2280046 w 2660964"/>
              <a:gd name="connsiteY209" fmla="*/ 404614 h 967764"/>
              <a:gd name="connsiteX210" fmla="*/ 2279539 w 2660964"/>
              <a:gd name="connsiteY210" fmla="*/ 383832 h 967764"/>
              <a:gd name="connsiteX211" fmla="*/ 2279539 w 2660964"/>
              <a:gd name="connsiteY211" fmla="*/ 383832 h 967764"/>
              <a:gd name="connsiteX212" fmla="*/ 2300322 w 2660964"/>
              <a:gd name="connsiteY212" fmla="*/ 383325 h 967764"/>
              <a:gd name="connsiteX213" fmla="*/ 2300322 w 2660964"/>
              <a:gd name="connsiteY213" fmla="*/ 383325 h 967764"/>
              <a:gd name="connsiteX214" fmla="*/ 2300322 w 2660964"/>
              <a:gd name="connsiteY214" fmla="*/ 383325 h 967764"/>
              <a:gd name="connsiteX215" fmla="*/ 2300322 w 2660964"/>
              <a:gd name="connsiteY215" fmla="*/ 383325 h 967764"/>
              <a:gd name="connsiteX216" fmla="*/ 2300828 w 2660964"/>
              <a:gd name="connsiteY216" fmla="*/ 404107 h 967764"/>
              <a:gd name="connsiteX217" fmla="*/ 2300828 w 2660964"/>
              <a:gd name="connsiteY217" fmla="*/ 404107 h 967764"/>
              <a:gd name="connsiteX218" fmla="*/ 2290184 w 2660964"/>
              <a:gd name="connsiteY218" fmla="*/ 408669 h 967764"/>
              <a:gd name="connsiteX219" fmla="*/ 2290184 w 2660964"/>
              <a:gd name="connsiteY219" fmla="*/ 408669 h 967764"/>
              <a:gd name="connsiteX220" fmla="*/ 2280046 w 2660964"/>
              <a:gd name="connsiteY220" fmla="*/ 404614 h 967764"/>
              <a:gd name="connsiteX221" fmla="*/ 341207 w 2660964"/>
              <a:gd name="connsiteY221" fmla="*/ 395490 h 967764"/>
              <a:gd name="connsiteX222" fmla="*/ 341714 w 2660964"/>
              <a:gd name="connsiteY222" fmla="*/ 374708 h 967764"/>
              <a:gd name="connsiteX223" fmla="*/ 341714 w 2660964"/>
              <a:gd name="connsiteY223" fmla="*/ 374708 h 967764"/>
              <a:gd name="connsiteX224" fmla="*/ 341714 w 2660964"/>
              <a:gd name="connsiteY224" fmla="*/ 374708 h 967764"/>
              <a:gd name="connsiteX225" fmla="*/ 341714 w 2660964"/>
              <a:gd name="connsiteY225" fmla="*/ 374708 h 967764"/>
              <a:gd name="connsiteX226" fmla="*/ 362496 w 2660964"/>
              <a:gd name="connsiteY226" fmla="*/ 375215 h 967764"/>
              <a:gd name="connsiteX227" fmla="*/ 362496 w 2660964"/>
              <a:gd name="connsiteY227" fmla="*/ 375215 h 967764"/>
              <a:gd name="connsiteX228" fmla="*/ 361989 w 2660964"/>
              <a:gd name="connsiteY228" fmla="*/ 395997 h 967764"/>
              <a:gd name="connsiteX229" fmla="*/ 361989 w 2660964"/>
              <a:gd name="connsiteY229" fmla="*/ 395997 h 967764"/>
              <a:gd name="connsiteX230" fmla="*/ 351851 w 2660964"/>
              <a:gd name="connsiteY230" fmla="*/ 400052 h 967764"/>
              <a:gd name="connsiteX231" fmla="*/ 351851 w 2660964"/>
              <a:gd name="connsiteY231" fmla="*/ 400052 h 967764"/>
              <a:gd name="connsiteX232" fmla="*/ 341207 w 2660964"/>
              <a:gd name="connsiteY232" fmla="*/ 395490 h 967764"/>
              <a:gd name="connsiteX233" fmla="*/ 2231385 w 2660964"/>
              <a:gd name="connsiteY233" fmla="*/ 359501 h 967764"/>
              <a:gd name="connsiteX234" fmla="*/ 2229864 w 2660964"/>
              <a:gd name="connsiteY234" fmla="*/ 338719 h 967764"/>
              <a:gd name="connsiteX235" fmla="*/ 2229864 w 2660964"/>
              <a:gd name="connsiteY235" fmla="*/ 338719 h 967764"/>
              <a:gd name="connsiteX236" fmla="*/ 2250647 w 2660964"/>
              <a:gd name="connsiteY236" fmla="*/ 337198 h 967764"/>
              <a:gd name="connsiteX237" fmla="*/ 2250647 w 2660964"/>
              <a:gd name="connsiteY237" fmla="*/ 337198 h 967764"/>
              <a:gd name="connsiteX238" fmla="*/ 2252167 w 2660964"/>
              <a:gd name="connsiteY238" fmla="*/ 357980 h 967764"/>
              <a:gd name="connsiteX239" fmla="*/ 2252167 w 2660964"/>
              <a:gd name="connsiteY239" fmla="*/ 357980 h 967764"/>
              <a:gd name="connsiteX240" fmla="*/ 2241016 w 2660964"/>
              <a:gd name="connsiteY240" fmla="*/ 363049 h 967764"/>
              <a:gd name="connsiteX241" fmla="*/ 2241016 w 2660964"/>
              <a:gd name="connsiteY241" fmla="*/ 363049 h 967764"/>
              <a:gd name="connsiteX242" fmla="*/ 2231385 w 2660964"/>
              <a:gd name="connsiteY242" fmla="*/ 359501 h 967764"/>
              <a:gd name="connsiteX243" fmla="*/ 390375 w 2660964"/>
              <a:gd name="connsiteY243" fmla="*/ 349870 h 967764"/>
              <a:gd name="connsiteX244" fmla="*/ 391895 w 2660964"/>
              <a:gd name="connsiteY244" fmla="*/ 329088 h 967764"/>
              <a:gd name="connsiteX245" fmla="*/ 391895 w 2660964"/>
              <a:gd name="connsiteY245" fmla="*/ 329088 h 967764"/>
              <a:gd name="connsiteX246" fmla="*/ 412678 w 2660964"/>
              <a:gd name="connsiteY246" fmla="*/ 330609 h 967764"/>
              <a:gd name="connsiteX247" fmla="*/ 412678 w 2660964"/>
              <a:gd name="connsiteY247" fmla="*/ 330609 h 967764"/>
              <a:gd name="connsiteX248" fmla="*/ 411157 w 2660964"/>
              <a:gd name="connsiteY248" fmla="*/ 351391 h 967764"/>
              <a:gd name="connsiteX249" fmla="*/ 411157 w 2660964"/>
              <a:gd name="connsiteY249" fmla="*/ 351391 h 967764"/>
              <a:gd name="connsiteX250" fmla="*/ 401526 w 2660964"/>
              <a:gd name="connsiteY250" fmla="*/ 354939 h 967764"/>
              <a:gd name="connsiteX251" fmla="*/ 401526 w 2660964"/>
              <a:gd name="connsiteY251" fmla="*/ 354939 h 967764"/>
              <a:gd name="connsiteX252" fmla="*/ 390375 w 2660964"/>
              <a:gd name="connsiteY252" fmla="*/ 349870 h 967764"/>
              <a:gd name="connsiteX253" fmla="*/ 2180696 w 2660964"/>
              <a:gd name="connsiteY253" fmla="*/ 317430 h 967764"/>
              <a:gd name="connsiteX254" fmla="*/ 2178162 w 2660964"/>
              <a:gd name="connsiteY254" fmla="*/ 296647 h 967764"/>
              <a:gd name="connsiteX255" fmla="*/ 2178162 w 2660964"/>
              <a:gd name="connsiteY255" fmla="*/ 296647 h 967764"/>
              <a:gd name="connsiteX256" fmla="*/ 2198944 w 2660964"/>
              <a:gd name="connsiteY256" fmla="*/ 294113 h 967764"/>
              <a:gd name="connsiteX257" fmla="*/ 2198944 w 2660964"/>
              <a:gd name="connsiteY257" fmla="*/ 294113 h 967764"/>
              <a:gd name="connsiteX258" fmla="*/ 2201479 w 2660964"/>
              <a:gd name="connsiteY258" fmla="*/ 314895 h 967764"/>
              <a:gd name="connsiteX259" fmla="*/ 2201479 w 2660964"/>
              <a:gd name="connsiteY259" fmla="*/ 314895 h 967764"/>
              <a:gd name="connsiteX260" fmla="*/ 2189820 w 2660964"/>
              <a:gd name="connsiteY260" fmla="*/ 320471 h 967764"/>
              <a:gd name="connsiteX261" fmla="*/ 2189820 w 2660964"/>
              <a:gd name="connsiteY261" fmla="*/ 320471 h 967764"/>
              <a:gd name="connsiteX262" fmla="*/ 2180696 w 2660964"/>
              <a:gd name="connsiteY262" fmla="*/ 317430 h 967764"/>
              <a:gd name="connsiteX263" fmla="*/ 441570 w 2660964"/>
              <a:gd name="connsiteY263" fmla="*/ 307292 h 967764"/>
              <a:gd name="connsiteX264" fmla="*/ 444104 w 2660964"/>
              <a:gd name="connsiteY264" fmla="*/ 286510 h 967764"/>
              <a:gd name="connsiteX265" fmla="*/ 444104 w 2660964"/>
              <a:gd name="connsiteY265" fmla="*/ 286510 h 967764"/>
              <a:gd name="connsiteX266" fmla="*/ 464887 w 2660964"/>
              <a:gd name="connsiteY266" fmla="*/ 289044 h 967764"/>
              <a:gd name="connsiteX267" fmla="*/ 464887 w 2660964"/>
              <a:gd name="connsiteY267" fmla="*/ 289044 h 967764"/>
              <a:gd name="connsiteX268" fmla="*/ 462353 w 2660964"/>
              <a:gd name="connsiteY268" fmla="*/ 309826 h 967764"/>
              <a:gd name="connsiteX269" fmla="*/ 462353 w 2660964"/>
              <a:gd name="connsiteY269" fmla="*/ 309826 h 967764"/>
              <a:gd name="connsiteX270" fmla="*/ 453229 w 2660964"/>
              <a:gd name="connsiteY270" fmla="*/ 312868 h 967764"/>
              <a:gd name="connsiteX271" fmla="*/ 453229 w 2660964"/>
              <a:gd name="connsiteY271" fmla="*/ 312868 h 967764"/>
              <a:gd name="connsiteX272" fmla="*/ 441570 w 2660964"/>
              <a:gd name="connsiteY272" fmla="*/ 307292 h 967764"/>
              <a:gd name="connsiteX273" fmla="*/ 2127980 w 2660964"/>
              <a:gd name="connsiteY273" fmla="*/ 277386 h 967764"/>
              <a:gd name="connsiteX274" fmla="*/ 2124432 w 2660964"/>
              <a:gd name="connsiteY274" fmla="*/ 256603 h 967764"/>
              <a:gd name="connsiteX275" fmla="*/ 2124432 w 2660964"/>
              <a:gd name="connsiteY275" fmla="*/ 256603 h 967764"/>
              <a:gd name="connsiteX276" fmla="*/ 2145214 w 2660964"/>
              <a:gd name="connsiteY276" fmla="*/ 253055 h 967764"/>
              <a:gd name="connsiteX277" fmla="*/ 2145214 w 2660964"/>
              <a:gd name="connsiteY277" fmla="*/ 253055 h 967764"/>
              <a:gd name="connsiteX278" fmla="*/ 2148763 w 2660964"/>
              <a:gd name="connsiteY278" fmla="*/ 273837 h 967764"/>
              <a:gd name="connsiteX279" fmla="*/ 2148763 w 2660964"/>
              <a:gd name="connsiteY279" fmla="*/ 273837 h 967764"/>
              <a:gd name="connsiteX280" fmla="*/ 2136597 w 2660964"/>
              <a:gd name="connsiteY280" fmla="*/ 279920 h 967764"/>
              <a:gd name="connsiteX281" fmla="*/ 2136597 w 2660964"/>
              <a:gd name="connsiteY281" fmla="*/ 279920 h 967764"/>
              <a:gd name="connsiteX282" fmla="*/ 2127980 w 2660964"/>
              <a:gd name="connsiteY282" fmla="*/ 277386 h 967764"/>
              <a:gd name="connsiteX283" fmla="*/ 494793 w 2660964"/>
              <a:gd name="connsiteY283" fmla="*/ 266741 h 967764"/>
              <a:gd name="connsiteX284" fmla="*/ 498341 w 2660964"/>
              <a:gd name="connsiteY284" fmla="*/ 245959 h 967764"/>
              <a:gd name="connsiteX285" fmla="*/ 498341 w 2660964"/>
              <a:gd name="connsiteY285" fmla="*/ 245959 h 967764"/>
              <a:gd name="connsiteX286" fmla="*/ 498341 w 2660964"/>
              <a:gd name="connsiteY286" fmla="*/ 245959 h 967764"/>
              <a:gd name="connsiteX287" fmla="*/ 498341 w 2660964"/>
              <a:gd name="connsiteY287" fmla="*/ 245959 h 967764"/>
              <a:gd name="connsiteX288" fmla="*/ 519124 w 2660964"/>
              <a:gd name="connsiteY288" fmla="*/ 249507 h 967764"/>
              <a:gd name="connsiteX289" fmla="*/ 519124 w 2660964"/>
              <a:gd name="connsiteY289" fmla="*/ 249507 h 967764"/>
              <a:gd name="connsiteX290" fmla="*/ 515576 w 2660964"/>
              <a:gd name="connsiteY290" fmla="*/ 270289 h 967764"/>
              <a:gd name="connsiteX291" fmla="*/ 515576 w 2660964"/>
              <a:gd name="connsiteY291" fmla="*/ 270289 h 967764"/>
              <a:gd name="connsiteX292" fmla="*/ 506958 w 2660964"/>
              <a:gd name="connsiteY292" fmla="*/ 272824 h 967764"/>
              <a:gd name="connsiteX293" fmla="*/ 506958 w 2660964"/>
              <a:gd name="connsiteY293" fmla="*/ 272824 h 967764"/>
              <a:gd name="connsiteX294" fmla="*/ 494793 w 2660964"/>
              <a:gd name="connsiteY294" fmla="*/ 266741 h 967764"/>
              <a:gd name="connsiteX295" fmla="*/ 2073236 w 2660964"/>
              <a:gd name="connsiteY295" fmla="*/ 239876 h 967764"/>
              <a:gd name="connsiteX296" fmla="*/ 2068674 w 2660964"/>
              <a:gd name="connsiteY296" fmla="*/ 219094 h 967764"/>
              <a:gd name="connsiteX297" fmla="*/ 2068674 w 2660964"/>
              <a:gd name="connsiteY297" fmla="*/ 219094 h 967764"/>
              <a:gd name="connsiteX298" fmla="*/ 2089457 w 2660964"/>
              <a:gd name="connsiteY298" fmla="*/ 214532 h 967764"/>
              <a:gd name="connsiteX299" fmla="*/ 2089457 w 2660964"/>
              <a:gd name="connsiteY299" fmla="*/ 214532 h 967764"/>
              <a:gd name="connsiteX300" fmla="*/ 2094019 w 2660964"/>
              <a:gd name="connsiteY300" fmla="*/ 235314 h 967764"/>
              <a:gd name="connsiteX301" fmla="*/ 2094019 w 2660964"/>
              <a:gd name="connsiteY301" fmla="*/ 235314 h 967764"/>
              <a:gd name="connsiteX302" fmla="*/ 2081346 w 2660964"/>
              <a:gd name="connsiteY302" fmla="*/ 241904 h 967764"/>
              <a:gd name="connsiteX303" fmla="*/ 2081346 w 2660964"/>
              <a:gd name="connsiteY303" fmla="*/ 241904 h 967764"/>
              <a:gd name="connsiteX304" fmla="*/ 2073236 w 2660964"/>
              <a:gd name="connsiteY304" fmla="*/ 239876 h 967764"/>
              <a:gd name="connsiteX305" fmla="*/ 550044 w 2660964"/>
              <a:gd name="connsiteY305" fmla="*/ 228724 h 967764"/>
              <a:gd name="connsiteX306" fmla="*/ 554606 w 2660964"/>
              <a:gd name="connsiteY306" fmla="*/ 208449 h 967764"/>
              <a:gd name="connsiteX307" fmla="*/ 554606 w 2660964"/>
              <a:gd name="connsiteY307" fmla="*/ 208449 h 967764"/>
              <a:gd name="connsiteX308" fmla="*/ 554606 w 2660964"/>
              <a:gd name="connsiteY308" fmla="*/ 208449 h 967764"/>
              <a:gd name="connsiteX309" fmla="*/ 554606 w 2660964"/>
              <a:gd name="connsiteY309" fmla="*/ 208449 h 967764"/>
              <a:gd name="connsiteX310" fmla="*/ 575388 w 2660964"/>
              <a:gd name="connsiteY310" fmla="*/ 213011 h 967764"/>
              <a:gd name="connsiteX311" fmla="*/ 575388 w 2660964"/>
              <a:gd name="connsiteY311" fmla="*/ 213011 h 967764"/>
              <a:gd name="connsiteX312" fmla="*/ 570826 w 2660964"/>
              <a:gd name="connsiteY312" fmla="*/ 233286 h 967764"/>
              <a:gd name="connsiteX313" fmla="*/ 570826 w 2660964"/>
              <a:gd name="connsiteY313" fmla="*/ 233286 h 967764"/>
              <a:gd name="connsiteX314" fmla="*/ 562716 w 2660964"/>
              <a:gd name="connsiteY314" fmla="*/ 235821 h 967764"/>
              <a:gd name="connsiteX315" fmla="*/ 562716 w 2660964"/>
              <a:gd name="connsiteY315" fmla="*/ 235821 h 967764"/>
              <a:gd name="connsiteX316" fmla="*/ 550044 w 2660964"/>
              <a:gd name="connsiteY316" fmla="*/ 228724 h 967764"/>
              <a:gd name="connsiteX317" fmla="*/ 2016972 w 2660964"/>
              <a:gd name="connsiteY317" fmla="*/ 205408 h 967764"/>
              <a:gd name="connsiteX318" fmla="*/ 2011396 w 2660964"/>
              <a:gd name="connsiteY318" fmla="*/ 185132 h 967764"/>
              <a:gd name="connsiteX319" fmla="*/ 2011396 w 2660964"/>
              <a:gd name="connsiteY319" fmla="*/ 185132 h 967764"/>
              <a:gd name="connsiteX320" fmla="*/ 2031672 w 2660964"/>
              <a:gd name="connsiteY320" fmla="*/ 179557 h 967764"/>
              <a:gd name="connsiteX321" fmla="*/ 2031672 w 2660964"/>
              <a:gd name="connsiteY321" fmla="*/ 179557 h 967764"/>
              <a:gd name="connsiteX322" fmla="*/ 2031672 w 2660964"/>
              <a:gd name="connsiteY322" fmla="*/ 179557 h 967764"/>
              <a:gd name="connsiteX323" fmla="*/ 2031672 w 2660964"/>
              <a:gd name="connsiteY323" fmla="*/ 179557 h 967764"/>
              <a:gd name="connsiteX324" fmla="*/ 2037248 w 2660964"/>
              <a:gd name="connsiteY324" fmla="*/ 199832 h 967764"/>
              <a:gd name="connsiteX325" fmla="*/ 2037248 w 2660964"/>
              <a:gd name="connsiteY325" fmla="*/ 199832 h 967764"/>
              <a:gd name="connsiteX326" fmla="*/ 2024575 w 2660964"/>
              <a:gd name="connsiteY326" fmla="*/ 207435 h 967764"/>
              <a:gd name="connsiteX327" fmla="*/ 2024575 w 2660964"/>
              <a:gd name="connsiteY327" fmla="*/ 207435 h 967764"/>
              <a:gd name="connsiteX328" fmla="*/ 2016972 w 2660964"/>
              <a:gd name="connsiteY328" fmla="*/ 205408 h 967764"/>
              <a:gd name="connsiteX329" fmla="*/ 606815 w 2660964"/>
              <a:gd name="connsiteY329" fmla="*/ 193749 h 967764"/>
              <a:gd name="connsiteX330" fmla="*/ 612391 w 2660964"/>
              <a:gd name="connsiteY330" fmla="*/ 173474 h 967764"/>
              <a:gd name="connsiteX331" fmla="*/ 612391 w 2660964"/>
              <a:gd name="connsiteY331" fmla="*/ 173474 h 967764"/>
              <a:gd name="connsiteX332" fmla="*/ 612391 w 2660964"/>
              <a:gd name="connsiteY332" fmla="*/ 173474 h 967764"/>
              <a:gd name="connsiteX333" fmla="*/ 612391 w 2660964"/>
              <a:gd name="connsiteY333" fmla="*/ 173474 h 967764"/>
              <a:gd name="connsiteX334" fmla="*/ 632666 w 2660964"/>
              <a:gd name="connsiteY334" fmla="*/ 179050 h 967764"/>
              <a:gd name="connsiteX335" fmla="*/ 632666 w 2660964"/>
              <a:gd name="connsiteY335" fmla="*/ 179050 h 967764"/>
              <a:gd name="connsiteX336" fmla="*/ 627091 w 2660964"/>
              <a:gd name="connsiteY336" fmla="*/ 199325 h 967764"/>
              <a:gd name="connsiteX337" fmla="*/ 627091 w 2660964"/>
              <a:gd name="connsiteY337" fmla="*/ 199325 h 967764"/>
              <a:gd name="connsiteX338" fmla="*/ 619487 w 2660964"/>
              <a:gd name="connsiteY338" fmla="*/ 201353 h 967764"/>
              <a:gd name="connsiteX339" fmla="*/ 619487 w 2660964"/>
              <a:gd name="connsiteY339" fmla="*/ 201353 h 967764"/>
              <a:gd name="connsiteX340" fmla="*/ 606815 w 2660964"/>
              <a:gd name="connsiteY340" fmla="*/ 193749 h 967764"/>
              <a:gd name="connsiteX341" fmla="*/ 1959187 w 2660964"/>
              <a:gd name="connsiteY341" fmla="*/ 172967 h 967764"/>
              <a:gd name="connsiteX342" fmla="*/ 1959187 w 2660964"/>
              <a:gd name="connsiteY342" fmla="*/ 172967 h 967764"/>
              <a:gd name="connsiteX343" fmla="*/ 1953104 w 2660964"/>
              <a:gd name="connsiteY343" fmla="*/ 152692 h 967764"/>
              <a:gd name="connsiteX344" fmla="*/ 1953104 w 2660964"/>
              <a:gd name="connsiteY344" fmla="*/ 152692 h 967764"/>
              <a:gd name="connsiteX345" fmla="*/ 1973380 w 2660964"/>
              <a:gd name="connsiteY345" fmla="*/ 146609 h 967764"/>
              <a:gd name="connsiteX346" fmla="*/ 1973380 w 2660964"/>
              <a:gd name="connsiteY346" fmla="*/ 146609 h 967764"/>
              <a:gd name="connsiteX347" fmla="*/ 1979462 w 2660964"/>
              <a:gd name="connsiteY347" fmla="*/ 166884 h 967764"/>
              <a:gd name="connsiteX348" fmla="*/ 1979462 w 2660964"/>
              <a:gd name="connsiteY348" fmla="*/ 166884 h 967764"/>
              <a:gd name="connsiteX349" fmla="*/ 1966284 w 2660964"/>
              <a:gd name="connsiteY349" fmla="*/ 174995 h 967764"/>
              <a:gd name="connsiteX350" fmla="*/ 1966284 w 2660964"/>
              <a:gd name="connsiteY350" fmla="*/ 174995 h 967764"/>
              <a:gd name="connsiteX351" fmla="*/ 1959187 w 2660964"/>
              <a:gd name="connsiteY351" fmla="*/ 172967 h 967764"/>
              <a:gd name="connsiteX352" fmla="*/ 665107 w 2660964"/>
              <a:gd name="connsiteY352" fmla="*/ 161309 h 967764"/>
              <a:gd name="connsiteX353" fmla="*/ 671696 w 2660964"/>
              <a:gd name="connsiteY353" fmla="*/ 141540 h 967764"/>
              <a:gd name="connsiteX354" fmla="*/ 671696 w 2660964"/>
              <a:gd name="connsiteY354" fmla="*/ 141540 h 967764"/>
              <a:gd name="connsiteX355" fmla="*/ 691972 w 2660964"/>
              <a:gd name="connsiteY355" fmla="*/ 148130 h 967764"/>
              <a:gd name="connsiteX356" fmla="*/ 691972 w 2660964"/>
              <a:gd name="connsiteY356" fmla="*/ 148130 h 967764"/>
              <a:gd name="connsiteX357" fmla="*/ 685382 w 2660964"/>
              <a:gd name="connsiteY357" fmla="*/ 167898 h 967764"/>
              <a:gd name="connsiteX358" fmla="*/ 685382 w 2660964"/>
              <a:gd name="connsiteY358" fmla="*/ 167898 h 967764"/>
              <a:gd name="connsiteX359" fmla="*/ 678793 w 2660964"/>
              <a:gd name="connsiteY359" fmla="*/ 169419 h 967764"/>
              <a:gd name="connsiteX360" fmla="*/ 678793 w 2660964"/>
              <a:gd name="connsiteY360" fmla="*/ 169419 h 967764"/>
              <a:gd name="connsiteX361" fmla="*/ 665107 w 2660964"/>
              <a:gd name="connsiteY361" fmla="*/ 161309 h 967764"/>
              <a:gd name="connsiteX362" fmla="*/ 1899374 w 2660964"/>
              <a:gd name="connsiteY362" fmla="*/ 144075 h 967764"/>
              <a:gd name="connsiteX363" fmla="*/ 1899374 w 2660964"/>
              <a:gd name="connsiteY363" fmla="*/ 144075 h 967764"/>
              <a:gd name="connsiteX364" fmla="*/ 1892278 w 2660964"/>
              <a:gd name="connsiteY364" fmla="*/ 124306 h 967764"/>
              <a:gd name="connsiteX365" fmla="*/ 1892278 w 2660964"/>
              <a:gd name="connsiteY365" fmla="*/ 124306 h 967764"/>
              <a:gd name="connsiteX366" fmla="*/ 1912047 w 2660964"/>
              <a:gd name="connsiteY366" fmla="*/ 117210 h 967764"/>
              <a:gd name="connsiteX367" fmla="*/ 1912047 w 2660964"/>
              <a:gd name="connsiteY367" fmla="*/ 117210 h 967764"/>
              <a:gd name="connsiteX368" fmla="*/ 1912047 w 2660964"/>
              <a:gd name="connsiteY368" fmla="*/ 117210 h 967764"/>
              <a:gd name="connsiteX369" fmla="*/ 1912047 w 2660964"/>
              <a:gd name="connsiteY369" fmla="*/ 117210 h 967764"/>
              <a:gd name="connsiteX370" fmla="*/ 1919143 w 2660964"/>
              <a:gd name="connsiteY370" fmla="*/ 136978 h 967764"/>
              <a:gd name="connsiteX371" fmla="*/ 1919143 w 2660964"/>
              <a:gd name="connsiteY371" fmla="*/ 136978 h 967764"/>
              <a:gd name="connsiteX372" fmla="*/ 1905457 w 2660964"/>
              <a:gd name="connsiteY372" fmla="*/ 145595 h 967764"/>
              <a:gd name="connsiteX373" fmla="*/ 1905457 w 2660964"/>
              <a:gd name="connsiteY373" fmla="*/ 145595 h 967764"/>
              <a:gd name="connsiteX374" fmla="*/ 1899374 w 2660964"/>
              <a:gd name="connsiteY374" fmla="*/ 144075 h 967764"/>
              <a:gd name="connsiteX375" fmla="*/ 724919 w 2660964"/>
              <a:gd name="connsiteY375" fmla="*/ 131909 h 967764"/>
              <a:gd name="connsiteX376" fmla="*/ 732523 w 2660964"/>
              <a:gd name="connsiteY376" fmla="*/ 112141 h 967764"/>
              <a:gd name="connsiteX377" fmla="*/ 732523 w 2660964"/>
              <a:gd name="connsiteY377" fmla="*/ 112141 h 967764"/>
              <a:gd name="connsiteX378" fmla="*/ 752291 w 2660964"/>
              <a:gd name="connsiteY378" fmla="*/ 119744 h 967764"/>
              <a:gd name="connsiteX379" fmla="*/ 752291 w 2660964"/>
              <a:gd name="connsiteY379" fmla="*/ 119744 h 967764"/>
              <a:gd name="connsiteX380" fmla="*/ 744688 w 2660964"/>
              <a:gd name="connsiteY380" fmla="*/ 139513 h 967764"/>
              <a:gd name="connsiteX381" fmla="*/ 744688 w 2660964"/>
              <a:gd name="connsiteY381" fmla="*/ 139513 h 967764"/>
              <a:gd name="connsiteX382" fmla="*/ 738605 w 2660964"/>
              <a:gd name="connsiteY382" fmla="*/ 141033 h 967764"/>
              <a:gd name="connsiteX383" fmla="*/ 738605 w 2660964"/>
              <a:gd name="connsiteY383" fmla="*/ 141033 h 967764"/>
              <a:gd name="connsiteX384" fmla="*/ 724919 w 2660964"/>
              <a:gd name="connsiteY384" fmla="*/ 131909 h 967764"/>
              <a:gd name="connsiteX385" fmla="*/ 1838548 w 2660964"/>
              <a:gd name="connsiteY385" fmla="*/ 117716 h 967764"/>
              <a:gd name="connsiteX386" fmla="*/ 1830438 w 2660964"/>
              <a:gd name="connsiteY386" fmla="*/ 98455 h 967764"/>
              <a:gd name="connsiteX387" fmla="*/ 1830438 w 2660964"/>
              <a:gd name="connsiteY387" fmla="*/ 98455 h 967764"/>
              <a:gd name="connsiteX388" fmla="*/ 1849700 w 2660964"/>
              <a:gd name="connsiteY388" fmla="*/ 90345 h 967764"/>
              <a:gd name="connsiteX389" fmla="*/ 1849700 w 2660964"/>
              <a:gd name="connsiteY389" fmla="*/ 90345 h 967764"/>
              <a:gd name="connsiteX390" fmla="*/ 1857810 w 2660964"/>
              <a:gd name="connsiteY390" fmla="*/ 109606 h 967764"/>
              <a:gd name="connsiteX391" fmla="*/ 1857810 w 2660964"/>
              <a:gd name="connsiteY391" fmla="*/ 109606 h 967764"/>
              <a:gd name="connsiteX392" fmla="*/ 1844124 w 2660964"/>
              <a:gd name="connsiteY392" fmla="*/ 118730 h 967764"/>
              <a:gd name="connsiteX393" fmla="*/ 1844124 w 2660964"/>
              <a:gd name="connsiteY393" fmla="*/ 118730 h 967764"/>
              <a:gd name="connsiteX394" fmla="*/ 1838548 w 2660964"/>
              <a:gd name="connsiteY394" fmla="*/ 117716 h 967764"/>
              <a:gd name="connsiteX395" fmla="*/ 786253 w 2660964"/>
              <a:gd name="connsiteY395" fmla="*/ 105044 h 967764"/>
              <a:gd name="connsiteX396" fmla="*/ 794363 w 2660964"/>
              <a:gd name="connsiteY396" fmla="*/ 85783 h 967764"/>
              <a:gd name="connsiteX397" fmla="*/ 794363 w 2660964"/>
              <a:gd name="connsiteY397" fmla="*/ 85783 h 967764"/>
              <a:gd name="connsiteX398" fmla="*/ 813625 w 2660964"/>
              <a:gd name="connsiteY398" fmla="*/ 93893 h 967764"/>
              <a:gd name="connsiteX399" fmla="*/ 813625 w 2660964"/>
              <a:gd name="connsiteY399" fmla="*/ 93893 h 967764"/>
              <a:gd name="connsiteX400" fmla="*/ 805514 w 2660964"/>
              <a:gd name="connsiteY400" fmla="*/ 113154 h 967764"/>
              <a:gd name="connsiteX401" fmla="*/ 805514 w 2660964"/>
              <a:gd name="connsiteY401" fmla="*/ 113154 h 967764"/>
              <a:gd name="connsiteX402" fmla="*/ 799939 w 2660964"/>
              <a:gd name="connsiteY402" fmla="*/ 114168 h 967764"/>
              <a:gd name="connsiteX403" fmla="*/ 799939 w 2660964"/>
              <a:gd name="connsiteY403" fmla="*/ 114168 h 967764"/>
              <a:gd name="connsiteX404" fmla="*/ 786253 w 2660964"/>
              <a:gd name="connsiteY404" fmla="*/ 105044 h 967764"/>
              <a:gd name="connsiteX405" fmla="*/ 1776708 w 2660964"/>
              <a:gd name="connsiteY405" fmla="*/ 94400 h 967764"/>
              <a:gd name="connsiteX406" fmla="*/ 1767584 w 2660964"/>
              <a:gd name="connsiteY406" fmla="*/ 75645 h 967764"/>
              <a:gd name="connsiteX407" fmla="*/ 1767584 w 2660964"/>
              <a:gd name="connsiteY407" fmla="*/ 75645 h 967764"/>
              <a:gd name="connsiteX408" fmla="*/ 1786339 w 2660964"/>
              <a:gd name="connsiteY408" fmla="*/ 66521 h 967764"/>
              <a:gd name="connsiteX409" fmla="*/ 1786339 w 2660964"/>
              <a:gd name="connsiteY409" fmla="*/ 66521 h 967764"/>
              <a:gd name="connsiteX410" fmla="*/ 1795463 w 2660964"/>
              <a:gd name="connsiteY410" fmla="*/ 85276 h 967764"/>
              <a:gd name="connsiteX411" fmla="*/ 1795463 w 2660964"/>
              <a:gd name="connsiteY411" fmla="*/ 85276 h 967764"/>
              <a:gd name="connsiteX412" fmla="*/ 1781270 w 2660964"/>
              <a:gd name="connsiteY412" fmla="*/ 95413 h 967764"/>
              <a:gd name="connsiteX413" fmla="*/ 1781270 w 2660964"/>
              <a:gd name="connsiteY413" fmla="*/ 95413 h 967764"/>
              <a:gd name="connsiteX414" fmla="*/ 1776708 w 2660964"/>
              <a:gd name="connsiteY414" fmla="*/ 94400 h 967764"/>
              <a:gd name="connsiteX415" fmla="*/ 848600 w 2660964"/>
              <a:gd name="connsiteY415" fmla="*/ 81221 h 967764"/>
              <a:gd name="connsiteX416" fmla="*/ 857724 w 2660964"/>
              <a:gd name="connsiteY416" fmla="*/ 62466 h 967764"/>
              <a:gd name="connsiteX417" fmla="*/ 857724 w 2660964"/>
              <a:gd name="connsiteY417" fmla="*/ 62466 h 967764"/>
              <a:gd name="connsiteX418" fmla="*/ 857724 w 2660964"/>
              <a:gd name="connsiteY418" fmla="*/ 62466 h 967764"/>
              <a:gd name="connsiteX419" fmla="*/ 857724 w 2660964"/>
              <a:gd name="connsiteY419" fmla="*/ 62466 h 967764"/>
              <a:gd name="connsiteX420" fmla="*/ 876479 w 2660964"/>
              <a:gd name="connsiteY420" fmla="*/ 71590 h 967764"/>
              <a:gd name="connsiteX421" fmla="*/ 876479 w 2660964"/>
              <a:gd name="connsiteY421" fmla="*/ 71590 h 967764"/>
              <a:gd name="connsiteX422" fmla="*/ 867354 w 2660964"/>
              <a:gd name="connsiteY422" fmla="*/ 90345 h 967764"/>
              <a:gd name="connsiteX423" fmla="*/ 867354 w 2660964"/>
              <a:gd name="connsiteY423" fmla="*/ 90345 h 967764"/>
              <a:gd name="connsiteX424" fmla="*/ 862793 w 2660964"/>
              <a:gd name="connsiteY424" fmla="*/ 91358 h 967764"/>
              <a:gd name="connsiteX425" fmla="*/ 862793 w 2660964"/>
              <a:gd name="connsiteY425" fmla="*/ 91358 h 967764"/>
              <a:gd name="connsiteX426" fmla="*/ 848600 w 2660964"/>
              <a:gd name="connsiteY426" fmla="*/ 81221 h 967764"/>
              <a:gd name="connsiteX427" fmla="*/ 1713854 w 2660964"/>
              <a:gd name="connsiteY427" fmla="*/ 73617 h 967764"/>
              <a:gd name="connsiteX428" fmla="*/ 1703716 w 2660964"/>
              <a:gd name="connsiteY428" fmla="*/ 54863 h 967764"/>
              <a:gd name="connsiteX429" fmla="*/ 1703716 w 2660964"/>
              <a:gd name="connsiteY429" fmla="*/ 54863 h 967764"/>
              <a:gd name="connsiteX430" fmla="*/ 1721964 w 2660964"/>
              <a:gd name="connsiteY430" fmla="*/ 44725 h 967764"/>
              <a:gd name="connsiteX431" fmla="*/ 1721964 w 2660964"/>
              <a:gd name="connsiteY431" fmla="*/ 44725 h 967764"/>
              <a:gd name="connsiteX432" fmla="*/ 1732102 w 2660964"/>
              <a:gd name="connsiteY432" fmla="*/ 63480 h 967764"/>
              <a:gd name="connsiteX433" fmla="*/ 1732102 w 2660964"/>
              <a:gd name="connsiteY433" fmla="*/ 63480 h 967764"/>
              <a:gd name="connsiteX434" fmla="*/ 1717909 w 2660964"/>
              <a:gd name="connsiteY434" fmla="*/ 74124 h 967764"/>
              <a:gd name="connsiteX435" fmla="*/ 1717909 w 2660964"/>
              <a:gd name="connsiteY435" fmla="*/ 74124 h 967764"/>
              <a:gd name="connsiteX436" fmla="*/ 1713854 w 2660964"/>
              <a:gd name="connsiteY436" fmla="*/ 73617 h 967764"/>
              <a:gd name="connsiteX437" fmla="*/ 911961 w 2660964"/>
              <a:gd name="connsiteY437" fmla="*/ 60438 h 967764"/>
              <a:gd name="connsiteX438" fmla="*/ 922098 w 2660964"/>
              <a:gd name="connsiteY438" fmla="*/ 42190 h 967764"/>
              <a:gd name="connsiteX439" fmla="*/ 922098 w 2660964"/>
              <a:gd name="connsiteY439" fmla="*/ 42190 h 967764"/>
              <a:gd name="connsiteX440" fmla="*/ 922098 w 2660964"/>
              <a:gd name="connsiteY440" fmla="*/ 42190 h 967764"/>
              <a:gd name="connsiteX441" fmla="*/ 922098 w 2660964"/>
              <a:gd name="connsiteY441" fmla="*/ 42190 h 967764"/>
              <a:gd name="connsiteX442" fmla="*/ 940346 w 2660964"/>
              <a:gd name="connsiteY442" fmla="*/ 52328 h 967764"/>
              <a:gd name="connsiteX443" fmla="*/ 940346 w 2660964"/>
              <a:gd name="connsiteY443" fmla="*/ 52328 h 967764"/>
              <a:gd name="connsiteX444" fmla="*/ 930208 w 2660964"/>
              <a:gd name="connsiteY444" fmla="*/ 70576 h 967764"/>
              <a:gd name="connsiteX445" fmla="*/ 930208 w 2660964"/>
              <a:gd name="connsiteY445" fmla="*/ 70576 h 967764"/>
              <a:gd name="connsiteX446" fmla="*/ 926153 w 2660964"/>
              <a:gd name="connsiteY446" fmla="*/ 71083 h 967764"/>
              <a:gd name="connsiteX447" fmla="*/ 926153 w 2660964"/>
              <a:gd name="connsiteY447" fmla="*/ 71083 h 967764"/>
              <a:gd name="connsiteX448" fmla="*/ 911961 w 2660964"/>
              <a:gd name="connsiteY448" fmla="*/ 60438 h 967764"/>
              <a:gd name="connsiteX449" fmla="*/ 1649987 w 2660964"/>
              <a:gd name="connsiteY449" fmla="*/ 56383 h 967764"/>
              <a:gd name="connsiteX450" fmla="*/ 1639342 w 2660964"/>
              <a:gd name="connsiteY450" fmla="*/ 38642 h 967764"/>
              <a:gd name="connsiteX451" fmla="*/ 1639342 w 2660964"/>
              <a:gd name="connsiteY451" fmla="*/ 38642 h 967764"/>
              <a:gd name="connsiteX452" fmla="*/ 1657083 w 2660964"/>
              <a:gd name="connsiteY452" fmla="*/ 27998 h 967764"/>
              <a:gd name="connsiteX453" fmla="*/ 1657083 w 2660964"/>
              <a:gd name="connsiteY453" fmla="*/ 27998 h 967764"/>
              <a:gd name="connsiteX454" fmla="*/ 1667728 w 2660964"/>
              <a:gd name="connsiteY454" fmla="*/ 45739 h 967764"/>
              <a:gd name="connsiteX455" fmla="*/ 1667728 w 2660964"/>
              <a:gd name="connsiteY455" fmla="*/ 45739 h 967764"/>
              <a:gd name="connsiteX456" fmla="*/ 1653535 w 2660964"/>
              <a:gd name="connsiteY456" fmla="*/ 56890 h 967764"/>
              <a:gd name="connsiteX457" fmla="*/ 1653535 w 2660964"/>
              <a:gd name="connsiteY457" fmla="*/ 56890 h 967764"/>
              <a:gd name="connsiteX458" fmla="*/ 1649987 w 2660964"/>
              <a:gd name="connsiteY458" fmla="*/ 56383 h 967764"/>
              <a:gd name="connsiteX459" fmla="*/ 976335 w 2660964"/>
              <a:gd name="connsiteY459" fmla="*/ 42697 h 967764"/>
              <a:gd name="connsiteX460" fmla="*/ 987486 w 2660964"/>
              <a:gd name="connsiteY460" fmla="*/ 24956 h 967764"/>
              <a:gd name="connsiteX461" fmla="*/ 987486 w 2660964"/>
              <a:gd name="connsiteY461" fmla="*/ 24956 h 967764"/>
              <a:gd name="connsiteX462" fmla="*/ 987486 w 2660964"/>
              <a:gd name="connsiteY462" fmla="*/ 24956 h 967764"/>
              <a:gd name="connsiteX463" fmla="*/ 987486 w 2660964"/>
              <a:gd name="connsiteY463" fmla="*/ 24956 h 967764"/>
              <a:gd name="connsiteX464" fmla="*/ 1005227 w 2660964"/>
              <a:gd name="connsiteY464" fmla="*/ 36108 h 967764"/>
              <a:gd name="connsiteX465" fmla="*/ 1005227 w 2660964"/>
              <a:gd name="connsiteY465" fmla="*/ 36108 h 967764"/>
              <a:gd name="connsiteX466" fmla="*/ 994076 w 2660964"/>
              <a:gd name="connsiteY466" fmla="*/ 53849 h 967764"/>
              <a:gd name="connsiteX467" fmla="*/ 994076 w 2660964"/>
              <a:gd name="connsiteY467" fmla="*/ 53849 h 967764"/>
              <a:gd name="connsiteX468" fmla="*/ 990528 w 2660964"/>
              <a:gd name="connsiteY468" fmla="*/ 54356 h 967764"/>
              <a:gd name="connsiteX469" fmla="*/ 990528 w 2660964"/>
              <a:gd name="connsiteY469" fmla="*/ 54356 h 967764"/>
              <a:gd name="connsiteX470" fmla="*/ 976335 w 2660964"/>
              <a:gd name="connsiteY470" fmla="*/ 42697 h 967764"/>
              <a:gd name="connsiteX471" fmla="*/ 1585105 w 2660964"/>
              <a:gd name="connsiteY471" fmla="*/ 42190 h 967764"/>
              <a:gd name="connsiteX472" fmla="*/ 1573447 w 2660964"/>
              <a:gd name="connsiteY472" fmla="*/ 24956 h 967764"/>
              <a:gd name="connsiteX473" fmla="*/ 1573447 w 2660964"/>
              <a:gd name="connsiteY473" fmla="*/ 24956 h 967764"/>
              <a:gd name="connsiteX474" fmla="*/ 1590681 w 2660964"/>
              <a:gd name="connsiteY474" fmla="*/ 13298 h 967764"/>
              <a:gd name="connsiteX475" fmla="*/ 1590681 w 2660964"/>
              <a:gd name="connsiteY475" fmla="*/ 13298 h 967764"/>
              <a:gd name="connsiteX476" fmla="*/ 1602339 w 2660964"/>
              <a:gd name="connsiteY476" fmla="*/ 30532 h 967764"/>
              <a:gd name="connsiteX477" fmla="*/ 1602339 w 2660964"/>
              <a:gd name="connsiteY477" fmla="*/ 30532 h 967764"/>
              <a:gd name="connsiteX478" fmla="*/ 1587640 w 2660964"/>
              <a:gd name="connsiteY478" fmla="*/ 42697 h 967764"/>
              <a:gd name="connsiteX479" fmla="*/ 1587640 w 2660964"/>
              <a:gd name="connsiteY479" fmla="*/ 42697 h 967764"/>
              <a:gd name="connsiteX480" fmla="*/ 1585105 w 2660964"/>
              <a:gd name="connsiteY480" fmla="*/ 42190 h 967764"/>
              <a:gd name="connsiteX481" fmla="*/ 1041723 w 2660964"/>
              <a:gd name="connsiteY481" fmla="*/ 27998 h 967764"/>
              <a:gd name="connsiteX482" fmla="*/ 1053382 w 2660964"/>
              <a:gd name="connsiteY482" fmla="*/ 10764 h 967764"/>
              <a:gd name="connsiteX483" fmla="*/ 1053382 w 2660964"/>
              <a:gd name="connsiteY483" fmla="*/ 10764 h 967764"/>
              <a:gd name="connsiteX484" fmla="*/ 1053382 w 2660964"/>
              <a:gd name="connsiteY484" fmla="*/ 10764 h 967764"/>
              <a:gd name="connsiteX485" fmla="*/ 1053382 w 2660964"/>
              <a:gd name="connsiteY485" fmla="*/ 10764 h 967764"/>
              <a:gd name="connsiteX486" fmla="*/ 1073150 w 2660964"/>
              <a:gd name="connsiteY486" fmla="*/ 22422 h 967764"/>
              <a:gd name="connsiteX487" fmla="*/ 1073150 w 2660964"/>
              <a:gd name="connsiteY487" fmla="*/ 22422 h 967764"/>
              <a:gd name="connsiteX488" fmla="*/ 1063519 w 2660964"/>
              <a:gd name="connsiteY488" fmla="*/ 39656 h 967764"/>
              <a:gd name="connsiteX489" fmla="*/ 1063519 w 2660964"/>
              <a:gd name="connsiteY489" fmla="*/ 39656 h 967764"/>
              <a:gd name="connsiteX490" fmla="*/ 1058450 w 2660964"/>
              <a:gd name="connsiteY490" fmla="*/ 39656 h 967764"/>
              <a:gd name="connsiteX491" fmla="*/ 1058450 w 2660964"/>
              <a:gd name="connsiteY491" fmla="*/ 39656 h 967764"/>
              <a:gd name="connsiteX492" fmla="*/ 1041723 w 2660964"/>
              <a:gd name="connsiteY492" fmla="*/ 27998 h 967764"/>
              <a:gd name="connsiteX493" fmla="*/ 1520224 w 2660964"/>
              <a:gd name="connsiteY493" fmla="*/ 31039 h 967764"/>
              <a:gd name="connsiteX494" fmla="*/ 1520224 w 2660964"/>
              <a:gd name="connsiteY494" fmla="*/ 31039 h 967764"/>
              <a:gd name="connsiteX495" fmla="*/ 1507552 w 2660964"/>
              <a:gd name="connsiteY495" fmla="*/ 14312 h 967764"/>
              <a:gd name="connsiteX496" fmla="*/ 1507552 w 2660964"/>
              <a:gd name="connsiteY496" fmla="*/ 14312 h 967764"/>
              <a:gd name="connsiteX497" fmla="*/ 1524279 w 2660964"/>
              <a:gd name="connsiteY497" fmla="*/ 1640 h 967764"/>
              <a:gd name="connsiteX498" fmla="*/ 1524279 w 2660964"/>
              <a:gd name="connsiteY498" fmla="*/ 1640 h 967764"/>
              <a:gd name="connsiteX499" fmla="*/ 1524279 w 2660964"/>
              <a:gd name="connsiteY499" fmla="*/ 1640 h 967764"/>
              <a:gd name="connsiteX500" fmla="*/ 1524279 w 2660964"/>
              <a:gd name="connsiteY500" fmla="*/ 1640 h 967764"/>
              <a:gd name="connsiteX501" fmla="*/ 1536951 w 2660964"/>
              <a:gd name="connsiteY501" fmla="*/ 18367 h 967764"/>
              <a:gd name="connsiteX502" fmla="*/ 1536951 w 2660964"/>
              <a:gd name="connsiteY502" fmla="*/ 18367 h 967764"/>
              <a:gd name="connsiteX503" fmla="*/ 1522251 w 2660964"/>
              <a:gd name="connsiteY503" fmla="*/ 31039 h 967764"/>
              <a:gd name="connsiteX504" fmla="*/ 1522251 w 2660964"/>
              <a:gd name="connsiteY504" fmla="*/ 31039 h 967764"/>
              <a:gd name="connsiteX505" fmla="*/ 1520224 w 2660964"/>
              <a:gd name="connsiteY505" fmla="*/ 31039 h 967764"/>
              <a:gd name="connsiteX506" fmla="*/ 1107618 w 2660964"/>
              <a:gd name="connsiteY506" fmla="*/ 16846 h 967764"/>
              <a:gd name="connsiteX507" fmla="*/ 1120291 w 2660964"/>
              <a:gd name="connsiteY507" fmla="*/ 119 h 967764"/>
              <a:gd name="connsiteX508" fmla="*/ 1120291 w 2660964"/>
              <a:gd name="connsiteY508" fmla="*/ 119 h 967764"/>
              <a:gd name="connsiteX509" fmla="*/ 1137018 w 2660964"/>
              <a:gd name="connsiteY509" fmla="*/ 12791 h 967764"/>
              <a:gd name="connsiteX510" fmla="*/ 1137018 w 2660964"/>
              <a:gd name="connsiteY510" fmla="*/ 12791 h 967764"/>
              <a:gd name="connsiteX511" fmla="*/ 1124346 w 2660964"/>
              <a:gd name="connsiteY511" fmla="*/ 29518 h 967764"/>
              <a:gd name="connsiteX512" fmla="*/ 1124346 w 2660964"/>
              <a:gd name="connsiteY512" fmla="*/ 29518 h 967764"/>
              <a:gd name="connsiteX513" fmla="*/ 1122318 w 2660964"/>
              <a:gd name="connsiteY513" fmla="*/ 29518 h 967764"/>
              <a:gd name="connsiteX514" fmla="*/ 1122318 w 2660964"/>
              <a:gd name="connsiteY514" fmla="*/ 29518 h 967764"/>
              <a:gd name="connsiteX515" fmla="*/ 1107618 w 2660964"/>
              <a:gd name="connsiteY515" fmla="*/ 16846 h 96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2660964" h="967764">
                <a:moveTo>
                  <a:pt x="2632332" y="959654"/>
                </a:moveTo>
                <a:lnTo>
                  <a:pt x="2632332" y="959654"/>
                </a:lnTo>
                <a:cubicBezTo>
                  <a:pt x="2629797" y="949516"/>
                  <a:pt x="2633852" y="940392"/>
                  <a:pt x="2641456" y="937858"/>
                </a:cubicBezTo>
                <a:lnTo>
                  <a:pt x="2641456" y="937858"/>
                </a:lnTo>
                <a:cubicBezTo>
                  <a:pt x="2649059" y="935324"/>
                  <a:pt x="2657676" y="939379"/>
                  <a:pt x="2660211" y="944448"/>
                </a:cubicBezTo>
                <a:lnTo>
                  <a:pt x="2660211" y="944448"/>
                </a:lnTo>
                <a:cubicBezTo>
                  <a:pt x="2660211" y="944448"/>
                  <a:pt x="2660211" y="944448"/>
                  <a:pt x="2660211" y="944448"/>
                </a:cubicBezTo>
                <a:lnTo>
                  <a:pt x="2660211" y="944448"/>
                </a:lnTo>
                <a:cubicBezTo>
                  <a:pt x="2662745" y="944448"/>
                  <a:pt x="2658690" y="962189"/>
                  <a:pt x="2651086" y="964723"/>
                </a:cubicBezTo>
                <a:lnTo>
                  <a:pt x="2651086" y="964723"/>
                </a:lnTo>
                <a:cubicBezTo>
                  <a:pt x="2649566" y="965230"/>
                  <a:pt x="2648045" y="967764"/>
                  <a:pt x="2646524" y="967764"/>
                </a:cubicBezTo>
                <a:lnTo>
                  <a:pt x="2646524" y="967764"/>
                </a:lnTo>
                <a:cubicBezTo>
                  <a:pt x="2639935" y="967764"/>
                  <a:pt x="2634359" y="959654"/>
                  <a:pt x="2632332" y="959654"/>
                </a:cubicBezTo>
                <a:close/>
                <a:moveTo>
                  <a:pt x="2609522" y="894773"/>
                </a:moveTo>
                <a:lnTo>
                  <a:pt x="2609522" y="894773"/>
                </a:lnTo>
                <a:cubicBezTo>
                  <a:pt x="2606480" y="887169"/>
                  <a:pt x="2610029" y="878552"/>
                  <a:pt x="2617632" y="875511"/>
                </a:cubicBezTo>
                <a:lnTo>
                  <a:pt x="2617632" y="875511"/>
                </a:lnTo>
                <a:cubicBezTo>
                  <a:pt x="2625235" y="872470"/>
                  <a:pt x="2633852" y="876018"/>
                  <a:pt x="2636893" y="883621"/>
                </a:cubicBezTo>
                <a:lnTo>
                  <a:pt x="2636893" y="883621"/>
                </a:lnTo>
                <a:cubicBezTo>
                  <a:pt x="2639935" y="891225"/>
                  <a:pt x="2636387" y="899842"/>
                  <a:pt x="2628783" y="902883"/>
                </a:cubicBezTo>
                <a:lnTo>
                  <a:pt x="2628783" y="902883"/>
                </a:lnTo>
                <a:cubicBezTo>
                  <a:pt x="2626756" y="903390"/>
                  <a:pt x="2625235" y="903897"/>
                  <a:pt x="2623208" y="903897"/>
                </a:cubicBezTo>
                <a:lnTo>
                  <a:pt x="2623208" y="903897"/>
                </a:lnTo>
                <a:cubicBezTo>
                  <a:pt x="2617125" y="903897"/>
                  <a:pt x="2611549" y="900348"/>
                  <a:pt x="2609522" y="894773"/>
                </a:cubicBezTo>
                <a:close/>
                <a:moveTo>
                  <a:pt x="9196" y="892238"/>
                </a:moveTo>
                <a:cubicBezTo>
                  <a:pt x="1593" y="889197"/>
                  <a:pt x="-1955" y="880580"/>
                  <a:pt x="1086" y="872977"/>
                </a:cubicBezTo>
                <a:lnTo>
                  <a:pt x="1086" y="872977"/>
                </a:lnTo>
                <a:cubicBezTo>
                  <a:pt x="4127" y="865373"/>
                  <a:pt x="12745" y="861825"/>
                  <a:pt x="20348" y="864866"/>
                </a:cubicBezTo>
                <a:lnTo>
                  <a:pt x="20348" y="864866"/>
                </a:lnTo>
                <a:cubicBezTo>
                  <a:pt x="27951" y="867908"/>
                  <a:pt x="31499" y="876525"/>
                  <a:pt x="28458" y="884128"/>
                </a:cubicBezTo>
                <a:lnTo>
                  <a:pt x="28458" y="884128"/>
                </a:lnTo>
                <a:cubicBezTo>
                  <a:pt x="25924" y="889704"/>
                  <a:pt x="20348" y="893252"/>
                  <a:pt x="14772" y="893252"/>
                </a:cubicBezTo>
                <a:lnTo>
                  <a:pt x="14772" y="893252"/>
                </a:lnTo>
                <a:cubicBezTo>
                  <a:pt x="12745" y="893252"/>
                  <a:pt x="10717" y="892745"/>
                  <a:pt x="9196" y="892238"/>
                </a:cubicBezTo>
                <a:close/>
                <a:moveTo>
                  <a:pt x="2583670" y="833946"/>
                </a:moveTo>
                <a:cubicBezTo>
                  <a:pt x="2580122" y="826343"/>
                  <a:pt x="2583670" y="817726"/>
                  <a:pt x="2591274" y="814178"/>
                </a:cubicBezTo>
                <a:lnTo>
                  <a:pt x="2591274" y="814178"/>
                </a:lnTo>
                <a:cubicBezTo>
                  <a:pt x="2598877" y="810630"/>
                  <a:pt x="2607494" y="814178"/>
                  <a:pt x="2611042" y="821781"/>
                </a:cubicBezTo>
                <a:lnTo>
                  <a:pt x="2611042" y="821781"/>
                </a:lnTo>
                <a:cubicBezTo>
                  <a:pt x="2614591" y="829384"/>
                  <a:pt x="2611042" y="838001"/>
                  <a:pt x="2603439" y="841550"/>
                </a:cubicBezTo>
                <a:lnTo>
                  <a:pt x="2603439" y="841550"/>
                </a:lnTo>
                <a:cubicBezTo>
                  <a:pt x="2601411" y="842563"/>
                  <a:pt x="2599384" y="843070"/>
                  <a:pt x="2597357" y="843070"/>
                </a:cubicBezTo>
                <a:lnTo>
                  <a:pt x="2597357" y="843070"/>
                </a:lnTo>
                <a:cubicBezTo>
                  <a:pt x="2591781" y="842563"/>
                  <a:pt x="2586205" y="839522"/>
                  <a:pt x="2583670" y="833946"/>
                </a:cubicBezTo>
                <a:close/>
                <a:moveTo>
                  <a:pt x="35048" y="830398"/>
                </a:moveTo>
                <a:cubicBezTo>
                  <a:pt x="27444" y="826850"/>
                  <a:pt x="24403" y="818233"/>
                  <a:pt x="27951" y="810630"/>
                </a:cubicBezTo>
                <a:lnTo>
                  <a:pt x="27951" y="810630"/>
                </a:lnTo>
                <a:lnTo>
                  <a:pt x="27951" y="810630"/>
                </a:lnTo>
                <a:lnTo>
                  <a:pt x="27951" y="810630"/>
                </a:lnTo>
                <a:cubicBezTo>
                  <a:pt x="31499" y="803026"/>
                  <a:pt x="40117" y="799985"/>
                  <a:pt x="47720" y="803533"/>
                </a:cubicBezTo>
                <a:lnTo>
                  <a:pt x="47720" y="803533"/>
                </a:lnTo>
                <a:cubicBezTo>
                  <a:pt x="55323" y="807081"/>
                  <a:pt x="58364" y="815698"/>
                  <a:pt x="54816" y="823302"/>
                </a:cubicBezTo>
                <a:lnTo>
                  <a:pt x="54816" y="823302"/>
                </a:lnTo>
                <a:cubicBezTo>
                  <a:pt x="52282" y="828878"/>
                  <a:pt x="46706" y="831919"/>
                  <a:pt x="41130" y="831919"/>
                </a:cubicBezTo>
                <a:lnTo>
                  <a:pt x="41130" y="831919"/>
                </a:lnTo>
                <a:cubicBezTo>
                  <a:pt x="39103" y="831919"/>
                  <a:pt x="37075" y="831412"/>
                  <a:pt x="35048" y="830398"/>
                </a:cubicBezTo>
                <a:close/>
                <a:moveTo>
                  <a:pt x="2554778" y="774134"/>
                </a:moveTo>
                <a:cubicBezTo>
                  <a:pt x="2551230" y="767037"/>
                  <a:pt x="2553765" y="757913"/>
                  <a:pt x="2561368" y="754365"/>
                </a:cubicBezTo>
                <a:lnTo>
                  <a:pt x="2561368" y="754365"/>
                </a:lnTo>
                <a:cubicBezTo>
                  <a:pt x="2568464" y="750817"/>
                  <a:pt x="2577588" y="753351"/>
                  <a:pt x="2581643" y="760955"/>
                </a:cubicBezTo>
                <a:lnTo>
                  <a:pt x="2581643" y="760955"/>
                </a:lnTo>
                <a:lnTo>
                  <a:pt x="2581643" y="760955"/>
                </a:lnTo>
                <a:lnTo>
                  <a:pt x="2581643" y="760955"/>
                </a:lnTo>
                <a:cubicBezTo>
                  <a:pt x="2585191" y="768051"/>
                  <a:pt x="2582657" y="777175"/>
                  <a:pt x="2575054" y="780723"/>
                </a:cubicBezTo>
                <a:lnTo>
                  <a:pt x="2575054" y="780723"/>
                </a:lnTo>
                <a:cubicBezTo>
                  <a:pt x="2573026" y="781737"/>
                  <a:pt x="2570491" y="782244"/>
                  <a:pt x="2568464" y="782244"/>
                </a:cubicBezTo>
                <a:lnTo>
                  <a:pt x="2568464" y="782244"/>
                </a:lnTo>
                <a:cubicBezTo>
                  <a:pt x="2562888" y="782244"/>
                  <a:pt x="2557819" y="779710"/>
                  <a:pt x="2554778" y="774134"/>
                </a:cubicBezTo>
                <a:close/>
                <a:moveTo>
                  <a:pt x="63940" y="770079"/>
                </a:moveTo>
                <a:cubicBezTo>
                  <a:pt x="56844" y="766024"/>
                  <a:pt x="53802" y="757407"/>
                  <a:pt x="57858" y="749803"/>
                </a:cubicBezTo>
                <a:lnTo>
                  <a:pt x="57858" y="749803"/>
                </a:lnTo>
                <a:cubicBezTo>
                  <a:pt x="61406" y="742707"/>
                  <a:pt x="70530" y="739666"/>
                  <a:pt x="78133" y="743721"/>
                </a:cubicBezTo>
                <a:lnTo>
                  <a:pt x="78133" y="743721"/>
                </a:lnTo>
                <a:cubicBezTo>
                  <a:pt x="85229" y="747269"/>
                  <a:pt x="88271" y="756393"/>
                  <a:pt x="84215" y="763996"/>
                </a:cubicBezTo>
                <a:lnTo>
                  <a:pt x="84215" y="763996"/>
                </a:lnTo>
                <a:cubicBezTo>
                  <a:pt x="81681" y="769065"/>
                  <a:pt x="76612" y="772106"/>
                  <a:pt x="71036" y="772106"/>
                </a:cubicBezTo>
                <a:lnTo>
                  <a:pt x="71036" y="772106"/>
                </a:lnTo>
                <a:cubicBezTo>
                  <a:pt x="68502" y="771599"/>
                  <a:pt x="65968" y="771092"/>
                  <a:pt x="63940" y="770079"/>
                </a:cubicBezTo>
                <a:close/>
                <a:moveTo>
                  <a:pt x="2523351" y="716349"/>
                </a:moveTo>
                <a:cubicBezTo>
                  <a:pt x="2519296" y="709252"/>
                  <a:pt x="2521831" y="700128"/>
                  <a:pt x="2528927" y="696073"/>
                </a:cubicBezTo>
                <a:lnTo>
                  <a:pt x="2528927" y="696073"/>
                </a:lnTo>
                <a:cubicBezTo>
                  <a:pt x="2536024" y="692018"/>
                  <a:pt x="2545147" y="694553"/>
                  <a:pt x="2549202" y="701649"/>
                </a:cubicBezTo>
                <a:lnTo>
                  <a:pt x="2549202" y="701649"/>
                </a:lnTo>
                <a:lnTo>
                  <a:pt x="2549202" y="701649"/>
                </a:lnTo>
                <a:lnTo>
                  <a:pt x="2549202" y="701649"/>
                </a:lnTo>
                <a:cubicBezTo>
                  <a:pt x="2553257" y="708746"/>
                  <a:pt x="2550723" y="717869"/>
                  <a:pt x="2543627" y="721925"/>
                </a:cubicBezTo>
                <a:lnTo>
                  <a:pt x="2543627" y="721925"/>
                </a:lnTo>
                <a:cubicBezTo>
                  <a:pt x="2541092" y="723445"/>
                  <a:pt x="2538558" y="723952"/>
                  <a:pt x="2536024" y="723952"/>
                </a:cubicBezTo>
                <a:lnTo>
                  <a:pt x="2536024" y="723952"/>
                </a:lnTo>
                <a:cubicBezTo>
                  <a:pt x="2531461" y="723952"/>
                  <a:pt x="2526393" y="720911"/>
                  <a:pt x="2523351" y="716349"/>
                </a:cubicBezTo>
                <a:close/>
                <a:moveTo>
                  <a:pt x="95367" y="711280"/>
                </a:moveTo>
                <a:cubicBezTo>
                  <a:pt x="88271" y="707225"/>
                  <a:pt x="85736" y="698101"/>
                  <a:pt x="89791" y="691005"/>
                </a:cubicBezTo>
                <a:lnTo>
                  <a:pt x="89791" y="691005"/>
                </a:lnTo>
                <a:cubicBezTo>
                  <a:pt x="93846" y="683908"/>
                  <a:pt x="102970" y="681374"/>
                  <a:pt x="110067" y="685429"/>
                </a:cubicBezTo>
                <a:lnTo>
                  <a:pt x="110067" y="685429"/>
                </a:lnTo>
                <a:cubicBezTo>
                  <a:pt x="117163" y="689484"/>
                  <a:pt x="119697" y="698608"/>
                  <a:pt x="115642" y="705704"/>
                </a:cubicBezTo>
                <a:lnTo>
                  <a:pt x="115642" y="705704"/>
                </a:lnTo>
                <a:cubicBezTo>
                  <a:pt x="113108" y="710266"/>
                  <a:pt x="108039" y="713307"/>
                  <a:pt x="102970" y="713307"/>
                </a:cubicBezTo>
                <a:lnTo>
                  <a:pt x="102970" y="713307"/>
                </a:lnTo>
                <a:cubicBezTo>
                  <a:pt x="100436" y="713307"/>
                  <a:pt x="97901" y="712801"/>
                  <a:pt x="95367" y="711280"/>
                </a:cubicBezTo>
                <a:close/>
                <a:moveTo>
                  <a:pt x="2489390" y="659578"/>
                </a:moveTo>
                <a:lnTo>
                  <a:pt x="2489390" y="659578"/>
                </a:lnTo>
                <a:cubicBezTo>
                  <a:pt x="2484828" y="652481"/>
                  <a:pt x="2486855" y="643357"/>
                  <a:pt x="2493445" y="638795"/>
                </a:cubicBezTo>
                <a:lnTo>
                  <a:pt x="2493445" y="638795"/>
                </a:lnTo>
                <a:cubicBezTo>
                  <a:pt x="2500542" y="634233"/>
                  <a:pt x="2508652" y="636261"/>
                  <a:pt x="2513720" y="643357"/>
                </a:cubicBezTo>
                <a:lnTo>
                  <a:pt x="2513720" y="643357"/>
                </a:lnTo>
                <a:cubicBezTo>
                  <a:pt x="2513720" y="643357"/>
                  <a:pt x="2513720" y="643357"/>
                  <a:pt x="2513720" y="643357"/>
                </a:cubicBezTo>
                <a:lnTo>
                  <a:pt x="2513720" y="643357"/>
                </a:lnTo>
                <a:cubicBezTo>
                  <a:pt x="2513720" y="650454"/>
                  <a:pt x="2516255" y="659578"/>
                  <a:pt x="2509665" y="663633"/>
                </a:cubicBezTo>
                <a:lnTo>
                  <a:pt x="2509665" y="663633"/>
                </a:lnTo>
                <a:cubicBezTo>
                  <a:pt x="2507131" y="665153"/>
                  <a:pt x="2504596" y="666167"/>
                  <a:pt x="2502062" y="666167"/>
                </a:cubicBezTo>
                <a:lnTo>
                  <a:pt x="2502062" y="666167"/>
                </a:lnTo>
                <a:cubicBezTo>
                  <a:pt x="2496993" y="666674"/>
                  <a:pt x="2491924" y="664140"/>
                  <a:pt x="2489390" y="659578"/>
                </a:cubicBezTo>
                <a:close/>
                <a:moveTo>
                  <a:pt x="130342" y="655016"/>
                </a:moveTo>
                <a:cubicBezTo>
                  <a:pt x="123246" y="650454"/>
                  <a:pt x="121725" y="640316"/>
                  <a:pt x="125780" y="635247"/>
                </a:cubicBezTo>
                <a:lnTo>
                  <a:pt x="125780" y="635247"/>
                </a:lnTo>
                <a:cubicBezTo>
                  <a:pt x="125780" y="635247"/>
                  <a:pt x="125780" y="635247"/>
                  <a:pt x="125780" y="635247"/>
                </a:cubicBezTo>
                <a:lnTo>
                  <a:pt x="125780" y="635247"/>
                </a:lnTo>
                <a:cubicBezTo>
                  <a:pt x="130342" y="635247"/>
                  <a:pt x="139466" y="625616"/>
                  <a:pt x="146563" y="629671"/>
                </a:cubicBezTo>
                <a:lnTo>
                  <a:pt x="146563" y="629671"/>
                </a:lnTo>
                <a:cubicBezTo>
                  <a:pt x="153659" y="634233"/>
                  <a:pt x="155179" y="642850"/>
                  <a:pt x="151124" y="649947"/>
                </a:cubicBezTo>
                <a:lnTo>
                  <a:pt x="151124" y="649947"/>
                </a:lnTo>
                <a:cubicBezTo>
                  <a:pt x="148083" y="654509"/>
                  <a:pt x="143521" y="657043"/>
                  <a:pt x="138452" y="657043"/>
                </a:cubicBezTo>
                <a:lnTo>
                  <a:pt x="138452" y="657043"/>
                </a:lnTo>
                <a:cubicBezTo>
                  <a:pt x="135411" y="657043"/>
                  <a:pt x="132370" y="656536"/>
                  <a:pt x="130342" y="655016"/>
                </a:cubicBezTo>
                <a:close/>
                <a:moveTo>
                  <a:pt x="2452387" y="604834"/>
                </a:moveTo>
                <a:cubicBezTo>
                  <a:pt x="2447825" y="598244"/>
                  <a:pt x="2449346" y="588614"/>
                  <a:pt x="2455935" y="584052"/>
                </a:cubicBezTo>
                <a:lnTo>
                  <a:pt x="2455935" y="584052"/>
                </a:lnTo>
                <a:cubicBezTo>
                  <a:pt x="2462525" y="579490"/>
                  <a:pt x="2472155" y="581010"/>
                  <a:pt x="2476718" y="587600"/>
                </a:cubicBezTo>
                <a:lnTo>
                  <a:pt x="2476718" y="587600"/>
                </a:lnTo>
                <a:cubicBezTo>
                  <a:pt x="2481280" y="594189"/>
                  <a:pt x="2479759" y="603820"/>
                  <a:pt x="2473170" y="608382"/>
                </a:cubicBezTo>
                <a:lnTo>
                  <a:pt x="2473170" y="608382"/>
                </a:lnTo>
                <a:cubicBezTo>
                  <a:pt x="2470635" y="610410"/>
                  <a:pt x="2467594" y="610917"/>
                  <a:pt x="2464552" y="610917"/>
                </a:cubicBezTo>
                <a:lnTo>
                  <a:pt x="2464552" y="610917"/>
                </a:lnTo>
                <a:cubicBezTo>
                  <a:pt x="2459991" y="610917"/>
                  <a:pt x="2455429" y="608889"/>
                  <a:pt x="2452387" y="604834"/>
                </a:cubicBezTo>
                <a:close/>
                <a:moveTo>
                  <a:pt x="167345" y="598244"/>
                </a:moveTo>
                <a:cubicBezTo>
                  <a:pt x="160755" y="593682"/>
                  <a:pt x="159235" y="584052"/>
                  <a:pt x="163797" y="577462"/>
                </a:cubicBezTo>
                <a:lnTo>
                  <a:pt x="163797" y="577462"/>
                </a:lnTo>
                <a:cubicBezTo>
                  <a:pt x="168359" y="570873"/>
                  <a:pt x="177989" y="569352"/>
                  <a:pt x="184579" y="573914"/>
                </a:cubicBezTo>
                <a:lnTo>
                  <a:pt x="184579" y="573914"/>
                </a:lnTo>
                <a:cubicBezTo>
                  <a:pt x="191169" y="578476"/>
                  <a:pt x="192689" y="588107"/>
                  <a:pt x="188127" y="594696"/>
                </a:cubicBezTo>
                <a:lnTo>
                  <a:pt x="188127" y="594696"/>
                </a:lnTo>
                <a:cubicBezTo>
                  <a:pt x="185086" y="598751"/>
                  <a:pt x="180524" y="600779"/>
                  <a:pt x="175962" y="600779"/>
                </a:cubicBezTo>
                <a:lnTo>
                  <a:pt x="175962" y="600779"/>
                </a:lnTo>
                <a:cubicBezTo>
                  <a:pt x="172920" y="601286"/>
                  <a:pt x="169879" y="600272"/>
                  <a:pt x="167345" y="598244"/>
                </a:cubicBezTo>
                <a:close/>
                <a:moveTo>
                  <a:pt x="2412850" y="551611"/>
                </a:moveTo>
                <a:lnTo>
                  <a:pt x="2412850" y="551611"/>
                </a:lnTo>
                <a:cubicBezTo>
                  <a:pt x="2407781" y="545021"/>
                  <a:pt x="2408795" y="535897"/>
                  <a:pt x="2415384" y="530829"/>
                </a:cubicBezTo>
                <a:lnTo>
                  <a:pt x="2415384" y="530829"/>
                </a:lnTo>
                <a:cubicBezTo>
                  <a:pt x="2421974" y="525760"/>
                  <a:pt x="2431098" y="526773"/>
                  <a:pt x="2436167" y="533363"/>
                </a:cubicBezTo>
                <a:lnTo>
                  <a:pt x="2436167" y="533363"/>
                </a:lnTo>
                <a:lnTo>
                  <a:pt x="2436167" y="533363"/>
                </a:lnTo>
                <a:lnTo>
                  <a:pt x="2436167" y="533363"/>
                </a:lnTo>
                <a:cubicBezTo>
                  <a:pt x="2441236" y="539953"/>
                  <a:pt x="2440222" y="549076"/>
                  <a:pt x="2433632" y="554145"/>
                </a:cubicBezTo>
                <a:lnTo>
                  <a:pt x="2433632" y="554145"/>
                </a:lnTo>
                <a:cubicBezTo>
                  <a:pt x="2431098" y="556173"/>
                  <a:pt x="2427550" y="557187"/>
                  <a:pt x="2424509" y="557187"/>
                </a:cubicBezTo>
                <a:lnTo>
                  <a:pt x="2424509" y="557187"/>
                </a:lnTo>
                <a:cubicBezTo>
                  <a:pt x="2420453" y="557694"/>
                  <a:pt x="2415891" y="555666"/>
                  <a:pt x="2412850" y="551611"/>
                </a:cubicBezTo>
                <a:close/>
                <a:moveTo>
                  <a:pt x="206882" y="544514"/>
                </a:moveTo>
                <a:cubicBezTo>
                  <a:pt x="200292" y="539446"/>
                  <a:pt x="199279" y="529815"/>
                  <a:pt x="204347" y="523732"/>
                </a:cubicBezTo>
                <a:lnTo>
                  <a:pt x="204347" y="523732"/>
                </a:lnTo>
                <a:cubicBezTo>
                  <a:pt x="209416" y="517143"/>
                  <a:pt x="219047" y="516129"/>
                  <a:pt x="225130" y="521198"/>
                </a:cubicBezTo>
                <a:lnTo>
                  <a:pt x="225130" y="521198"/>
                </a:lnTo>
                <a:cubicBezTo>
                  <a:pt x="231719" y="526267"/>
                  <a:pt x="232733" y="535897"/>
                  <a:pt x="227664" y="541980"/>
                </a:cubicBezTo>
                <a:lnTo>
                  <a:pt x="227664" y="541980"/>
                </a:lnTo>
                <a:cubicBezTo>
                  <a:pt x="224623" y="545528"/>
                  <a:pt x="220568" y="547556"/>
                  <a:pt x="216006" y="547556"/>
                </a:cubicBezTo>
                <a:lnTo>
                  <a:pt x="216006" y="547556"/>
                </a:lnTo>
                <a:cubicBezTo>
                  <a:pt x="212965" y="547556"/>
                  <a:pt x="209923" y="546542"/>
                  <a:pt x="206882" y="544514"/>
                </a:cubicBezTo>
                <a:close/>
                <a:moveTo>
                  <a:pt x="2371286" y="500415"/>
                </a:moveTo>
                <a:cubicBezTo>
                  <a:pt x="2365709" y="494333"/>
                  <a:pt x="2366724" y="484702"/>
                  <a:pt x="2372806" y="479633"/>
                </a:cubicBezTo>
                <a:lnTo>
                  <a:pt x="2372806" y="479633"/>
                </a:lnTo>
                <a:cubicBezTo>
                  <a:pt x="2378889" y="474057"/>
                  <a:pt x="2388519" y="475071"/>
                  <a:pt x="2393588" y="481154"/>
                </a:cubicBezTo>
                <a:lnTo>
                  <a:pt x="2393588" y="481154"/>
                </a:lnTo>
                <a:cubicBezTo>
                  <a:pt x="2399164" y="487236"/>
                  <a:pt x="2398150" y="496867"/>
                  <a:pt x="2392068" y="501936"/>
                </a:cubicBezTo>
                <a:lnTo>
                  <a:pt x="2392068" y="501936"/>
                </a:lnTo>
                <a:cubicBezTo>
                  <a:pt x="2389533" y="504470"/>
                  <a:pt x="2385985" y="505484"/>
                  <a:pt x="2382437" y="505484"/>
                </a:cubicBezTo>
                <a:lnTo>
                  <a:pt x="2382437" y="505484"/>
                </a:lnTo>
                <a:cubicBezTo>
                  <a:pt x="2378382" y="505991"/>
                  <a:pt x="2373820" y="503964"/>
                  <a:pt x="2371286" y="500415"/>
                </a:cubicBezTo>
                <a:close/>
                <a:moveTo>
                  <a:pt x="249460" y="492812"/>
                </a:moveTo>
                <a:cubicBezTo>
                  <a:pt x="243378" y="487236"/>
                  <a:pt x="242871" y="478112"/>
                  <a:pt x="247940" y="472030"/>
                </a:cubicBezTo>
                <a:lnTo>
                  <a:pt x="247940" y="472030"/>
                </a:lnTo>
                <a:cubicBezTo>
                  <a:pt x="253515" y="465947"/>
                  <a:pt x="262639" y="465440"/>
                  <a:pt x="268722" y="470509"/>
                </a:cubicBezTo>
                <a:lnTo>
                  <a:pt x="268722" y="470509"/>
                </a:lnTo>
                <a:cubicBezTo>
                  <a:pt x="274805" y="476085"/>
                  <a:pt x="275312" y="485209"/>
                  <a:pt x="270243" y="491291"/>
                </a:cubicBezTo>
                <a:lnTo>
                  <a:pt x="270243" y="491291"/>
                </a:lnTo>
                <a:cubicBezTo>
                  <a:pt x="267201" y="494840"/>
                  <a:pt x="263146" y="496360"/>
                  <a:pt x="259091" y="496360"/>
                </a:cubicBezTo>
                <a:lnTo>
                  <a:pt x="259091" y="496360"/>
                </a:lnTo>
                <a:cubicBezTo>
                  <a:pt x="255543" y="496360"/>
                  <a:pt x="251995" y="495347"/>
                  <a:pt x="249460" y="492812"/>
                </a:cubicBezTo>
                <a:close/>
                <a:moveTo>
                  <a:pt x="2326679" y="451247"/>
                </a:moveTo>
                <a:cubicBezTo>
                  <a:pt x="2321104" y="445165"/>
                  <a:pt x="2321104" y="436041"/>
                  <a:pt x="2327186" y="430465"/>
                </a:cubicBezTo>
                <a:lnTo>
                  <a:pt x="2327186" y="430465"/>
                </a:lnTo>
                <a:cubicBezTo>
                  <a:pt x="2333269" y="424889"/>
                  <a:pt x="2342393" y="424889"/>
                  <a:pt x="2347968" y="430972"/>
                </a:cubicBezTo>
                <a:lnTo>
                  <a:pt x="2347968" y="430972"/>
                </a:lnTo>
                <a:cubicBezTo>
                  <a:pt x="2353545" y="437055"/>
                  <a:pt x="2353545" y="446179"/>
                  <a:pt x="2347462" y="451754"/>
                </a:cubicBezTo>
                <a:lnTo>
                  <a:pt x="2347462" y="451754"/>
                </a:lnTo>
                <a:cubicBezTo>
                  <a:pt x="2344420" y="454289"/>
                  <a:pt x="2340872" y="455809"/>
                  <a:pt x="2337324" y="455809"/>
                </a:cubicBezTo>
                <a:lnTo>
                  <a:pt x="2337324" y="455809"/>
                </a:lnTo>
                <a:cubicBezTo>
                  <a:pt x="2333776" y="456316"/>
                  <a:pt x="2329721" y="454796"/>
                  <a:pt x="2326679" y="451247"/>
                </a:cubicBezTo>
                <a:close/>
                <a:moveTo>
                  <a:pt x="294066" y="443137"/>
                </a:moveTo>
                <a:cubicBezTo>
                  <a:pt x="287984" y="437562"/>
                  <a:pt x="287984" y="427931"/>
                  <a:pt x="293560" y="422355"/>
                </a:cubicBezTo>
                <a:lnTo>
                  <a:pt x="293560" y="422355"/>
                </a:lnTo>
                <a:cubicBezTo>
                  <a:pt x="299135" y="416272"/>
                  <a:pt x="308766" y="416272"/>
                  <a:pt x="314342" y="421848"/>
                </a:cubicBezTo>
                <a:lnTo>
                  <a:pt x="314342" y="421848"/>
                </a:lnTo>
                <a:cubicBezTo>
                  <a:pt x="320424" y="427424"/>
                  <a:pt x="320424" y="437055"/>
                  <a:pt x="314849" y="442630"/>
                </a:cubicBezTo>
                <a:lnTo>
                  <a:pt x="314849" y="442630"/>
                </a:lnTo>
                <a:cubicBezTo>
                  <a:pt x="311807" y="445672"/>
                  <a:pt x="308259" y="447192"/>
                  <a:pt x="304204" y="447192"/>
                </a:cubicBezTo>
                <a:lnTo>
                  <a:pt x="304204" y="447192"/>
                </a:lnTo>
                <a:cubicBezTo>
                  <a:pt x="300656" y="447192"/>
                  <a:pt x="297108" y="445672"/>
                  <a:pt x="294066" y="443137"/>
                </a:cubicBezTo>
                <a:close/>
                <a:moveTo>
                  <a:pt x="2280046" y="404614"/>
                </a:moveTo>
                <a:lnTo>
                  <a:pt x="2280046" y="404614"/>
                </a:lnTo>
                <a:cubicBezTo>
                  <a:pt x="2273963" y="399038"/>
                  <a:pt x="2273963" y="389407"/>
                  <a:pt x="2279539" y="383832"/>
                </a:cubicBezTo>
                <a:lnTo>
                  <a:pt x="2279539" y="383832"/>
                </a:lnTo>
                <a:cubicBezTo>
                  <a:pt x="2285115" y="377749"/>
                  <a:pt x="2294745" y="377749"/>
                  <a:pt x="2300322" y="383325"/>
                </a:cubicBezTo>
                <a:lnTo>
                  <a:pt x="2300322" y="383325"/>
                </a:lnTo>
                <a:lnTo>
                  <a:pt x="2300322" y="383325"/>
                </a:lnTo>
                <a:lnTo>
                  <a:pt x="2300322" y="383325"/>
                </a:lnTo>
                <a:cubicBezTo>
                  <a:pt x="2306404" y="388900"/>
                  <a:pt x="2306404" y="398531"/>
                  <a:pt x="2300828" y="404107"/>
                </a:cubicBezTo>
                <a:lnTo>
                  <a:pt x="2300828" y="404107"/>
                </a:lnTo>
                <a:cubicBezTo>
                  <a:pt x="2297787" y="407148"/>
                  <a:pt x="2294239" y="408669"/>
                  <a:pt x="2290184" y="408669"/>
                </a:cubicBezTo>
                <a:lnTo>
                  <a:pt x="2290184" y="408669"/>
                </a:lnTo>
                <a:cubicBezTo>
                  <a:pt x="2286635" y="408669"/>
                  <a:pt x="2283087" y="407148"/>
                  <a:pt x="2280046" y="404614"/>
                </a:cubicBezTo>
                <a:close/>
                <a:moveTo>
                  <a:pt x="341207" y="395490"/>
                </a:moveTo>
                <a:cubicBezTo>
                  <a:pt x="335631" y="389407"/>
                  <a:pt x="335631" y="380283"/>
                  <a:pt x="341714" y="374708"/>
                </a:cubicBezTo>
                <a:lnTo>
                  <a:pt x="341714" y="374708"/>
                </a:lnTo>
                <a:cubicBezTo>
                  <a:pt x="341714" y="374708"/>
                  <a:pt x="341714" y="374708"/>
                  <a:pt x="341714" y="374708"/>
                </a:cubicBezTo>
                <a:lnTo>
                  <a:pt x="341714" y="374708"/>
                </a:lnTo>
                <a:cubicBezTo>
                  <a:pt x="347796" y="369132"/>
                  <a:pt x="356920" y="369132"/>
                  <a:pt x="362496" y="375215"/>
                </a:cubicBezTo>
                <a:lnTo>
                  <a:pt x="362496" y="375215"/>
                </a:lnTo>
                <a:cubicBezTo>
                  <a:pt x="368072" y="381297"/>
                  <a:pt x="368072" y="390421"/>
                  <a:pt x="361989" y="395997"/>
                </a:cubicBezTo>
                <a:lnTo>
                  <a:pt x="361989" y="395997"/>
                </a:lnTo>
                <a:cubicBezTo>
                  <a:pt x="358948" y="398531"/>
                  <a:pt x="355399" y="400052"/>
                  <a:pt x="351851" y="400052"/>
                </a:cubicBezTo>
                <a:lnTo>
                  <a:pt x="351851" y="400052"/>
                </a:lnTo>
                <a:cubicBezTo>
                  <a:pt x="347796" y="400052"/>
                  <a:pt x="344248" y="398531"/>
                  <a:pt x="341207" y="395490"/>
                </a:cubicBezTo>
                <a:close/>
                <a:moveTo>
                  <a:pt x="2231385" y="359501"/>
                </a:moveTo>
                <a:cubicBezTo>
                  <a:pt x="2225302" y="353925"/>
                  <a:pt x="2224795" y="344801"/>
                  <a:pt x="2229864" y="338719"/>
                </a:cubicBezTo>
                <a:lnTo>
                  <a:pt x="2229864" y="338719"/>
                </a:lnTo>
                <a:cubicBezTo>
                  <a:pt x="2235440" y="332636"/>
                  <a:pt x="2244564" y="332129"/>
                  <a:pt x="2250647" y="337198"/>
                </a:cubicBezTo>
                <a:lnTo>
                  <a:pt x="2250647" y="337198"/>
                </a:lnTo>
                <a:cubicBezTo>
                  <a:pt x="2256729" y="342774"/>
                  <a:pt x="2257236" y="351898"/>
                  <a:pt x="2252167" y="357980"/>
                </a:cubicBezTo>
                <a:lnTo>
                  <a:pt x="2252167" y="357980"/>
                </a:lnTo>
                <a:cubicBezTo>
                  <a:pt x="2249126" y="361529"/>
                  <a:pt x="2245071" y="363049"/>
                  <a:pt x="2241016" y="363049"/>
                </a:cubicBezTo>
                <a:lnTo>
                  <a:pt x="2241016" y="363049"/>
                </a:lnTo>
                <a:cubicBezTo>
                  <a:pt x="2237974" y="363556"/>
                  <a:pt x="2234426" y="362035"/>
                  <a:pt x="2231385" y="359501"/>
                </a:cubicBezTo>
                <a:close/>
                <a:moveTo>
                  <a:pt x="390375" y="349870"/>
                </a:moveTo>
                <a:cubicBezTo>
                  <a:pt x="385306" y="343788"/>
                  <a:pt x="385813" y="334157"/>
                  <a:pt x="391895" y="329088"/>
                </a:cubicBezTo>
                <a:lnTo>
                  <a:pt x="391895" y="329088"/>
                </a:lnTo>
                <a:cubicBezTo>
                  <a:pt x="397978" y="323512"/>
                  <a:pt x="407609" y="324526"/>
                  <a:pt x="412678" y="330609"/>
                </a:cubicBezTo>
                <a:lnTo>
                  <a:pt x="412678" y="330609"/>
                </a:lnTo>
                <a:cubicBezTo>
                  <a:pt x="418253" y="336691"/>
                  <a:pt x="417240" y="346322"/>
                  <a:pt x="411157" y="351391"/>
                </a:cubicBezTo>
                <a:lnTo>
                  <a:pt x="411157" y="351391"/>
                </a:lnTo>
                <a:cubicBezTo>
                  <a:pt x="408116" y="353925"/>
                  <a:pt x="405075" y="354939"/>
                  <a:pt x="401526" y="354939"/>
                </a:cubicBezTo>
                <a:lnTo>
                  <a:pt x="401526" y="354939"/>
                </a:lnTo>
                <a:cubicBezTo>
                  <a:pt x="397471" y="355446"/>
                  <a:pt x="393416" y="353418"/>
                  <a:pt x="390375" y="349870"/>
                </a:cubicBezTo>
                <a:close/>
                <a:moveTo>
                  <a:pt x="2180696" y="317430"/>
                </a:moveTo>
                <a:cubicBezTo>
                  <a:pt x="2174107" y="312361"/>
                  <a:pt x="2173093" y="302730"/>
                  <a:pt x="2178162" y="296647"/>
                </a:cubicBezTo>
                <a:lnTo>
                  <a:pt x="2178162" y="296647"/>
                </a:lnTo>
                <a:cubicBezTo>
                  <a:pt x="2183230" y="290058"/>
                  <a:pt x="2192861" y="289044"/>
                  <a:pt x="2198944" y="294113"/>
                </a:cubicBezTo>
                <a:lnTo>
                  <a:pt x="2198944" y="294113"/>
                </a:lnTo>
                <a:cubicBezTo>
                  <a:pt x="2205534" y="299182"/>
                  <a:pt x="2206548" y="308306"/>
                  <a:pt x="2201479" y="314895"/>
                </a:cubicBezTo>
                <a:lnTo>
                  <a:pt x="2201479" y="314895"/>
                </a:lnTo>
                <a:cubicBezTo>
                  <a:pt x="2198437" y="318443"/>
                  <a:pt x="2194382" y="320471"/>
                  <a:pt x="2189820" y="320471"/>
                </a:cubicBezTo>
                <a:lnTo>
                  <a:pt x="2189820" y="320471"/>
                </a:lnTo>
                <a:cubicBezTo>
                  <a:pt x="2186779" y="320471"/>
                  <a:pt x="2183230" y="319457"/>
                  <a:pt x="2180696" y="317430"/>
                </a:cubicBezTo>
                <a:close/>
                <a:moveTo>
                  <a:pt x="441570" y="307292"/>
                </a:moveTo>
                <a:cubicBezTo>
                  <a:pt x="436501" y="300702"/>
                  <a:pt x="437515" y="291578"/>
                  <a:pt x="444104" y="286510"/>
                </a:cubicBezTo>
                <a:lnTo>
                  <a:pt x="444104" y="286510"/>
                </a:lnTo>
                <a:cubicBezTo>
                  <a:pt x="450694" y="281441"/>
                  <a:pt x="459818" y="282454"/>
                  <a:pt x="464887" y="289044"/>
                </a:cubicBezTo>
                <a:lnTo>
                  <a:pt x="464887" y="289044"/>
                </a:lnTo>
                <a:cubicBezTo>
                  <a:pt x="469956" y="295633"/>
                  <a:pt x="468942" y="304757"/>
                  <a:pt x="462353" y="309826"/>
                </a:cubicBezTo>
                <a:lnTo>
                  <a:pt x="462353" y="309826"/>
                </a:lnTo>
                <a:cubicBezTo>
                  <a:pt x="459818" y="311854"/>
                  <a:pt x="456270" y="312868"/>
                  <a:pt x="453229" y="312868"/>
                </a:cubicBezTo>
                <a:lnTo>
                  <a:pt x="453229" y="312868"/>
                </a:lnTo>
                <a:cubicBezTo>
                  <a:pt x="448667" y="312868"/>
                  <a:pt x="444612" y="310840"/>
                  <a:pt x="441570" y="307292"/>
                </a:cubicBezTo>
                <a:close/>
                <a:moveTo>
                  <a:pt x="2127980" y="277386"/>
                </a:moveTo>
                <a:cubicBezTo>
                  <a:pt x="2121391" y="272824"/>
                  <a:pt x="2119870" y="263193"/>
                  <a:pt x="2124432" y="256603"/>
                </a:cubicBezTo>
                <a:lnTo>
                  <a:pt x="2124432" y="256603"/>
                </a:lnTo>
                <a:cubicBezTo>
                  <a:pt x="2128994" y="250014"/>
                  <a:pt x="2138625" y="248493"/>
                  <a:pt x="2145214" y="253055"/>
                </a:cubicBezTo>
                <a:lnTo>
                  <a:pt x="2145214" y="253055"/>
                </a:lnTo>
                <a:cubicBezTo>
                  <a:pt x="2151804" y="257617"/>
                  <a:pt x="2153324" y="267248"/>
                  <a:pt x="2148763" y="273837"/>
                </a:cubicBezTo>
                <a:lnTo>
                  <a:pt x="2148763" y="273837"/>
                </a:lnTo>
                <a:cubicBezTo>
                  <a:pt x="2145721" y="277892"/>
                  <a:pt x="2141159" y="279920"/>
                  <a:pt x="2136597" y="279920"/>
                </a:cubicBezTo>
                <a:lnTo>
                  <a:pt x="2136597" y="279920"/>
                </a:lnTo>
                <a:cubicBezTo>
                  <a:pt x="2133556" y="280427"/>
                  <a:pt x="2130514" y="279413"/>
                  <a:pt x="2127980" y="277386"/>
                </a:cubicBezTo>
                <a:close/>
                <a:moveTo>
                  <a:pt x="494793" y="266741"/>
                </a:moveTo>
                <a:cubicBezTo>
                  <a:pt x="490231" y="260151"/>
                  <a:pt x="491752" y="250521"/>
                  <a:pt x="498341" y="245959"/>
                </a:cubicBezTo>
                <a:lnTo>
                  <a:pt x="498341" y="245959"/>
                </a:lnTo>
                <a:cubicBezTo>
                  <a:pt x="498341" y="245959"/>
                  <a:pt x="498341" y="245959"/>
                  <a:pt x="498341" y="245959"/>
                </a:cubicBezTo>
                <a:lnTo>
                  <a:pt x="498341" y="245959"/>
                </a:lnTo>
                <a:cubicBezTo>
                  <a:pt x="504931" y="241397"/>
                  <a:pt x="514562" y="242917"/>
                  <a:pt x="519124" y="249507"/>
                </a:cubicBezTo>
                <a:lnTo>
                  <a:pt x="519124" y="249507"/>
                </a:lnTo>
                <a:cubicBezTo>
                  <a:pt x="523686" y="256096"/>
                  <a:pt x="522165" y="265727"/>
                  <a:pt x="515576" y="270289"/>
                </a:cubicBezTo>
                <a:lnTo>
                  <a:pt x="515576" y="270289"/>
                </a:lnTo>
                <a:cubicBezTo>
                  <a:pt x="513041" y="272317"/>
                  <a:pt x="510000" y="272824"/>
                  <a:pt x="506958" y="272824"/>
                </a:cubicBezTo>
                <a:lnTo>
                  <a:pt x="506958" y="272824"/>
                </a:lnTo>
                <a:cubicBezTo>
                  <a:pt x="502396" y="272824"/>
                  <a:pt x="497835" y="270796"/>
                  <a:pt x="494793" y="266741"/>
                </a:cubicBezTo>
                <a:close/>
                <a:moveTo>
                  <a:pt x="2073236" y="239876"/>
                </a:moveTo>
                <a:cubicBezTo>
                  <a:pt x="2066140" y="235314"/>
                  <a:pt x="2064619" y="226190"/>
                  <a:pt x="2068674" y="219094"/>
                </a:cubicBezTo>
                <a:lnTo>
                  <a:pt x="2068674" y="219094"/>
                </a:lnTo>
                <a:cubicBezTo>
                  <a:pt x="2073236" y="211997"/>
                  <a:pt x="2082360" y="210477"/>
                  <a:pt x="2089457" y="214532"/>
                </a:cubicBezTo>
                <a:lnTo>
                  <a:pt x="2089457" y="214532"/>
                </a:lnTo>
                <a:cubicBezTo>
                  <a:pt x="2096553" y="219094"/>
                  <a:pt x="2098074" y="228218"/>
                  <a:pt x="2094019" y="235314"/>
                </a:cubicBezTo>
                <a:lnTo>
                  <a:pt x="2094019" y="235314"/>
                </a:lnTo>
                <a:cubicBezTo>
                  <a:pt x="2090977" y="239876"/>
                  <a:pt x="2086415" y="241904"/>
                  <a:pt x="2081346" y="241904"/>
                </a:cubicBezTo>
                <a:lnTo>
                  <a:pt x="2081346" y="241904"/>
                </a:lnTo>
                <a:cubicBezTo>
                  <a:pt x="2078812" y="242410"/>
                  <a:pt x="2075771" y="241397"/>
                  <a:pt x="2073236" y="239876"/>
                </a:cubicBezTo>
                <a:close/>
                <a:moveTo>
                  <a:pt x="550044" y="228724"/>
                </a:moveTo>
                <a:cubicBezTo>
                  <a:pt x="545482" y="221628"/>
                  <a:pt x="547509" y="212504"/>
                  <a:pt x="554606" y="208449"/>
                </a:cubicBezTo>
                <a:lnTo>
                  <a:pt x="554606" y="208449"/>
                </a:lnTo>
                <a:lnTo>
                  <a:pt x="554606" y="208449"/>
                </a:lnTo>
                <a:lnTo>
                  <a:pt x="554606" y="208449"/>
                </a:lnTo>
                <a:cubicBezTo>
                  <a:pt x="561702" y="203887"/>
                  <a:pt x="570826" y="205915"/>
                  <a:pt x="575388" y="213011"/>
                </a:cubicBezTo>
                <a:lnTo>
                  <a:pt x="575388" y="213011"/>
                </a:lnTo>
                <a:cubicBezTo>
                  <a:pt x="579950" y="220107"/>
                  <a:pt x="577923" y="229231"/>
                  <a:pt x="570826" y="233286"/>
                </a:cubicBezTo>
                <a:lnTo>
                  <a:pt x="570826" y="233286"/>
                </a:lnTo>
                <a:cubicBezTo>
                  <a:pt x="568292" y="234807"/>
                  <a:pt x="565757" y="235821"/>
                  <a:pt x="562716" y="235821"/>
                </a:cubicBezTo>
                <a:lnTo>
                  <a:pt x="562716" y="235821"/>
                </a:lnTo>
                <a:cubicBezTo>
                  <a:pt x="557647" y="235821"/>
                  <a:pt x="552578" y="233286"/>
                  <a:pt x="550044" y="228724"/>
                </a:cubicBezTo>
                <a:close/>
                <a:moveTo>
                  <a:pt x="2016972" y="205408"/>
                </a:moveTo>
                <a:cubicBezTo>
                  <a:pt x="2009876" y="201353"/>
                  <a:pt x="2007341" y="192229"/>
                  <a:pt x="2011396" y="185132"/>
                </a:cubicBezTo>
                <a:lnTo>
                  <a:pt x="2011396" y="185132"/>
                </a:lnTo>
                <a:cubicBezTo>
                  <a:pt x="2015451" y="178036"/>
                  <a:pt x="2024575" y="175501"/>
                  <a:pt x="2031672" y="179557"/>
                </a:cubicBezTo>
                <a:lnTo>
                  <a:pt x="2031672" y="179557"/>
                </a:lnTo>
                <a:lnTo>
                  <a:pt x="2031672" y="179557"/>
                </a:lnTo>
                <a:lnTo>
                  <a:pt x="2031672" y="179557"/>
                </a:lnTo>
                <a:cubicBezTo>
                  <a:pt x="2038768" y="183612"/>
                  <a:pt x="2041303" y="192736"/>
                  <a:pt x="2037248" y="199832"/>
                </a:cubicBezTo>
                <a:lnTo>
                  <a:pt x="2037248" y="199832"/>
                </a:lnTo>
                <a:cubicBezTo>
                  <a:pt x="2034713" y="204394"/>
                  <a:pt x="2029644" y="207435"/>
                  <a:pt x="2024575" y="207435"/>
                </a:cubicBezTo>
                <a:lnTo>
                  <a:pt x="2024575" y="207435"/>
                </a:lnTo>
                <a:cubicBezTo>
                  <a:pt x="2022041" y="207435"/>
                  <a:pt x="2019507" y="206421"/>
                  <a:pt x="2016972" y="205408"/>
                </a:cubicBezTo>
                <a:close/>
                <a:moveTo>
                  <a:pt x="606815" y="193749"/>
                </a:moveTo>
                <a:cubicBezTo>
                  <a:pt x="602760" y="186653"/>
                  <a:pt x="605295" y="177529"/>
                  <a:pt x="612391" y="173474"/>
                </a:cubicBezTo>
                <a:lnTo>
                  <a:pt x="612391" y="173474"/>
                </a:lnTo>
                <a:lnTo>
                  <a:pt x="612391" y="173474"/>
                </a:lnTo>
                <a:lnTo>
                  <a:pt x="612391" y="173474"/>
                </a:lnTo>
                <a:cubicBezTo>
                  <a:pt x="619487" y="169419"/>
                  <a:pt x="628611" y="171953"/>
                  <a:pt x="632666" y="179050"/>
                </a:cubicBezTo>
                <a:lnTo>
                  <a:pt x="632666" y="179050"/>
                </a:lnTo>
                <a:cubicBezTo>
                  <a:pt x="636721" y="186146"/>
                  <a:pt x="634187" y="195270"/>
                  <a:pt x="627091" y="199325"/>
                </a:cubicBezTo>
                <a:lnTo>
                  <a:pt x="627091" y="199325"/>
                </a:lnTo>
                <a:cubicBezTo>
                  <a:pt x="624556" y="200846"/>
                  <a:pt x="622022" y="201353"/>
                  <a:pt x="619487" y="201353"/>
                </a:cubicBezTo>
                <a:lnTo>
                  <a:pt x="619487" y="201353"/>
                </a:lnTo>
                <a:cubicBezTo>
                  <a:pt x="614418" y="201353"/>
                  <a:pt x="609350" y="198311"/>
                  <a:pt x="606815" y="193749"/>
                </a:cubicBezTo>
                <a:close/>
                <a:moveTo>
                  <a:pt x="1959187" y="172967"/>
                </a:moveTo>
                <a:lnTo>
                  <a:pt x="1959187" y="172967"/>
                </a:lnTo>
                <a:cubicBezTo>
                  <a:pt x="1952090" y="169419"/>
                  <a:pt x="1949049" y="160295"/>
                  <a:pt x="1953104" y="152692"/>
                </a:cubicBezTo>
                <a:lnTo>
                  <a:pt x="1953104" y="152692"/>
                </a:lnTo>
                <a:cubicBezTo>
                  <a:pt x="1956653" y="145595"/>
                  <a:pt x="1965776" y="142554"/>
                  <a:pt x="1973380" y="146609"/>
                </a:cubicBezTo>
                <a:lnTo>
                  <a:pt x="1973380" y="146609"/>
                </a:lnTo>
                <a:cubicBezTo>
                  <a:pt x="1980476" y="150157"/>
                  <a:pt x="1983517" y="159281"/>
                  <a:pt x="1979462" y="166884"/>
                </a:cubicBezTo>
                <a:lnTo>
                  <a:pt x="1979462" y="166884"/>
                </a:lnTo>
                <a:cubicBezTo>
                  <a:pt x="1976928" y="171953"/>
                  <a:pt x="1971859" y="174995"/>
                  <a:pt x="1966284" y="174995"/>
                </a:cubicBezTo>
                <a:lnTo>
                  <a:pt x="1966284" y="174995"/>
                </a:lnTo>
                <a:cubicBezTo>
                  <a:pt x="1963749" y="174995"/>
                  <a:pt x="1961215" y="174488"/>
                  <a:pt x="1959187" y="172967"/>
                </a:cubicBezTo>
                <a:close/>
                <a:moveTo>
                  <a:pt x="665107" y="161309"/>
                </a:moveTo>
                <a:cubicBezTo>
                  <a:pt x="661559" y="154212"/>
                  <a:pt x="664093" y="145088"/>
                  <a:pt x="671696" y="141540"/>
                </a:cubicBezTo>
                <a:lnTo>
                  <a:pt x="671696" y="141540"/>
                </a:lnTo>
                <a:cubicBezTo>
                  <a:pt x="678793" y="137992"/>
                  <a:pt x="687917" y="140526"/>
                  <a:pt x="691972" y="148130"/>
                </a:cubicBezTo>
                <a:lnTo>
                  <a:pt x="691972" y="148130"/>
                </a:lnTo>
                <a:cubicBezTo>
                  <a:pt x="695520" y="155226"/>
                  <a:pt x="692986" y="164350"/>
                  <a:pt x="685382" y="167898"/>
                </a:cubicBezTo>
                <a:lnTo>
                  <a:pt x="685382" y="167898"/>
                </a:lnTo>
                <a:cubicBezTo>
                  <a:pt x="683355" y="168912"/>
                  <a:pt x="680820" y="169419"/>
                  <a:pt x="678793" y="169419"/>
                </a:cubicBezTo>
                <a:lnTo>
                  <a:pt x="678793" y="169419"/>
                </a:lnTo>
                <a:cubicBezTo>
                  <a:pt x="672710" y="169419"/>
                  <a:pt x="667641" y="166377"/>
                  <a:pt x="665107" y="161309"/>
                </a:cubicBezTo>
                <a:close/>
                <a:moveTo>
                  <a:pt x="1899374" y="144075"/>
                </a:moveTo>
                <a:lnTo>
                  <a:pt x="1899374" y="144075"/>
                </a:lnTo>
                <a:cubicBezTo>
                  <a:pt x="1891771" y="140526"/>
                  <a:pt x="1888730" y="131909"/>
                  <a:pt x="1892278" y="124306"/>
                </a:cubicBezTo>
                <a:lnTo>
                  <a:pt x="1892278" y="124306"/>
                </a:lnTo>
                <a:cubicBezTo>
                  <a:pt x="1895826" y="116703"/>
                  <a:pt x="1904443" y="113661"/>
                  <a:pt x="1912047" y="117210"/>
                </a:cubicBezTo>
                <a:lnTo>
                  <a:pt x="1912047" y="117210"/>
                </a:lnTo>
                <a:lnTo>
                  <a:pt x="1912047" y="117210"/>
                </a:lnTo>
                <a:lnTo>
                  <a:pt x="1912047" y="117210"/>
                </a:lnTo>
                <a:cubicBezTo>
                  <a:pt x="1919650" y="120758"/>
                  <a:pt x="1922691" y="129375"/>
                  <a:pt x="1919143" y="136978"/>
                </a:cubicBezTo>
                <a:lnTo>
                  <a:pt x="1919143" y="136978"/>
                </a:lnTo>
                <a:cubicBezTo>
                  <a:pt x="1916608" y="142554"/>
                  <a:pt x="1911033" y="145595"/>
                  <a:pt x="1905457" y="145595"/>
                </a:cubicBezTo>
                <a:lnTo>
                  <a:pt x="1905457" y="145595"/>
                </a:lnTo>
                <a:cubicBezTo>
                  <a:pt x="1903936" y="145088"/>
                  <a:pt x="1901402" y="145088"/>
                  <a:pt x="1899374" y="144075"/>
                </a:cubicBezTo>
                <a:close/>
                <a:moveTo>
                  <a:pt x="724919" y="131909"/>
                </a:moveTo>
                <a:cubicBezTo>
                  <a:pt x="721371" y="124306"/>
                  <a:pt x="724919" y="115689"/>
                  <a:pt x="732523" y="112141"/>
                </a:cubicBezTo>
                <a:lnTo>
                  <a:pt x="732523" y="112141"/>
                </a:lnTo>
                <a:cubicBezTo>
                  <a:pt x="740126" y="108592"/>
                  <a:pt x="748743" y="112141"/>
                  <a:pt x="752291" y="119744"/>
                </a:cubicBezTo>
                <a:lnTo>
                  <a:pt x="752291" y="119744"/>
                </a:lnTo>
                <a:cubicBezTo>
                  <a:pt x="755839" y="127347"/>
                  <a:pt x="752291" y="135964"/>
                  <a:pt x="744688" y="139513"/>
                </a:cubicBezTo>
                <a:lnTo>
                  <a:pt x="744688" y="139513"/>
                </a:lnTo>
                <a:cubicBezTo>
                  <a:pt x="742661" y="140526"/>
                  <a:pt x="740633" y="141033"/>
                  <a:pt x="738605" y="141033"/>
                </a:cubicBezTo>
                <a:lnTo>
                  <a:pt x="738605" y="141033"/>
                </a:lnTo>
                <a:cubicBezTo>
                  <a:pt x="733030" y="140526"/>
                  <a:pt x="727454" y="136978"/>
                  <a:pt x="724919" y="131909"/>
                </a:cubicBezTo>
                <a:close/>
                <a:moveTo>
                  <a:pt x="1838548" y="117716"/>
                </a:moveTo>
                <a:cubicBezTo>
                  <a:pt x="1830945" y="114675"/>
                  <a:pt x="1827397" y="106058"/>
                  <a:pt x="1830438" y="98455"/>
                </a:cubicBezTo>
                <a:lnTo>
                  <a:pt x="1830438" y="98455"/>
                </a:lnTo>
                <a:cubicBezTo>
                  <a:pt x="1833479" y="90851"/>
                  <a:pt x="1842096" y="87303"/>
                  <a:pt x="1849700" y="90345"/>
                </a:cubicBezTo>
                <a:lnTo>
                  <a:pt x="1849700" y="90345"/>
                </a:lnTo>
                <a:cubicBezTo>
                  <a:pt x="1857303" y="93386"/>
                  <a:pt x="1860851" y="102003"/>
                  <a:pt x="1857810" y="109606"/>
                </a:cubicBezTo>
                <a:lnTo>
                  <a:pt x="1857810" y="109606"/>
                </a:lnTo>
                <a:cubicBezTo>
                  <a:pt x="1855275" y="115182"/>
                  <a:pt x="1849700" y="118730"/>
                  <a:pt x="1844124" y="118730"/>
                </a:cubicBezTo>
                <a:lnTo>
                  <a:pt x="1844124" y="118730"/>
                </a:lnTo>
                <a:cubicBezTo>
                  <a:pt x="1842603" y="118730"/>
                  <a:pt x="1840576" y="118223"/>
                  <a:pt x="1838548" y="117716"/>
                </a:cubicBezTo>
                <a:close/>
                <a:moveTo>
                  <a:pt x="786253" y="105044"/>
                </a:moveTo>
                <a:cubicBezTo>
                  <a:pt x="783211" y="97441"/>
                  <a:pt x="786760" y="88824"/>
                  <a:pt x="794363" y="85783"/>
                </a:cubicBezTo>
                <a:lnTo>
                  <a:pt x="794363" y="85783"/>
                </a:lnTo>
                <a:cubicBezTo>
                  <a:pt x="801966" y="82741"/>
                  <a:pt x="810583" y="86290"/>
                  <a:pt x="813625" y="93893"/>
                </a:cubicBezTo>
                <a:lnTo>
                  <a:pt x="813625" y="93893"/>
                </a:lnTo>
                <a:cubicBezTo>
                  <a:pt x="816666" y="101496"/>
                  <a:pt x="813118" y="110113"/>
                  <a:pt x="805514" y="113154"/>
                </a:cubicBezTo>
                <a:lnTo>
                  <a:pt x="805514" y="113154"/>
                </a:lnTo>
                <a:cubicBezTo>
                  <a:pt x="803487" y="113661"/>
                  <a:pt x="801966" y="114168"/>
                  <a:pt x="799939" y="114168"/>
                </a:cubicBezTo>
                <a:lnTo>
                  <a:pt x="799939" y="114168"/>
                </a:lnTo>
                <a:cubicBezTo>
                  <a:pt x="793856" y="114168"/>
                  <a:pt x="788280" y="110620"/>
                  <a:pt x="786253" y="105044"/>
                </a:cubicBezTo>
                <a:close/>
                <a:moveTo>
                  <a:pt x="1776708" y="94400"/>
                </a:moveTo>
                <a:cubicBezTo>
                  <a:pt x="1769105" y="91865"/>
                  <a:pt x="1765050" y="83248"/>
                  <a:pt x="1767584" y="75645"/>
                </a:cubicBezTo>
                <a:lnTo>
                  <a:pt x="1767584" y="75645"/>
                </a:lnTo>
                <a:cubicBezTo>
                  <a:pt x="1770119" y="68042"/>
                  <a:pt x="1778736" y="63987"/>
                  <a:pt x="1786339" y="66521"/>
                </a:cubicBezTo>
                <a:lnTo>
                  <a:pt x="1786339" y="66521"/>
                </a:lnTo>
                <a:cubicBezTo>
                  <a:pt x="1793942" y="69055"/>
                  <a:pt x="1797997" y="77672"/>
                  <a:pt x="1795463" y="85276"/>
                </a:cubicBezTo>
                <a:lnTo>
                  <a:pt x="1795463" y="85276"/>
                </a:lnTo>
                <a:cubicBezTo>
                  <a:pt x="1793435" y="91358"/>
                  <a:pt x="1787352" y="95413"/>
                  <a:pt x="1781270" y="95413"/>
                </a:cubicBezTo>
                <a:lnTo>
                  <a:pt x="1781270" y="95413"/>
                </a:lnTo>
                <a:cubicBezTo>
                  <a:pt x="1780256" y="94907"/>
                  <a:pt x="1778229" y="94907"/>
                  <a:pt x="1776708" y="94400"/>
                </a:cubicBezTo>
                <a:close/>
                <a:moveTo>
                  <a:pt x="848600" y="81221"/>
                </a:moveTo>
                <a:cubicBezTo>
                  <a:pt x="846065" y="73617"/>
                  <a:pt x="850120" y="65000"/>
                  <a:pt x="857724" y="62466"/>
                </a:cubicBezTo>
                <a:lnTo>
                  <a:pt x="857724" y="62466"/>
                </a:lnTo>
                <a:lnTo>
                  <a:pt x="857724" y="62466"/>
                </a:lnTo>
                <a:lnTo>
                  <a:pt x="857724" y="62466"/>
                </a:lnTo>
                <a:cubicBezTo>
                  <a:pt x="865327" y="59931"/>
                  <a:pt x="873944" y="63987"/>
                  <a:pt x="876479" y="71590"/>
                </a:cubicBezTo>
                <a:lnTo>
                  <a:pt x="876479" y="71590"/>
                </a:lnTo>
                <a:cubicBezTo>
                  <a:pt x="879013" y="79193"/>
                  <a:pt x="874958" y="87810"/>
                  <a:pt x="867354" y="90345"/>
                </a:cubicBezTo>
                <a:lnTo>
                  <a:pt x="867354" y="90345"/>
                </a:lnTo>
                <a:cubicBezTo>
                  <a:pt x="865834" y="90851"/>
                  <a:pt x="864313" y="91358"/>
                  <a:pt x="862793" y="91358"/>
                </a:cubicBezTo>
                <a:lnTo>
                  <a:pt x="862793" y="91358"/>
                </a:lnTo>
                <a:cubicBezTo>
                  <a:pt x="856203" y="91358"/>
                  <a:pt x="850627" y="87303"/>
                  <a:pt x="848600" y="81221"/>
                </a:cubicBezTo>
                <a:close/>
                <a:moveTo>
                  <a:pt x="1713854" y="73617"/>
                </a:moveTo>
                <a:cubicBezTo>
                  <a:pt x="1705744" y="71083"/>
                  <a:pt x="1701689" y="62973"/>
                  <a:pt x="1703716" y="54863"/>
                </a:cubicBezTo>
                <a:lnTo>
                  <a:pt x="1703716" y="54863"/>
                </a:lnTo>
                <a:cubicBezTo>
                  <a:pt x="1706251" y="46752"/>
                  <a:pt x="1714361" y="42697"/>
                  <a:pt x="1721964" y="44725"/>
                </a:cubicBezTo>
                <a:lnTo>
                  <a:pt x="1721964" y="44725"/>
                </a:lnTo>
                <a:cubicBezTo>
                  <a:pt x="1730074" y="47259"/>
                  <a:pt x="1734129" y="55369"/>
                  <a:pt x="1732102" y="63480"/>
                </a:cubicBezTo>
                <a:lnTo>
                  <a:pt x="1732102" y="63480"/>
                </a:lnTo>
                <a:cubicBezTo>
                  <a:pt x="1730074" y="70069"/>
                  <a:pt x="1724499" y="74124"/>
                  <a:pt x="1717909" y="74124"/>
                </a:cubicBezTo>
                <a:lnTo>
                  <a:pt x="1717909" y="74124"/>
                </a:lnTo>
                <a:cubicBezTo>
                  <a:pt x="1716388" y="74631"/>
                  <a:pt x="1715375" y="74124"/>
                  <a:pt x="1713854" y="73617"/>
                </a:cubicBezTo>
                <a:close/>
                <a:moveTo>
                  <a:pt x="911961" y="60438"/>
                </a:moveTo>
                <a:cubicBezTo>
                  <a:pt x="909426" y="52328"/>
                  <a:pt x="913988" y="44218"/>
                  <a:pt x="922098" y="42190"/>
                </a:cubicBezTo>
                <a:lnTo>
                  <a:pt x="922098" y="42190"/>
                </a:lnTo>
                <a:lnTo>
                  <a:pt x="922098" y="42190"/>
                </a:lnTo>
                <a:lnTo>
                  <a:pt x="922098" y="42190"/>
                </a:lnTo>
                <a:cubicBezTo>
                  <a:pt x="930208" y="40163"/>
                  <a:pt x="938318" y="44725"/>
                  <a:pt x="940346" y="52328"/>
                </a:cubicBezTo>
                <a:lnTo>
                  <a:pt x="940346" y="52328"/>
                </a:lnTo>
                <a:cubicBezTo>
                  <a:pt x="942880" y="60438"/>
                  <a:pt x="938318" y="68548"/>
                  <a:pt x="930208" y="70576"/>
                </a:cubicBezTo>
                <a:lnTo>
                  <a:pt x="930208" y="70576"/>
                </a:lnTo>
                <a:cubicBezTo>
                  <a:pt x="928688" y="71083"/>
                  <a:pt x="927674" y="71083"/>
                  <a:pt x="926153" y="71083"/>
                </a:cubicBezTo>
                <a:lnTo>
                  <a:pt x="926153" y="71083"/>
                </a:lnTo>
                <a:cubicBezTo>
                  <a:pt x="920071" y="71083"/>
                  <a:pt x="913988" y="67028"/>
                  <a:pt x="911961" y="60438"/>
                </a:cubicBezTo>
                <a:close/>
                <a:moveTo>
                  <a:pt x="1649987" y="56383"/>
                </a:moveTo>
                <a:cubicBezTo>
                  <a:pt x="1641876" y="54356"/>
                  <a:pt x="1637314" y="46246"/>
                  <a:pt x="1639342" y="38642"/>
                </a:cubicBezTo>
                <a:lnTo>
                  <a:pt x="1639342" y="38642"/>
                </a:lnTo>
                <a:cubicBezTo>
                  <a:pt x="1641369" y="30532"/>
                  <a:pt x="1649480" y="25970"/>
                  <a:pt x="1657083" y="27998"/>
                </a:cubicBezTo>
                <a:lnTo>
                  <a:pt x="1657083" y="27998"/>
                </a:lnTo>
                <a:cubicBezTo>
                  <a:pt x="1665193" y="30025"/>
                  <a:pt x="1669755" y="38135"/>
                  <a:pt x="1667728" y="45739"/>
                </a:cubicBezTo>
                <a:lnTo>
                  <a:pt x="1667728" y="45739"/>
                </a:lnTo>
                <a:cubicBezTo>
                  <a:pt x="1666207" y="52328"/>
                  <a:pt x="1660124" y="56890"/>
                  <a:pt x="1653535" y="56890"/>
                </a:cubicBezTo>
                <a:lnTo>
                  <a:pt x="1653535" y="56890"/>
                </a:lnTo>
                <a:cubicBezTo>
                  <a:pt x="1652014" y="56890"/>
                  <a:pt x="1651000" y="56890"/>
                  <a:pt x="1649987" y="56383"/>
                </a:cubicBezTo>
                <a:close/>
                <a:moveTo>
                  <a:pt x="976335" y="42697"/>
                </a:moveTo>
                <a:cubicBezTo>
                  <a:pt x="974307" y="34587"/>
                  <a:pt x="979376" y="26477"/>
                  <a:pt x="987486" y="24956"/>
                </a:cubicBezTo>
                <a:lnTo>
                  <a:pt x="987486" y="24956"/>
                </a:lnTo>
                <a:lnTo>
                  <a:pt x="987486" y="24956"/>
                </a:lnTo>
                <a:lnTo>
                  <a:pt x="987486" y="24956"/>
                </a:lnTo>
                <a:cubicBezTo>
                  <a:pt x="995597" y="22929"/>
                  <a:pt x="1003707" y="27998"/>
                  <a:pt x="1005227" y="36108"/>
                </a:cubicBezTo>
                <a:lnTo>
                  <a:pt x="1005227" y="36108"/>
                </a:lnTo>
                <a:cubicBezTo>
                  <a:pt x="1007255" y="44218"/>
                  <a:pt x="1002186" y="52328"/>
                  <a:pt x="994076" y="53849"/>
                </a:cubicBezTo>
                <a:lnTo>
                  <a:pt x="994076" y="53849"/>
                </a:lnTo>
                <a:cubicBezTo>
                  <a:pt x="993062" y="54356"/>
                  <a:pt x="991541" y="54356"/>
                  <a:pt x="990528" y="54356"/>
                </a:cubicBezTo>
                <a:lnTo>
                  <a:pt x="990528" y="54356"/>
                </a:lnTo>
                <a:cubicBezTo>
                  <a:pt x="984445" y="54356"/>
                  <a:pt x="978363" y="49794"/>
                  <a:pt x="976335" y="42697"/>
                </a:cubicBezTo>
                <a:close/>
                <a:moveTo>
                  <a:pt x="1585105" y="42190"/>
                </a:moveTo>
                <a:cubicBezTo>
                  <a:pt x="1576995" y="40670"/>
                  <a:pt x="1571926" y="32560"/>
                  <a:pt x="1573447" y="24956"/>
                </a:cubicBezTo>
                <a:lnTo>
                  <a:pt x="1573447" y="24956"/>
                </a:lnTo>
                <a:cubicBezTo>
                  <a:pt x="1574967" y="16846"/>
                  <a:pt x="1583077" y="11777"/>
                  <a:pt x="1590681" y="13298"/>
                </a:cubicBezTo>
                <a:lnTo>
                  <a:pt x="1590681" y="13298"/>
                </a:lnTo>
                <a:cubicBezTo>
                  <a:pt x="1598791" y="14819"/>
                  <a:pt x="1603860" y="22929"/>
                  <a:pt x="1602339" y="30532"/>
                </a:cubicBezTo>
                <a:lnTo>
                  <a:pt x="1602339" y="30532"/>
                </a:lnTo>
                <a:cubicBezTo>
                  <a:pt x="1600819" y="37628"/>
                  <a:pt x="1594736" y="42697"/>
                  <a:pt x="1587640" y="42697"/>
                </a:cubicBezTo>
                <a:lnTo>
                  <a:pt x="1587640" y="42697"/>
                </a:lnTo>
                <a:cubicBezTo>
                  <a:pt x="1587133" y="42190"/>
                  <a:pt x="1586119" y="42190"/>
                  <a:pt x="1585105" y="42190"/>
                </a:cubicBezTo>
                <a:close/>
                <a:moveTo>
                  <a:pt x="1041723" y="27998"/>
                </a:moveTo>
                <a:cubicBezTo>
                  <a:pt x="1040203" y="19887"/>
                  <a:pt x="1045272" y="12284"/>
                  <a:pt x="1053382" y="10764"/>
                </a:cubicBezTo>
                <a:lnTo>
                  <a:pt x="1053382" y="10764"/>
                </a:lnTo>
                <a:lnTo>
                  <a:pt x="1053382" y="10764"/>
                </a:lnTo>
                <a:lnTo>
                  <a:pt x="1053382" y="10764"/>
                </a:lnTo>
                <a:cubicBezTo>
                  <a:pt x="1061492" y="9243"/>
                  <a:pt x="1071630" y="14819"/>
                  <a:pt x="1073150" y="22422"/>
                </a:cubicBezTo>
                <a:lnTo>
                  <a:pt x="1073150" y="22422"/>
                </a:lnTo>
                <a:cubicBezTo>
                  <a:pt x="1074671" y="30532"/>
                  <a:pt x="1068588" y="38135"/>
                  <a:pt x="1063519" y="39656"/>
                </a:cubicBezTo>
                <a:lnTo>
                  <a:pt x="1063519" y="39656"/>
                </a:lnTo>
                <a:cubicBezTo>
                  <a:pt x="1058450" y="39656"/>
                  <a:pt x="1059464" y="39656"/>
                  <a:pt x="1058450" y="39656"/>
                </a:cubicBezTo>
                <a:lnTo>
                  <a:pt x="1058450" y="39656"/>
                </a:lnTo>
                <a:cubicBezTo>
                  <a:pt x="1051861" y="40163"/>
                  <a:pt x="1043244" y="35094"/>
                  <a:pt x="1041723" y="27998"/>
                </a:cubicBezTo>
                <a:close/>
                <a:moveTo>
                  <a:pt x="1520224" y="31039"/>
                </a:moveTo>
                <a:lnTo>
                  <a:pt x="1520224" y="31039"/>
                </a:lnTo>
                <a:cubicBezTo>
                  <a:pt x="1512113" y="30025"/>
                  <a:pt x="1506538" y="22422"/>
                  <a:pt x="1507552" y="14312"/>
                </a:cubicBezTo>
                <a:lnTo>
                  <a:pt x="1507552" y="14312"/>
                </a:lnTo>
                <a:cubicBezTo>
                  <a:pt x="1508565" y="6202"/>
                  <a:pt x="1516168" y="626"/>
                  <a:pt x="1524279" y="1640"/>
                </a:cubicBezTo>
                <a:lnTo>
                  <a:pt x="1524279" y="1640"/>
                </a:lnTo>
                <a:lnTo>
                  <a:pt x="1524279" y="1640"/>
                </a:lnTo>
                <a:lnTo>
                  <a:pt x="1524279" y="1640"/>
                </a:lnTo>
                <a:cubicBezTo>
                  <a:pt x="1532389" y="2653"/>
                  <a:pt x="1537965" y="10257"/>
                  <a:pt x="1536951" y="18367"/>
                </a:cubicBezTo>
                <a:lnTo>
                  <a:pt x="1536951" y="18367"/>
                </a:lnTo>
                <a:cubicBezTo>
                  <a:pt x="1535937" y="25970"/>
                  <a:pt x="1529348" y="31039"/>
                  <a:pt x="1522251" y="31039"/>
                </a:cubicBezTo>
                <a:lnTo>
                  <a:pt x="1522251" y="31039"/>
                </a:lnTo>
                <a:cubicBezTo>
                  <a:pt x="1521237" y="31039"/>
                  <a:pt x="1520731" y="31039"/>
                  <a:pt x="1520224" y="31039"/>
                </a:cubicBezTo>
                <a:close/>
                <a:moveTo>
                  <a:pt x="1107618" y="16846"/>
                </a:moveTo>
                <a:cubicBezTo>
                  <a:pt x="1106605" y="8736"/>
                  <a:pt x="1112181" y="1133"/>
                  <a:pt x="1120291" y="119"/>
                </a:cubicBezTo>
                <a:lnTo>
                  <a:pt x="1120291" y="119"/>
                </a:lnTo>
                <a:cubicBezTo>
                  <a:pt x="1128401" y="-895"/>
                  <a:pt x="1136004" y="4681"/>
                  <a:pt x="1137018" y="12791"/>
                </a:cubicBezTo>
                <a:lnTo>
                  <a:pt x="1137018" y="12791"/>
                </a:lnTo>
                <a:cubicBezTo>
                  <a:pt x="1138032" y="20901"/>
                  <a:pt x="1132456" y="28505"/>
                  <a:pt x="1124346" y="29518"/>
                </a:cubicBezTo>
                <a:lnTo>
                  <a:pt x="1124346" y="29518"/>
                </a:lnTo>
                <a:cubicBezTo>
                  <a:pt x="1123839" y="29518"/>
                  <a:pt x="1122825" y="29518"/>
                  <a:pt x="1122318" y="29518"/>
                </a:cubicBezTo>
                <a:lnTo>
                  <a:pt x="1122318" y="29518"/>
                </a:lnTo>
                <a:cubicBezTo>
                  <a:pt x="1115222" y="29518"/>
                  <a:pt x="1108632" y="23943"/>
                  <a:pt x="1107618" y="16846"/>
                </a:cubicBezTo>
                <a:close/>
              </a:path>
            </a:pathLst>
          </a:custGeom>
          <a:solidFill>
            <a:schemeClr val="tx2"/>
          </a:solidFill>
          <a:ln w="506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258FDCDF-66DA-47F6-8CEB-B98DBF13A342}"/>
              </a:ext>
            </a:extLst>
          </p:cNvPr>
          <p:cNvSpPr/>
          <p:nvPr/>
        </p:nvSpPr>
        <p:spPr>
          <a:xfrm>
            <a:off x="5116714" y="3056953"/>
            <a:ext cx="2938925" cy="876631"/>
          </a:xfrm>
          <a:custGeom>
            <a:avLst/>
            <a:gdLst>
              <a:gd name="connsiteX0" fmla="*/ 2499962 w 2938925"/>
              <a:gd name="connsiteY0" fmla="*/ 876631 h 876631"/>
              <a:gd name="connsiteX1" fmla="*/ 2494386 w 2938925"/>
              <a:gd name="connsiteY1" fmla="*/ 875617 h 876631"/>
              <a:gd name="connsiteX2" fmla="*/ 2485263 w 2938925"/>
              <a:gd name="connsiteY2" fmla="*/ 861932 h 876631"/>
              <a:gd name="connsiteX3" fmla="*/ 2485263 w 2938925"/>
              <a:gd name="connsiteY3" fmla="*/ 707331 h 876631"/>
              <a:gd name="connsiteX4" fmla="*/ 14700 w 2938925"/>
              <a:gd name="connsiteY4" fmla="*/ 707331 h 876631"/>
              <a:gd name="connsiteX5" fmla="*/ 0 w 2938925"/>
              <a:gd name="connsiteY5" fmla="*/ 692125 h 876631"/>
              <a:gd name="connsiteX6" fmla="*/ 14700 w 2938925"/>
              <a:gd name="connsiteY6" fmla="*/ 676918 h 876631"/>
              <a:gd name="connsiteX7" fmla="*/ 2500469 w 2938925"/>
              <a:gd name="connsiteY7" fmla="*/ 676918 h 876631"/>
              <a:gd name="connsiteX8" fmla="*/ 2516689 w 2938925"/>
              <a:gd name="connsiteY8" fmla="*/ 692632 h 876631"/>
              <a:gd name="connsiteX9" fmla="*/ 2516689 w 2938925"/>
              <a:gd name="connsiteY9" fmla="*/ 825943 h 876631"/>
              <a:gd name="connsiteX10" fmla="*/ 2903950 w 2938925"/>
              <a:gd name="connsiteY10" fmla="*/ 438682 h 876631"/>
              <a:gd name="connsiteX11" fmla="*/ 2516689 w 2938925"/>
              <a:gd name="connsiteY11" fmla="*/ 51421 h 876631"/>
              <a:gd name="connsiteX12" fmla="*/ 2516689 w 2938925"/>
              <a:gd name="connsiteY12" fmla="*/ 213117 h 876631"/>
              <a:gd name="connsiteX13" fmla="*/ 2500469 w 2938925"/>
              <a:gd name="connsiteY13" fmla="*/ 225283 h 876631"/>
              <a:gd name="connsiteX14" fmla="*/ 1861285 w 2938925"/>
              <a:gd name="connsiteY14" fmla="*/ 225283 h 876631"/>
              <a:gd name="connsiteX15" fmla="*/ 1846586 w 2938925"/>
              <a:gd name="connsiteY15" fmla="*/ 212611 h 876631"/>
              <a:gd name="connsiteX16" fmla="*/ 1861285 w 2938925"/>
              <a:gd name="connsiteY16" fmla="*/ 199938 h 876631"/>
              <a:gd name="connsiteX17" fmla="*/ 2485769 w 2938925"/>
              <a:gd name="connsiteY17" fmla="*/ 199938 h 876631"/>
              <a:gd name="connsiteX18" fmla="*/ 2485769 w 2938925"/>
              <a:gd name="connsiteY18" fmla="*/ 14925 h 876631"/>
              <a:gd name="connsiteX19" fmla="*/ 2494893 w 2938925"/>
              <a:gd name="connsiteY19" fmla="*/ 1239 h 876631"/>
              <a:gd name="connsiteX20" fmla="*/ 2511114 w 2938925"/>
              <a:gd name="connsiteY20" fmla="*/ 4280 h 876631"/>
              <a:gd name="connsiteX21" fmla="*/ 2934363 w 2938925"/>
              <a:gd name="connsiteY21" fmla="*/ 427530 h 876631"/>
              <a:gd name="connsiteX22" fmla="*/ 2938926 w 2938925"/>
              <a:gd name="connsiteY22" fmla="*/ 438175 h 876631"/>
              <a:gd name="connsiteX23" fmla="*/ 2934363 w 2938925"/>
              <a:gd name="connsiteY23" fmla="*/ 448819 h 876631"/>
              <a:gd name="connsiteX24" fmla="*/ 2511114 w 2938925"/>
              <a:gd name="connsiteY24" fmla="*/ 872069 h 876631"/>
              <a:gd name="connsiteX25" fmla="*/ 2499962 w 2938925"/>
              <a:gd name="connsiteY25" fmla="*/ 876631 h 87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38925" h="876631">
                <a:moveTo>
                  <a:pt x="2499962" y="876631"/>
                </a:moveTo>
                <a:cubicBezTo>
                  <a:pt x="2497935" y="876631"/>
                  <a:pt x="2496414" y="876124"/>
                  <a:pt x="2494386" y="875617"/>
                </a:cubicBezTo>
                <a:cubicBezTo>
                  <a:pt x="2488810" y="873083"/>
                  <a:pt x="2485263" y="868014"/>
                  <a:pt x="2485263" y="861932"/>
                </a:cubicBezTo>
                <a:lnTo>
                  <a:pt x="2485263" y="707331"/>
                </a:lnTo>
                <a:lnTo>
                  <a:pt x="14700" y="707331"/>
                </a:lnTo>
                <a:cubicBezTo>
                  <a:pt x="6589" y="707331"/>
                  <a:pt x="0" y="700235"/>
                  <a:pt x="0" y="692125"/>
                </a:cubicBezTo>
                <a:cubicBezTo>
                  <a:pt x="0" y="684015"/>
                  <a:pt x="6589" y="676918"/>
                  <a:pt x="14700" y="676918"/>
                </a:cubicBezTo>
                <a:lnTo>
                  <a:pt x="2500469" y="676918"/>
                </a:lnTo>
                <a:cubicBezTo>
                  <a:pt x="2508579" y="676918"/>
                  <a:pt x="2516689" y="684521"/>
                  <a:pt x="2516689" y="692632"/>
                </a:cubicBezTo>
                <a:lnTo>
                  <a:pt x="2516689" y="825943"/>
                </a:lnTo>
                <a:lnTo>
                  <a:pt x="2903950" y="438682"/>
                </a:lnTo>
                <a:lnTo>
                  <a:pt x="2516689" y="51421"/>
                </a:lnTo>
                <a:lnTo>
                  <a:pt x="2516689" y="213117"/>
                </a:lnTo>
                <a:cubicBezTo>
                  <a:pt x="2516689" y="221228"/>
                  <a:pt x="2509086" y="225283"/>
                  <a:pt x="2500469" y="225283"/>
                </a:cubicBezTo>
                <a:lnTo>
                  <a:pt x="1861285" y="225283"/>
                </a:lnTo>
                <a:cubicBezTo>
                  <a:pt x="1853175" y="225283"/>
                  <a:pt x="1846586" y="220721"/>
                  <a:pt x="1846586" y="212611"/>
                </a:cubicBezTo>
                <a:cubicBezTo>
                  <a:pt x="1846586" y="204500"/>
                  <a:pt x="1853175" y="199938"/>
                  <a:pt x="1861285" y="199938"/>
                </a:cubicBezTo>
                <a:lnTo>
                  <a:pt x="2485769" y="199938"/>
                </a:lnTo>
                <a:lnTo>
                  <a:pt x="2485769" y="14925"/>
                </a:lnTo>
                <a:cubicBezTo>
                  <a:pt x="2485769" y="8842"/>
                  <a:pt x="2489317" y="3267"/>
                  <a:pt x="2494893" y="1239"/>
                </a:cubicBezTo>
                <a:cubicBezTo>
                  <a:pt x="2500469" y="-1295"/>
                  <a:pt x="2506551" y="225"/>
                  <a:pt x="2511114" y="4280"/>
                </a:cubicBezTo>
                <a:lnTo>
                  <a:pt x="2934363" y="427530"/>
                </a:lnTo>
                <a:cubicBezTo>
                  <a:pt x="2936898" y="430065"/>
                  <a:pt x="2938926" y="434120"/>
                  <a:pt x="2938926" y="438175"/>
                </a:cubicBezTo>
                <a:cubicBezTo>
                  <a:pt x="2938926" y="442230"/>
                  <a:pt x="2937405" y="445778"/>
                  <a:pt x="2934363" y="448819"/>
                </a:cubicBezTo>
                <a:lnTo>
                  <a:pt x="2511114" y="872069"/>
                </a:lnTo>
                <a:cubicBezTo>
                  <a:pt x="2508072" y="875110"/>
                  <a:pt x="2504017" y="876631"/>
                  <a:pt x="2499962" y="876631"/>
                </a:cubicBezTo>
                <a:close/>
              </a:path>
            </a:pathLst>
          </a:custGeom>
          <a:gradFill>
            <a:gsLst>
              <a:gs pos="0">
                <a:schemeClr val="accent2"/>
              </a:gs>
              <a:gs pos="100000">
                <a:schemeClr val="accent4"/>
              </a:gs>
            </a:gsLst>
          </a:gradFill>
          <a:ln w="506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1228992D-8E64-4BBB-A98E-039647DC1EC5}"/>
              </a:ext>
            </a:extLst>
          </p:cNvPr>
          <p:cNvSpPr/>
          <p:nvPr/>
        </p:nvSpPr>
        <p:spPr>
          <a:xfrm>
            <a:off x="7624714" y="3871044"/>
            <a:ext cx="2681692" cy="1029172"/>
          </a:xfrm>
          <a:custGeom>
            <a:avLst/>
            <a:gdLst>
              <a:gd name="connsiteX0" fmla="*/ 1120291 w 2681692"/>
              <a:gd name="connsiteY0" fmla="*/ 1028158 h 1029172"/>
              <a:gd name="connsiteX1" fmla="*/ 1120291 w 2681692"/>
              <a:gd name="connsiteY1" fmla="*/ 1028158 h 1029172"/>
              <a:gd name="connsiteX2" fmla="*/ 1107619 w 2681692"/>
              <a:gd name="connsiteY2" fmla="*/ 1012445 h 1029172"/>
              <a:gd name="connsiteX3" fmla="*/ 1107619 w 2681692"/>
              <a:gd name="connsiteY3" fmla="*/ 1012445 h 1029172"/>
              <a:gd name="connsiteX4" fmla="*/ 1124346 w 2681692"/>
              <a:gd name="connsiteY4" fmla="*/ 1000280 h 1029172"/>
              <a:gd name="connsiteX5" fmla="*/ 1124346 w 2681692"/>
              <a:gd name="connsiteY5" fmla="*/ 1000280 h 1029172"/>
              <a:gd name="connsiteX6" fmla="*/ 1124346 w 2681692"/>
              <a:gd name="connsiteY6" fmla="*/ 1000280 h 1029172"/>
              <a:gd name="connsiteX7" fmla="*/ 1124346 w 2681692"/>
              <a:gd name="connsiteY7" fmla="*/ 1000280 h 1029172"/>
              <a:gd name="connsiteX8" fmla="*/ 1137018 w 2681692"/>
              <a:gd name="connsiteY8" fmla="*/ 1017514 h 1029172"/>
              <a:gd name="connsiteX9" fmla="*/ 1137018 w 2681692"/>
              <a:gd name="connsiteY9" fmla="*/ 1017514 h 1029172"/>
              <a:gd name="connsiteX10" fmla="*/ 1122318 w 2681692"/>
              <a:gd name="connsiteY10" fmla="*/ 1029172 h 1029172"/>
              <a:gd name="connsiteX11" fmla="*/ 1122318 w 2681692"/>
              <a:gd name="connsiteY11" fmla="*/ 1029172 h 1029172"/>
              <a:gd name="connsiteX12" fmla="*/ 1120291 w 2681692"/>
              <a:gd name="connsiteY12" fmla="*/ 1028158 h 1029172"/>
              <a:gd name="connsiteX13" fmla="*/ 1507551 w 2681692"/>
              <a:gd name="connsiteY13" fmla="*/ 1015993 h 1029172"/>
              <a:gd name="connsiteX14" fmla="*/ 1520223 w 2681692"/>
              <a:gd name="connsiteY14" fmla="*/ 999266 h 1029172"/>
              <a:gd name="connsiteX15" fmla="*/ 1520223 w 2681692"/>
              <a:gd name="connsiteY15" fmla="*/ 999266 h 1029172"/>
              <a:gd name="connsiteX16" fmla="*/ 1536951 w 2681692"/>
              <a:gd name="connsiteY16" fmla="*/ 1011938 h 1029172"/>
              <a:gd name="connsiteX17" fmla="*/ 1536951 w 2681692"/>
              <a:gd name="connsiteY17" fmla="*/ 1011938 h 1029172"/>
              <a:gd name="connsiteX18" fmla="*/ 1524279 w 2681692"/>
              <a:gd name="connsiteY18" fmla="*/ 1028665 h 1029172"/>
              <a:gd name="connsiteX19" fmla="*/ 1524279 w 2681692"/>
              <a:gd name="connsiteY19" fmla="*/ 1028665 h 1029172"/>
              <a:gd name="connsiteX20" fmla="*/ 1522251 w 2681692"/>
              <a:gd name="connsiteY20" fmla="*/ 1028665 h 1029172"/>
              <a:gd name="connsiteX21" fmla="*/ 1522251 w 2681692"/>
              <a:gd name="connsiteY21" fmla="*/ 1028665 h 1029172"/>
              <a:gd name="connsiteX22" fmla="*/ 1507551 w 2681692"/>
              <a:gd name="connsiteY22" fmla="*/ 1015993 h 1029172"/>
              <a:gd name="connsiteX23" fmla="*/ 1053888 w 2681692"/>
              <a:gd name="connsiteY23" fmla="*/ 1019542 h 1029172"/>
              <a:gd name="connsiteX24" fmla="*/ 1042230 w 2681692"/>
              <a:gd name="connsiteY24" fmla="*/ 1002307 h 1029172"/>
              <a:gd name="connsiteX25" fmla="*/ 1042230 w 2681692"/>
              <a:gd name="connsiteY25" fmla="*/ 1002307 h 1029172"/>
              <a:gd name="connsiteX26" fmla="*/ 1059464 w 2681692"/>
              <a:gd name="connsiteY26" fmla="*/ 990649 h 1029172"/>
              <a:gd name="connsiteX27" fmla="*/ 1059464 w 2681692"/>
              <a:gd name="connsiteY27" fmla="*/ 990649 h 1029172"/>
              <a:gd name="connsiteX28" fmla="*/ 1071122 w 2681692"/>
              <a:gd name="connsiteY28" fmla="*/ 1007883 h 1029172"/>
              <a:gd name="connsiteX29" fmla="*/ 1071122 w 2681692"/>
              <a:gd name="connsiteY29" fmla="*/ 1007883 h 1029172"/>
              <a:gd name="connsiteX30" fmla="*/ 1056423 w 2681692"/>
              <a:gd name="connsiteY30" fmla="*/ 1020048 h 1029172"/>
              <a:gd name="connsiteX31" fmla="*/ 1056423 w 2681692"/>
              <a:gd name="connsiteY31" fmla="*/ 1020048 h 1029172"/>
              <a:gd name="connsiteX32" fmla="*/ 1053888 w 2681692"/>
              <a:gd name="connsiteY32" fmla="*/ 1019542 h 1029172"/>
              <a:gd name="connsiteX33" fmla="*/ 1573954 w 2681692"/>
              <a:gd name="connsiteY33" fmla="*/ 1005856 h 1029172"/>
              <a:gd name="connsiteX34" fmla="*/ 1585612 w 2681692"/>
              <a:gd name="connsiteY34" fmla="*/ 988621 h 1029172"/>
              <a:gd name="connsiteX35" fmla="*/ 1585612 w 2681692"/>
              <a:gd name="connsiteY35" fmla="*/ 988621 h 1029172"/>
              <a:gd name="connsiteX36" fmla="*/ 1602846 w 2681692"/>
              <a:gd name="connsiteY36" fmla="*/ 1000280 h 1029172"/>
              <a:gd name="connsiteX37" fmla="*/ 1602846 w 2681692"/>
              <a:gd name="connsiteY37" fmla="*/ 1000280 h 1029172"/>
              <a:gd name="connsiteX38" fmla="*/ 1591187 w 2681692"/>
              <a:gd name="connsiteY38" fmla="*/ 1017514 h 1029172"/>
              <a:gd name="connsiteX39" fmla="*/ 1591187 w 2681692"/>
              <a:gd name="connsiteY39" fmla="*/ 1017514 h 1029172"/>
              <a:gd name="connsiteX40" fmla="*/ 1588146 w 2681692"/>
              <a:gd name="connsiteY40" fmla="*/ 1018021 h 1029172"/>
              <a:gd name="connsiteX41" fmla="*/ 1588146 w 2681692"/>
              <a:gd name="connsiteY41" fmla="*/ 1018021 h 1029172"/>
              <a:gd name="connsiteX42" fmla="*/ 1573954 w 2681692"/>
              <a:gd name="connsiteY42" fmla="*/ 1005856 h 1029172"/>
              <a:gd name="connsiteX43" fmla="*/ 986473 w 2681692"/>
              <a:gd name="connsiteY43" fmla="*/ 1005349 h 1029172"/>
              <a:gd name="connsiteX44" fmla="*/ 986473 w 2681692"/>
              <a:gd name="connsiteY44" fmla="*/ 1005349 h 1029172"/>
              <a:gd name="connsiteX45" fmla="*/ 975828 w 2681692"/>
              <a:gd name="connsiteY45" fmla="*/ 987607 h 1029172"/>
              <a:gd name="connsiteX46" fmla="*/ 975828 w 2681692"/>
              <a:gd name="connsiteY46" fmla="*/ 987607 h 1029172"/>
              <a:gd name="connsiteX47" fmla="*/ 994076 w 2681692"/>
              <a:gd name="connsiteY47" fmla="*/ 976456 h 1029172"/>
              <a:gd name="connsiteX48" fmla="*/ 994076 w 2681692"/>
              <a:gd name="connsiteY48" fmla="*/ 976456 h 1029172"/>
              <a:gd name="connsiteX49" fmla="*/ 994076 w 2681692"/>
              <a:gd name="connsiteY49" fmla="*/ 976456 h 1029172"/>
              <a:gd name="connsiteX50" fmla="*/ 994076 w 2681692"/>
              <a:gd name="connsiteY50" fmla="*/ 976456 h 1029172"/>
              <a:gd name="connsiteX51" fmla="*/ 1005227 w 2681692"/>
              <a:gd name="connsiteY51" fmla="*/ 994197 h 1029172"/>
              <a:gd name="connsiteX52" fmla="*/ 1005227 w 2681692"/>
              <a:gd name="connsiteY52" fmla="*/ 994197 h 1029172"/>
              <a:gd name="connsiteX53" fmla="*/ 990021 w 2681692"/>
              <a:gd name="connsiteY53" fmla="*/ 1005856 h 1029172"/>
              <a:gd name="connsiteX54" fmla="*/ 990021 w 2681692"/>
              <a:gd name="connsiteY54" fmla="*/ 1005856 h 1029172"/>
              <a:gd name="connsiteX55" fmla="*/ 986473 w 2681692"/>
              <a:gd name="connsiteY55" fmla="*/ 1005349 h 1029172"/>
              <a:gd name="connsiteX56" fmla="*/ 1639342 w 2681692"/>
              <a:gd name="connsiteY56" fmla="*/ 992170 h 1029172"/>
              <a:gd name="connsiteX57" fmla="*/ 1649987 w 2681692"/>
              <a:gd name="connsiteY57" fmla="*/ 974429 h 1029172"/>
              <a:gd name="connsiteX58" fmla="*/ 1649987 w 2681692"/>
              <a:gd name="connsiteY58" fmla="*/ 974429 h 1029172"/>
              <a:gd name="connsiteX59" fmla="*/ 1667728 w 2681692"/>
              <a:gd name="connsiteY59" fmla="*/ 985073 h 1029172"/>
              <a:gd name="connsiteX60" fmla="*/ 1667728 w 2681692"/>
              <a:gd name="connsiteY60" fmla="*/ 985073 h 1029172"/>
              <a:gd name="connsiteX61" fmla="*/ 1657083 w 2681692"/>
              <a:gd name="connsiteY61" fmla="*/ 1003321 h 1029172"/>
              <a:gd name="connsiteX62" fmla="*/ 1657083 w 2681692"/>
              <a:gd name="connsiteY62" fmla="*/ 1003321 h 1029172"/>
              <a:gd name="connsiteX63" fmla="*/ 1653535 w 2681692"/>
              <a:gd name="connsiteY63" fmla="*/ 1003828 h 1029172"/>
              <a:gd name="connsiteX64" fmla="*/ 1653535 w 2681692"/>
              <a:gd name="connsiteY64" fmla="*/ 1003828 h 1029172"/>
              <a:gd name="connsiteX65" fmla="*/ 1639342 w 2681692"/>
              <a:gd name="connsiteY65" fmla="*/ 992170 h 1029172"/>
              <a:gd name="connsiteX66" fmla="*/ 922605 w 2681692"/>
              <a:gd name="connsiteY66" fmla="*/ 988115 h 1029172"/>
              <a:gd name="connsiteX67" fmla="*/ 912467 w 2681692"/>
              <a:gd name="connsiteY67" fmla="*/ 969866 h 1029172"/>
              <a:gd name="connsiteX68" fmla="*/ 912467 w 2681692"/>
              <a:gd name="connsiteY68" fmla="*/ 969866 h 1029172"/>
              <a:gd name="connsiteX69" fmla="*/ 930715 w 2681692"/>
              <a:gd name="connsiteY69" fmla="*/ 959729 h 1029172"/>
              <a:gd name="connsiteX70" fmla="*/ 930715 w 2681692"/>
              <a:gd name="connsiteY70" fmla="*/ 959729 h 1029172"/>
              <a:gd name="connsiteX71" fmla="*/ 940853 w 2681692"/>
              <a:gd name="connsiteY71" fmla="*/ 977977 h 1029172"/>
              <a:gd name="connsiteX72" fmla="*/ 940853 w 2681692"/>
              <a:gd name="connsiteY72" fmla="*/ 977977 h 1029172"/>
              <a:gd name="connsiteX73" fmla="*/ 926660 w 2681692"/>
              <a:gd name="connsiteY73" fmla="*/ 988621 h 1029172"/>
              <a:gd name="connsiteX74" fmla="*/ 926660 w 2681692"/>
              <a:gd name="connsiteY74" fmla="*/ 988621 h 1029172"/>
              <a:gd name="connsiteX75" fmla="*/ 922605 w 2681692"/>
              <a:gd name="connsiteY75" fmla="*/ 988115 h 1029172"/>
              <a:gd name="connsiteX76" fmla="*/ 1704223 w 2681692"/>
              <a:gd name="connsiteY76" fmla="*/ 974935 h 1029172"/>
              <a:gd name="connsiteX77" fmla="*/ 1714361 w 2681692"/>
              <a:gd name="connsiteY77" fmla="*/ 956181 h 1029172"/>
              <a:gd name="connsiteX78" fmla="*/ 1714361 w 2681692"/>
              <a:gd name="connsiteY78" fmla="*/ 956181 h 1029172"/>
              <a:gd name="connsiteX79" fmla="*/ 1732609 w 2681692"/>
              <a:gd name="connsiteY79" fmla="*/ 966319 h 1029172"/>
              <a:gd name="connsiteX80" fmla="*/ 1732609 w 2681692"/>
              <a:gd name="connsiteY80" fmla="*/ 966319 h 1029172"/>
              <a:gd name="connsiteX81" fmla="*/ 1722471 w 2681692"/>
              <a:gd name="connsiteY81" fmla="*/ 984566 h 1029172"/>
              <a:gd name="connsiteX82" fmla="*/ 1722471 w 2681692"/>
              <a:gd name="connsiteY82" fmla="*/ 984566 h 1029172"/>
              <a:gd name="connsiteX83" fmla="*/ 1718416 w 2681692"/>
              <a:gd name="connsiteY83" fmla="*/ 985073 h 1029172"/>
              <a:gd name="connsiteX84" fmla="*/ 1718416 w 2681692"/>
              <a:gd name="connsiteY84" fmla="*/ 985073 h 1029172"/>
              <a:gd name="connsiteX85" fmla="*/ 1704223 w 2681692"/>
              <a:gd name="connsiteY85" fmla="*/ 974935 h 1029172"/>
              <a:gd name="connsiteX86" fmla="*/ 858230 w 2681692"/>
              <a:gd name="connsiteY86" fmla="*/ 967839 h 1029172"/>
              <a:gd name="connsiteX87" fmla="*/ 849107 w 2681692"/>
              <a:gd name="connsiteY87" fmla="*/ 949084 h 1029172"/>
              <a:gd name="connsiteX88" fmla="*/ 849107 w 2681692"/>
              <a:gd name="connsiteY88" fmla="*/ 949084 h 1029172"/>
              <a:gd name="connsiteX89" fmla="*/ 867861 w 2681692"/>
              <a:gd name="connsiteY89" fmla="*/ 939960 h 1029172"/>
              <a:gd name="connsiteX90" fmla="*/ 867861 w 2681692"/>
              <a:gd name="connsiteY90" fmla="*/ 939960 h 1029172"/>
              <a:gd name="connsiteX91" fmla="*/ 876985 w 2681692"/>
              <a:gd name="connsiteY91" fmla="*/ 958715 h 1029172"/>
              <a:gd name="connsiteX92" fmla="*/ 876985 w 2681692"/>
              <a:gd name="connsiteY92" fmla="*/ 958715 h 1029172"/>
              <a:gd name="connsiteX93" fmla="*/ 862792 w 2681692"/>
              <a:gd name="connsiteY93" fmla="*/ 968853 h 1029172"/>
              <a:gd name="connsiteX94" fmla="*/ 862792 w 2681692"/>
              <a:gd name="connsiteY94" fmla="*/ 968853 h 1029172"/>
              <a:gd name="connsiteX95" fmla="*/ 858230 w 2681692"/>
              <a:gd name="connsiteY95" fmla="*/ 967839 h 1029172"/>
              <a:gd name="connsiteX96" fmla="*/ 1768091 w 2681692"/>
              <a:gd name="connsiteY96" fmla="*/ 955167 h 1029172"/>
              <a:gd name="connsiteX97" fmla="*/ 1777215 w 2681692"/>
              <a:gd name="connsiteY97" fmla="*/ 936412 h 1029172"/>
              <a:gd name="connsiteX98" fmla="*/ 1777215 w 2681692"/>
              <a:gd name="connsiteY98" fmla="*/ 936412 h 1029172"/>
              <a:gd name="connsiteX99" fmla="*/ 1777215 w 2681692"/>
              <a:gd name="connsiteY99" fmla="*/ 936412 h 1029172"/>
              <a:gd name="connsiteX100" fmla="*/ 1777215 w 2681692"/>
              <a:gd name="connsiteY100" fmla="*/ 936412 h 1029172"/>
              <a:gd name="connsiteX101" fmla="*/ 1795969 w 2681692"/>
              <a:gd name="connsiteY101" fmla="*/ 945536 h 1029172"/>
              <a:gd name="connsiteX102" fmla="*/ 1795969 w 2681692"/>
              <a:gd name="connsiteY102" fmla="*/ 945536 h 1029172"/>
              <a:gd name="connsiteX103" fmla="*/ 1786846 w 2681692"/>
              <a:gd name="connsiteY103" fmla="*/ 964291 h 1029172"/>
              <a:gd name="connsiteX104" fmla="*/ 1786846 w 2681692"/>
              <a:gd name="connsiteY104" fmla="*/ 964291 h 1029172"/>
              <a:gd name="connsiteX105" fmla="*/ 1781777 w 2681692"/>
              <a:gd name="connsiteY105" fmla="*/ 965305 h 1029172"/>
              <a:gd name="connsiteX106" fmla="*/ 1781777 w 2681692"/>
              <a:gd name="connsiteY106" fmla="*/ 965305 h 1029172"/>
              <a:gd name="connsiteX107" fmla="*/ 1768091 w 2681692"/>
              <a:gd name="connsiteY107" fmla="*/ 955167 h 1029172"/>
              <a:gd name="connsiteX108" fmla="*/ 793856 w 2681692"/>
              <a:gd name="connsiteY108" fmla="*/ 944522 h 1029172"/>
              <a:gd name="connsiteX109" fmla="*/ 793856 w 2681692"/>
              <a:gd name="connsiteY109" fmla="*/ 944522 h 1029172"/>
              <a:gd name="connsiteX110" fmla="*/ 785746 w 2681692"/>
              <a:gd name="connsiteY110" fmla="*/ 925261 h 1029172"/>
              <a:gd name="connsiteX111" fmla="*/ 785746 w 2681692"/>
              <a:gd name="connsiteY111" fmla="*/ 925261 h 1029172"/>
              <a:gd name="connsiteX112" fmla="*/ 805007 w 2681692"/>
              <a:gd name="connsiteY112" fmla="*/ 917151 h 1029172"/>
              <a:gd name="connsiteX113" fmla="*/ 805007 w 2681692"/>
              <a:gd name="connsiteY113" fmla="*/ 917151 h 1029172"/>
              <a:gd name="connsiteX114" fmla="*/ 805007 w 2681692"/>
              <a:gd name="connsiteY114" fmla="*/ 917151 h 1029172"/>
              <a:gd name="connsiteX115" fmla="*/ 805007 w 2681692"/>
              <a:gd name="connsiteY115" fmla="*/ 917151 h 1029172"/>
              <a:gd name="connsiteX116" fmla="*/ 813625 w 2681692"/>
              <a:gd name="connsiteY116" fmla="*/ 936412 h 1029172"/>
              <a:gd name="connsiteX117" fmla="*/ 813625 w 2681692"/>
              <a:gd name="connsiteY117" fmla="*/ 936412 h 1029172"/>
              <a:gd name="connsiteX118" fmla="*/ 799432 w 2681692"/>
              <a:gd name="connsiteY118" fmla="*/ 946043 h 1029172"/>
              <a:gd name="connsiteX119" fmla="*/ 799432 w 2681692"/>
              <a:gd name="connsiteY119" fmla="*/ 946043 h 1029172"/>
              <a:gd name="connsiteX120" fmla="*/ 793856 w 2681692"/>
              <a:gd name="connsiteY120" fmla="*/ 944522 h 1029172"/>
              <a:gd name="connsiteX121" fmla="*/ 1830945 w 2681692"/>
              <a:gd name="connsiteY121" fmla="*/ 931850 h 1029172"/>
              <a:gd name="connsiteX122" fmla="*/ 1839055 w 2681692"/>
              <a:gd name="connsiteY122" fmla="*/ 912588 h 1029172"/>
              <a:gd name="connsiteX123" fmla="*/ 1839055 w 2681692"/>
              <a:gd name="connsiteY123" fmla="*/ 912588 h 1029172"/>
              <a:gd name="connsiteX124" fmla="*/ 1858317 w 2681692"/>
              <a:gd name="connsiteY124" fmla="*/ 920699 h 1029172"/>
              <a:gd name="connsiteX125" fmla="*/ 1858317 w 2681692"/>
              <a:gd name="connsiteY125" fmla="*/ 920699 h 1029172"/>
              <a:gd name="connsiteX126" fmla="*/ 1850207 w 2681692"/>
              <a:gd name="connsiteY126" fmla="*/ 939960 h 1029172"/>
              <a:gd name="connsiteX127" fmla="*/ 1850207 w 2681692"/>
              <a:gd name="connsiteY127" fmla="*/ 939960 h 1029172"/>
              <a:gd name="connsiteX128" fmla="*/ 1844630 w 2681692"/>
              <a:gd name="connsiteY128" fmla="*/ 940974 h 1029172"/>
              <a:gd name="connsiteX129" fmla="*/ 1844630 w 2681692"/>
              <a:gd name="connsiteY129" fmla="*/ 940974 h 1029172"/>
              <a:gd name="connsiteX130" fmla="*/ 1830945 w 2681692"/>
              <a:gd name="connsiteY130" fmla="*/ 931850 h 1029172"/>
              <a:gd name="connsiteX131" fmla="*/ 732523 w 2681692"/>
              <a:gd name="connsiteY131" fmla="*/ 918164 h 1029172"/>
              <a:gd name="connsiteX132" fmla="*/ 724920 w 2681692"/>
              <a:gd name="connsiteY132" fmla="*/ 898396 h 1029172"/>
              <a:gd name="connsiteX133" fmla="*/ 724920 w 2681692"/>
              <a:gd name="connsiteY133" fmla="*/ 898396 h 1029172"/>
              <a:gd name="connsiteX134" fmla="*/ 744688 w 2681692"/>
              <a:gd name="connsiteY134" fmla="*/ 890792 h 1029172"/>
              <a:gd name="connsiteX135" fmla="*/ 744688 w 2681692"/>
              <a:gd name="connsiteY135" fmla="*/ 890792 h 1029172"/>
              <a:gd name="connsiteX136" fmla="*/ 744688 w 2681692"/>
              <a:gd name="connsiteY136" fmla="*/ 890792 h 1029172"/>
              <a:gd name="connsiteX137" fmla="*/ 744688 w 2681692"/>
              <a:gd name="connsiteY137" fmla="*/ 890792 h 1029172"/>
              <a:gd name="connsiteX138" fmla="*/ 752291 w 2681692"/>
              <a:gd name="connsiteY138" fmla="*/ 910561 h 1029172"/>
              <a:gd name="connsiteX139" fmla="*/ 752291 w 2681692"/>
              <a:gd name="connsiteY139" fmla="*/ 910561 h 1029172"/>
              <a:gd name="connsiteX140" fmla="*/ 738605 w 2681692"/>
              <a:gd name="connsiteY140" fmla="*/ 919178 h 1029172"/>
              <a:gd name="connsiteX141" fmla="*/ 738605 w 2681692"/>
              <a:gd name="connsiteY141" fmla="*/ 919178 h 1029172"/>
              <a:gd name="connsiteX142" fmla="*/ 732523 w 2681692"/>
              <a:gd name="connsiteY142" fmla="*/ 918164 h 1029172"/>
              <a:gd name="connsiteX143" fmla="*/ 1892785 w 2681692"/>
              <a:gd name="connsiteY143" fmla="*/ 905999 h 1029172"/>
              <a:gd name="connsiteX144" fmla="*/ 1899881 w 2681692"/>
              <a:gd name="connsiteY144" fmla="*/ 886230 h 1029172"/>
              <a:gd name="connsiteX145" fmla="*/ 1899881 w 2681692"/>
              <a:gd name="connsiteY145" fmla="*/ 886230 h 1029172"/>
              <a:gd name="connsiteX146" fmla="*/ 1919650 w 2681692"/>
              <a:gd name="connsiteY146" fmla="*/ 893327 h 1029172"/>
              <a:gd name="connsiteX147" fmla="*/ 1919650 w 2681692"/>
              <a:gd name="connsiteY147" fmla="*/ 893327 h 1029172"/>
              <a:gd name="connsiteX148" fmla="*/ 1912553 w 2681692"/>
              <a:gd name="connsiteY148" fmla="*/ 913096 h 1029172"/>
              <a:gd name="connsiteX149" fmla="*/ 1912553 w 2681692"/>
              <a:gd name="connsiteY149" fmla="*/ 913096 h 1029172"/>
              <a:gd name="connsiteX150" fmla="*/ 1906471 w 2681692"/>
              <a:gd name="connsiteY150" fmla="*/ 914616 h 1029172"/>
              <a:gd name="connsiteX151" fmla="*/ 1906471 w 2681692"/>
              <a:gd name="connsiteY151" fmla="*/ 914616 h 1029172"/>
              <a:gd name="connsiteX152" fmla="*/ 1892785 w 2681692"/>
              <a:gd name="connsiteY152" fmla="*/ 905999 h 1029172"/>
              <a:gd name="connsiteX153" fmla="*/ 671697 w 2681692"/>
              <a:gd name="connsiteY153" fmla="*/ 889272 h 1029172"/>
              <a:gd name="connsiteX154" fmla="*/ 665107 w 2681692"/>
              <a:gd name="connsiteY154" fmla="*/ 868996 h 1029172"/>
              <a:gd name="connsiteX155" fmla="*/ 665107 w 2681692"/>
              <a:gd name="connsiteY155" fmla="*/ 868996 h 1029172"/>
              <a:gd name="connsiteX156" fmla="*/ 684876 w 2681692"/>
              <a:gd name="connsiteY156" fmla="*/ 862407 h 1029172"/>
              <a:gd name="connsiteX157" fmla="*/ 684876 w 2681692"/>
              <a:gd name="connsiteY157" fmla="*/ 862407 h 1029172"/>
              <a:gd name="connsiteX158" fmla="*/ 691465 w 2681692"/>
              <a:gd name="connsiteY158" fmla="*/ 882175 h 1029172"/>
              <a:gd name="connsiteX159" fmla="*/ 691465 w 2681692"/>
              <a:gd name="connsiteY159" fmla="*/ 882175 h 1029172"/>
              <a:gd name="connsiteX160" fmla="*/ 678286 w 2681692"/>
              <a:gd name="connsiteY160" fmla="*/ 890286 h 1029172"/>
              <a:gd name="connsiteX161" fmla="*/ 678286 w 2681692"/>
              <a:gd name="connsiteY161" fmla="*/ 890286 h 1029172"/>
              <a:gd name="connsiteX162" fmla="*/ 671697 w 2681692"/>
              <a:gd name="connsiteY162" fmla="*/ 889272 h 1029172"/>
              <a:gd name="connsiteX163" fmla="*/ 1953104 w 2681692"/>
              <a:gd name="connsiteY163" fmla="*/ 877106 h 1029172"/>
              <a:gd name="connsiteX164" fmla="*/ 1959187 w 2681692"/>
              <a:gd name="connsiteY164" fmla="*/ 856831 h 1029172"/>
              <a:gd name="connsiteX165" fmla="*/ 1959187 w 2681692"/>
              <a:gd name="connsiteY165" fmla="*/ 856831 h 1029172"/>
              <a:gd name="connsiteX166" fmla="*/ 1979463 w 2681692"/>
              <a:gd name="connsiteY166" fmla="*/ 862914 h 1029172"/>
              <a:gd name="connsiteX167" fmla="*/ 1979463 w 2681692"/>
              <a:gd name="connsiteY167" fmla="*/ 862914 h 1029172"/>
              <a:gd name="connsiteX168" fmla="*/ 1973380 w 2681692"/>
              <a:gd name="connsiteY168" fmla="*/ 883189 h 1029172"/>
              <a:gd name="connsiteX169" fmla="*/ 1973380 w 2681692"/>
              <a:gd name="connsiteY169" fmla="*/ 883189 h 1029172"/>
              <a:gd name="connsiteX170" fmla="*/ 1966283 w 2681692"/>
              <a:gd name="connsiteY170" fmla="*/ 884710 h 1029172"/>
              <a:gd name="connsiteX171" fmla="*/ 1966283 w 2681692"/>
              <a:gd name="connsiteY171" fmla="*/ 884710 h 1029172"/>
              <a:gd name="connsiteX172" fmla="*/ 1953104 w 2681692"/>
              <a:gd name="connsiteY172" fmla="*/ 877106 h 1029172"/>
              <a:gd name="connsiteX173" fmla="*/ 612391 w 2681692"/>
              <a:gd name="connsiteY173" fmla="*/ 856831 h 1029172"/>
              <a:gd name="connsiteX174" fmla="*/ 606815 w 2681692"/>
              <a:gd name="connsiteY174" fmla="*/ 836556 h 1029172"/>
              <a:gd name="connsiteX175" fmla="*/ 606815 w 2681692"/>
              <a:gd name="connsiteY175" fmla="*/ 836556 h 1029172"/>
              <a:gd name="connsiteX176" fmla="*/ 627090 w 2681692"/>
              <a:gd name="connsiteY176" fmla="*/ 830980 h 1029172"/>
              <a:gd name="connsiteX177" fmla="*/ 627090 w 2681692"/>
              <a:gd name="connsiteY177" fmla="*/ 830980 h 1029172"/>
              <a:gd name="connsiteX178" fmla="*/ 632666 w 2681692"/>
              <a:gd name="connsiteY178" fmla="*/ 851255 h 1029172"/>
              <a:gd name="connsiteX179" fmla="*/ 632666 w 2681692"/>
              <a:gd name="connsiteY179" fmla="*/ 851255 h 1029172"/>
              <a:gd name="connsiteX180" fmla="*/ 619994 w 2681692"/>
              <a:gd name="connsiteY180" fmla="*/ 858859 h 1029172"/>
              <a:gd name="connsiteX181" fmla="*/ 619994 w 2681692"/>
              <a:gd name="connsiteY181" fmla="*/ 858859 h 1029172"/>
              <a:gd name="connsiteX182" fmla="*/ 612391 w 2681692"/>
              <a:gd name="connsiteY182" fmla="*/ 856831 h 1029172"/>
              <a:gd name="connsiteX183" fmla="*/ 2011903 w 2681692"/>
              <a:gd name="connsiteY183" fmla="*/ 845679 h 1029172"/>
              <a:gd name="connsiteX184" fmla="*/ 2016972 w 2681692"/>
              <a:gd name="connsiteY184" fmla="*/ 825404 h 1029172"/>
              <a:gd name="connsiteX185" fmla="*/ 2016972 w 2681692"/>
              <a:gd name="connsiteY185" fmla="*/ 825404 h 1029172"/>
              <a:gd name="connsiteX186" fmla="*/ 2016972 w 2681692"/>
              <a:gd name="connsiteY186" fmla="*/ 825404 h 1029172"/>
              <a:gd name="connsiteX187" fmla="*/ 2016972 w 2681692"/>
              <a:gd name="connsiteY187" fmla="*/ 825404 h 1029172"/>
              <a:gd name="connsiteX188" fmla="*/ 2037247 w 2681692"/>
              <a:gd name="connsiteY188" fmla="*/ 830473 h 1029172"/>
              <a:gd name="connsiteX189" fmla="*/ 2037247 w 2681692"/>
              <a:gd name="connsiteY189" fmla="*/ 830473 h 1029172"/>
              <a:gd name="connsiteX190" fmla="*/ 2031671 w 2681692"/>
              <a:gd name="connsiteY190" fmla="*/ 850748 h 1029172"/>
              <a:gd name="connsiteX191" fmla="*/ 2031671 w 2681692"/>
              <a:gd name="connsiteY191" fmla="*/ 850748 h 1029172"/>
              <a:gd name="connsiteX192" fmla="*/ 2024068 w 2681692"/>
              <a:gd name="connsiteY192" fmla="*/ 852776 h 1029172"/>
              <a:gd name="connsiteX193" fmla="*/ 2024068 w 2681692"/>
              <a:gd name="connsiteY193" fmla="*/ 852776 h 1029172"/>
              <a:gd name="connsiteX194" fmla="*/ 2011903 w 2681692"/>
              <a:gd name="connsiteY194" fmla="*/ 845679 h 1029172"/>
              <a:gd name="connsiteX195" fmla="*/ 554605 w 2681692"/>
              <a:gd name="connsiteY195" fmla="*/ 821856 h 1029172"/>
              <a:gd name="connsiteX196" fmla="*/ 554605 w 2681692"/>
              <a:gd name="connsiteY196" fmla="*/ 821856 h 1029172"/>
              <a:gd name="connsiteX197" fmla="*/ 550044 w 2681692"/>
              <a:gd name="connsiteY197" fmla="*/ 801581 h 1029172"/>
              <a:gd name="connsiteX198" fmla="*/ 550044 w 2681692"/>
              <a:gd name="connsiteY198" fmla="*/ 801581 h 1029172"/>
              <a:gd name="connsiteX199" fmla="*/ 570826 w 2681692"/>
              <a:gd name="connsiteY199" fmla="*/ 797018 h 1029172"/>
              <a:gd name="connsiteX200" fmla="*/ 570826 w 2681692"/>
              <a:gd name="connsiteY200" fmla="*/ 797018 h 1029172"/>
              <a:gd name="connsiteX201" fmla="*/ 570826 w 2681692"/>
              <a:gd name="connsiteY201" fmla="*/ 797018 h 1029172"/>
              <a:gd name="connsiteX202" fmla="*/ 570826 w 2681692"/>
              <a:gd name="connsiteY202" fmla="*/ 797018 h 1029172"/>
              <a:gd name="connsiteX203" fmla="*/ 575388 w 2681692"/>
              <a:gd name="connsiteY203" fmla="*/ 817294 h 1029172"/>
              <a:gd name="connsiteX204" fmla="*/ 575388 w 2681692"/>
              <a:gd name="connsiteY204" fmla="*/ 817294 h 1029172"/>
              <a:gd name="connsiteX205" fmla="*/ 562716 w 2681692"/>
              <a:gd name="connsiteY205" fmla="*/ 824390 h 1029172"/>
              <a:gd name="connsiteX206" fmla="*/ 562716 w 2681692"/>
              <a:gd name="connsiteY206" fmla="*/ 824390 h 1029172"/>
              <a:gd name="connsiteX207" fmla="*/ 554605 w 2681692"/>
              <a:gd name="connsiteY207" fmla="*/ 821856 h 1029172"/>
              <a:gd name="connsiteX208" fmla="*/ 2069181 w 2681692"/>
              <a:gd name="connsiteY208" fmla="*/ 810704 h 1029172"/>
              <a:gd name="connsiteX209" fmla="*/ 2073743 w 2681692"/>
              <a:gd name="connsiteY209" fmla="*/ 789922 h 1029172"/>
              <a:gd name="connsiteX210" fmla="*/ 2073743 w 2681692"/>
              <a:gd name="connsiteY210" fmla="*/ 789922 h 1029172"/>
              <a:gd name="connsiteX211" fmla="*/ 2094525 w 2681692"/>
              <a:gd name="connsiteY211" fmla="*/ 794484 h 1029172"/>
              <a:gd name="connsiteX212" fmla="*/ 2094525 w 2681692"/>
              <a:gd name="connsiteY212" fmla="*/ 794484 h 1029172"/>
              <a:gd name="connsiteX213" fmla="*/ 2089963 w 2681692"/>
              <a:gd name="connsiteY213" fmla="*/ 815266 h 1029172"/>
              <a:gd name="connsiteX214" fmla="*/ 2089963 w 2681692"/>
              <a:gd name="connsiteY214" fmla="*/ 815266 h 1029172"/>
              <a:gd name="connsiteX215" fmla="*/ 2081853 w 2681692"/>
              <a:gd name="connsiteY215" fmla="*/ 817801 h 1029172"/>
              <a:gd name="connsiteX216" fmla="*/ 2081853 w 2681692"/>
              <a:gd name="connsiteY216" fmla="*/ 817801 h 1029172"/>
              <a:gd name="connsiteX217" fmla="*/ 2069181 w 2681692"/>
              <a:gd name="connsiteY217" fmla="*/ 810704 h 1029172"/>
              <a:gd name="connsiteX218" fmla="*/ 498341 w 2681692"/>
              <a:gd name="connsiteY218" fmla="*/ 784346 h 1029172"/>
              <a:gd name="connsiteX219" fmla="*/ 494793 w 2681692"/>
              <a:gd name="connsiteY219" fmla="*/ 763564 h 1029172"/>
              <a:gd name="connsiteX220" fmla="*/ 494793 w 2681692"/>
              <a:gd name="connsiteY220" fmla="*/ 763564 h 1029172"/>
              <a:gd name="connsiteX221" fmla="*/ 515575 w 2681692"/>
              <a:gd name="connsiteY221" fmla="*/ 760016 h 1029172"/>
              <a:gd name="connsiteX222" fmla="*/ 515575 w 2681692"/>
              <a:gd name="connsiteY222" fmla="*/ 760016 h 1029172"/>
              <a:gd name="connsiteX223" fmla="*/ 519123 w 2681692"/>
              <a:gd name="connsiteY223" fmla="*/ 780798 h 1029172"/>
              <a:gd name="connsiteX224" fmla="*/ 519123 w 2681692"/>
              <a:gd name="connsiteY224" fmla="*/ 780798 h 1029172"/>
              <a:gd name="connsiteX225" fmla="*/ 506959 w 2681692"/>
              <a:gd name="connsiteY225" fmla="*/ 786881 h 1029172"/>
              <a:gd name="connsiteX226" fmla="*/ 506959 w 2681692"/>
              <a:gd name="connsiteY226" fmla="*/ 786881 h 1029172"/>
              <a:gd name="connsiteX227" fmla="*/ 498341 w 2681692"/>
              <a:gd name="connsiteY227" fmla="*/ 784346 h 1029172"/>
              <a:gd name="connsiteX228" fmla="*/ 2124939 w 2681692"/>
              <a:gd name="connsiteY228" fmla="*/ 773702 h 1029172"/>
              <a:gd name="connsiteX229" fmla="*/ 2128487 w 2681692"/>
              <a:gd name="connsiteY229" fmla="*/ 752919 h 1029172"/>
              <a:gd name="connsiteX230" fmla="*/ 2128487 w 2681692"/>
              <a:gd name="connsiteY230" fmla="*/ 752919 h 1029172"/>
              <a:gd name="connsiteX231" fmla="*/ 2149269 w 2681692"/>
              <a:gd name="connsiteY231" fmla="*/ 756468 h 1029172"/>
              <a:gd name="connsiteX232" fmla="*/ 2149269 w 2681692"/>
              <a:gd name="connsiteY232" fmla="*/ 756468 h 1029172"/>
              <a:gd name="connsiteX233" fmla="*/ 2145721 w 2681692"/>
              <a:gd name="connsiteY233" fmla="*/ 777250 h 1029172"/>
              <a:gd name="connsiteX234" fmla="*/ 2145721 w 2681692"/>
              <a:gd name="connsiteY234" fmla="*/ 777250 h 1029172"/>
              <a:gd name="connsiteX235" fmla="*/ 2137104 w 2681692"/>
              <a:gd name="connsiteY235" fmla="*/ 779784 h 1029172"/>
              <a:gd name="connsiteX236" fmla="*/ 2137104 w 2681692"/>
              <a:gd name="connsiteY236" fmla="*/ 779784 h 1029172"/>
              <a:gd name="connsiteX237" fmla="*/ 2124939 w 2681692"/>
              <a:gd name="connsiteY237" fmla="*/ 773702 h 1029172"/>
              <a:gd name="connsiteX238" fmla="*/ 444105 w 2681692"/>
              <a:gd name="connsiteY238" fmla="*/ 743795 h 1029172"/>
              <a:gd name="connsiteX239" fmla="*/ 441570 w 2681692"/>
              <a:gd name="connsiteY239" fmla="*/ 723013 h 1029172"/>
              <a:gd name="connsiteX240" fmla="*/ 441570 w 2681692"/>
              <a:gd name="connsiteY240" fmla="*/ 723013 h 1029172"/>
              <a:gd name="connsiteX241" fmla="*/ 462352 w 2681692"/>
              <a:gd name="connsiteY241" fmla="*/ 720479 h 1029172"/>
              <a:gd name="connsiteX242" fmla="*/ 462352 w 2681692"/>
              <a:gd name="connsiteY242" fmla="*/ 720479 h 1029172"/>
              <a:gd name="connsiteX243" fmla="*/ 464887 w 2681692"/>
              <a:gd name="connsiteY243" fmla="*/ 741261 h 1029172"/>
              <a:gd name="connsiteX244" fmla="*/ 464887 w 2681692"/>
              <a:gd name="connsiteY244" fmla="*/ 741261 h 1029172"/>
              <a:gd name="connsiteX245" fmla="*/ 453228 w 2681692"/>
              <a:gd name="connsiteY245" fmla="*/ 746837 h 1029172"/>
              <a:gd name="connsiteX246" fmla="*/ 453228 w 2681692"/>
              <a:gd name="connsiteY246" fmla="*/ 746837 h 1029172"/>
              <a:gd name="connsiteX247" fmla="*/ 444105 w 2681692"/>
              <a:gd name="connsiteY247" fmla="*/ 743795 h 1029172"/>
              <a:gd name="connsiteX248" fmla="*/ 2178668 w 2681692"/>
              <a:gd name="connsiteY248" fmla="*/ 734165 h 1029172"/>
              <a:gd name="connsiteX249" fmla="*/ 2181203 w 2681692"/>
              <a:gd name="connsiteY249" fmla="*/ 713382 h 1029172"/>
              <a:gd name="connsiteX250" fmla="*/ 2181203 w 2681692"/>
              <a:gd name="connsiteY250" fmla="*/ 713382 h 1029172"/>
              <a:gd name="connsiteX251" fmla="*/ 2181203 w 2681692"/>
              <a:gd name="connsiteY251" fmla="*/ 713382 h 1029172"/>
              <a:gd name="connsiteX252" fmla="*/ 2181203 w 2681692"/>
              <a:gd name="connsiteY252" fmla="*/ 713382 h 1029172"/>
              <a:gd name="connsiteX253" fmla="*/ 2201985 w 2681692"/>
              <a:gd name="connsiteY253" fmla="*/ 715917 h 1029172"/>
              <a:gd name="connsiteX254" fmla="*/ 2201985 w 2681692"/>
              <a:gd name="connsiteY254" fmla="*/ 715917 h 1029172"/>
              <a:gd name="connsiteX255" fmla="*/ 2199451 w 2681692"/>
              <a:gd name="connsiteY255" fmla="*/ 736699 h 1029172"/>
              <a:gd name="connsiteX256" fmla="*/ 2199451 w 2681692"/>
              <a:gd name="connsiteY256" fmla="*/ 736699 h 1029172"/>
              <a:gd name="connsiteX257" fmla="*/ 2190327 w 2681692"/>
              <a:gd name="connsiteY257" fmla="*/ 739740 h 1029172"/>
              <a:gd name="connsiteX258" fmla="*/ 2190327 w 2681692"/>
              <a:gd name="connsiteY258" fmla="*/ 739740 h 1029172"/>
              <a:gd name="connsiteX259" fmla="*/ 2178668 w 2681692"/>
              <a:gd name="connsiteY259" fmla="*/ 734165 h 1029172"/>
              <a:gd name="connsiteX260" fmla="*/ 391895 w 2681692"/>
              <a:gd name="connsiteY260" fmla="*/ 701217 h 1029172"/>
              <a:gd name="connsiteX261" fmla="*/ 390375 w 2681692"/>
              <a:gd name="connsiteY261" fmla="*/ 680435 h 1029172"/>
              <a:gd name="connsiteX262" fmla="*/ 390375 w 2681692"/>
              <a:gd name="connsiteY262" fmla="*/ 680435 h 1029172"/>
              <a:gd name="connsiteX263" fmla="*/ 411157 w 2681692"/>
              <a:gd name="connsiteY263" fmla="*/ 678914 h 1029172"/>
              <a:gd name="connsiteX264" fmla="*/ 411157 w 2681692"/>
              <a:gd name="connsiteY264" fmla="*/ 678914 h 1029172"/>
              <a:gd name="connsiteX265" fmla="*/ 412677 w 2681692"/>
              <a:gd name="connsiteY265" fmla="*/ 699696 h 1029172"/>
              <a:gd name="connsiteX266" fmla="*/ 412677 w 2681692"/>
              <a:gd name="connsiteY266" fmla="*/ 699696 h 1029172"/>
              <a:gd name="connsiteX267" fmla="*/ 401526 w 2681692"/>
              <a:gd name="connsiteY267" fmla="*/ 704765 h 1029172"/>
              <a:gd name="connsiteX268" fmla="*/ 401526 w 2681692"/>
              <a:gd name="connsiteY268" fmla="*/ 704765 h 1029172"/>
              <a:gd name="connsiteX269" fmla="*/ 391895 w 2681692"/>
              <a:gd name="connsiteY269" fmla="*/ 701217 h 1029172"/>
              <a:gd name="connsiteX270" fmla="*/ 2230371 w 2681692"/>
              <a:gd name="connsiteY270" fmla="*/ 691586 h 1029172"/>
              <a:gd name="connsiteX271" fmla="*/ 2231892 w 2681692"/>
              <a:gd name="connsiteY271" fmla="*/ 670804 h 1029172"/>
              <a:gd name="connsiteX272" fmla="*/ 2231892 w 2681692"/>
              <a:gd name="connsiteY272" fmla="*/ 670804 h 1029172"/>
              <a:gd name="connsiteX273" fmla="*/ 2231892 w 2681692"/>
              <a:gd name="connsiteY273" fmla="*/ 670804 h 1029172"/>
              <a:gd name="connsiteX274" fmla="*/ 2231892 w 2681692"/>
              <a:gd name="connsiteY274" fmla="*/ 670804 h 1029172"/>
              <a:gd name="connsiteX275" fmla="*/ 2252674 w 2681692"/>
              <a:gd name="connsiteY275" fmla="*/ 672325 h 1029172"/>
              <a:gd name="connsiteX276" fmla="*/ 2252674 w 2681692"/>
              <a:gd name="connsiteY276" fmla="*/ 672325 h 1029172"/>
              <a:gd name="connsiteX277" fmla="*/ 2251153 w 2681692"/>
              <a:gd name="connsiteY277" fmla="*/ 693107 h 1029172"/>
              <a:gd name="connsiteX278" fmla="*/ 2251153 w 2681692"/>
              <a:gd name="connsiteY278" fmla="*/ 693107 h 1029172"/>
              <a:gd name="connsiteX279" fmla="*/ 2241522 w 2681692"/>
              <a:gd name="connsiteY279" fmla="*/ 696655 h 1029172"/>
              <a:gd name="connsiteX280" fmla="*/ 2241522 w 2681692"/>
              <a:gd name="connsiteY280" fmla="*/ 696655 h 1029172"/>
              <a:gd name="connsiteX281" fmla="*/ 2230371 w 2681692"/>
              <a:gd name="connsiteY281" fmla="*/ 691586 h 1029172"/>
              <a:gd name="connsiteX282" fmla="*/ 341713 w 2681692"/>
              <a:gd name="connsiteY282" fmla="*/ 656104 h 1029172"/>
              <a:gd name="connsiteX283" fmla="*/ 341207 w 2681692"/>
              <a:gd name="connsiteY283" fmla="*/ 635322 h 1029172"/>
              <a:gd name="connsiteX284" fmla="*/ 341207 w 2681692"/>
              <a:gd name="connsiteY284" fmla="*/ 635322 h 1029172"/>
              <a:gd name="connsiteX285" fmla="*/ 361989 w 2681692"/>
              <a:gd name="connsiteY285" fmla="*/ 634815 h 1029172"/>
              <a:gd name="connsiteX286" fmla="*/ 361989 w 2681692"/>
              <a:gd name="connsiteY286" fmla="*/ 634815 h 1029172"/>
              <a:gd name="connsiteX287" fmla="*/ 362496 w 2681692"/>
              <a:gd name="connsiteY287" fmla="*/ 655597 h 1029172"/>
              <a:gd name="connsiteX288" fmla="*/ 362496 w 2681692"/>
              <a:gd name="connsiteY288" fmla="*/ 655597 h 1029172"/>
              <a:gd name="connsiteX289" fmla="*/ 351851 w 2681692"/>
              <a:gd name="connsiteY289" fmla="*/ 660159 h 1029172"/>
              <a:gd name="connsiteX290" fmla="*/ 351851 w 2681692"/>
              <a:gd name="connsiteY290" fmla="*/ 660159 h 1029172"/>
              <a:gd name="connsiteX291" fmla="*/ 341713 w 2681692"/>
              <a:gd name="connsiteY291" fmla="*/ 656104 h 1029172"/>
              <a:gd name="connsiteX292" fmla="*/ 2280046 w 2681692"/>
              <a:gd name="connsiteY292" fmla="*/ 646980 h 1029172"/>
              <a:gd name="connsiteX293" fmla="*/ 2280552 w 2681692"/>
              <a:gd name="connsiteY293" fmla="*/ 626198 h 1029172"/>
              <a:gd name="connsiteX294" fmla="*/ 2280552 w 2681692"/>
              <a:gd name="connsiteY294" fmla="*/ 626198 h 1029172"/>
              <a:gd name="connsiteX295" fmla="*/ 2301335 w 2681692"/>
              <a:gd name="connsiteY295" fmla="*/ 626705 h 1029172"/>
              <a:gd name="connsiteX296" fmla="*/ 2301335 w 2681692"/>
              <a:gd name="connsiteY296" fmla="*/ 626705 h 1029172"/>
              <a:gd name="connsiteX297" fmla="*/ 2300828 w 2681692"/>
              <a:gd name="connsiteY297" fmla="*/ 647487 h 1029172"/>
              <a:gd name="connsiteX298" fmla="*/ 2300828 w 2681692"/>
              <a:gd name="connsiteY298" fmla="*/ 647487 h 1029172"/>
              <a:gd name="connsiteX299" fmla="*/ 2290690 w 2681692"/>
              <a:gd name="connsiteY299" fmla="*/ 651542 h 1029172"/>
              <a:gd name="connsiteX300" fmla="*/ 2290690 w 2681692"/>
              <a:gd name="connsiteY300" fmla="*/ 651542 h 1029172"/>
              <a:gd name="connsiteX301" fmla="*/ 2280046 w 2681692"/>
              <a:gd name="connsiteY301" fmla="*/ 646980 h 1029172"/>
              <a:gd name="connsiteX302" fmla="*/ 294067 w 2681692"/>
              <a:gd name="connsiteY302" fmla="*/ 608457 h 1029172"/>
              <a:gd name="connsiteX303" fmla="*/ 294573 w 2681692"/>
              <a:gd name="connsiteY303" fmla="*/ 587675 h 1029172"/>
              <a:gd name="connsiteX304" fmla="*/ 294573 w 2681692"/>
              <a:gd name="connsiteY304" fmla="*/ 587675 h 1029172"/>
              <a:gd name="connsiteX305" fmla="*/ 315356 w 2681692"/>
              <a:gd name="connsiteY305" fmla="*/ 588181 h 1029172"/>
              <a:gd name="connsiteX306" fmla="*/ 315356 w 2681692"/>
              <a:gd name="connsiteY306" fmla="*/ 588181 h 1029172"/>
              <a:gd name="connsiteX307" fmla="*/ 315356 w 2681692"/>
              <a:gd name="connsiteY307" fmla="*/ 588181 h 1029172"/>
              <a:gd name="connsiteX308" fmla="*/ 315356 w 2681692"/>
              <a:gd name="connsiteY308" fmla="*/ 588181 h 1029172"/>
              <a:gd name="connsiteX309" fmla="*/ 314849 w 2681692"/>
              <a:gd name="connsiteY309" fmla="*/ 608964 h 1029172"/>
              <a:gd name="connsiteX310" fmla="*/ 314849 w 2681692"/>
              <a:gd name="connsiteY310" fmla="*/ 608964 h 1029172"/>
              <a:gd name="connsiteX311" fmla="*/ 304711 w 2681692"/>
              <a:gd name="connsiteY311" fmla="*/ 613019 h 1029172"/>
              <a:gd name="connsiteX312" fmla="*/ 304711 w 2681692"/>
              <a:gd name="connsiteY312" fmla="*/ 613019 h 1029172"/>
              <a:gd name="connsiteX313" fmla="*/ 294067 w 2681692"/>
              <a:gd name="connsiteY313" fmla="*/ 608457 h 1029172"/>
              <a:gd name="connsiteX314" fmla="*/ 2327693 w 2681692"/>
              <a:gd name="connsiteY314" fmla="*/ 599840 h 1029172"/>
              <a:gd name="connsiteX315" fmla="*/ 2327186 w 2681692"/>
              <a:gd name="connsiteY315" fmla="*/ 579058 h 1029172"/>
              <a:gd name="connsiteX316" fmla="*/ 2327186 w 2681692"/>
              <a:gd name="connsiteY316" fmla="*/ 579058 h 1029172"/>
              <a:gd name="connsiteX317" fmla="*/ 2347969 w 2681692"/>
              <a:gd name="connsiteY317" fmla="*/ 578551 h 1029172"/>
              <a:gd name="connsiteX318" fmla="*/ 2347969 w 2681692"/>
              <a:gd name="connsiteY318" fmla="*/ 578551 h 1029172"/>
              <a:gd name="connsiteX319" fmla="*/ 2348475 w 2681692"/>
              <a:gd name="connsiteY319" fmla="*/ 599333 h 1029172"/>
              <a:gd name="connsiteX320" fmla="*/ 2348475 w 2681692"/>
              <a:gd name="connsiteY320" fmla="*/ 599333 h 1029172"/>
              <a:gd name="connsiteX321" fmla="*/ 2337831 w 2681692"/>
              <a:gd name="connsiteY321" fmla="*/ 603895 h 1029172"/>
              <a:gd name="connsiteX322" fmla="*/ 2337831 w 2681692"/>
              <a:gd name="connsiteY322" fmla="*/ 603895 h 1029172"/>
              <a:gd name="connsiteX323" fmla="*/ 2327693 w 2681692"/>
              <a:gd name="connsiteY323" fmla="*/ 599840 h 1029172"/>
              <a:gd name="connsiteX324" fmla="*/ 248447 w 2681692"/>
              <a:gd name="connsiteY324" fmla="*/ 558782 h 1029172"/>
              <a:gd name="connsiteX325" fmla="*/ 248447 w 2681692"/>
              <a:gd name="connsiteY325" fmla="*/ 558782 h 1029172"/>
              <a:gd name="connsiteX326" fmla="*/ 249967 w 2681692"/>
              <a:gd name="connsiteY326" fmla="*/ 538000 h 1029172"/>
              <a:gd name="connsiteX327" fmla="*/ 249967 w 2681692"/>
              <a:gd name="connsiteY327" fmla="*/ 538000 h 1029172"/>
              <a:gd name="connsiteX328" fmla="*/ 270749 w 2681692"/>
              <a:gd name="connsiteY328" fmla="*/ 539520 h 1029172"/>
              <a:gd name="connsiteX329" fmla="*/ 270749 w 2681692"/>
              <a:gd name="connsiteY329" fmla="*/ 539520 h 1029172"/>
              <a:gd name="connsiteX330" fmla="*/ 270749 w 2681692"/>
              <a:gd name="connsiteY330" fmla="*/ 539520 h 1029172"/>
              <a:gd name="connsiteX331" fmla="*/ 270749 w 2681692"/>
              <a:gd name="connsiteY331" fmla="*/ 539520 h 1029172"/>
              <a:gd name="connsiteX332" fmla="*/ 269229 w 2681692"/>
              <a:gd name="connsiteY332" fmla="*/ 560303 h 1029172"/>
              <a:gd name="connsiteX333" fmla="*/ 269229 w 2681692"/>
              <a:gd name="connsiteY333" fmla="*/ 560303 h 1029172"/>
              <a:gd name="connsiteX334" fmla="*/ 259598 w 2681692"/>
              <a:gd name="connsiteY334" fmla="*/ 563851 h 1029172"/>
              <a:gd name="connsiteX335" fmla="*/ 259598 w 2681692"/>
              <a:gd name="connsiteY335" fmla="*/ 563851 h 1029172"/>
              <a:gd name="connsiteX336" fmla="*/ 248447 w 2681692"/>
              <a:gd name="connsiteY336" fmla="*/ 558782 h 1029172"/>
              <a:gd name="connsiteX337" fmla="*/ 2372806 w 2681692"/>
              <a:gd name="connsiteY337" fmla="*/ 550672 h 1029172"/>
              <a:gd name="connsiteX338" fmla="*/ 2371285 w 2681692"/>
              <a:gd name="connsiteY338" fmla="*/ 529890 h 1029172"/>
              <a:gd name="connsiteX339" fmla="*/ 2371285 w 2681692"/>
              <a:gd name="connsiteY339" fmla="*/ 529890 h 1029172"/>
              <a:gd name="connsiteX340" fmla="*/ 2371285 w 2681692"/>
              <a:gd name="connsiteY340" fmla="*/ 529890 h 1029172"/>
              <a:gd name="connsiteX341" fmla="*/ 2371285 w 2681692"/>
              <a:gd name="connsiteY341" fmla="*/ 529890 h 1029172"/>
              <a:gd name="connsiteX342" fmla="*/ 2392067 w 2681692"/>
              <a:gd name="connsiteY342" fmla="*/ 528369 h 1029172"/>
              <a:gd name="connsiteX343" fmla="*/ 2392067 w 2681692"/>
              <a:gd name="connsiteY343" fmla="*/ 528369 h 1029172"/>
              <a:gd name="connsiteX344" fmla="*/ 2393588 w 2681692"/>
              <a:gd name="connsiteY344" fmla="*/ 549151 h 1029172"/>
              <a:gd name="connsiteX345" fmla="*/ 2393588 w 2681692"/>
              <a:gd name="connsiteY345" fmla="*/ 549151 h 1029172"/>
              <a:gd name="connsiteX346" fmla="*/ 2382437 w 2681692"/>
              <a:gd name="connsiteY346" fmla="*/ 554220 h 1029172"/>
              <a:gd name="connsiteX347" fmla="*/ 2382437 w 2681692"/>
              <a:gd name="connsiteY347" fmla="*/ 554220 h 1029172"/>
              <a:gd name="connsiteX348" fmla="*/ 2372806 w 2681692"/>
              <a:gd name="connsiteY348" fmla="*/ 550672 h 1029172"/>
              <a:gd name="connsiteX349" fmla="*/ 204854 w 2681692"/>
              <a:gd name="connsiteY349" fmla="*/ 506573 h 1029172"/>
              <a:gd name="connsiteX350" fmla="*/ 207389 w 2681692"/>
              <a:gd name="connsiteY350" fmla="*/ 485791 h 1029172"/>
              <a:gd name="connsiteX351" fmla="*/ 207389 w 2681692"/>
              <a:gd name="connsiteY351" fmla="*/ 485791 h 1029172"/>
              <a:gd name="connsiteX352" fmla="*/ 228171 w 2681692"/>
              <a:gd name="connsiteY352" fmla="*/ 488325 h 1029172"/>
              <a:gd name="connsiteX353" fmla="*/ 228171 w 2681692"/>
              <a:gd name="connsiteY353" fmla="*/ 488325 h 1029172"/>
              <a:gd name="connsiteX354" fmla="*/ 225637 w 2681692"/>
              <a:gd name="connsiteY354" fmla="*/ 509107 h 1029172"/>
              <a:gd name="connsiteX355" fmla="*/ 225637 w 2681692"/>
              <a:gd name="connsiteY355" fmla="*/ 509107 h 1029172"/>
              <a:gd name="connsiteX356" fmla="*/ 216513 w 2681692"/>
              <a:gd name="connsiteY356" fmla="*/ 512148 h 1029172"/>
              <a:gd name="connsiteX357" fmla="*/ 216513 w 2681692"/>
              <a:gd name="connsiteY357" fmla="*/ 512148 h 1029172"/>
              <a:gd name="connsiteX358" fmla="*/ 204854 w 2681692"/>
              <a:gd name="connsiteY358" fmla="*/ 506573 h 1029172"/>
              <a:gd name="connsiteX359" fmla="*/ 2415891 w 2681692"/>
              <a:gd name="connsiteY359" fmla="*/ 499476 h 1029172"/>
              <a:gd name="connsiteX360" fmla="*/ 2413357 w 2681692"/>
              <a:gd name="connsiteY360" fmla="*/ 478694 h 1029172"/>
              <a:gd name="connsiteX361" fmla="*/ 2413357 w 2681692"/>
              <a:gd name="connsiteY361" fmla="*/ 478694 h 1029172"/>
              <a:gd name="connsiteX362" fmla="*/ 2434139 w 2681692"/>
              <a:gd name="connsiteY362" fmla="*/ 476160 h 1029172"/>
              <a:gd name="connsiteX363" fmla="*/ 2434139 w 2681692"/>
              <a:gd name="connsiteY363" fmla="*/ 476160 h 1029172"/>
              <a:gd name="connsiteX364" fmla="*/ 2436674 w 2681692"/>
              <a:gd name="connsiteY364" fmla="*/ 496942 h 1029172"/>
              <a:gd name="connsiteX365" fmla="*/ 2436674 w 2681692"/>
              <a:gd name="connsiteY365" fmla="*/ 496942 h 1029172"/>
              <a:gd name="connsiteX366" fmla="*/ 2425015 w 2681692"/>
              <a:gd name="connsiteY366" fmla="*/ 502518 h 1029172"/>
              <a:gd name="connsiteX367" fmla="*/ 2425015 w 2681692"/>
              <a:gd name="connsiteY367" fmla="*/ 502518 h 1029172"/>
              <a:gd name="connsiteX368" fmla="*/ 2415891 w 2681692"/>
              <a:gd name="connsiteY368" fmla="*/ 499476 h 1029172"/>
              <a:gd name="connsiteX369" fmla="*/ 164303 w 2681692"/>
              <a:gd name="connsiteY369" fmla="*/ 452843 h 1029172"/>
              <a:gd name="connsiteX370" fmla="*/ 167852 w 2681692"/>
              <a:gd name="connsiteY370" fmla="*/ 432061 h 1029172"/>
              <a:gd name="connsiteX371" fmla="*/ 167852 w 2681692"/>
              <a:gd name="connsiteY371" fmla="*/ 432061 h 1029172"/>
              <a:gd name="connsiteX372" fmla="*/ 188634 w 2681692"/>
              <a:gd name="connsiteY372" fmla="*/ 435609 h 1029172"/>
              <a:gd name="connsiteX373" fmla="*/ 188634 w 2681692"/>
              <a:gd name="connsiteY373" fmla="*/ 435609 h 1029172"/>
              <a:gd name="connsiteX374" fmla="*/ 185086 w 2681692"/>
              <a:gd name="connsiteY374" fmla="*/ 456391 h 1029172"/>
              <a:gd name="connsiteX375" fmla="*/ 185086 w 2681692"/>
              <a:gd name="connsiteY375" fmla="*/ 456391 h 1029172"/>
              <a:gd name="connsiteX376" fmla="*/ 176469 w 2681692"/>
              <a:gd name="connsiteY376" fmla="*/ 458925 h 1029172"/>
              <a:gd name="connsiteX377" fmla="*/ 176469 w 2681692"/>
              <a:gd name="connsiteY377" fmla="*/ 458925 h 1029172"/>
              <a:gd name="connsiteX378" fmla="*/ 164303 w 2681692"/>
              <a:gd name="connsiteY378" fmla="*/ 452843 h 1029172"/>
              <a:gd name="connsiteX379" fmla="*/ 2456442 w 2681692"/>
              <a:gd name="connsiteY379" fmla="*/ 446253 h 1029172"/>
              <a:gd name="connsiteX380" fmla="*/ 2452894 w 2681692"/>
              <a:gd name="connsiteY380" fmla="*/ 425471 h 1029172"/>
              <a:gd name="connsiteX381" fmla="*/ 2452894 w 2681692"/>
              <a:gd name="connsiteY381" fmla="*/ 425471 h 1029172"/>
              <a:gd name="connsiteX382" fmla="*/ 2473677 w 2681692"/>
              <a:gd name="connsiteY382" fmla="*/ 421923 h 1029172"/>
              <a:gd name="connsiteX383" fmla="*/ 2473677 w 2681692"/>
              <a:gd name="connsiteY383" fmla="*/ 421923 h 1029172"/>
              <a:gd name="connsiteX384" fmla="*/ 2477224 w 2681692"/>
              <a:gd name="connsiteY384" fmla="*/ 442705 h 1029172"/>
              <a:gd name="connsiteX385" fmla="*/ 2477224 w 2681692"/>
              <a:gd name="connsiteY385" fmla="*/ 442705 h 1029172"/>
              <a:gd name="connsiteX386" fmla="*/ 2465059 w 2681692"/>
              <a:gd name="connsiteY386" fmla="*/ 448788 h 1029172"/>
              <a:gd name="connsiteX387" fmla="*/ 2465059 w 2681692"/>
              <a:gd name="connsiteY387" fmla="*/ 448788 h 1029172"/>
              <a:gd name="connsiteX388" fmla="*/ 2456442 w 2681692"/>
              <a:gd name="connsiteY388" fmla="*/ 446253 h 1029172"/>
              <a:gd name="connsiteX389" fmla="*/ 125780 w 2681692"/>
              <a:gd name="connsiteY389" fmla="*/ 397085 h 1029172"/>
              <a:gd name="connsiteX390" fmla="*/ 130342 w 2681692"/>
              <a:gd name="connsiteY390" fmla="*/ 376303 h 1029172"/>
              <a:gd name="connsiteX391" fmla="*/ 130342 w 2681692"/>
              <a:gd name="connsiteY391" fmla="*/ 376303 h 1029172"/>
              <a:gd name="connsiteX392" fmla="*/ 151124 w 2681692"/>
              <a:gd name="connsiteY392" fmla="*/ 380865 h 1029172"/>
              <a:gd name="connsiteX393" fmla="*/ 151124 w 2681692"/>
              <a:gd name="connsiteY393" fmla="*/ 380865 h 1029172"/>
              <a:gd name="connsiteX394" fmla="*/ 146562 w 2681692"/>
              <a:gd name="connsiteY394" fmla="*/ 401647 h 1029172"/>
              <a:gd name="connsiteX395" fmla="*/ 146562 w 2681692"/>
              <a:gd name="connsiteY395" fmla="*/ 401647 h 1029172"/>
              <a:gd name="connsiteX396" fmla="*/ 138452 w 2681692"/>
              <a:gd name="connsiteY396" fmla="*/ 404182 h 1029172"/>
              <a:gd name="connsiteX397" fmla="*/ 138452 w 2681692"/>
              <a:gd name="connsiteY397" fmla="*/ 404182 h 1029172"/>
              <a:gd name="connsiteX398" fmla="*/ 125780 w 2681692"/>
              <a:gd name="connsiteY398" fmla="*/ 397085 h 1029172"/>
              <a:gd name="connsiteX399" fmla="*/ 2493952 w 2681692"/>
              <a:gd name="connsiteY399" fmla="*/ 391003 h 1029172"/>
              <a:gd name="connsiteX400" fmla="*/ 2489390 w 2681692"/>
              <a:gd name="connsiteY400" fmla="*/ 370727 h 1029172"/>
              <a:gd name="connsiteX401" fmla="*/ 2489390 w 2681692"/>
              <a:gd name="connsiteY401" fmla="*/ 370727 h 1029172"/>
              <a:gd name="connsiteX402" fmla="*/ 2509665 w 2681692"/>
              <a:gd name="connsiteY402" fmla="*/ 367686 h 1029172"/>
              <a:gd name="connsiteX403" fmla="*/ 2509665 w 2681692"/>
              <a:gd name="connsiteY403" fmla="*/ 367686 h 1029172"/>
              <a:gd name="connsiteX404" fmla="*/ 2514227 w 2681692"/>
              <a:gd name="connsiteY404" fmla="*/ 389482 h 1029172"/>
              <a:gd name="connsiteX405" fmla="*/ 2514227 w 2681692"/>
              <a:gd name="connsiteY405" fmla="*/ 389482 h 1029172"/>
              <a:gd name="connsiteX406" fmla="*/ 2501555 w 2681692"/>
              <a:gd name="connsiteY406" fmla="*/ 395058 h 1029172"/>
              <a:gd name="connsiteX407" fmla="*/ 2501555 w 2681692"/>
              <a:gd name="connsiteY407" fmla="*/ 395058 h 1029172"/>
              <a:gd name="connsiteX408" fmla="*/ 2493952 w 2681692"/>
              <a:gd name="connsiteY408" fmla="*/ 391003 h 1029172"/>
              <a:gd name="connsiteX409" fmla="*/ 90298 w 2681692"/>
              <a:gd name="connsiteY409" fmla="*/ 339301 h 1029172"/>
              <a:gd name="connsiteX410" fmla="*/ 95367 w 2681692"/>
              <a:gd name="connsiteY410" fmla="*/ 319025 h 1029172"/>
              <a:gd name="connsiteX411" fmla="*/ 95367 w 2681692"/>
              <a:gd name="connsiteY411" fmla="*/ 319025 h 1029172"/>
              <a:gd name="connsiteX412" fmla="*/ 115642 w 2681692"/>
              <a:gd name="connsiteY412" fmla="*/ 324601 h 1029172"/>
              <a:gd name="connsiteX413" fmla="*/ 115642 w 2681692"/>
              <a:gd name="connsiteY413" fmla="*/ 324601 h 1029172"/>
              <a:gd name="connsiteX414" fmla="*/ 110573 w 2681692"/>
              <a:gd name="connsiteY414" fmla="*/ 344876 h 1029172"/>
              <a:gd name="connsiteX415" fmla="*/ 110573 w 2681692"/>
              <a:gd name="connsiteY415" fmla="*/ 344876 h 1029172"/>
              <a:gd name="connsiteX416" fmla="*/ 102970 w 2681692"/>
              <a:gd name="connsiteY416" fmla="*/ 346904 h 1029172"/>
              <a:gd name="connsiteX417" fmla="*/ 102970 w 2681692"/>
              <a:gd name="connsiteY417" fmla="*/ 346904 h 1029172"/>
              <a:gd name="connsiteX418" fmla="*/ 90298 w 2681692"/>
              <a:gd name="connsiteY418" fmla="*/ 339301 h 1029172"/>
              <a:gd name="connsiteX419" fmla="*/ 2529434 w 2681692"/>
              <a:gd name="connsiteY419" fmla="*/ 334232 h 1029172"/>
              <a:gd name="connsiteX420" fmla="*/ 2523858 w 2681692"/>
              <a:gd name="connsiteY420" fmla="*/ 313956 h 1029172"/>
              <a:gd name="connsiteX421" fmla="*/ 2523858 w 2681692"/>
              <a:gd name="connsiteY421" fmla="*/ 313956 h 1029172"/>
              <a:gd name="connsiteX422" fmla="*/ 2544133 w 2681692"/>
              <a:gd name="connsiteY422" fmla="*/ 308380 h 1029172"/>
              <a:gd name="connsiteX423" fmla="*/ 2544133 w 2681692"/>
              <a:gd name="connsiteY423" fmla="*/ 308380 h 1029172"/>
              <a:gd name="connsiteX424" fmla="*/ 2549709 w 2681692"/>
              <a:gd name="connsiteY424" fmla="*/ 328656 h 1029172"/>
              <a:gd name="connsiteX425" fmla="*/ 2549709 w 2681692"/>
              <a:gd name="connsiteY425" fmla="*/ 328656 h 1029172"/>
              <a:gd name="connsiteX426" fmla="*/ 2536530 w 2681692"/>
              <a:gd name="connsiteY426" fmla="*/ 336259 h 1029172"/>
              <a:gd name="connsiteX427" fmla="*/ 2536530 w 2681692"/>
              <a:gd name="connsiteY427" fmla="*/ 336259 h 1029172"/>
              <a:gd name="connsiteX428" fmla="*/ 2529434 w 2681692"/>
              <a:gd name="connsiteY428" fmla="*/ 334232 h 1029172"/>
              <a:gd name="connsiteX429" fmla="*/ 57857 w 2681692"/>
              <a:gd name="connsiteY429" fmla="*/ 279995 h 1029172"/>
              <a:gd name="connsiteX430" fmla="*/ 63940 w 2681692"/>
              <a:gd name="connsiteY430" fmla="*/ 259719 h 1029172"/>
              <a:gd name="connsiteX431" fmla="*/ 63940 w 2681692"/>
              <a:gd name="connsiteY431" fmla="*/ 259719 h 1029172"/>
              <a:gd name="connsiteX432" fmla="*/ 84216 w 2681692"/>
              <a:gd name="connsiteY432" fmla="*/ 265802 h 1029172"/>
              <a:gd name="connsiteX433" fmla="*/ 84216 w 2681692"/>
              <a:gd name="connsiteY433" fmla="*/ 265802 h 1029172"/>
              <a:gd name="connsiteX434" fmla="*/ 78133 w 2681692"/>
              <a:gd name="connsiteY434" fmla="*/ 286077 h 1029172"/>
              <a:gd name="connsiteX435" fmla="*/ 78133 w 2681692"/>
              <a:gd name="connsiteY435" fmla="*/ 286077 h 1029172"/>
              <a:gd name="connsiteX436" fmla="*/ 71037 w 2681692"/>
              <a:gd name="connsiteY436" fmla="*/ 287598 h 1029172"/>
              <a:gd name="connsiteX437" fmla="*/ 71037 w 2681692"/>
              <a:gd name="connsiteY437" fmla="*/ 287598 h 1029172"/>
              <a:gd name="connsiteX438" fmla="*/ 57857 w 2681692"/>
              <a:gd name="connsiteY438" fmla="*/ 279995 h 1029172"/>
              <a:gd name="connsiteX439" fmla="*/ 2561874 w 2681692"/>
              <a:gd name="connsiteY439" fmla="*/ 275940 h 1029172"/>
              <a:gd name="connsiteX440" fmla="*/ 2555285 w 2681692"/>
              <a:gd name="connsiteY440" fmla="*/ 256171 h 1029172"/>
              <a:gd name="connsiteX441" fmla="*/ 2555285 w 2681692"/>
              <a:gd name="connsiteY441" fmla="*/ 256171 h 1029172"/>
              <a:gd name="connsiteX442" fmla="*/ 2575054 w 2681692"/>
              <a:gd name="connsiteY442" fmla="*/ 249582 h 1029172"/>
              <a:gd name="connsiteX443" fmla="*/ 2575054 w 2681692"/>
              <a:gd name="connsiteY443" fmla="*/ 249582 h 1029172"/>
              <a:gd name="connsiteX444" fmla="*/ 2581643 w 2681692"/>
              <a:gd name="connsiteY444" fmla="*/ 269350 h 1029172"/>
              <a:gd name="connsiteX445" fmla="*/ 2581643 w 2681692"/>
              <a:gd name="connsiteY445" fmla="*/ 269350 h 1029172"/>
              <a:gd name="connsiteX446" fmla="*/ 2568464 w 2681692"/>
              <a:gd name="connsiteY446" fmla="*/ 277460 h 1029172"/>
              <a:gd name="connsiteX447" fmla="*/ 2568464 w 2681692"/>
              <a:gd name="connsiteY447" fmla="*/ 277460 h 1029172"/>
              <a:gd name="connsiteX448" fmla="*/ 2561874 w 2681692"/>
              <a:gd name="connsiteY448" fmla="*/ 275940 h 1029172"/>
              <a:gd name="connsiteX449" fmla="*/ 27951 w 2681692"/>
              <a:gd name="connsiteY449" fmla="*/ 219675 h 1029172"/>
              <a:gd name="connsiteX450" fmla="*/ 35047 w 2681692"/>
              <a:gd name="connsiteY450" fmla="*/ 199907 h 1029172"/>
              <a:gd name="connsiteX451" fmla="*/ 35047 w 2681692"/>
              <a:gd name="connsiteY451" fmla="*/ 199907 h 1029172"/>
              <a:gd name="connsiteX452" fmla="*/ 54816 w 2681692"/>
              <a:gd name="connsiteY452" fmla="*/ 207003 h 1029172"/>
              <a:gd name="connsiteX453" fmla="*/ 54816 w 2681692"/>
              <a:gd name="connsiteY453" fmla="*/ 207003 h 1029172"/>
              <a:gd name="connsiteX454" fmla="*/ 47719 w 2681692"/>
              <a:gd name="connsiteY454" fmla="*/ 226772 h 1029172"/>
              <a:gd name="connsiteX455" fmla="*/ 47719 w 2681692"/>
              <a:gd name="connsiteY455" fmla="*/ 226772 h 1029172"/>
              <a:gd name="connsiteX456" fmla="*/ 41637 w 2681692"/>
              <a:gd name="connsiteY456" fmla="*/ 228292 h 1029172"/>
              <a:gd name="connsiteX457" fmla="*/ 41637 w 2681692"/>
              <a:gd name="connsiteY457" fmla="*/ 228292 h 1029172"/>
              <a:gd name="connsiteX458" fmla="*/ 27951 w 2681692"/>
              <a:gd name="connsiteY458" fmla="*/ 219675 h 1029172"/>
              <a:gd name="connsiteX459" fmla="*/ 2591274 w 2681692"/>
              <a:gd name="connsiteY459" fmla="*/ 216127 h 1029172"/>
              <a:gd name="connsiteX460" fmla="*/ 2583671 w 2681692"/>
              <a:gd name="connsiteY460" fmla="*/ 196359 h 1029172"/>
              <a:gd name="connsiteX461" fmla="*/ 2583671 w 2681692"/>
              <a:gd name="connsiteY461" fmla="*/ 196359 h 1029172"/>
              <a:gd name="connsiteX462" fmla="*/ 2603439 w 2681692"/>
              <a:gd name="connsiteY462" fmla="*/ 188755 h 1029172"/>
              <a:gd name="connsiteX463" fmla="*/ 2603439 w 2681692"/>
              <a:gd name="connsiteY463" fmla="*/ 188755 h 1029172"/>
              <a:gd name="connsiteX464" fmla="*/ 2611043 w 2681692"/>
              <a:gd name="connsiteY464" fmla="*/ 208524 h 1029172"/>
              <a:gd name="connsiteX465" fmla="*/ 2611043 w 2681692"/>
              <a:gd name="connsiteY465" fmla="*/ 208524 h 1029172"/>
              <a:gd name="connsiteX466" fmla="*/ 2597356 w 2681692"/>
              <a:gd name="connsiteY466" fmla="*/ 217141 h 1029172"/>
              <a:gd name="connsiteX467" fmla="*/ 2597356 w 2681692"/>
              <a:gd name="connsiteY467" fmla="*/ 217141 h 1029172"/>
              <a:gd name="connsiteX468" fmla="*/ 2591274 w 2681692"/>
              <a:gd name="connsiteY468" fmla="*/ 216127 h 1029172"/>
              <a:gd name="connsiteX469" fmla="*/ 1086 w 2681692"/>
              <a:gd name="connsiteY469" fmla="*/ 157328 h 1029172"/>
              <a:gd name="connsiteX470" fmla="*/ 9196 w 2681692"/>
              <a:gd name="connsiteY470" fmla="*/ 138067 h 1029172"/>
              <a:gd name="connsiteX471" fmla="*/ 9196 w 2681692"/>
              <a:gd name="connsiteY471" fmla="*/ 138067 h 1029172"/>
              <a:gd name="connsiteX472" fmla="*/ 28458 w 2681692"/>
              <a:gd name="connsiteY472" fmla="*/ 146177 h 1029172"/>
              <a:gd name="connsiteX473" fmla="*/ 28458 w 2681692"/>
              <a:gd name="connsiteY473" fmla="*/ 146177 h 1029172"/>
              <a:gd name="connsiteX474" fmla="*/ 20348 w 2681692"/>
              <a:gd name="connsiteY474" fmla="*/ 165439 h 1029172"/>
              <a:gd name="connsiteX475" fmla="*/ 20348 w 2681692"/>
              <a:gd name="connsiteY475" fmla="*/ 165439 h 1029172"/>
              <a:gd name="connsiteX476" fmla="*/ 14772 w 2681692"/>
              <a:gd name="connsiteY476" fmla="*/ 166452 h 1029172"/>
              <a:gd name="connsiteX477" fmla="*/ 14772 w 2681692"/>
              <a:gd name="connsiteY477" fmla="*/ 166452 h 1029172"/>
              <a:gd name="connsiteX478" fmla="*/ 1086 w 2681692"/>
              <a:gd name="connsiteY478" fmla="*/ 157328 h 1029172"/>
              <a:gd name="connsiteX479" fmla="*/ 2618139 w 2681692"/>
              <a:gd name="connsiteY479" fmla="*/ 154794 h 1029172"/>
              <a:gd name="connsiteX480" fmla="*/ 2610028 w 2681692"/>
              <a:gd name="connsiteY480" fmla="*/ 135532 h 1029172"/>
              <a:gd name="connsiteX481" fmla="*/ 2610028 w 2681692"/>
              <a:gd name="connsiteY481" fmla="*/ 135532 h 1029172"/>
              <a:gd name="connsiteX482" fmla="*/ 2629290 w 2681692"/>
              <a:gd name="connsiteY482" fmla="*/ 127422 h 1029172"/>
              <a:gd name="connsiteX483" fmla="*/ 2629290 w 2681692"/>
              <a:gd name="connsiteY483" fmla="*/ 127422 h 1029172"/>
              <a:gd name="connsiteX484" fmla="*/ 2637400 w 2681692"/>
              <a:gd name="connsiteY484" fmla="*/ 146684 h 1029172"/>
              <a:gd name="connsiteX485" fmla="*/ 2637400 w 2681692"/>
              <a:gd name="connsiteY485" fmla="*/ 146684 h 1029172"/>
              <a:gd name="connsiteX486" fmla="*/ 2623715 w 2681692"/>
              <a:gd name="connsiteY486" fmla="*/ 156315 h 1029172"/>
              <a:gd name="connsiteX487" fmla="*/ 2623715 w 2681692"/>
              <a:gd name="connsiteY487" fmla="*/ 156315 h 1029172"/>
              <a:gd name="connsiteX488" fmla="*/ 2618139 w 2681692"/>
              <a:gd name="connsiteY488" fmla="*/ 154794 h 1029172"/>
              <a:gd name="connsiteX489" fmla="*/ 2641962 w 2681692"/>
              <a:gd name="connsiteY489" fmla="*/ 92447 h 1029172"/>
              <a:gd name="connsiteX490" fmla="*/ 2632838 w 2681692"/>
              <a:gd name="connsiteY490" fmla="*/ 73692 h 1029172"/>
              <a:gd name="connsiteX491" fmla="*/ 2632838 w 2681692"/>
              <a:gd name="connsiteY491" fmla="*/ 73692 h 1029172"/>
              <a:gd name="connsiteX492" fmla="*/ 2632838 w 2681692"/>
              <a:gd name="connsiteY492" fmla="*/ 73692 h 1029172"/>
              <a:gd name="connsiteX493" fmla="*/ 2632838 w 2681692"/>
              <a:gd name="connsiteY493" fmla="*/ 73692 h 1029172"/>
              <a:gd name="connsiteX494" fmla="*/ 2651593 w 2681692"/>
              <a:gd name="connsiteY494" fmla="*/ 64568 h 1029172"/>
              <a:gd name="connsiteX495" fmla="*/ 2651593 w 2681692"/>
              <a:gd name="connsiteY495" fmla="*/ 64568 h 1029172"/>
              <a:gd name="connsiteX496" fmla="*/ 2660717 w 2681692"/>
              <a:gd name="connsiteY496" fmla="*/ 83323 h 1029172"/>
              <a:gd name="connsiteX497" fmla="*/ 2660717 w 2681692"/>
              <a:gd name="connsiteY497" fmla="*/ 83323 h 1029172"/>
              <a:gd name="connsiteX498" fmla="*/ 2646525 w 2681692"/>
              <a:gd name="connsiteY498" fmla="*/ 93461 h 1029172"/>
              <a:gd name="connsiteX499" fmla="*/ 2646525 w 2681692"/>
              <a:gd name="connsiteY499" fmla="*/ 93461 h 1029172"/>
              <a:gd name="connsiteX500" fmla="*/ 2641962 w 2681692"/>
              <a:gd name="connsiteY500" fmla="*/ 92447 h 1029172"/>
              <a:gd name="connsiteX501" fmla="*/ 2662745 w 2681692"/>
              <a:gd name="connsiteY501" fmla="*/ 29086 h 1029172"/>
              <a:gd name="connsiteX502" fmla="*/ 2652607 w 2681692"/>
              <a:gd name="connsiteY502" fmla="*/ 10838 h 1029172"/>
              <a:gd name="connsiteX503" fmla="*/ 2652607 w 2681692"/>
              <a:gd name="connsiteY503" fmla="*/ 10838 h 1029172"/>
              <a:gd name="connsiteX504" fmla="*/ 2652607 w 2681692"/>
              <a:gd name="connsiteY504" fmla="*/ 10838 h 1029172"/>
              <a:gd name="connsiteX505" fmla="*/ 2652607 w 2681692"/>
              <a:gd name="connsiteY505" fmla="*/ 10838 h 1029172"/>
              <a:gd name="connsiteX506" fmla="*/ 2670855 w 2681692"/>
              <a:gd name="connsiteY506" fmla="*/ 701 h 1029172"/>
              <a:gd name="connsiteX507" fmla="*/ 2670855 w 2681692"/>
              <a:gd name="connsiteY507" fmla="*/ 701 h 1029172"/>
              <a:gd name="connsiteX508" fmla="*/ 2680992 w 2681692"/>
              <a:gd name="connsiteY508" fmla="*/ 18948 h 1029172"/>
              <a:gd name="connsiteX509" fmla="*/ 2680992 w 2681692"/>
              <a:gd name="connsiteY509" fmla="*/ 18948 h 1029172"/>
              <a:gd name="connsiteX510" fmla="*/ 2666800 w 2681692"/>
              <a:gd name="connsiteY510" fmla="*/ 29593 h 1029172"/>
              <a:gd name="connsiteX511" fmla="*/ 2666800 w 2681692"/>
              <a:gd name="connsiteY511" fmla="*/ 29593 h 1029172"/>
              <a:gd name="connsiteX512" fmla="*/ 2662745 w 2681692"/>
              <a:gd name="connsiteY512" fmla="*/ 29086 h 102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Lst>
            <a:rect l="l" t="t" r="r" b="b"/>
            <a:pathLst>
              <a:path w="2681692" h="1029172">
                <a:moveTo>
                  <a:pt x="1120291" y="1028158"/>
                </a:moveTo>
                <a:lnTo>
                  <a:pt x="1120291" y="1028158"/>
                </a:lnTo>
                <a:cubicBezTo>
                  <a:pt x="1112180" y="1028158"/>
                  <a:pt x="1106605" y="1020555"/>
                  <a:pt x="1107619" y="1012445"/>
                </a:cubicBezTo>
                <a:lnTo>
                  <a:pt x="1107619" y="1012445"/>
                </a:lnTo>
                <a:cubicBezTo>
                  <a:pt x="1108632" y="1004335"/>
                  <a:pt x="1116235" y="999266"/>
                  <a:pt x="1124346" y="1000280"/>
                </a:cubicBezTo>
                <a:lnTo>
                  <a:pt x="1124346" y="1000280"/>
                </a:lnTo>
                <a:lnTo>
                  <a:pt x="1124346" y="1000280"/>
                </a:lnTo>
                <a:lnTo>
                  <a:pt x="1124346" y="1000280"/>
                </a:lnTo>
                <a:cubicBezTo>
                  <a:pt x="1132456" y="1001293"/>
                  <a:pt x="1138032" y="1009404"/>
                  <a:pt x="1137018" y="1017514"/>
                </a:cubicBezTo>
                <a:lnTo>
                  <a:pt x="1137018" y="1017514"/>
                </a:lnTo>
                <a:cubicBezTo>
                  <a:pt x="1136004" y="1025117"/>
                  <a:pt x="1129414" y="1029172"/>
                  <a:pt x="1122318" y="1029172"/>
                </a:cubicBezTo>
                <a:lnTo>
                  <a:pt x="1122318" y="1029172"/>
                </a:lnTo>
                <a:cubicBezTo>
                  <a:pt x="1121811" y="1029172"/>
                  <a:pt x="1121304" y="1028158"/>
                  <a:pt x="1120291" y="1028158"/>
                </a:cubicBezTo>
                <a:close/>
                <a:moveTo>
                  <a:pt x="1507551" y="1015993"/>
                </a:moveTo>
                <a:cubicBezTo>
                  <a:pt x="1506538" y="1007883"/>
                  <a:pt x="1512113" y="1000280"/>
                  <a:pt x="1520223" y="999266"/>
                </a:cubicBezTo>
                <a:lnTo>
                  <a:pt x="1520223" y="999266"/>
                </a:lnTo>
                <a:cubicBezTo>
                  <a:pt x="1528334" y="998252"/>
                  <a:pt x="1535937" y="1003828"/>
                  <a:pt x="1536951" y="1011938"/>
                </a:cubicBezTo>
                <a:lnTo>
                  <a:pt x="1536951" y="1011938"/>
                </a:lnTo>
                <a:cubicBezTo>
                  <a:pt x="1537964" y="1020048"/>
                  <a:pt x="1532389" y="1027652"/>
                  <a:pt x="1524279" y="1028665"/>
                </a:cubicBezTo>
                <a:lnTo>
                  <a:pt x="1524279" y="1028665"/>
                </a:lnTo>
                <a:cubicBezTo>
                  <a:pt x="1523772" y="1028665"/>
                  <a:pt x="1522758" y="1028665"/>
                  <a:pt x="1522251" y="1028665"/>
                </a:cubicBezTo>
                <a:lnTo>
                  <a:pt x="1522251" y="1028665"/>
                </a:lnTo>
                <a:cubicBezTo>
                  <a:pt x="1515155" y="1028665"/>
                  <a:pt x="1508565" y="1023597"/>
                  <a:pt x="1507551" y="1015993"/>
                </a:cubicBezTo>
                <a:close/>
                <a:moveTo>
                  <a:pt x="1053888" y="1019542"/>
                </a:moveTo>
                <a:cubicBezTo>
                  <a:pt x="1045778" y="1018021"/>
                  <a:pt x="1040709" y="1010417"/>
                  <a:pt x="1042230" y="1002307"/>
                </a:cubicBezTo>
                <a:lnTo>
                  <a:pt x="1042230" y="1002307"/>
                </a:lnTo>
                <a:cubicBezTo>
                  <a:pt x="1043750" y="994197"/>
                  <a:pt x="1051354" y="989128"/>
                  <a:pt x="1059464" y="990649"/>
                </a:cubicBezTo>
                <a:lnTo>
                  <a:pt x="1059464" y="990649"/>
                </a:lnTo>
                <a:cubicBezTo>
                  <a:pt x="1067575" y="992170"/>
                  <a:pt x="1072643" y="999773"/>
                  <a:pt x="1071122" y="1007883"/>
                </a:cubicBezTo>
                <a:lnTo>
                  <a:pt x="1071122" y="1007883"/>
                </a:lnTo>
                <a:cubicBezTo>
                  <a:pt x="1069602" y="1014979"/>
                  <a:pt x="1063519" y="1020048"/>
                  <a:pt x="1056423" y="1020048"/>
                </a:cubicBezTo>
                <a:lnTo>
                  <a:pt x="1056423" y="1020048"/>
                </a:lnTo>
                <a:cubicBezTo>
                  <a:pt x="1055916" y="1019542"/>
                  <a:pt x="1054902" y="1019542"/>
                  <a:pt x="1053888" y="1019542"/>
                </a:cubicBezTo>
                <a:close/>
                <a:moveTo>
                  <a:pt x="1573954" y="1005856"/>
                </a:moveTo>
                <a:cubicBezTo>
                  <a:pt x="1572433" y="997745"/>
                  <a:pt x="1577502" y="990142"/>
                  <a:pt x="1585612" y="988621"/>
                </a:cubicBezTo>
                <a:lnTo>
                  <a:pt x="1585612" y="988621"/>
                </a:lnTo>
                <a:cubicBezTo>
                  <a:pt x="1593722" y="987101"/>
                  <a:pt x="1601325" y="992170"/>
                  <a:pt x="1602846" y="1000280"/>
                </a:cubicBezTo>
                <a:lnTo>
                  <a:pt x="1602846" y="1000280"/>
                </a:lnTo>
                <a:cubicBezTo>
                  <a:pt x="1604367" y="1008390"/>
                  <a:pt x="1599298" y="1015993"/>
                  <a:pt x="1591187" y="1017514"/>
                </a:cubicBezTo>
                <a:lnTo>
                  <a:pt x="1591187" y="1017514"/>
                </a:lnTo>
                <a:cubicBezTo>
                  <a:pt x="1590174" y="1017514"/>
                  <a:pt x="1589160" y="1018021"/>
                  <a:pt x="1588146" y="1018021"/>
                </a:cubicBezTo>
                <a:lnTo>
                  <a:pt x="1588146" y="1018021"/>
                </a:lnTo>
                <a:cubicBezTo>
                  <a:pt x="1581557" y="1017514"/>
                  <a:pt x="1574967" y="1012952"/>
                  <a:pt x="1573954" y="1005856"/>
                </a:cubicBezTo>
                <a:close/>
                <a:moveTo>
                  <a:pt x="986473" y="1005349"/>
                </a:moveTo>
                <a:lnTo>
                  <a:pt x="986473" y="1005349"/>
                </a:lnTo>
                <a:cubicBezTo>
                  <a:pt x="981404" y="1003321"/>
                  <a:pt x="974307" y="995211"/>
                  <a:pt x="975828" y="987607"/>
                </a:cubicBezTo>
                <a:lnTo>
                  <a:pt x="975828" y="987607"/>
                </a:lnTo>
                <a:cubicBezTo>
                  <a:pt x="977855" y="979497"/>
                  <a:pt x="985966" y="974429"/>
                  <a:pt x="994076" y="976456"/>
                </a:cubicBezTo>
                <a:lnTo>
                  <a:pt x="994076" y="976456"/>
                </a:lnTo>
                <a:lnTo>
                  <a:pt x="994076" y="976456"/>
                </a:lnTo>
                <a:lnTo>
                  <a:pt x="994076" y="976456"/>
                </a:lnTo>
                <a:cubicBezTo>
                  <a:pt x="1002186" y="978484"/>
                  <a:pt x="1007255" y="986594"/>
                  <a:pt x="1005227" y="994197"/>
                </a:cubicBezTo>
                <a:lnTo>
                  <a:pt x="1005227" y="994197"/>
                </a:lnTo>
                <a:cubicBezTo>
                  <a:pt x="1003707" y="1000787"/>
                  <a:pt x="997117" y="1005856"/>
                  <a:pt x="990021" y="1005856"/>
                </a:cubicBezTo>
                <a:lnTo>
                  <a:pt x="990021" y="1005856"/>
                </a:lnTo>
                <a:cubicBezTo>
                  <a:pt x="989514" y="1005856"/>
                  <a:pt x="991542" y="1005856"/>
                  <a:pt x="986473" y="1005349"/>
                </a:cubicBezTo>
                <a:close/>
                <a:moveTo>
                  <a:pt x="1639342" y="992170"/>
                </a:moveTo>
                <a:cubicBezTo>
                  <a:pt x="1637315" y="984060"/>
                  <a:pt x="1642383" y="975949"/>
                  <a:pt x="1649987" y="974429"/>
                </a:cubicBezTo>
                <a:lnTo>
                  <a:pt x="1649987" y="974429"/>
                </a:lnTo>
                <a:cubicBezTo>
                  <a:pt x="1658097" y="972401"/>
                  <a:pt x="1666207" y="977470"/>
                  <a:pt x="1667728" y="985073"/>
                </a:cubicBezTo>
                <a:lnTo>
                  <a:pt x="1667728" y="985073"/>
                </a:lnTo>
                <a:cubicBezTo>
                  <a:pt x="1669755" y="993183"/>
                  <a:pt x="1664686" y="1001293"/>
                  <a:pt x="1657083" y="1003321"/>
                </a:cubicBezTo>
                <a:lnTo>
                  <a:pt x="1657083" y="1003321"/>
                </a:lnTo>
                <a:cubicBezTo>
                  <a:pt x="1656069" y="1003828"/>
                  <a:pt x="1654548" y="1003828"/>
                  <a:pt x="1653535" y="1003828"/>
                </a:cubicBezTo>
                <a:lnTo>
                  <a:pt x="1653535" y="1003828"/>
                </a:lnTo>
                <a:cubicBezTo>
                  <a:pt x="1646945" y="1003321"/>
                  <a:pt x="1640862" y="998759"/>
                  <a:pt x="1639342" y="992170"/>
                </a:cubicBezTo>
                <a:close/>
                <a:moveTo>
                  <a:pt x="922605" y="988115"/>
                </a:moveTo>
                <a:cubicBezTo>
                  <a:pt x="914495" y="986087"/>
                  <a:pt x="909933" y="977470"/>
                  <a:pt x="912467" y="969866"/>
                </a:cubicBezTo>
                <a:lnTo>
                  <a:pt x="912467" y="969866"/>
                </a:lnTo>
                <a:cubicBezTo>
                  <a:pt x="914495" y="961756"/>
                  <a:pt x="923112" y="957194"/>
                  <a:pt x="930715" y="959729"/>
                </a:cubicBezTo>
                <a:lnTo>
                  <a:pt x="930715" y="959729"/>
                </a:lnTo>
                <a:cubicBezTo>
                  <a:pt x="938825" y="962263"/>
                  <a:pt x="943387" y="970374"/>
                  <a:pt x="940853" y="977977"/>
                </a:cubicBezTo>
                <a:lnTo>
                  <a:pt x="940853" y="977977"/>
                </a:lnTo>
                <a:cubicBezTo>
                  <a:pt x="938825" y="984566"/>
                  <a:pt x="933250" y="988621"/>
                  <a:pt x="926660" y="988621"/>
                </a:cubicBezTo>
                <a:lnTo>
                  <a:pt x="926660" y="988621"/>
                </a:lnTo>
                <a:cubicBezTo>
                  <a:pt x="925140" y="988621"/>
                  <a:pt x="923619" y="988621"/>
                  <a:pt x="922605" y="988115"/>
                </a:cubicBezTo>
                <a:close/>
                <a:moveTo>
                  <a:pt x="1704223" y="974935"/>
                </a:moveTo>
                <a:cubicBezTo>
                  <a:pt x="1701689" y="966825"/>
                  <a:pt x="1706251" y="958715"/>
                  <a:pt x="1714361" y="956181"/>
                </a:cubicBezTo>
                <a:lnTo>
                  <a:pt x="1714361" y="956181"/>
                </a:lnTo>
                <a:cubicBezTo>
                  <a:pt x="1721964" y="953646"/>
                  <a:pt x="1730581" y="958208"/>
                  <a:pt x="1732609" y="966319"/>
                </a:cubicBezTo>
                <a:lnTo>
                  <a:pt x="1732609" y="966319"/>
                </a:lnTo>
                <a:cubicBezTo>
                  <a:pt x="1735143" y="973922"/>
                  <a:pt x="1730581" y="982539"/>
                  <a:pt x="1722471" y="984566"/>
                </a:cubicBezTo>
                <a:lnTo>
                  <a:pt x="1722471" y="984566"/>
                </a:lnTo>
                <a:cubicBezTo>
                  <a:pt x="1720951" y="985073"/>
                  <a:pt x="1719430" y="985073"/>
                  <a:pt x="1718416" y="985073"/>
                </a:cubicBezTo>
                <a:lnTo>
                  <a:pt x="1718416" y="985073"/>
                </a:lnTo>
                <a:cubicBezTo>
                  <a:pt x="1711827" y="985580"/>
                  <a:pt x="1705744" y="981525"/>
                  <a:pt x="1704223" y="974935"/>
                </a:cubicBezTo>
                <a:close/>
                <a:moveTo>
                  <a:pt x="858230" y="967839"/>
                </a:moveTo>
                <a:cubicBezTo>
                  <a:pt x="850627" y="965305"/>
                  <a:pt x="846065" y="956688"/>
                  <a:pt x="849107" y="949084"/>
                </a:cubicBezTo>
                <a:lnTo>
                  <a:pt x="849107" y="949084"/>
                </a:lnTo>
                <a:cubicBezTo>
                  <a:pt x="851641" y="941481"/>
                  <a:pt x="860258" y="936919"/>
                  <a:pt x="867861" y="939960"/>
                </a:cubicBezTo>
                <a:lnTo>
                  <a:pt x="867861" y="939960"/>
                </a:lnTo>
                <a:cubicBezTo>
                  <a:pt x="875465" y="942495"/>
                  <a:pt x="879520" y="951112"/>
                  <a:pt x="876985" y="958715"/>
                </a:cubicBezTo>
                <a:lnTo>
                  <a:pt x="876985" y="958715"/>
                </a:lnTo>
                <a:cubicBezTo>
                  <a:pt x="874958" y="964798"/>
                  <a:pt x="868875" y="968853"/>
                  <a:pt x="862792" y="968853"/>
                </a:cubicBezTo>
                <a:lnTo>
                  <a:pt x="862792" y="968853"/>
                </a:lnTo>
                <a:cubicBezTo>
                  <a:pt x="861272" y="968853"/>
                  <a:pt x="859751" y="968346"/>
                  <a:pt x="858230" y="967839"/>
                </a:cubicBezTo>
                <a:close/>
                <a:moveTo>
                  <a:pt x="1768091" y="955167"/>
                </a:moveTo>
                <a:cubicBezTo>
                  <a:pt x="1765556" y="947564"/>
                  <a:pt x="1772146" y="938947"/>
                  <a:pt x="1777215" y="936412"/>
                </a:cubicBezTo>
                <a:lnTo>
                  <a:pt x="1777215" y="936412"/>
                </a:lnTo>
                <a:cubicBezTo>
                  <a:pt x="1777215" y="936412"/>
                  <a:pt x="1777215" y="936412"/>
                  <a:pt x="1777215" y="936412"/>
                </a:cubicBezTo>
                <a:lnTo>
                  <a:pt x="1777215" y="936412"/>
                </a:lnTo>
                <a:cubicBezTo>
                  <a:pt x="1777215" y="933878"/>
                  <a:pt x="1793435" y="937933"/>
                  <a:pt x="1795969" y="945536"/>
                </a:cubicBezTo>
                <a:lnTo>
                  <a:pt x="1795969" y="945536"/>
                </a:lnTo>
                <a:cubicBezTo>
                  <a:pt x="1798504" y="953139"/>
                  <a:pt x="1794449" y="961756"/>
                  <a:pt x="1786846" y="964291"/>
                </a:cubicBezTo>
                <a:lnTo>
                  <a:pt x="1786846" y="964291"/>
                </a:lnTo>
                <a:cubicBezTo>
                  <a:pt x="1785325" y="964798"/>
                  <a:pt x="1783804" y="965305"/>
                  <a:pt x="1781777" y="965305"/>
                </a:cubicBezTo>
                <a:lnTo>
                  <a:pt x="1781777" y="965305"/>
                </a:lnTo>
                <a:cubicBezTo>
                  <a:pt x="1775694" y="964798"/>
                  <a:pt x="1770118" y="961250"/>
                  <a:pt x="1768091" y="955167"/>
                </a:cubicBezTo>
                <a:close/>
                <a:moveTo>
                  <a:pt x="793856" y="944522"/>
                </a:moveTo>
                <a:lnTo>
                  <a:pt x="793856" y="944522"/>
                </a:lnTo>
                <a:cubicBezTo>
                  <a:pt x="788787" y="941481"/>
                  <a:pt x="782704" y="932864"/>
                  <a:pt x="785746" y="925261"/>
                </a:cubicBezTo>
                <a:lnTo>
                  <a:pt x="785746" y="925261"/>
                </a:lnTo>
                <a:cubicBezTo>
                  <a:pt x="788787" y="917657"/>
                  <a:pt x="797404" y="914109"/>
                  <a:pt x="805007" y="917151"/>
                </a:cubicBezTo>
                <a:lnTo>
                  <a:pt x="805007" y="917151"/>
                </a:lnTo>
                <a:lnTo>
                  <a:pt x="805007" y="917151"/>
                </a:lnTo>
                <a:lnTo>
                  <a:pt x="805007" y="917151"/>
                </a:lnTo>
                <a:cubicBezTo>
                  <a:pt x="812611" y="920192"/>
                  <a:pt x="816666" y="928809"/>
                  <a:pt x="813625" y="936412"/>
                </a:cubicBezTo>
                <a:lnTo>
                  <a:pt x="813625" y="936412"/>
                </a:lnTo>
                <a:cubicBezTo>
                  <a:pt x="811090" y="942495"/>
                  <a:pt x="805514" y="946043"/>
                  <a:pt x="799432" y="946043"/>
                </a:cubicBezTo>
                <a:lnTo>
                  <a:pt x="799432" y="946043"/>
                </a:lnTo>
                <a:cubicBezTo>
                  <a:pt x="797911" y="945536"/>
                  <a:pt x="798925" y="945536"/>
                  <a:pt x="793856" y="944522"/>
                </a:cubicBezTo>
                <a:close/>
                <a:moveTo>
                  <a:pt x="1830945" y="931850"/>
                </a:moveTo>
                <a:cubicBezTo>
                  <a:pt x="1827904" y="924247"/>
                  <a:pt x="1831452" y="915630"/>
                  <a:pt x="1839055" y="912588"/>
                </a:cubicBezTo>
                <a:lnTo>
                  <a:pt x="1839055" y="912588"/>
                </a:lnTo>
                <a:cubicBezTo>
                  <a:pt x="1846658" y="909547"/>
                  <a:pt x="1855276" y="913096"/>
                  <a:pt x="1858317" y="920699"/>
                </a:cubicBezTo>
                <a:lnTo>
                  <a:pt x="1858317" y="920699"/>
                </a:lnTo>
                <a:cubicBezTo>
                  <a:pt x="1861358" y="928302"/>
                  <a:pt x="1857810" y="936919"/>
                  <a:pt x="1850207" y="939960"/>
                </a:cubicBezTo>
                <a:lnTo>
                  <a:pt x="1850207" y="939960"/>
                </a:lnTo>
                <a:cubicBezTo>
                  <a:pt x="1848179" y="940467"/>
                  <a:pt x="1846658" y="940974"/>
                  <a:pt x="1844630" y="940974"/>
                </a:cubicBezTo>
                <a:lnTo>
                  <a:pt x="1844630" y="940974"/>
                </a:lnTo>
                <a:cubicBezTo>
                  <a:pt x="1838548" y="941481"/>
                  <a:pt x="1832972" y="937933"/>
                  <a:pt x="1830945" y="931850"/>
                </a:cubicBezTo>
                <a:close/>
                <a:moveTo>
                  <a:pt x="732523" y="918164"/>
                </a:moveTo>
                <a:cubicBezTo>
                  <a:pt x="724920" y="914616"/>
                  <a:pt x="721878" y="905999"/>
                  <a:pt x="724920" y="898396"/>
                </a:cubicBezTo>
                <a:lnTo>
                  <a:pt x="724920" y="898396"/>
                </a:lnTo>
                <a:cubicBezTo>
                  <a:pt x="728468" y="890792"/>
                  <a:pt x="737084" y="887751"/>
                  <a:pt x="744688" y="890792"/>
                </a:cubicBezTo>
                <a:lnTo>
                  <a:pt x="744688" y="890792"/>
                </a:lnTo>
                <a:lnTo>
                  <a:pt x="744688" y="890792"/>
                </a:lnTo>
                <a:lnTo>
                  <a:pt x="744688" y="890792"/>
                </a:lnTo>
                <a:cubicBezTo>
                  <a:pt x="752291" y="894341"/>
                  <a:pt x="755333" y="902958"/>
                  <a:pt x="752291" y="910561"/>
                </a:cubicBezTo>
                <a:lnTo>
                  <a:pt x="752291" y="910561"/>
                </a:lnTo>
                <a:cubicBezTo>
                  <a:pt x="749757" y="916137"/>
                  <a:pt x="744181" y="919178"/>
                  <a:pt x="738605" y="919178"/>
                </a:cubicBezTo>
                <a:lnTo>
                  <a:pt x="738605" y="919178"/>
                </a:lnTo>
                <a:cubicBezTo>
                  <a:pt x="736578" y="919685"/>
                  <a:pt x="734550" y="919178"/>
                  <a:pt x="732523" y="918164"/>
                </a:cubicBezTo>
                <a:close/>
                <a:moveTo>
                  <a:pt x="1892785" y="905999"/>
                </a:moveTo>
                <a:cubicBezTo>
                  <a:pt x="1889237" y="898396"/>
                  <a:pt x="1892785" y="889779"/>
                  <a:pt x="1899881" y="886230"/>
                </a:cubicBezTo>
                <a:lnTo>
                  <a:pt x="1899881" y="886230"/>
                </a:lnTo>
                <a:cubicBezTo>
                  <a:pt x="1907484" y="882682"/>
                  <a:pt x="1916102" y="886230"/>
                  <a:pt x="1919650" y="893327"/>
                </a:cubicBezTo>
                <a:lnTo>
                  <a:pt x="1919650" y="893327"/>
                </a:lnTo>
                <a:cubicBezTo>
                  <a:pt x="1923198" y="900930"/>
                  <a:pt x="1919650" y="909547"/>
                  <a:pt x="1912553" y="913096"/>
                </a:cubicBezTo>
                <a:lnTo>
                  <a:pt x="1912553" y="913096"/>
                </a:lnTo>
                <a:cubicBezTo>
                  <a:pt x="1910526" y="914109"/>
                  <a:pt x="1908499" y="914616"/>
                  <a:pt x="1906471" y="914616"/>
                </a:cubicBezTo>
                <a:lnTo>
                  <a:pt x="1906471" y="914616"/>
                </a:lnTo>
                <a:cubicBezTo>
                  <a:pt x="1900388" y="914616"/>
                  <a:pt x="1894812" y="911575"/>
                  <a:pt x="1892785" y="905999"/>
                </a:cubicBezTo>
                <a:close/>
                <a:moveTo>
                  <a:pt x="671697" y="889272"/>
                </a:moveTo>
                <a:cubicBezTo>
                  <a:pt x="664600" y="885724"/>
                  <a:pt x="661559" y="876600"/>
                  <a:pt x="665107" y="868996"/>
                </a:cubicBezTo>
                <a:lnTo>
                  <a:pt x="665107" y="868996"/>
                </a:lnTo>
                <a:cubicBezTo>
                  <a:pt x="668655" y="861900"/>
                  <a:pt x="677779" y="858859"/>
                  <a:pt x="684876" y="862407"/>
                </a:cubicBezTo>
                <a:lnTo>
                  <a:pt x="684876" y="862407"/>
                </a:lnTo>
                <a:cubicBezTo>
                  <a:pt x="691972" y="865955"/>
                  <a:pt x="695013" y="875079"/>
                  <a:pt x="691465" y="882175"/>
                </a:cubicBezTo>
                <a:lnTo>
                  <a:pt x="691465" y="882175"/>
                </a:lnTo>
                <a:cubicBezTo>
                  <a:pt x="688930" y="887244"/>
                  <a:pt x="683355" y="890286"/>
                  <a:pt x="678286" y="890286"/>
                </a:cubicBezTo>
                <a:lnTo>
                  <a:pt x="678286" y="890286"/>
                </a:lnTo>
                <a:cubicBezTo>
                  <a:pt x="676258" y="890792"/>
                  <a:pt x="673724" y="890286"/>
                  <a:pt x="671697" y="889272"/>
                </a:cubicBezTo>
                <a:close/>
                <a:moveTo>
                  <a:pt x="1953104" y="877106"/>
                </a:moveTo>
                <a:cubicBezTo>
                  <a:pt x="1949556" y="870010"/>
                  <a:pt x="1952091" y="860886"/>
                  <a:pt x="1959187" y="856831"/>
                </a:cubicBezTo>
                <a:lnTo>
                  <a:pt x="1959187" y="856831"/>
                </a:lnTo>
                <a:cubicBezTo>
                  <a:pt x="1966283" y="853283"/>
                  <a:pt x="1975407" y="855817"/>
                  <a:pt x="1979463" y="862914"/>
                </a:cubicBezTo>
                <a:lnTo>
                  <a:pt x="1979463" y="862914"/>
                </a:lnTo>
                <a:cubicBezTo>
                  <a:pt x="1983011" y="870010"/>
                  <a:pt x="1980476" y="879134"/>
                  <a:pt x="1973380" y="883189"/>
                </a:cubicBezTo>
                <a:lnTo>
                  <a:pt x="1973380" y="883189"/>
                </a:lnTo>
                <a:cubicBezTo>
                  <a:pt x="1971352" y="884203"/>
                  <a:pt x="1968817" y="884710"/>
                  <a:pt x="1966283" y="884710"/>
                </a:cubicBezTo>
                <a:lnTo>
                  <a:pt x="1966283" y="884710"/>
                </a:lnTo>
                <a:cubicBezTo>
                  <a:pt x="1960707" y="885217"/>
                  <a:pt x="1955639" y="882175"/>
                  <a:pt x="1953104" y="877106"/>
                </a:cubicBezTo>
                <a:close/>
                <a:moveTo>
                  <a:pt x="612391" y="856831"/>
                </a:moveTo>
                <a:cubicBezTo>
                  <a:pt x="605294" y="852776"/>
                  <a:pt x="602760" y="843652"/>
                  <a:pt x="606815" y="836556"/>
                </a:cubicBezTo>
                <a:lnTo>
                  <a:pt x="606815" y="836556"/>
                </a:lnTo>
                <a:cubicBezTo>
                  <a:pt x="610870" y="829459"/>
                  <a:pt x="619994" y="826925"/>
                  <a:pt x="627090" y="830980"/>
                </a:cubicBezTo>
                <a:lnTo>
                  <a:pt x="627090" y="830980"/>
                </a:lnTo>
                <a:cubicBezTo>
                  <a:pt x="634187" y="835035"/>
                  <a:pt x="636721" y="844159"/>
                  <a:pt x="632666" y="851255"/>
                </a:cubicBezTo>
                <a:lnTo>
                  <a:pt x="632666" y="851255"/>
                </a:lnTo>
                <a:cubicBezTo>
                  <a:pt x="630132" y="855817"/>
                  <a:pt x="625063" y="858859"/>
                  <a:pt x="619994" y="858859"/>
                </a:cubicBezTo>
                <a:lnTo>
                  <a:pt x="619994" y="858859"/>
                </a:lnTo>
                <a:cubicBezTo>
                  <a:pt x="617459" y="858859"/>
                  <a:pt x="614925" y="858352"/>
                  <a:pt x="612391" y="856831"/>
                </a:cubicBezTo>
                <a:close/>
                <a:moveTo>
                  <a:pt x="2011903" y="845679"/>
                </a:moveTo>
                <a:cubicBezTo>
                  <a:pt x="2007848" y="838583"/>
                  <a:pt x="2010383" y="829459"/>
                  <a:pt x="2016972" y="825404"/>
                </a:cubicBezTo>
                <a:lnTo>
                  <a:pt x="2016972" y="825404"/>
                </a:lnTo>
                <a:lnTo>
                  <a:pt x="2016972" y="825404"/>
                </a:lnTo>
                <a:lnTo>
                  <a:pt x="2016972" y="825404"/>
                </a:lnTo>
                <a:cubicBezTo>
                  <a:pt x="2024068" y="821349"/>
                  <a:pt x="2033192" y="823883"/>
                  <a:pt x="2037247" y="830473"/>
                </a:cubicBezTo>
                <a:lnTo>
                  <a:pt x="2037247" y="830473"/>
                </a:lnTo>
                <a:cubicBezTo>
                  <a:pt x="2041302" y="837569"/>
                  <a:pt x="2038768" y="846693"/>
                  <a:pt x="2031671" y="850748"/>
                </a:cubicBezTo>
                <a:lnTo>
                  <a:pt x="2031671" y="850748"/>
                </a:lnTo>
                <a:cubicBezTo>
                  <a:pt x="2029137" y="852269"/>
                  <a:pt x="2026603" y="852776"/>
                  <a:pt x="2024068" y="852776"/>
                </a:cubicBezTo>
                <a:lnTo>
                  <a:pt x="2024068" y="852776"/>
                </a:lnTo>
                <a:cubicBezTo>
                  <a:pt x="2019506" y="852776"/>
                  <a:pt x="2014437" y="850242"/>
                  <a:pt x="2011903" y="845679"/>
                </a:cubicBezTo>
                <a:close/>
                <a:moveTo>
                  <a:pt x="554605" y="821856"/>
                </a:moveTo>
                <a:lnTo>
                  <a:pt x="554605" y="821856"/>
                </a:lnTo>
                <a:cubicBezTo>
                  <a:pt x="547510" y="817294"/>
                  <a:pt x="545482" y="808170"/>
                  <a:pt x="550044" y="801581"/>
                </a:cubicBezTo>
                <a:lnTo>
                  <a:pt x="550044" y="801581"/>
                </a:lnTo>
                <a:cubicBezTo>
                  <a:pt x="554605" y="794484"/>
                  <a:pt x="563730" y="792456"/>
                  <a:pt x="570826" y="797018"/>
                </a:cubicBezTo>
                <a:lnTo>
                  <a:pt x="570826" y="797018"/>
                </a:lnTo>
                <a:lnTo>
                  <a:pt x="570826" y="797018"/>
                </a:lnTo>
                <a:lnTo>
                  <a:pt x="570826" y="797018"/>
                </a:lnTo>
                <a:cubicBezTo>
                  <a:pt x="577923" y="801581"/>
                  <a:pt x="579950" y="810704"/>
                  <a:pt x="575388" y="817294"/>
                </a:cubicBezTo>
                <a:lnTo>
                  <a:pt x="575388" y="817294"/>
                </a:lnTo>
                <a:cubicBezTo>
                  <a:pt x="572346" y="821856"/>
                  <a:pt x="567785" y="824390"/>
                  <a:pt x="562716" y="824390"/>
                </a:cubicBezTo>
                <a:lnTo>
                  <a:pt x="562716" y="824390"/>
                </a:lnTo>
                <a:cubicBezTo>
                  <a:pt x="559674" y="824390"/>
                  <a:pt x="557140" y="823377"/>
                  <a:pt x="554605" y="821856"/>
                </a:cubicBezTo>
                <a:close/>
                <a:moveTo>
                  <a:pt x="2069181" y="810704"/>
                </a:moveTo>
                <a:cubicBezTo>
                  <a:pt x="2064619" y="803608"/>
                  <a:pt x="2066647" y="794484"/>
                  <a:pt x="2073743" y="789922"/>
                </a:cubicBezTo>
                <a:lnTo>
                  <a:pt x="2073743" y="789922"/>
                </a:lnTo>
                <a:cubicBezTo>
                  <a:pt x="2080840" y="785360"/>
                  <a:pt x="2089963" y="787388"/>
                  <a:pt x="2094525" y="794484"/>
                </a:cubicBezTo>
                <a:lnTo>
                  <a:pt x="2094525" y="794484"/>
                </a:lnTo>
                <a:cubicBezTo>
                  <a:pt x="2099088" y="801581"/>
                  <a:pt x="2097060" y="810704"/>
                  <a:pt x="2089963" y="815266"/>
                </a:cubicBezTo>
                <a:lnTo>
                  <a:pt x="2089963" y="815266"/>
                </a:lnTo>
                <a:cubicBezTo>
                  <a:pt x="2087429" y="816787"/>
                  <a:pt x="2084895" y="817801"/>
                  <a:pt x="2081853" y="817801"/>
                </a:cubicBezTo>
                <a:lnTo>
                  <a:pt x="2081853" y="817801"/>
                </a:lnTo>
                <a:cubicBezTo>
                  <a:pt x="2076784" y="817801"/>
                  <a:pt x="2072222" y="815266"/>
                  <a:pt x="2069181" y="810704"/>
                </a:cubicBezTo>
                <a:close/>
                <a:moveTo>
                  <a:pt x="498341" y="784346"/>
                </a:moveTo>
                <a:cubicBezTo>
                  <a:pt x="491752" y="779784"/>
                  <a:pt x="490231" y="770154"/>
                  <a:pt x="494793" y="763564"/>
                </a:cubicBezTo>
                <a:lnTo>
                  <a:pt x="494793" y="763564"/>
                </a:lnTo>
                <a:cubicBezTo>
                  <a:pt x="499355" y="756974"/>
                  <a:pt x="508986" y="755454"/>
                  <a:pt x="515575" y="760016"/>
                </a:cubicBezTo>
                <a:lnTo>
                  <a:pt x="515575" y="760016"/>
                </a:lnTo>
                <a:cubicBezTo>
                  <a:pt x="522165" y="764578"/>
                  <a:pt x="523686" y="774209"/>
                  <a:pt x="519123" y="780798"/>
                </a:cubicBezTo>
                <a:lnTo>
                  <a:pt x="519123" y="780798"/>
                </a:lnTo>
                <a:cubicBezTo>
                  <a:pt x="516082" y="784853"/>
                  <a:pt x="511520" y="786881"/>
                  <a:pt x="506959" y="786881"/>
                </a:cubicBezTo>
                <a:lnTo>
                  <a:pt x="506959" y="786881"/>
                </a:lnTo>
                <a:cubicBezTo>
                  <a:pt x="503917" y="786881"/>
                  <a:pt x="501382" y="785867"/>
                  <a:pt x="498341" y="784346"/>
                </a:cubicBezTo>
                <a:close/>
                <a:moveTo>
                  <a:pt x="2124939" y="773702"/>
                </a:moveTo>
                <a:cubicBezTo>
                  <a:pt x="2120377" y="767112"/>
                  <a:pt x="2121898" y="757481"/>
                  <a:pt x="2128487" y="752919"/>
                </a:cubicBezTo>
                <a:lnTo>
                  <a:pt x="2128487" y="752919"/>
                </a:lnTo>
                <a:cubicBezTo>
                  <a:pt x="2135076" y="748358"/>
                  <a:pt x="2144201" y="749878"/>
                  <a:pt x="2149269" y="756468"/>
                </a:cubicBezTo>
                <a:lnTo>
                  <a:pt x="2149269" y="756468"/>
                </a:lnTo>
                <a:cubicBezTo>
                  <a:pt x="2153831" y="763057"/>
                  <a:pt x="2152311" y="772688"/>
                  <a:pt x="2145721" y="777250"/>
                </a:cubicBezTo>
                <a:lnTo>
                  <a:pt x="2145721" y="777250"/>
                </a:lnTo>
                <a:cubicBezTo>
                  <a:pt x="2143186" y="779277"/>
                  <a:pt x="2140145" y="779784"/>
                  <a:pt x="2137104" y="779784"/>
                </a:cubicBezTo>
                <a:lnTo>
                  <a:pt x="2137104" y="779784"/>
                </a:lnTo>
                <a:cubicBezTo>
                  <a:pt x="2132035" y="779784"/>
                  <a:pt x="2127473" y="777757"/>
                  <a:pt x="2124939" y="773702"/>
                </a:cubicBezTo>
                <a:close/>
                <a:moveTo>
                  <a:pt x="444105" y="743795"/>
                </a:moveTo>
                <a:cubicBezTo>
                  <a:pt x="437515" y="738727"/>
                  <a:pt x="436501" y="729603"/>
                  <a:pt x="441570" y="723013"/>
                </a:cubicBezTo>
                <a:lnTo>
                  <a:pt x="441570" y="723013"/>
                </a:lnTo>
                <a:cubicBezTo>
                  <a:pt x="446639" y="716423"/>
                  <a:pt x="455763" y="715410"/>
                  <a:pt x="462352" y="720479"/>
                </a:cubicBezTo>
                <a:lnTo>
                  <a:pt x="462352" y="720479"/>
                </a:lnTo>
                <a:cubicBezTo>
                  <a:pt x="468942" y="725548"/>
                  <a:pt x="469956" y="734672"/>
                  <a:pt x="464887" y="741261"/>
                </a:cubicBezTo>
                <a:lnTo>
                  <a:pt x="464887" y="741261"/>
                </a:lnTo>
                <a:cubicBezTo>
                  <a:pt x="461846" y="744809"/>
                  <a:pt x="457790" y="746837"/>
                  <a:pt x="453228" y="746837"/>
                </a:cubicBezTo>
                <a:lnTo>
                  <a:pt x="453228" y="746837"/>
                </a:lnTo>
                <a:cubicBezTo>
                  <a:pt x="450187" y="747344"/>
                  <a:pt x="447146" y="746330"/>
                  <a:pt x="444105" y="743795"/>
                </a:cubicBezTo>
                <a:close/>
                <a:moveTo>
                  <a:pt x="2178668" y="734165"/>
                </a:moveTo>
                <a:cubicBezTo>
                  <a:pt x="2173600" y="727575"/>
                  <a:pt x="2174614" y="718451"/>
                  <a:pt x="2181203" y="713382"/>
                </a:cubicBezTo>
                <a:lnTo>
                  <a:pt x="2181203" y="713382"/>
                </a:lnTo>
                <a:lnTo>
                  <a:pt x="2181203" y="713382"/>
                </a:lnTo>
                <a:lnTo>
                  <a:pt x="2181203" y="713382"/>
                </a:lnTo>
                <a:cubicBezTo>
                  <a:pt x="2187793" y="708313"/>
                  <a:pt x="2196916" y="709327"/>
                  <a:pt x="2201985" y="715917"/>
                </a:cubicBezTo>
                <a:lnTo>
                  <a:pt x="2201985" y="715917"/>
                </a:lnTo>
                <a:cubicBezTo>
                  <a:pt x="2207054" y="722506"/>
                  <a:pt x="2206040" y="731630"/>
                  <a:pt x="2199451" y="736699"/>
                </a:cubicBezTo>
                <a:lnTo>
                  <a:pt x="2199451" y="736699"/>
                </a:lnTo>
                <a:cubicBezTo>
                  <a:pt x="2196916" y="738727"/>
                  <a:pt x="2193368" y="739740"/>
                  <a:pt x="2190327" y="739740"/>
                </a:cubicBezTo>
                <a:lnTo>
                  <a:pt x="2190327" y="739740"/>
                </a:lnTo>
                <a:cubicBezTo>
                  <a:pt x="2185765" y="739740"/>
                  <a:pt x="2181203" y="737713"/>
                  <a:pt x="2178668" y="734165"/>
                </a:cubicBezTo>
                <a:close/>
                <a:moveTo>
                  <a:pt x="391895" y="701217"/>
                </a:moveTo>
                <a:cubicBezTo>
                  <a:pt x="385813" y="695641"/>
                  <a:pt x="384799" y="686517"/>
                  <a:pt x="390375" y="680435"/>
                </a:cubicBezTo>
                <a:lnTo>
                  <a:pt x="390375" y="680435"/>
                </a:lnTo>
                <a:cubicBezTo>
                  <a:pt x="395951" y="674352"/>
                  <a:pt x="405074" y="673338"/>
                  <a:pt x="411157" y="678914"/>
                </a:cubicBezTo>
                <a:lnTo>
                  <a:pt x="411157" y="678914"/>
                </a:lnTo>
                <a:cubicBezTo>
                  <a:pt x="417239" y="684490"/>
                  <a:pt x="418254" y="693614"/>
                  <a:pt x="412677" y="699696"/>
                </a:cubicBezTo>
                <a:lnTo>
                  <a:pt x="412677" y="699696"/>
                </a:lnTo>
                <a:cubicBezTo>
                  <a:pt x="409636" y="703245"/>
                  <a:pt x="405581" y="704765"/>
                  <a:pt x="401526" y="704765"/>
                </a:cubicBezTo>
                <a:lnTo>
                  <a:pt x="401526" y="704765"/>
                </a:lnTo>
                <a:cubicBezTo>
                  <a:pt x="398485" y="704765"/>
                  <a:pt x="394936" y="703751"/>
                  <a:pt x="391895" y="701217"/>
                </a:cubicBezTo>
                <a:close/>
                <a:moveTo>
                  <a:pt x="2230371" y="691586"/>
                </a:moveTo>
                <a:cubicBezTo>
                  <a:pt x="2224795" y="685504"/>
                  <a:pt x="2225809" y="675873"/>
                  <a:pt x="2231892" y="670804"/>
                </a:cubicBezTo>
                <a:lnTo>
                  <a:pt x="2231892" y="670804"/>
                </a:lnTo>
                <a:lnTo>
                  <a:pt x="2231892" y="670804"/>
                </a:lnTo>
                <a:lnTo>
                  <a:pt x="2231892" y="670804"/>
                </a:lnTo>
                <a:cubicBezTo>
                  <a:pt x="2237975" y="665228"/>
                  <a:pt x="2247605" y="666242"/>
                  <a:pt x="2252674" y="672325"/>
                </a:cubicBezTo>
                <a:lnTo>
                  <a:pt x="2252674" y="672325"/>
                </a:lnTo>
                <a:cubicBezTo>
                  <a:pt x="2258250" y="678407"/>
                  <a:pt x="2257236" y="688038"/>
                  <a:pt x="2251153" y="693107"/>
                </a:cubicBezTo>
                <a:lnTo>
                  <a:pt x="2251153" y="693107"/>
                </a:lnTo>
                <a:cubicBezTo>
                  <a:pt x="2248112" y="695641"/>
                  <a:pt x="2245070" y="696655"/>
                  <a:pt x="2241522" y="696655"/>
                </a:cubicBezTo>
                <a:lnTo>
                  <a:pt x="2241522" y="696655"/>
                </a:lnTo>
                <a:cubicBezTo>
                  <a:pt x="2237467" y="696655"/>
                  <a:pt x="2233412" y="695135"/>
                  <a:pt x="2230371" y="691586"/>
                </a:cubicBezTo>
                <a:close/>
                <a:moveTo>
                  <a:pt x="341713" y="656104"/>
                </a:moveTo>
                <a:cubicBezTo>
                  <a:pt x="335631" y="650528"/>
                  <a:pt x="335631" y="640898"/>
                  <a:pt x="341207" y="635322"/>
                </a:cubicBezTo>
                <a:lnTo>
                  <a:pt x="341207" y="635322"/>
                </a:lnTo>
                <a:cubicBezTo>
                  <a:pt x="346782" y="629239"/>
                  <a:pt x="356413" y="629239"/>
                  <a:pt x="361989" y="634815"/>
                </a:cubicBezTo>
                <a:lnTo>
                  <a:pt x="361989" y="634815"/>
                </a:lnTo>
                <a:cubicBezTo>
                  <a:pt x="368072" y="640391"/>
                  <a:pt x="368072" y="650022"/>
                  <a:pt x="362496" y="655597"/>
                </a:cubicBezTo>
                <a:lnTo>
                  <a:pt x="362496" y="655597"/>
                </a:lnTo>
                <a:cubicBezTo>
                  <a:pt x="359454" y="658639"/>
                  <a:pt x="355906" y="660159"/>
                  <a:pt x="351851" y="660159"/>
                </a:cubicBezTo>
                <a:lnTo>
                  <a:pt x="351851" y="660159"/>
                </a:lnTo>
                <a:cubicBezTo>
                  <a:pt x="348303" y="660159"/>
                  <a:pt x="344755" y="658639"/>
                  <a:pt x="341713" y="656104"/>
                </a:cubicBezTo>
                <a:close/>
                <a:moveTo>
                  <a:pt x="2280046" y="646980"/>
                </a:moveTo>
                <a:cubicBezTo>
                  <a:pt x="2274470" y="640898"/>
                  <a:pt x="2274470" y="631774"/>
                  <a:pt x="2280552" y="626198"/>
                </a:cubicBezTo>
                <a:lnTo>
                  <a:pt x="2280552" y="626198"/>
                </a:lnTo>
                <a:cubicBezTo>
                  <a:pt x="2286635" y="620622"/>
                  <a:pt x="2295759" y="620622"/>
                  <a:pt x="2301335" y="626705"/>
                </a:cubicBezTo>
                <a:lnTo>
                  <a:pt x="2301335" y="626705"/>
                </a:lnTo>
                <a:cubicBezTo>
                  <a:pt x="2306911" y="632787"/>
                  <a:pt x="2306911" y="641912"/>
                  <a:pt x="2300828" y="647487"/>
                </a:cubicBezTo>
                <a:lnTo>
                  <a:pt x="2300828" y="647487"/>
                </a:lnTo>
                <a:cubicBezTo>
                  <a:pt x="2297787" y="650022"/>
                  <a:pt x="2294239" y="651542"/>
                  <a:pt x="2290690" y="651542"/>
                </a:cubicBezTo>
                <a:lnTo>
                  <a:pt x="2290690" y="651542"/>
                </a:lnTo>
                <a:cubicBezTo>
                  <a:pt x="2286635" y="651542"/>
                  <a:pt x="2283087" y="650022"/>
                  <a:pt x="2280046" y="646980"/>
                </a:cubicBezTo>
                <a:close/>
                <a:moveTo>
                  <a:pt x="294067" y="608457"/>
                </a:moveTo>
                <a:cubicBezTo>
                  <a:pt x="288490" y="602374"/>
                  <a:pt x="288490" y="593250"/>
                  <a:pt x="294573" y="587675"/>
                </a:cubicBezTo>
                <a:lnTo>
                  <a:pt x="294573" y="587675"/>
                </a:lnTo>
                <a:cubicBezTo>
                  <a:pt x="300656" y="582099"/>
                  <a:pt x="309780" y="582099"/>
                  <a:pt x="315356" y="588181"/>
                </a:cubicBezTo>
                <a:lnTo>
                  <a:pt x="315356" y="588181"/>
                </a:lnTo>
                <a:lnTo>
                  <a:pt x="315356" y="588181"/>
                </a:lnTo>
                <a:lnTo>
                  <a:pt x="315356" y="588181"/>
                </a:lnTo>
                <a:cubicBezTo>
                  <a:pt x="320931" y="594264"/>
                  <a:pt x="320931" y="603388"/>
                  <a:pt x="314849" y="608964"/>
                </a:cubicBezTo>
                <a:lnTo>
                  <a:pt x="314849" y="608964"/>
                </a:lnTo>
                <a:cubicBezTo>
                  <a:pt x="311808" y="611498"/>
                  <a:pt x="308259" y="613019"/>
                  <a:pt x="304711" y="613019"/>
                </a:cubicBezTo>
                <a:lnTo>
                  <a:pt x="304711" y="613019"/>
                </a:lnTo>
                <a:cubicBezTo>
                  <a:pt x="300656" y="613019"/>
                  <a:pt x="296601" y="611498"/>
                  <a:pt x="294067" y="608457"/>
                </a:cubicBezTo>
                <a:close/>
                <a:moveTo>
                  <a:pt x="2327693" y="599840"/>
                </a:moveTo>
                <a:cubicBezTo>
                  <a:pt x="2321611" y="594264"/>
                  <a:pt x="2321611" y="584633"/>
                  <a:pt x="2327186" y="579058"/>
                </a:cubicBezTo>
                <a:lnTo>
                  <a:pt x="2327186" y="579058"/>
                </a:lnTo>
                <a:cubicBezTo>
                  <a:pt x="2332762" y="572975"/>
                  <a:pt x="2342393" y="572975"/>
                  <a:pt x="2347969" y="578551"/>
                </a:cubicBezTo>
                <a:lnTo>
                  <a:pt x="2347969" y="578551"/>
                </a:lnTo>
                <a:cubicBezTo>
                  <a:pt x="2354051" y="584126"/>
                  <a:pt x="2354051" y="593757"/>
                  <a:pt x="2348475" y="599333"/>
                </a:cubicBezTo>
                <a:lnTo>
                  <a:pt x="2348475" y="599333"/>
                </a:lnTo>
                <a:cubicBezTo>
                  <a:pt x="2345434" y="602374"/>
                  <a:pt x="2341886" y="603895"/>
                  <a:pt x="2337831" y="603895"/>
                </a:cubicBezTo>
                <a:lnTo>
                  <a:pt x="2337831" y="603895"/>
                </a:lnTo>
                <a:cubicBezTo>
                  <a:pt x="2334283" y="603895"/>
                  <a:pt x="2330734" y="602881"/>
                  <a:pt x="2327693" y="599840"/>
                </a:cubicBezTo>
                <a:close/>
                <a:moveTo>
                  <a:pt x="248447" y="558782"/>
                </a:moveTo>
                <a:lnTo>
                  <a:pt x="248447" y="558782"/>
                </a:lnTo>
                <a:cubicBezTo>
                  <a:pt x="242871" y="552699"/>
                  <a:pt x="243885" y="543069"/>
                  <a:pt x="249967" y="538000"/>
                </a:cubicBezTo>
                <a:lnTo>
                  <a:pt x="249967" y="538000"/>
                </a:lnTo>
                <a:cubicBezTo>
                  <a:pt x="256050" y="532424"/>
                  <a:pt x="265680" y="533438"/>
                  <a:pt x="270749" y="539520"/>
                </a:cubicBezTo>
                <a:lnTo>
                  <a:pt x="270749" y="539520"/>
                </a:lnTo>
                <a:lnTo>
                  <a:pt x="270749" y="539520"/>
                </a:lnTo>
                <a:lnTo>
                  <a:pt x="270749" y="539520"/>
                </a:lnTo>
                <a:cubicBezTo>
                  <a:pt x="276326" y="545603"/>
                  <a:pt x="275311" y="555234"/>
                  <a:pt x="269229" y="560303"/>
                </a:cubicBezTo>
                <a:lnTo>
                  <a:pt x="269229" y="560303"/>
                </a:lnTo>
                <a:cubicBezTo>
                  <a:pt x="266188" y="562837"/>
                  <a:pt x="263146" y="563851"/>
                  <a:pt x="259598" y="563851"/>
                </a:cubicBezTo>
                <a:lnTo>
                  <a:pt x="259598" y="563851"/>
                </a:lnTo>
                <a:cubicBezTo>
                  <a:pt x="255543" y="563851"/>
                  <a:pt x="250981" y="561823"/>
                  <a:pt x="248447" y="558782"/>
                </a:cubicBezTo>
                <a:close/>
                <a:moveTo>
                  <a:pt x="2372806" y="550672"/>
                </a:moveTo>
                <a:cubicBezTo>
                  <a:pt x="2366723" y="545096"/>
                  <a:pt x="2365710" y="535972"/>
                  <a:pt x="2371285" y="529890"/>
                </a:cubicBezTo>
                <a:lnTo>
                  <a:pt x="2371285" y="529890"/>
                </a:lnTo>
                <a:lnTo>
                  <a:pt x="2371285" y="529890"/>
                </a:lnTo>
                <a:lnTo>
                  <a:pt x="2371285" y="529890"/>
                </a:lnTo>
                <a:cubicBezTo>
                  <a:pt x="2376861" y="523807"/>
                  <a:pt x="2385985" y="522793"/>
                  <a:pt x="2392067" y="528369"/>
                </a:cubicBezTo>
                <a:lnTo>
                  <a:pt x="2392067" y="528369"/>
                </a:lnTo>
                <a:cubicBezTo>
                  <a:pt x="2398150" y="533945"/>
                  <a:pt x="2399164" y="543069"/>
                  <a:pt x="2393588" y="549151"/>
                </a:cubicBezTo>
                <a:lnTo>
                  <a:pt x="2393588" y="549151"/>
                </a:lnTo>
                <a:cubicBezTo>
                  <a:pt x="2390547" y="552699"/>
                  <a:pt x="2386492" y="554220"/>
                  <a:pt x="2382437" y="554220"/>
                </a:cubicBezTo>
                <a:lnTo>
                  <a:pt x="2382437" y="554220"/>
                </a:lnTo>
                <a:cubicBezTo>
                  <a:pt x="2379395" y="554220"/>
                  <a:pt x="2375847" y="553206"/>
                  <a:pt x="2372806" y="550672"/>
                </a:cubicBezTo>
                <a:close/>
                <a:moveTo>
                  <a:pt x="204854" y="506573"/>
                </a:moveTo>
                <a:cubicBezTo>
                  <a:pt x="199785" y="499983"/>
                  <a:pt x="200799" y="490859"/>
                  <a:pt x="207389" y="485791"/>
                </a:cubicBezTo>
                <a:lnTo>
                  <a:pt x="207389" y="485791"/>
                </a:lnTo>
                <a:cubicBezTo>
                  <a:pt x="213978" y="480722"/>
                  <a:pt x="223102" y="481735"/>
                  <a:pt x="228171" y="488325"/>
                </a:cubicBezTo>
                <a:lnTo>
                  <a:pt x="228171" y="488325"/>
                </a:lnTo>
                <a:cubicBezTo>
                  <a:pt x="233240" y="494914"/>
                  <a:pt x="232226" y="504038"/>
                  <a:pt x="225637" y="509107"/>
                </a:cubicBezTo>
                <a:lnTo>
                  <a:pt x="225637" y="509107"/>
                </a:lnTo>
                <a:cubicBezTo>
                  <a:pt x="223102" y="511135"/>
                  <a:pt x="219554" y="512148"/>
                  <a:pt x="216513" y="512148"/>
                </a:cubicBezTo>
                <a:lnTo>
                  <a:pt x="216513" y="512148"/>
                </a:lnTo>
                <a:cubicBezTo>
                  <a:pt x="212457" y="512148"/>
                  <a:pt x="207896" y="510121"/>
                  <a:pt x="204854" y="506573"/>
                </a:cubicBezTo>
                <a:close/>
                <a:moveTo>
                  <a:pt x="2415891" y="499476"/>
                </a:moveTo>
                <a:cubicBezTo>
                  <a:pt x="2409302" y="494407"/>
                  <a:pt x="2408288" y="485284"/>
                  <a:pt x="2413357" y="478694"/>
                </a:cubicBezTo>
                <a:lnTo>
                  <a:pt x="2413357" y="478694"/>
                </a:lnTo>
                <a:cubicBezTo>
                  <a:pt x="2418426" y="472105"/>
                  <a:pt x="2427549" y="471091"/>
                  <a:pt x="2434139" y="476160"/>
                </a:cubicBezTo>
                <a:lnTo>
                  <a:pt x="2434139" y="476160"/>
                </a:lnTo>
                <a:cubicBezTo>
                  <a:pt x="2440729" y="481229"/>
                  <a:pt x="2441742" y="490352"/>
                  <a:pt x="2436674" y="496942"/>
                </a:cubicBezTo>
                <a:lnTo>
                  <a:pt x="2436674" y="496942"/>
                </a:lnTo>
                <a:cubicBezTo>
                  <a:pt x="2433632" y="500490"/>
                  <a:pt x="2429577" y="502518"/>
                  <a:pt x="2425015" y="502518"/>
                </a:cubicBezTo>
                <a:lnTo>
                  <a:pt x="2425015" y="502518"/>
                </a:lnTo>
                <a:cubicBezTo>
                  <a:pt x="2421974" y="502518"/>
                  <a:pt x="2418426" y="501504"/>
                  <a:pt x="2415891" y="499476"/>
                </a:cubicBezTo>
                <a:close/>
                <a:moveTo>
                  <a:pt x="164303" y="452843"/>
                </a:moveTo>
                <a:cubicBezTo>
                  <a:pt x="159742" y="446253"/>
                  <a:pt x="161262" y="437129"/>
                  <a:pt x="167852" y="432061"/>
                </a:cubicBezTo>
                <a:lnTo>
                  <a:pt x="167852" y="432061"/>
                </a:lnTo>
                <a:cubicBezTo>
                  <a:pt x="174441" y="427499"/>
                  <a:pt x="184072" y="428512"/>
                  <a:pt x="188634" y="435609"/>
                </a:cubicBezTo>
                <a:lnTo>
                  <a:pt x="188634" y="435609"/>
                </a:lnTo>
                <a:cubicBezTo>
                  <a:pt x="193196" y="442198"/>
                  <a:pt x="191675" y="451322"/>
                  <a:pt x="185086" y="456391"/>
                </a:cubicBezTo>
                <a:lnTo>
                  <a:pt x="185086" y="456391"/>
                </a:lnTo>
                <a:cubicBezTo>
                  <a:pt x="182552" y="458419"/>
                  <a:pt x="179510" y="458925"/>
                  <a:pt x="176469" y="458925"/>
                </a:cubicBezTo>
                <a:lnTo>
                  <a:pt x="176469" y="458925"/>
                </a:lnTo>
                <a:cubicBezTo>
                  <a:pt x="171400" y="458925"/>
                  <a:pt x="166838" y="456898"/>
                  <a:pt x="164303" y="452843"/>
                </a:cubicBezTo>
                <a:close/>
                <a:moveTo>
                  <a:pt x="2456442" y="446253"/>
                </a:moveTo>
                <a:cubicBezTo>
                  <a:pt x="2449853" y="441691"/>
                  <a:pt x="2448332" y="432061"/>
                  <a:pt x="2452894" y="425471"/>
                </a:cubicBezTo>
                <a:lnTo>
                  <a:pt x="2452894" y="425471"/>
                </a:lnTo>
                <a:cubicBezTo>
                  <a:pt x="2457456" y="418882"/>
                  <a:pt x="2467087" y="417361"/>
                  <a:pt x="2473677" y="421923"/>
                </a:cubicBezTo>
                <a:lnTo>
                  <a:pt x="2473677" y="421923"/>
                </a:lnTo>
                <a:cubicBezTo>
                  <a:pt x="2480266" y="426485"/>
                  <a:pt x="2481787" y="436116"/>
                  <a:pt x="2477224" y="442705"/>
                </a:cubicBezTo>
                <a:lnTo>
                  <a:pt x="2477224" y="442705"/>
                </a:lnTo>
                <a:cubicBezTo>
                  <a:pt x="2474183" y="446760"/>
                  <a:pt x="2469621" y="448788"/>
                  <a:pt x="2465059" y="448788"/>
                </a:cubicBezTo>
                <a:lnTo>
                  <a:pt x="2465059" y="448788"/>
                </a:lnTo>
                <a:cubicBezTo>
                  <a:pt x="2462018" y="448788"/>
                  <a:pt x="2458977" y="448281"/>
                  <a:pt x="2456442" y="446253"/>
                </a:cubicBezTo>
                <a:close/>
                <a:moveTo>
                  <a:pt x="125780" y="397085"/>
                </a:moveTo>
                <a:cubicBezTo>
                  <a:pt x="121218" y="389989"/>
                  <a:pt x="123246" y="380865"/>
                  <a:pt x="130342" y="376303"/>
                </a:cubicBezTo>
                <a:lnTo>
                  <a:pt x="130342" y="376303"/>
                </a:lnTo>
                <a:cubicBezTo>
                  <a:pt x="137439" y="371741"/>
                  <a:pt x="146562" y="373769"/>
                  <a:pt x="151124" y="380865"/>
                </a:cubicBezTo>
                <a:lnTo>
                  <a:pt x="151124" y="380865"/>
                </a:lnTo>
                <a:cubicBezTo>
                  <a:pt x="155686" y="387961"/>
                  <a:pt x="153659" y="397085"/>
                  <a:pt x="146562" y="401647"/>
                </a:cubicBezTo>
                <a:lnTo>
                  <a:pt x="146562" y="401647"/>
                </a:lnTo>
                <a:cubicBezTo>
                  <a:pt x="144028" y="403168"/>
                  <a:pt x="141493" y="404182"/>
                  <a:pt x="138452" y="404182"/>
                </a:cubicBezTo>
                <a:lnTo>
                  <a:pt x="138452" y="404182"/>
                </a:lnTo>
                <a:cubicBezTo>
                  <a:pt x="133383" y="403675"/>
                  <a:pt x="128821" y="401140"/>
                  <a:pt x="125780" y="397085"/>
                </a:cubicBezTo>
                <a:close/>
                <a:moveTo>
                  <a:pt x="2493952" y="391003"/>
                </a:moveTo>
                <a:cubicBezTo>
                  <a:pt x="2486855" y="386441"/>
                  <a:pt x="2484828" y="377317"/>
                  <a:pt x="2489390" y="370727"/>
                </a:cubicBezTo>
                <a:lnTo>
                  <a:pt x="2489390" y="370727"/>
                </a:lnTo>
                <a:cubicBezTo>
                  <a:pt x="2493952" y="363631"/>
                  <a:pt x="2503076" y="363124"/>
                  <a:pt x="2509665" y="367686"/>
                </a:cubicBezTo>
                <a:lnTo>
                  <a:pt x="2509665" y="367686"/>
                </a:lnTo>
                <a:cubicBezTo>
                  <a:pt x="2516762" y="372248"/>
                  <a:pt x="2518789" y="379344"/>
                  <a:pt x="2514227" y="389482"/>
                </a:cubicBezTo>
                <a:lnTo>
                  <a:pt x="2514227" y="389482"/>
                </a:lnTo>
                <a:cubicBezTo>
                  <a:pt x="2511186" y="389482"/>
                  <a:pt x="2506624" y="395058"/>
                  <a:pt x="2501555" y="395058"/>
                </a:cubicBezTo>
                <a:lnTo>
                  <a:pt x="2501555" y="395058"/>
                </a:lnTo>
                <a:cubicBezTo>
                  <a:pt x="2499528" y="395058"/>
                  <a:pt x="2496486" y="392524"/>
                  <a:pt x="2493952" y="391003"/>
                </a:cubicBezTo>
                <a:close/>
                <a:moveTo>
                  <a:pt x="90298" y="339301"/>
                </a:moveTo>
                <a:cubicBezTo>
                  <a:pt x="86243" y="332204"/>
                  <a:pt x="88778" y="323080"/>
                  <a:pt x="95367" y="319025"/>
                </a:cubicBezTo>
                <a:lnTo>
                  <a:pt x="95367" y="319025"/>
                </a:lnTo>
                <a:cubicBezTo>
                  <a:pt x="102463" y="314970"/>
                  <a:pt x="111588" y="317504"/>
                  <a:pt x="115642" y="324601"/>
                </a:cubicBezTo>
                <a:lnTo>
                  <a:pt x="115642" y="324601"/>
                </a:lnTo>
                <a:cubicBezTo>
                  <a:pt x="119698" y="331697"/>
                  <a:pt x="117670" y="340821"/>
                  <a:pt x="110573" y="344876"/>
                </a:cubicBezTo>
                <a:lnTo>
                  <a:pt x="110573" y="344876"/>
                </a:lnTo>
                <a:cubicBezTo>
                  <a:pt x="108039" y="346397"/>
                  <a:pt x="105505" y="346904"/>
                  <a:pt x="102970" y="346904"/>
                </a:cubicBezTo>
                <a:lnTo>
                  <a:pt x="102970" y="346904"/>
                </a:lnTo>
                <a:cubicBezTo>
                  <a:pt x="98408" y="346904"/>
                  <a:pt x="93339" y="344369"/>
                  <a:pt x="90298" y="339301"/>
                </a:cubicBezTo>
                <a:close/>
                <a:moveTo>
                  <a:pt x="2529434" y="334232"/>
                </a:moveTo>
                <a:cubicBezTo>
                  <a:pt x="2522337" y="330176"/>
                  <a:pt x="2519803" y="321053"/>
                  <a:pt x="2523858" y="313956"/>
                </a:cubicBezTo>
                <a:lnTo>
                  <a:pt x="2523858" y="313956"/>
                </a:lnTo>
                <a:cubicBezTo>
                  <a:pt x="2527913" y="306860"/>
                  <a:pt x="2537037" y="304325"/>
                  <a:pt x="2544133" y="308380"/>
                </a:cubicBezTo>
                <a:lnTo>
                  <a:pt x="2544133" y="308380"/>
                </a:lnTo>
                <a:cubicBezTo>
                  <a:pt x="2551230" y="312435"/>
                  <a:pt x="2553764" y="321559"/>
                  <a:pt x="2549709" y="328656"/>
                </a:cubicBezTo>
                <a:lnTo>
                  <a:pt x="2549709" y="328656"/>
                </a:lnTo>
                <a:cubicBezTo>
                  <a:pt x="2547175" y="333218"/>
                  <a:pt x="2542106" y="336259"/>
                  <a:pt x="2536530" y="336259"/>
                </a:cubicBezTo>
                <a:lnTo>
                  <a:pt x="2536530" y="336259"/>
                </a:lnTo>
                <a:cubicBezTo>
                  <a:pt x="2533995" y="336259"/>
                  <a:pt x="2531461" y="335752"/>
                  <a:pt x="2529434" y="334232"/>
                </a:cubicBezTo>
                <a:close/>
                <a:moveTo>
                  <a:pt x="57857" y="279995"/>
                </a:moveTo>
                <a:cubicBezTo>
                  <a:pt x="54309" y="272898"/>
                  <a:pt x="56844" y="263774"/>
                  <a:pt x="63940" y="259719"/>
                </a:cubicBezTo>
                <a:lnTo>
                  <a:pt x="63940" y="259719"/>
                </a:lnTo>
                <a:cubicBezTo>
                  <a:pt x="71037" y="256171"/>
                  <a:pt x="80160" y="258705"/>
                  <a:pt x="84216" y="265802"/>
                </a:cubicBezTo>
                <a:lnTo>
                  <a:pt x="84216" y="265802"/>
                </a:lnTo>
                <a:cubicBezTo>
                  <a:pt x="87764" y="272898"/>
                  <a:pt x="85229" y="282022"/>
                  <a:pt x="78133" y="286077"/>
                </a:cubicBezTo>
                <a:lnTo>
                  <a:pt x="78133" y="286077"/>
                </a:lnTo>
                <a:cubicBezTo>
                  <a:pt x="76106" y="287091"/>
                  <a:pt x="73571" y="287598"/>
                  <a:pt x="71037" y="287598"/>
                </a:cubicBezTo>
                <a:lnTo>
                  <a:pt x="71037" y="287598"/>
                </a:lnTo>
                <a:cubicBezTo>
                  <a:pt x="65460" y="288105"/>
                  <a:pt x="60392" y="285064"/>
                  <a:pt x="57857" y="279995"/>
                </a:cubicBezTo>
                <a:close/>
                <a:moveTo>
                  <a:pt x="2561874" y="275940"/>
                </a:moveTo>
                <a:cubicBezTo>
                  <a:pt x="2554778" y="272391"/>
                  <a:pt x="2551736" y="263268"/>
                  <a:pt x="2555285" y="256171"/>
                </a:cubicBezTo>
                <a:lnTo>
                  <a:pt x="2555285" y="256171"/>
                </a:lnTo>
                <a:cubicBezTo>
                  <a:pt x="2558833" y="249075"/>
                  <a:pt x="2567957" y="246033"/>
                  <a:pt x="2575054" y="249582"/>
                </a:cubicBezTo>
                <a:lnTo>
                  <a:pt x="2575054" y="249582"/>
                </a:lnTo>
                <a:cubicBezTo>
                  <a:pt x="2582150" y="253130"/>
                  <a:pt x="2585191" y="262254"/>
                  <a:pt x="2581643" y="269350"/>
                </a:cubicBezTo>
                <a:lnTo>
                  <a:pt x="2581643" y="269350"/>
                </a:lnTo>
                <a:cubicBezTo>
                  <a:pt x="2579108" y="274419"/>
                  <a:pt x="2574040" y="277460"/>
                  <a:pt x="2568464" y="277460"/>
                </a:cubicBezTo>
                <a:lnTo>
                  <a:pt x="2568464" y="277460"/>
                </a:lnTo>
                <a:cubicBezTo>
                  <a:pt x="2565930" y="277460"/>
                  <a:pt x="2563902" y="276953"/>
                  <a:pt x="2561874" y="275940"/>
                </a:cubicBezTo>
                <a:close/>
                <a:moveTo>
                  <a:pt x="27951" y="219675"/>
                </a:moveTo>
                <a:cubicBezTo>
                  <a:pt x="24403" y="212072"/>
                  <a:pt x="27951" y="203455"/>
                  <a:pt x="35047" y="199907"/>
                </a:cubicBezTo>
                <a:lnTo>
                  <a:pt x="35047" y="199907"/>
                </a:lnTo>
                <a:cubicBezTo>
                  <a:pt x="42651" y="196359"/>
                  <a:pt x="51268" y="199907"/>
                  <a:pt x="54816" y="207003"/>
                </a:cubicBezTo>
                <a:lnTo>
                  <a:pt x="54816" y="207003"/>
                </a:lnTo>
                <a:cubicBezTo>
                  <a:pt x="58365" y="214607"/>
                  <a:pt x="54816" y="223223"/>
                  <a:pt x="47719" y="226772"/>
                </a:cubicBezTo>
                <a:lnTo>
                  <a:pt x="47719" y="226772"/>
                </a:lnTo>
                <a:cubicBezTo>
                  <a:pt x="45692" y="227786"/>
                  <a:pt x="43665" y="228292"/>
                  <a:pt x="41637" y="228292"/>
                </a:cubicBezTo>
                <a:lnTo>
                  <a:pt x="41637" y="228292"/>
                </a:lnTo>
                <a:cubicBezTo>
                  <a:pt x="36061" y="228292"/>
                  <a:pt x="30486" y="224744"/>
                  <a:pt x="27951" y="219675"/>
                </a:cubicBezTo>
                <a:close/>
                <a:moveTo>
                  <a:pt x="2591274" y="216127"/>
                </a:moveTo>
                <a:cubicBezTo>
                  <a:pt x="2583671" y="212579"/>
                  <a:pt x="2580629" y="203962"/>
                  <a:pt x="2583671" y="196359"/>
                </a:cubicBezTo>
                <a:lnTo>
                  <a:pt x="2583671" y="196359"/>
                </a:lnTo>
                <a:cubicBezTo>
                  <a:pt x="2587219" y="188755"/>
                  <a:pt x="2595836" y="185714"/>
                  <a:pt x="2603439" y="188755"/>
                </a:cubicBezTo>
                <a:lnTo>
                  <a:pt x="2603439" y="188755"/>
                </a:lnTo>
                <a:cubicBezTo>
                  <a:pt x="2611043" y="192304"/>
                  <a:pt x="2614084" y="200921"/>
                  <a:pt x="2611043" y="208524"/>
                </a:cubicBezTo>
                <a:lnTo>
                  <a:pt x="2611043" y="208524"/>
                </a:lnTo>
                <a:cubicBezTo>
                  <a:pt x="2608508" y="214100"/>
                  <a:pt x="2602932" y="217141"/>
                  <a:pt x="2597356" y="217141"/>
                </a:cubicBezTo>
                <a:lnTo>
                  <a:pt x="2597356" y="217141"/>
                </a:lnTo>
                <a:cubicBezTo>
                  <a:pt x="2595329" y="217648"/>
                  <a:pt x="2593302" y="217141"/>
                  <a:pt x="2591274" y="216127"/>
                </a:cubicBezTo>
                <a:close/>
                <a:moveTo>
                  <a:pt x="1086" y="157328"/>
                </a:moveTo>
                <a:cubicBezTo>
                  <a:pt x="-1955" y="149725"/>
                  <a:pt x="1593" y="141108"/>
                  <a:pt x="9196" y="138067"/>
                </a:cubicBezTo>
                <a:lnTo>
                  <a:pt x="9196" y="138067"/>
                </a:lnTo>
                <a:cubicBezTo>
                  <a:pt x="16799" y="135025"/>
                  <a:pt x="25417" y="138574"/>
                  <a:pt x="28458" y="146177"/>
                </a:cubicBezTo>
                <a:lnTo>
                  <a:pt x="28458" y="146177"/>
                </a:lnTo>
                <a:cubicBezTo>
                  <a:pt x="31499" y="153780"/>
                  <a:pt x="27951" y="162397"/>
                  <a:pt x="20348" y="165439"/>
                </a:cubicBezTo>
                <a:lnTo>
                  <a:pt x="20348" y="165439"/>
                </a:lnTo>
                <a:cubicBezTo>
                  <a:pt x="18320" y="165945"/>
                  <a:pt x="16799" y="166452"/>
                  <a:pt x="14772" y="166452"/>
                </a:cubicBezTo>
                <a:lnTo>
                  <a:pt x="14772" y="166452"/>
                </a:lnTo>
                <a:cubicBezTo>
                  <a:pt x="8689" y="166959"/>
                  <a:pt x="3114" y="163411"/>
                  <a:pt x="1086" y="157328"/>
                </a:cubicBezTo>
                <a:close/>
                <a:moveTo>
                  <a:pt x="2618139" y="154794"/>
                </a:moveTo>
                <a:cubicBezTo>
                  <a:pt x="2610536" y="151753"/>
                  <a:pt x="2606987" y="143136"/>
                  <a:pt x="2610028" y="135532"/>
                </a:cubicBezTo>
                <a:lnTo>
                  <a:pt x="2610028" y="135532"/>
                </a:lnTo>
                <a:cubicBezTo>
                  <a:pt x="2613070" y="127929"/>
                  <a:pt x="2621687" y="124381"/>
                  <a:pt x="2629290" y="127422"/>
                </a:cubicBezTo>
                <a:lnTo>
                  <a:pt x="2629290" y="127422"/>
                </a:lnTo>
                <a:cubicBezTo>
                  <a:pt x="2636894" y="130463"/>
                  <a:pt x="2640442" y="139081"/>
                  <a:pt x="2637400" y="146684"/>
                </a:cubicBezTo>
                <a:lnTo>
                  <a:pt x="2637400" y="146684"/>
                </a:lnTo>
                <a:cubicBezTo>
                  <a:pt x="2634866" y="152766"/>
                  <a:pt x="2629290" y="156315"/>
                  <a:pt x="2623715" y="156315"/>
                </a:cubicBezTo>
                <a:lnTo>
                  <a:pt x="2623715" y="156315"/>
                </a:lnTo>
                <a:cubicBezTo>
                  <a:pt x="2621687" y="155808"/>
                  <a:pt x="2619659" y="155808"/>
                  <a:pt x="2618139" y="154794"/>
                </a:cubicBezTo>
                <a:close/>
                <a:moveTo>
                  <a:pt x="2641962" y="92447"/>
                </a:moveTo>
                <a:cubicBezTo>
                  <a:pt x="2634359" y="89913"/>
                  <a:pt x="2630304" y="81295"/>
                  <a:pt x="2632838" y="73692"/>
                </a:cubicBezTo>
                <a:lnTo>
                  <a:pt x="2632838" y="73692"/>
                </a:lnTo>
                <a:lnTo>
                  <a:pt x="2632838" y="73692"/>
                </a:lnTo>
                <a:lnTo>
                  <a:pt x="2632838" y="73692"/>
                </a:lnTo>
                <a:cubicBezTo>
                  <a:pt x="2635373" y="66089"/>
                  <a:pt x="2643990" y="61527"/>
                  <a:pt x="2651593" y="64568"/>
                </a:cubicBezTo>
                <a:lnTo>
                  <a:pt x="2651593" y="64568"/>
                </a:lnTo>
                <a:cubicBezTo>
                  <a:pt x="2659197" y="67103"/>
                  <a:pt x="2663759" y="75720"/>
                  <a:pt x="2660717" y="83323"/>
                </a:cubicBezTo>
                <a:lnTo>
                  <a:pt x="2660717" y="83323"/>
                </a:lnTo>
                <a:cubicBezTo>
                  <a:pt x="2658690" y="89406"/>
                  <a:pt x="2652607" y="93461"/>
                  <a:pt x="2646525" y="93461"/>
                </a:cubicBezTo>
                <a:lnTo>
                  <a:pt x="2646525" y="93461"/>
                </a:lnTo>
                <a:cubicBezTo>
                  <a:pt x="2645004" y="93461"/>
                  <a:pt x="2643483" y="92954"/>
                  <a:pt x="2641962" y="92447"/>
                </a:cubicBezTo>
                <a:close/>
                <a:moveTo>
                  <a:pt x="2662745" y="29086"/>
                </a:moveTo>
                <a:cubicBezTo>
                  <a:pt x="2654635" y="27059"/>
                  <a:pt x="2650579" y="18442"/>
                  <a:pt x="2652607" y="10838"/>
                </a:cubicBezTo>
                <a:lnTo>
                  <a:pt x="2652607" y="10838"/>
                </a:lnTo>
                <a:lnTo>
                  <a:pt x="2652607" y="10838"/>
                </a:lnTo>
                <a:lnTo>
                  <a:pt x="2652607" y="10838"/>
                </a:lnTo>
                <a:cubicBezTo>
                  <a:pt x="2654635" y="2728"/>
                  <a:pt x="2663251" y="-1834"/>
                  <a:pt x="2670855" y="701"/>
                </a:cubicBezTo>
                <a:lnTo>
                  <a:pt x="2670855" y="701"/>
                </a:lnTo>
                <a:cubicBezTo>
                  <a:pt x="2678965" y="2728"/>
                  <a:pt x="2683527" y="11345"/>
                  <a:pt x="2680992" y="18948"/>
                </a:cubicBezTo>
                <a:lnTo>
                  <a:pt x="2680992" y="18948"/>
                </a:lnTo>
                <a:cubicBezTo>
                  <a:pt x="2678965" y="25538"/>
                  <a:pt x="2673389" y="29593"/>
                  <a:pt x="2666800" y="29593"/>
                </a:cubicBezTo>
                <a:lnTo>
                  <a:pt x="2666800" y="29593"/>
                </a:lnTo>
                <a:cubicBezTo>
                  <a:pt x="2665279" y="29593"/>
                  <a:pt x="2663759" y="29593"/>
                  <a:pt x="2662745" y="29086"/>
                </a:cubicBezTo>
                <a:close/>
              </a:path>
            </a:pathLst>
          </a:custGeom>
          <a:solidFill>
            <a:schemeClr val="tx2"/>
          </a:solidFill>
          <a:ln w="506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BC9099BE-AA7E-416B-9D46-6F65C385B45F}"/>
              </a:ext>
            </a:extLst>
          </p:cNvPr>
          <p:cNvSpPr/>
          <p:nvPr/>
        </p:nvSpPr>
        <p:spPr>
          <a:xfrm>
            <a:off x="8265575" y="2588309"/>
            <a:ext cx="2907244" cy="1175468"/>
          </a:xfrm>
          <a:custGeom>
            <a:avLst/>
            <a:gdLst>
              <a:gd name="connsiteX0" fmla="*/ 13179 w 2907244"/>
              <a:gd name="connsiteY0" fmla="*/ 1175469 h 1175468"/>
              <a:gd name="connsiteX1" fmla="*/ 0 w 2907244"/>
              <a:gd name="connsiteY1" fmla="*/ 1162290 h 1175468"/>
              <a:gd name="connsiteX2" fmla="*/ 13179 w 2907244"/>
              <a:gd name="connsiteY2" fmla="*/ 1149111 h 1175468"/>
              <a:gd name="connsiteX3" fmla="*/ 2021461 w 2907244"/>
              <a:gd name="connsiteY3" fmla="*/ 1139987 h 1175468"/>
              <a:gd name="connsiteX4" fmla="*/ 2876071 w 2907244"/>
              <a:gd name="connsiteY4" fmla="*/ 276760 h 1175468"/>
              <a:gd name="connsiteX5" fmla="*/ 2625670 w 2907244"/>
              <a:gd name="connsiteY5" fmla="*/ 27879 h 1175468"/>
              <a:gd name="connsiteX6" fmla="*/ 2038189 w 2907244"/>
              <a:gd name="connsiteY6" fmla="*/ 622456 h 1175468"/>
              <a:gd name="connsiteX7" fmla="*/ 2029064 w 2907244"/>
              <a:gd name="connsiteY7" fmla="*/ 628032 h 1175468"/>
              <a:gd name="connsiteX8" fmla="*/ 2029064 w 2907244"/>
              <a:gd name="connsiteY8" fmla="*/ 628032 h 1175468"/>
              <a:gd name="connsiteX9" fmla="*/ 2019941 w 2907244"/>
              <a:gd name="connsiteY9" fmla="*/ 622456 h 1175468"/>
              <a:gd name="connsiteX10" fmla="*/ 1757374 w 2907244"/>
              <a:gd name="connsiteY10" fmla="*/ 361410 h 1175468"/>
              <a:gd name="connsiteX11" fmla="*/ 1504437 w 2907244"/>
              <a:gd name="connsiteY11" fmla="*/ 616373 h 1175468"/>
              <a:gd name="connsiteX12" fmla="*/ 1623049 w 2907244"/>
              <a:gd name="connsiteY12" fmla="*/ 734478 h 1175468"/>
              <a:gd name="connsiteX13" fmla="*/ 1623049 w 2907244"/>
              <a:gd name="connsiteY13" fmla="*/ 752726 h 1175468"/>
              <a:gd name="connsiteX14" fmla="*/ 1604801 w 2907244"/>
              <a:gd name="connsiteY14" fmla="*/ 752726 h 1175468"/>
              <a:gd name="connsiteX15" fmla="*/ 1477065 w 2907244"/>
              <a:gd name="connsiteY15" fmla="*/ 625497 h 1175468"/>
              <a:gd name="connsiteX16" fmla="*/ 1477065 w 2907244"/>
              <a:gd name="connsiteY16" fmla="*/ 607249 h 1175468"/>
              <a:gd name="connsiteX17" fmla="*/ 1748249 w 2907244"/>
              <a:gd name="connsiteY17" fmla="*/ 333531 h 1175468"/>
              <a:gd name="connsiteX18" fmla="*/ 1757374 w 2907244"/>
              <a:gd name="connsiteY18" fmla="*/ 329476 h 1175468"/>
              <a:gd name="connsiteX19" fmla="*/ 1757374 w 2907244"/>
              <a:gd name="connsiteY19" fmla="*/ 329476 h 1175468"/>
              <a:gd name="connsiteX20" fmla="*/ 1766498 w 2907244"/>
              <a:gd name="connsiteY20" fmla="*/ 333531 h 1175468"/>
              <a:gd name="connsiteX21" fmla="*/ 2028558 w 2907244"/>
              <a:gd name="connsiteY21" fmla="*/ 593563 h 1175468"/>
              <a:gd name="connsiteX22" fmla="*/ 2616039 w 2907244"/>
              <a:gd name="connsiteY22" fmla="*/ 2534 h 1175468"/>
              <a:gd name="connsiteX23" fmla="*/ 2625162 w 2907244"/>
              <a:gd name="connsiteY23" fmla="*/ 0 h 1175468"/>
              <a:gd name="connsiteX24" fmla="*/ 2625162 w 2907244"/>
              <a:gd name="connsiteY24" fmla="*/ 0 h 1175468"/>
              <a:gd name="connsiteX25" fmla="*/ 2634287 w 2907244"/>
              <a:gd name="connsiteY25" fmla="*/ 2534 h 1175468"/>
              <a:gd name="connsiteX26" fmla="*/ 2903443 w 2907244"/>
              <a:gd name="connsiteY26" fmla="*/ 269156 h 1175468"/>
              <a:gd name="connsiteX27" fmla="*/ 2903443 w 2907244"/>
              <a:gd name="connsiteY27" fmla="*/ 287404 h 1175468"/>
              <a:gd name="connsiteX28" fmla="*/ 2036161 w 2907244"/>
              <a:gd name="connsiteY28" fmla="*/ 1162290 h 1175468"/>
              <a:gd name="connsiteX29" fmla="*/ 2027037 w 2907244"/>
              <a:gd name="connsiteY29" fmla="*/ 1166345 h 1175468"/>
              <a:gd name="connsiteX30" fmla="*/ 13179 w 2907244"/>
              <a:gd name="connsiteY30" fmla="*/ 1175469 h 1175468"/>
              <a:gd name="connsiteX31" fmla="*/ 13179 w 2907244"/>
              <a:gd name="connsiteY31" fmla="*/ 1175469 h 117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07244" h="1175468">
                <a:moveTo>
                  <a:pt x="13179" y="1175469"/>
                </a:moveTo>
                <a:cubicBezTo>
                  <a:pt x="6082" y="1175469"/>
                  <a:pt x="0" y="1169386"/>
                  <a:pt x="0" y="1162290"/>
                </a:cubicBezTo>
                <a:cubicBezTo>
                  <a:pt x="0" y="1155193"/>
                  <a:pt x="5576" y="1149111"/>
                  <a:pt x="13179" y="1149111"/>
                </a:cubicBezTo>
                <a:lnTo>
                  <a:pt x="2021461" y="1139987"/>
                </a:lnTo>
                <a:lnTo>
                  <a:pt x="2876071" y="276760"/>
                </a:lnTo>
                <a:lnTo>
                  <a:pt x="2625670" y="27879"/>
                </a:lnTo>
                <a:lnTo>
                  <a:pt x="2038189" y="622456"/>
                </a:lnTo>
                <a:cubicBezTo>
                  <a:pt x="2035654" y="624990"/>
                  <a:pt x="2032613" y="628032"/>
                  <a:pt x="2029064" y="628032"/>
                </a:cubicBezTo>
                <a:cubicBezTo>
                  <a:pt x="2029064" y="628032"/>
                  <a:pt x="2029064" y="628032"/>
                  <a:pt x="2029064" y="628032"/>
                </a:cubicBezTo>
                <a:cubicBezTo>
                  <a:pt x="2025516" y="628032"/>
                  <a:pt x="2022475" y="624990"/>
                  <a:pt x="2019941" y="622456"/>
                </a:cubicBezTo>
                <a:lnTo>
                  <a:pt x="1757374" y="361410"/>
                </a:lnTo>
                <a:lnTo>
                  <a:pt x="1504437" y="616373"/>
                </a:lnTo>
                <a:lnTo>
                  <a:pt x="1623049" y="734478"/>
                </a:lnTo>
                <a:cubicBezTo>
                  <a:pt x="1628118" y="739547"/>
                  <a:pt x="1628118" y="747657"/>
                  <a:pt x="1623049" y="752726"/>
                </a:cubicBezTo>
                <a:cubicBezTo>
                  <a:pt x="1617980" y="757795"/>
                  <a:pt x="1609870" y="757795"/>
                  <a:pt x="1604801" y="752726"/>
                </a:cubicBezTo>
                <a:lnTo>
                  <a:pt x="1477065" y="625497"/>
                </a:lnTo>
                <a:cubicBezTo>
                  <a:pt x="1471997" y="620429"/>
                  <a:pt x="1471997" y="612318"/>
                  <a:pt x="1477065" y="607249"/>
                </a:cubicBezTo>
                <a:lnTo>
                  <a:pt x="1748249" y="333531"/>
                </a:lnTo>
                <a:cubicBezTo>
                  <a:pt x="1750784" y="330997"/>
                  <a:pt x="1753826" y="329476"/>
                  <a:pt x="1757374" y="329476"/>
                </a:cubicBezTo>
                <a:cubicBezTo>
                  <a:pt x="1757374" y="329476"/>
                  <a:pt x="1757374" y="329476"/>
                  <a:pt x="1757374" y="329476"/>
                </a:cubicBezTo>
                <a:cubicBezTo>
                  <a:pt x="1760922" y="329476"/>
                  <a:pt x="1763963" y="330997"/>
                  <a:pt x="1766498" y="333531"/>
                </a:cubicBezTo>
                <a:lnTo>
                  <a:pt x="2028558" y="593563"/>
                </a:lnTo>
                <a:lnTo>
                  <a:pt x="2616039" y="2534"/>
                </a:lnTo>
                <a:cubicBezTo>
                  <a:pt x="2618573" y="0"/>
                  <a:pt x="2621614" y="0"/>
                  <a:pt x="2625162" y="0"/>
                </a:cubicBezTo>
                <a:cubicBezTo>
                  <a:pt x="2625162" y="0"/>
                  <a:pt x="2625162" y="0"/>
                  <a:pt x="2625162" y="0"/>
                </a:cubicBezTo>
                <a:cubicBezTo>
                  <a:pt x="2628711" y="0"/>
                  <a:pt x="2631752" y="0"/>
                  <a:pt x="2634287" y="2534"/>
                </a:cubicBezTo>
                <a:lnTo>
                  <a:pt x="2903443" y="269156"/>
                </a:lnTo>
                <a:cubicBezTo>
                  <a:pt x="2908512" y="274225"/>
                  <a:pt x="2908512" y="281829"/>
                  <a:pt x="2903443" y="287404"/>
                </a:cubicBezTo>
                <a:lnTo>
                  <a:pt x="2036161" y="1162290"/>
                </a:lnTo>
                <a:cubicBezTo>
                  <a:pt x="2033627" y="1164824"/>
                  <a:pt x="2030585" y="1166345"/>
                  <a:pt x="2027037" y="1166345"/>
                </a:cubicBezTo>
                <a:lnTo>
                  <a:pt x="13179" y="1175469"/>
                </a:lnTo>
                <a:cubicBezTo>
                  <a:pt x="13179" y="1175469"/>
                  <a:pt x="13179" y="1175469"/>
                  <a:pt x="13179" y="1175469"/>
                </a:cubicBezTo>
                <a:close/>
              </a:path>
            </a:pathLst>
          </a:custGeom>
          <a:gradFill>
            <a:gsLst>
              <a:gs pos="0">
                <a:schemeClr val="accent2"/>
              </a:gs>
              <a:gs pos="100000">
                <a:schemeClr val="accent4"/>
              </a:gs>
            </a:gsLst>
          </a:gradFill>
          <a:ln w="5065" cap="flat">
            <a:noFill/>
            <a:prstDash val="solid"/>
            <a:miter/>
          </a:ln>
        </p:spPr>
        <p:txBody>
          <a:bodyPr rtlCol="0" anchor="ctr"/>
          <a:lstStyle/>
          <a:p>
            <a:endParaRPr lang="en-US" dirty="0"/>
          </a:p>
        </p:txBody>
      </p:sp>
      <p:grpSp>
        <p:nvGrpSpPr>
          <p:cNvPr id="35" name="Graphic 3">
            <a:extLst>
              <a:ext uri="{FF2B5EF4-FFF2-40B4-BE49-F238E27FC236}">
                <a16:creationId xmlns:a16="http://schemas.microsoft.com/office/drawing/2014/main" id="{DAD6E5D8-9B1F-4279-B426-6702D427257C}"/>
              </a:ext>
            </a:extLst>
          </p:cNvPr>
          <p:cNvGrpSpPr/>
          <p:nvPr/>
        </p:nvGrpSpPr>
        <p:grpSpPr>
          <a:xfrm>
            <a:off x="3046592" y="4807963"/>
            <a:ext cx="209343" cy="175889"/>
            <a:chOff x="3046592" y="4807963"/>
            <a:chExt cx="209343" cy="175889"/>
          </a:xfrm>
          <a:solidFill>
            <a:srgbClr val="1A1A1A"/>
          </a:solidFill>
        </p:grpSpPr>
        <p:sp>
          <p:nvSpPr>
            <p:cNvPr id="36" name="Freeform: Shape 35">
              <a:extLst>
                <a:ext uri="{FF2B5EF4-FFF2-40B4-BE49-F238E27FC236}">
                  <a16:creationId xmlns:a16="http://schemas.microsoft.com/office/drawing/2014/main" id="{A03CB8F1-C3C8-4304-B661-F4914A421343}"/>
                </a:ext>
              </a:extLst>
            </p:cNvPr>
            <p:cNvSpPr/>
            <p:nvPr/>
          </p:nvSpPr>
          <p:spPr>
            <a:xfrm>
              <a:off x="3046592" y="4807963"/>
              <a:ext cx="114049" cy="175889"/>
            </a:xfrm>
            <a:custGeom>
              <a:avLst/>
              <a:gdLst>
                <a:gd name="connsiteX0" fmla="*/ 58292 w 114049"/>
                <a:gd name="connsiteY0" fmla="*/ 175890 h 175889"/>
                <a:gd name="connsiteX1" fmla="*/ 0 w 114049"/>
                <a:gd name="connsiteY1" fmla="*/ 116077 h 175889"/>
                <a:gd name="connsiteX2" fmla="*/ 0 w 114049"/>
                <a:gd name="connsiteY2" fmla="*/ 58292 h 175889"/>
                <a:gd name="connsiteX3" fmla="*/ 57278 w 114049"/>
                <a:gd name="connsiteY3" fmla="*/ 0 h 175889"/>
                <a:gd name="connsiteX4" fmla="*/ 114049 w 114049"/>
                <a:gd name="connsiteY4" fmla="*/ 56771 h 175889"/>
                <a:gd name="connsiteX5" fmla="*/ 114049 w 114049"/>
                <a:gd name="connsiteY5" fmla="*/ 116077 h 175889"/>
                <a:gd name="connsiteX6" fmla="*/ 58292 w 114049"/>
                <a:gd name="connsiteY6" fmla="*/ 175890 h 175889"/>
                <a:gd name="connsiteX7" fmla="*/ 83129 w 114049"/>
                <a:gd name="connsiteY7" fmla="*/ 58292 h 175889"/>
                <a:gd name="connsiteX8" fmla="*/ 57278 w 114049"/>
                <a:gd name="connsiteY8" fmla="*/ 27879 h 175889"/>
                <a:gd name="connsiteX9" fmla="*/ 30413 w 114049"/>
                <a:gd name="connsiteY9" fmla="*/ 58292 h 175889"/>
                <a:gd name="connsiteX10" fmla="*/ 30413 w 114049"/>
                <a:gd name="connsiteY10" fmla="*/ 115063 h 175889"/>
                <a:gd name="connsiteX11" fmla="*/ 57278 w 114049"/>
                <a:gd name="connsiteY11" fmla="*/ 148011 h 175889"/>
                <a:gd name="connsiteX12" fmla="*/ 83129 w 114049"/>
                <a:gd name="connsiteY12" fmla="*/ 116077 h 175889"/>
                <a:gd name="connsiteX13" fmla="*/ 83129 w 114049"/>
                <a:gd name="connsiteY13" fmla="*/ 58292 h 17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049" h="175889">
                  <a:moveTo>
                    <a:pt x="58292" y="175890"/>
                  </a:moveTo>
                  <a:cubicBezTo>
                    <a:pt x="23317" y="175890"/>
                    <a:pt x="0" y="154093"/>
                    <a:pt x="0" y="116077"/>
                  </a:cubicBezTo>
                  <a:lnTo>
                    <a:pt x="0" y="58292"/>
                  </a:lnTo>
                  <a:cubicBezTo>
                    <a:pt x="0" y="22303"/>
                    <a:pt x="22303" y="0"/>
                    <a:pt x="57278" y="0"/>
                  </a:cubicBezTo>
                  <a:cubicBezTo>
                    <a:pt x="91746" y="0"/>
                    <a:pt x="114049" y="22303"/>
                    <a:pt x="114049" y="56771"/>
                  </a:cubicBezTo>
                  <a:lnTo>
                    <a:pt x="114049" y="116077"/>
                  </a:lnTo>
                  <a:cubicBezTo>
                    <a:pt x="113542" y="154600"/>
                    <a:pt x="91746" y="175890"/>
                    <a:pt x="58292" y="175890"/>
                  </a:cubicBezTo>
                  <a:close/>
                  <a:moveTo>
                    <a:pt x="83129" y="58292"/>
                  </a:moveTo>
                  <a:cubicBezTo>
                    <a:pt x="83129" y="38524"/>
                    <a:pt x="73498" y="27879"/>
                    <a:pt x="57278" y="27879"/>
                  </a:cubicBezTo>
                  <a:cubicBezTo>
                    <a:pt x="40551" y="27879"/>
                    <a:pt x="30413" y="39537"/>
                    <a:pt x="30413" y="58292"/>
                  </a:cubicBezTo>
                  <a:lnTo>
                    <a:pt x="30413" y="115063"/>
                  </a:lnTo>
                  <a:cubicBezTo>
                    <a:pt x="30413" y="136352"/>
                    <a:pt x="40044" y="148011"/>
                    <a:pt x="57278" y="148011"/>
                  </a:cubicBezTo>
                  <a:cubicBezTo>
                    <a:pt x="73498" y="148011"/>
                    <a:pt x="83129" y="137873"/>
                    <a:pt x="83129" y="116077"/>
                  </a:cubicBezTo>
                  <a:lnTo>
                    <a:pt x="83129" y="58292"/>
                  </a:lnTo>
                  <a:close/>
                </a:path>
              </a:pathLst>
            </a:custGeom>
            <a:solidFill>
              <a:schemeClr val="bg1"/>
            </a:solidFill>
            <a:ln w="506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C17A4285-7451-4968-B48B-8386DB095A9A}"/>
                </a:ext>
              </a:extLst>
            </p:cNvPr>
            <p:cNvSpPr/>
            <p:nvPr/>
          </p:nvSpPr>
          <p:spPr>
            <a:xfrm>
              <a:off x="3203727" y="4810497"/>
              <a:ext cx="52209" cy="170313"/>
            </a:xfrm>
            <a:custGeom>
              <a:avLst/>
              <a:gdLst>
                <a:gd name="connsiteX0" fmla="*/ 21289 w 52209"/>
                <a:gd name="connsiteY0" fmla="*/ 170314 h 170313"/>
                <a:gd name="connsiteX1" fmla="*/ 21289 w 52209"/>
                <a:gd name="connsiteY1" fmla="*/ 28893 h 170313"/>
                <a:gd name="connsiteX2" fmla="*/ 0 w 52209"/>
                <a:gd name="connsiteY2" fmla="*/ 28893 h 170313"/>
                <a:gd name="connsiteX3" fmla="*/ 0 w 52209"/>
                <a:gd name="connsiteY3" fmla="*/ 0 h 170313"/>
                <a:gd name="connsiteX4" fmla="*/ 52209 w 52209"/>
                <a:gd name="connsiteY4" fmla="*/ 0 h 170313"/>
                <a:gd name="connsiteX5" fmla="*/ 52209 w 52209"/>
                <a:gd name="connsiteY5" fmla="*/ 170314 h 170313"/>
                <a:gd name="connsiteX6" fmla="*/ 21289 w 52209"/>
                <a:gd name="connsiteY6" fmla="*/ 170314 h 1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09" h="170313">
                  <a:moveTo>
                    <a:pt x="21289" y="170314"/>
                  </a:moveTo>
                  <a:lnTo>
                    <a:pt x="21289" y="28893"/>
                  </a:lnTo>
                  <a:lnTo>
                    <a:pt x="0" y="28893"/>
                  </a:lnTo>
                  <a:lnTo>
                    <a:pt x="0" y="0"/>
                  </a:lnTo>
                  <a:lnTo>
                    <a:pt x="52209" y="0"/>
                  </a:lnTo>
                  <a:lnTo>
                    <a:pt x="52209" y="170314"/>
                  </a:lnTo>
                  <a:lnTo>
                    <a:pt x="21289" y="170314"/>
                  </a:lnTo>
                  <a:close/>
                </a:path>
              </a:pathLst>
            </a:custGeom>
            <a:solidFill>
              <a:schemeClr val="bg1"/>
            </a:solidFill>
            <a:ln w="5065" cap="flat">
              <a:noFill/>
              <a:prstDash val="solid"/>
              <a:miter/>
            </a:ln>
          </p:spPr>
          <p:txBody>
            <a:bodyPr rtlCol="0" anchor="ctr"/>
            <a:lstStyle/>
            <a:p>
              <a:endParaRPr lang="en-US" dirty="0"/>
            </a:p>
          </p:txBody>
        </p:sp>
      </p:grpSp>
      <p:grpSp>
        <p:nvGrpSpPr>
          <p:cNvPr id="38" name="Graphic 3">
            <a:extLst>
              <a:ext uri="{FF2B5EF4-FFF2-40B4-BE49-F238E27FC236}">
                <a16:creationId xmlns:a16="http://schemas.microsoft.com/office/drawing/2014/main" id="{DAD6E5D8-9B1F-4279-B426-6702D427257C}"/>
              </a:ext>
            </a:extLst>
          </p:cNvPr>
          <p:cNvGrpSpPr/>
          <p:nvPr/>
        </p:nvGrpSpPr>
        <p:grpSpPr>
          <a:xfrm>
            <a:off x="5943445" y="2006404"/>
            <a:ext cx="241277" cy="175889"/>
            <a:chOff x="5943445" y="2006404"/>
            <a:chExt cx="241277" cy="175889"/>
          </a:xfrm>
          <a:solidFill>
            <a:srgbClr val="1A1A1A"/>
          </a:solidFill>
        </p:grpSpPr>
        <p:sp>
          <p:nvSpPr>
            <p:cNvPr id="39" name="Freeform: Shape 38">
              <a:extLst>
                <a:ext uri="{FF2B5EF4-FFF2-40B4-BE49-F238E27FC236}">
                  <a16:creationId xmlns:a16="http://schemas.microsoft.com/office/drawing/2014/main" id="{4735CBDE-14DA-429D-98B8-A16661945FAC}"/>
                </a:ext>
              </a:extLst>
            </p:cNvPr>
            <p:cNvSpPr/>
            <p:nvPr/>
          </p:nvSpPr>
          <p:spPr>
            <a:xfrm>
              <a:off x="5943445" y="2006404"/>
              <a:ext cx="114049" cy="175889"/>
            </a:xfrm>
            <a:custGeom>
              <a:avLst/>
              <a:gdLst>
                <a:gd name="connsiteX0" fmla="*/ 58292 w 114049"/>
                <a:gd name="connsiteY0" fmla="*/ 175889 h 175889"/>
                <a:gd name="connsiteX1" fmla="*/ 0 w 114049"/>
                <a:gd name="connsiteY1" fmla="*/ 116077 h 175889"/>
                <a:gd name="connsiteX2" fmla="*/ 0 w 114049"/>
                <a:gd name="connsiteY2" fmla="*/ 58292 h 175889"/>
                <a:gd name="connsiteX3" fmla="*/ 57278 w 114049"/>
                <a:gd name="connsiteY3" fmla="*/ 0 h 175889"/>
                <a:gd name="connsiteX4" fmla="*/ 114049 w 114049"/>
                <a:gd name="connsiteY4" fmla="*/ 56771 h 175889"/>
                <a:gd name="connsiteX5" fmla="*/ 114049 w 114049"/>
                <a:gd name="connsiteY5" fmla="*/ 116077 h 175889"/>
                <a:gd name="connsiteX6" fmla="*/ 58292 w 114049"/>
                <a:gd name="connsiteY6" fmla="*/ 175889 h 175889"/>
                <a:gd name="connsiteX7" fmla="*/ 83129 w 114049"/>
                <a:gd name="connsiteY7" fmla="*/ 58292 h 175889"/>
                <a:gd name="connsiteX8" fmla="*/ 57278 w 114049"/>
                <a:gd name="connsiteY8" fmla="*/ 27879 h 175889"/>
                <a:gd name="connsiteX9" fmla="*/ 30413 w 114049"/>
                <a:gd name="connsiteY9" fmla="*/ 58292 h 175889"/>
                <a:gd name="connsiteX10" fmla="*/ 30413 w 114049"/>
                <a:gd name="connsiteY10" fmla="*/ 115063 h 175889"/>
                <a:gd name="connsiteX11" fmla="*/ 57278 w 114049"/>
                <a:gd name="connsiteY11" fmla="*/ 148011 h 175889"/>
                <a:gd name="connsiteX12" fmla="*/ 83129 w 114049"/>
                <a:gd name="connsiteY12" fmla="*/ 116077 h 175889"/>
                <a:gd name="connsiteX13" fmla="*/ 83129 w 114049"/>
                <a:gd name="connsiteY13" fmla="*/ 58292 h 17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049" h="175889">
                  <a:moveTo>
                    <a:pt x="58292" y="175889"/>
                  </a:moveTo>
                  <a:cubicBezTo>
                    <a:pt x="23317" y="175889"/>
                    <a:pt x="0" y="154093"/>
                    <a:pt x="0" y="116077"/>
                  </a:cubicBezTo>
                  <a:lnTo>
                    <a:pt x="0" y="58292"/>
                  </a:lnTo>
                  <a:cubicBezTo>
                    <a:pt x="0" y="22303"/>
                    <a:pt x="22303" y="0"/>
                    <a:pt x="57278" y="0"/>
                  </a:cubicBezTo>
                  <a:cubicBezTo>
                    <a:pt x="91747" y="0"/>
                    <a:pt x="114049" y="22303"/>
                    <a:pt x="114049" y="56771"/>
                  </a:cubicBezTo>
                  <a:lnTo>
                    <a:pt x="114049" y="116077"/>
                  </a:lnTo>
                  <a:cubicBezTo>
                    <a:pt x="113543" y="154600"/>
                    <a:pt x="91239" y="175889"/>
                    <a:pt x="58292" y="175889"/>
                  </a:cubicBezTo>
                  <a:close/>
                  <a:moveTo>
                    <a:pt x="83129" y="58292"/>
                  </a:moveTo>
                  <a:cubicBezTo>
                    <a:pt x="83129" y="38523"/>
                    <a:pt x="73498" y="27879"/>
                    <a:pt x="57278" y="27879"/>
                  </a:cubicBezTo>
                  <a:cubicBezTo>
                    <a:pt x="40551" y="27879"/>
                    <a:pt x="30413" y="39537"/>
                    <a:pt x="30413" y="58292"/>
                  </a:cubicBezTo>
                  <a:lnTo>
                    <a:pt x="30413" y="115063"/>
                  </a:lnTo>
                  <a:cubicBezTo>
                    <a:pt x="30413" y="136352"/>
                    <a:pt x="40044" y="148011"/>
                    <a:pt x="57278" y="148011"/>
                  </a:cubicBezTo>
                  <a:cubicBezTo>
                    <a:pt x="73498" y="148011"/>
                    <a:pt x="83129" y="137873"/>
                    <a:pt x="83129" y="116077"/>
                  </a:cubicBezTo>
                  <a:lnTo>
                    <a:pt x="83129" y="58292"/>
                  </a:lnTo>
                  <a:close/>
                </a:path>
              </a:pathLst>
            </a:custGeom>
            <a:solidFill>
              <a:schemeClr val="bg1"/>
            </a:solidFill>
            <a:ln w="506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E38D0AC8-62B7-4293-872A-019B902A69D9}"/>
                </a:ext>
              </a:extLst>
            </p:cNvPr>
            <p:cNvSpPr/>
            <p:nvPr/>
          </p:nvSpPr>
          <p:spPr>
            <a:xfrm>
              <a:off x="6072701" y="2006404"/>
              <a:ext cx="112021" cy="173354"/>
            </a:xfrm>
            <a:custGeom>
              <a:avLst/>
              <a:gdLst>
                <a:gd name="connsiteX0" fmla="*/ 79074 w 112021"/>
                <a:gd name="connsiteY0" fmla="*/ 113036 h 173354"/>
                <a:gd name="connsiteX1" fmla="*/ 44099 w 112021"/>
                <a:gd name="connsiteY1" fmla="*/ 144463 h 173354"/>
                <a:gd name="connsiteX2" fmla="*/ 111008 w 112021"/>
                <a:gd name="connsiteY2" fmla="*/ 144463 h 173354"/>
                <a:gd name="connsiteX3" fmla="*/ 111008 w 112021"/>
                <a:gd name="connsiteY3" fmla="*/ 173355 h 173354"/>
                <a:gd name="connsiteX4" fmla="*/ 1014 w 112021"/>
                <a:gd name="connsiteY4" fmla="*/ 173355 h 173354"/>
                <a:gd name="connsiteX5" fmla="*/ 1014 w 112021"/>
                <a:gd name="connsiteY5" fmla="*/ 146490 h 173354"/>
                <a:gd name="connsiteX6" fmla="*/ 61840 w 112021"/>
                <a:gd name="connsiteY6" fmla="*/ 89212 h 173354"/>
                <a:gd name="connsiteX7" fmla="*/ 81609 w 112021"/>
                <a:gd name="connsiteY7" fmla="*/ 55251 h 173354"/>
                <a:gd name="connsiteX8" fmla="*/ 56771 w 112021"/>
                <a:gd name="connsiteY8" fmla="*/ 28386 h 173354"/>
                <a:gd name="connsiteX9" fmla="*/ 30413 w 112021"/>
                <a:gd name="connsiteY9" fmla="*/ 61840 h 173354"/>
                <a:gd name="connsiteX10" fmla="*/ 0 w 112021"/>
                <a:gd name="connsiteY10" fmla="*/ 61840 h 173354"/>
                <a:gd name="connsiteX11" fmla="*/ 56265 w 112021"/>
                <a:gd name="connsiteY11" fmla="*/ 0 h 173354"/>
                <a:gd name="connsiteX12" fmla="*/ 112022 w 112021"/>
                <a:gd name="connsiteY12" fmla="*/ 55251 h 173354"/>
                <a:gd name="connsiteX13" fmla="*/ 79074 w 112021"/>
                <a:gd name="connsiteY13" fmla="*/ 113036 h 17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021" h="173354">
                  <a:moveTo>
                    <a:pt x="79074" y="113036"/>
                  </a:moveTo>
                  <a:lnTo>
                    <a:pt x="44099" y="144463"/>
                  </a:lnTo>
                  <a:lnTo>
                    <a:pt x="111008" y="144463"/>
                  </a:lnTo>
                  <a:lnTo>
                    <a:pt x="111008" y="173355"/>
                  </a:lnTo>
                  <a:lnTo>
                    <a:pt x="1014" y="173355"/>
                  </a:lnTo>
                  <a:lnTo>
                    <a:pt x="1014" y="146490"/>
                  </a:lnTo>
                  <a:lnTo>
                    <a:pt x="61840" y="89212"/>
                  </a:lnTo>
                  <a:cubicBezTo>
                    <a:pt x="75526" y="76033"/>
                    <a:pt x="81609" y="66402"/>
                    <a:pt x="81609" y="55251"/>
                  </a:cubicBezTo>
                  <a:cubicBezTo>
                    <a:pt x="81609" y="40044"/>
                    <a:pt x="70964" y="28386"/>
                    <a:pt x="56771" y="28386"/>
                  </a:cubicBezTo>
                  <a:cubicBezTo>
                    <a:pt x="41058" y="28386"/>
                    <a:pt x="30413" y="41565"/>
                    <a:pt x="30413" y="61840"/>
                  </a:cubicBezTo>
                  <a:lnTo>
                    <a:pt x="0" y="61840"/>
                  </a:lnTo>
                  <a:cubicBezTo>
                    <a:pt x="0" y="22810"/>
                    <a:pt x="23824" y="0"/>
                    <a:pt x="56265" y="0"/>
                  </a:cubicBezTo>
                  <a:cubicBezTo>
                    <a:pt x="87692" y="0"/>
                    <a:pt x="112022" y="23824"/>
                    <a:pt x="112022" y="55251"/>
                  </a:cubicBezTo>
                  <a:cubicBezTo>
                    <a:pt x="112022" y="76033"/>
                    <a:pt x="104925" y="89719"/>
                    <a:pt x="79074" y="113036"/>
                  </a:cubicBezTo>
                  <a:close/>
                </a:path>
              </a:pathLst>
            </a:custGeom>
            <a:solidFill>
              <a:schemeClr val="bg1"/>
            </a:solidFill>
            <a:ln w="5065" cap="flat">
              <a:noFill/>
              <a:prstDash val="solid"/>
              <a:miter/>
            </a:ln>
          </p:spPr>
          <p:txBody>
            <a:bodyPr rtlCol="0" anchor="ctr"/>
            <a:lstStyle/>
            <a:p>
              <a:endParaRPr lang="en-US" dirty="0"/>
            </a:p>
          </p:txBody>
        </p:sp>
      </p:grpSp>
      <p:grpSp>
        <p:nvGrpSpPr>
          <p:cNvPr id="41" name="Graphic 3">
            <a:extLst>
              <a:ext uri="{FF2B5EF4-FFF2-40B4-BE49-F238E27FC236}">
                <a16:creationId xmlns:a16="http://schemas.microsoft.com/office/drawing/2014/main" id="{DAD6E5D8-9B1F-4279-B426-6702D427257C}"/>
              </a:ext>
            </a:extLst>
          </p:cNvPr>
          <p:cNvGrpSpPr/>
          <p:nvPr/>
        </p:nvGrpSpPr>
        <p:grpSpPr>
          <a:xfrm>
            <a:off x="8827627" y="4806949"/>
            <a:ext cx="241785" cy="176903"/>
            <a:chOff x="8827627" y="4806949"/>
            <a:chExt cx="241785" cy="176903"/>
          </a:xfrm>
          <a:solidFill>
            <a:srgbClr val="1A1A1A"/>
          </a:solidFill>
        </p:grpSpPr>
        <p:sp>
          <p:nvSpPr>
            <p:cNvPr id="42" name="Freeform: Shape 41">
              <a:extLst>
                <a:ext uri="{FF2B5EF4-FFF2-40B4-BE49-F238E27FC236}">
                  <a16:creationId xmlns:a16="http://schemas.microsoft.com/office/drawing/2014/main" id="{CACDC703-B287-4C71-A053-865FF52F8A53}"/>
                </a:ext>
              </a:extLst>
            </p:cNvPr>
            <p:cNvSpPr/>
            <p:nvPr/>
          </p:nvSpPr>
          <p:spPr>
            <a:xfrm>
              <a:off x="8827627" y="4807963"/>
              <a:ext cx="114049" cy="175889"/>
            </a:xfrm>
            <a:custGeom>
              <a:avLst/>
              <a:gdLst>
                <a:gd name="connsiteX0" fmla="*/ 58292 w 114049"/>
                <a:gd name="connsiteY0" fmla="*/ 175890 h 175889"/>
                <a:gd name="connsiteX1" fmla="*/ 0 w 114049"/>
                <a:gd name="connsiteY1" fmla="*/ 116077 h 175889"/>
                <a:gd name="connsiteX2" fmla="*/ 0 w 114049"/>
                <a:gd name="connsiteY2" fmla="*/ 58292 h 175889"/>
                <a:gd name="connsiteX3" fmla="*/ 57278 w 114049"/>
                <a:gd name="connsiteY3" fmla="*/ 0 h 175889"/>
                <a:gd name="connsiteX4" fmla="*/ 114049 w 114049"/>
                <a:gd name="connsiteY4" fmla="*/ 56771 h 175889"/>
                <a:gd name="connsiteX5" fmla="*/ 114049 w 114049"/>
                <a:gd name="connsiteY5" fmla="*/ 116077 h 175889"/>
                <a:gd name="connsiteX6" fmla="*/ 58292 w 114049"/>
                <a:gd name="connsiteY6" fmla="*/ 175890 h 175889"/>
                <a:gd name="connsiteX7" fmla="*/ 83636 w 114049"/>
                <a:gd name="connsiteY7" fmla="*/ 58292 h 175889"/>
                <a:gd name="connsiteX8" fmla="*/ 57785 w 114049"/>
                <a:gd name="connsiteY8" fmla="*/ 27879 h 175889"/>
                <a:gd name="connsiteX9" fmla="*/ 30920 w 114049"/>
                <a:gd name="connsiteY9" fmla="*/ 58292 h 175889"/>
                <a:gd name="connsiteX10" fmla="*/ 30920 w 114049"/>
                <a:gd name="connsiteY10" fmla="*/ 115063 h 175889"/>
                <a:gd name="connsiteX11" fmla="*/ 57785 w 114049"/>
                <a:gd name="connsiteY11" fmla="*/ 148011 h 175889"/>
                <a:gd name="connsiteX12" fmla="*/ 83636 w 114049"/>
                <a:gd name="connsiteY12" fmla="*/ 116077 h 175889"/>
                <a:gd name="connsiteX13" fmla="*/ 83636 w 114049"/>
                <a:gd name="connsiteY13" fmla="*/ 58292 h 17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049" h="175889">
                  <a:moveTo>
                    <a:pt x="58292" y="175890"/>
                  </a:moveTo>
                  <a:cubicBezTo>
                    <a:pt x="23317" y="175890"/>
                    <a:pt x="0" y="154093"/>
                    <a:pt x="0" y="116077"/>
                  </a:cubicBezTo>
                  <a:lnTo>
                    <a:pt x="0" y="58292"/>
                  </a:lnTo>
                  <a:cubicBezTo>
                    <a:pt x="0" y="22303"/>
                    <a:pt x="22303" y="0"/>
                    <a:pt x="57278" y="0"/>
                  </a:cubicBezTo>
                  <a:cubicBezTo>
                    <a:pt x="91746" y="0"/>
                    <a:pt x="114049" y="22303"/>
                    <a:pt x="114049" y="56771"/>
                  </a:cubicBezTo>
                  <a:lnTo>
                    <a:pt x="114049" y="116077"/>
                  </a:lnTo>
                  <a:cubicBezTo>
                    <a:pt x="114049" y="154600"/>
                    <a:pt x="91746" y="175890"/>
                    <a:pt x="58292" y="175890"/>
                  </a:cubicBezTo>
                  <a:close/>
                  <a:moveTo>
                    <a:pt x="83636" y="58292"/>
                  </a:moveTo>
                  <a:cubicBezTo>
                    <a:pt x="83636" y="38524"/>
                    <a:pt x="74005" y="27879"/>
                    <a:pt x="57785" y="27879"/>
                  </a:cubicBezTo>
                  <a:cubicBezTo>
                    <a:pt x="41058" y="27879"/>
                    <a:pt x="30920" y="39537"/>
                    <a:pt x="30920" y="58292"/>
                  </a:cubicBezTo>
                  <a:lnTo>
                    <a:pt x="30920" y="115063"/>
                  </a:lnTo>
                  <a:cubicBezTo>
                    <a:pt x="30920" y="136352"/>
                    <a:pt x="40551" y="148011"/>
                    <a:pt x="57785" y="148011"/>
                  </a:cubicBezTo>
                  <a:cubicBezTo>
                    <a:pt x="74005" y="148011"/>
                    <a:pt x="83636" y="137873"/>
                    <a:pt x="83636" y="116077"/>
                  </a:cubicBezTo>
                  <a:lnTo>
                    <a:pt x="83636" y="58292"/>
                  </a:lnTo>
                  <a:close/>
                </a:path>
              </a:pathLst>
            </a:custGeom>
            <a:solidFill>
              <a:schemeClr val="bg1"/>
            </a:solidFill>
            <a:ln w="506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8029298C-7FDD-4D62-929A-252F299DFD3D}"/>
                </a:ext>
              </a:extLst>
            </p:cNvPr>
            <p:cNvSpPr/>
            <p:nvPr/>
          </p:nvSpPr>
          <p:spPr>
            <a:xfrm>
              <a:off x="8953335" y="4806949"/>
              <a:ext cx="116077" cy="176903"/>
            </a:xfrm>
            <a:custGeom>
              <a:avLst/>
              <a:gdLst>
                <a:gd name="connsiteX0" fmla="*/ 58799 w 116077"/>
                <a:gd name="connsiteY0" fmla="*/ 176903 h 176903"/>
                <a:gd name="connsiteX1" fmla="*/ 0 w 116077"/>
                <a:gd name="connsiteY1" fmla="*/ 122159 h 176903"/>
                <a:gd name="connsiteX2" fmla="*/ 30920 w 116077"/>
                <a:gd name="connsiteY2" fmla="*/ 122159 h 176903"/>
                <a:gd name="connsiteX3" fmla="*/ 58799 w 116077"/>
                <a:gd name="connsiteY3" fmla="*/ 148518 h 176903"/>
                <a:gd name="connsiteX4" fmla="*/ 85664 w 116077"/>
                <a:gd name="connsiteY4" fmla="*/ 120132 h 176903"/>
                <a:gd name="connsiteX5" fmla="*/ 52209 w 116077"/>
                <a:gd name="connsiteY5" fmla="*/ 91746 h 176903"/>
                <a:gd name="connsiteX6" fmla="*/ 47140 w 116077"/>
                <a:gd name="connsiteY6" fmla="*/ 91746 h 176903"/>
                <a:gd name="connsiteX7" fmla="*/ 47140 w 116077"/>
                <a:gd name="connsiteY7" fmla="*/ 62347 h 176903"/>
                <a:gd name="connsiteX8" fmla="*/ 73498 w 116077"/>
                <a:gd name="connsiteY8" fmla="*/ 44606 h 176903"/>
                <a:gd name="connsiteX9" fmla="*/ 58292 w 116077"/>
                <a:gd name="connsiteY9" fmla="*/ 28385 h 176903"/>
                <a:gd name="connsiteX10" fmla="*/ 44099 w 116077"/>
                <a:gd name="connsiteY10" fmla="*/ 43592 h 176903"/>
                <a:gd name="connsiteX11" fmla="*/ 13179 w 116077"/>
                <a:gd name="connsiteY11" fmla="*/ 43592 h 176903"/>
                <a:gd name="connsiteX12" fmla="*/ 58292 w 116077"/>
                <a:gd name="connsiteY12" fmla="*/ 0 h 176903"/>
                <a:gd name="connsiteX13" fmla="*/ 103912 w 116077"/>
                <a:gd name="connsiteY13" fmla="*/ 45620 h 176903"/>
                <a:gd name="connsiteX14" fmla="*/ 89719 w 116077"/>
                <a:gd name="connsiteY14" fmla="*/ 75019 h 176903"/>
                <a:gd name="connsiteX15" fmla="*/ 116077 w 116077"/>
                <a:gd name="connsiteY15" fmla="*/ 119118 h 176903"/>
                <a:gd name="connsiteX16" fmla="*/ 58799 w 116077"/>
                <a:gd name="connsiteY16" fmla="*/ 176903 h 17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077" h="176903">
                  <a:moveTo>
                    <a:pt x="58799" y="176903"/>
                  </a:moveTo>
                  <a:cubicBezTo>
                    <a:pt x="25851" y="176903"/>
                    <a:pt x="2028" y="154093"/>
                    <a:pt x="0" y="122159"/>
                  </a:cubicBezTo>
                  <a:lnTo>
                    <a:pt x="30920" y="122159"/>
                  </a:lnTo>
                  <a:cubicBezTo>
                    <a:pt x="32948" y="138380"/>
                    <a:pt x="43592" y="148518"/>
                    <a:pt x="58799" y="148518"/>
                  </a:cubicBezTo>
                  <a:cubicBezTo>
                    <a:pt x="74005" y="148518"/>
                    <a:pt x="85664" y="136352"/>
                    <a:pt x="85664" y="120132"/>
                  </a:cubicBezTo>
                  <a:cubicBezTo>
                    <a:pt x="85664" y="102898"/>
                    <a:pt x="72484" y="91746"/>
                    <a:pt x="52209" y="91746"/>
                  </a:cubicBezTo>
                  <a:lnTo>
                    <a:pt x="47140" y="91746"/>
                  </a:lnTo>
                  <a:lnTo>
                    <a:pt x="47140" y="62347"/>
                  </a:lnTo>
                  <a:cubicBezTo>
                    <a:pt x="66402" y="61840"/>
                    <a:pt x="73498" y="56771"/>
                    <a:pt x="73498" y="44606"/>
                  </a:cubicBezTo>
                  <a:cubicBezTo>
                    <a:pt x="73498" y="34975"/>
                    <a:pt x="67415" y="28385"/>
                    <a:pt x="58292" y="28385"/>
                  </a:cubicBezTo>
                  <a:cubicBezTo>
                    <a:pt x="50182" y="28385"/>
                    <a:pt x="45620" y="33454"/>
                    <a:pt x="44099" y="43592"/>
                  </a:cubicBezTo>
                  <a:lnTo>
                    <a:pt x="13179" y="43592"/>
                  </a:lnTo>
                  <a:cubicBezTo>
                    <a:pt x="15713" y="14700"/>
                    <a:pt x="34468" y="0"/>
                    <a:pt x="58292" y="0"/>
                  </a:cubicBezTo>
                  <a:cubicBezTo>
                    <a:pt x="84650" y="0"/>
                    <a:pt x="103912" y="19768"/>
                    <a:pt x="103912" y="45620"/>
                  </a:cubicBezTo>
                  <a:cubicBezTo>
                    <a:pt x="103912" y="58799"/>
                    <a:pt x="99350" y="67923"/>
                    <a:pt x="89719" y="75019"/>
                  </a:cubicBezTo>
                  <a:cubicBezTo>
                    <a:pt x="107460" y="82622"/>
                    <a:pt x="116077" y="97829"/>
                    <a:pt x="116077" y="119118"/>
                  </a:cubicBezTo>
                  <a:cubicBezTo>
                    <a:pt x="115570" y="153079"/>
                    <a:pt x="91746" y="176903"/>
                    <a:pt x="58799" y="176903"/>
                  </a:cubicBezTo>
                  <a:close/>
                </a:path>
              </a:pathLst>
            </a:custGeom>
            <a:solidFill>
              <a:schemeClr val="bg1"/>
            </a:solidFill>
            <a:ln w="5065" cap="flat">
              <a:noFill/>
              <a:prstDash val="solid"/>
              <a:miter/>
            </a:ln>
          </p:spPr>
          <p:txBody>
            <a:bodyPr rtlCol="0" anchor="ctr"/>
            <a:lstStyle/>
            <a:p>
              <a:endParaRPr lang="en-US" dirty="0"/>
            </a:p>
          </p:txBody>
        </p:sp>
      </p:grpSp>
      <p:sp>
        <p:nvSpPr>
          <p:cNvPr id="44" name="Freeform: Shape 43">
            <a:extLst>
              <a:ext uri="{FF2B5EF4-FFF2-40B4-BE49-F238E27FC236}">
                <a16:creationId xmlns:a16="http://schemas.microsoft.com/office/drawing/2014/main" id="{B04AC75D-FF13-4483-B720-259DEFD264A2}"/>
              </a:ext>
            </a:extLst>
          </p:cNvPr>
          <p:cNvSpPr/>
          <p:nvPr/>
        </p:nvSpPr>
        <p:spPr>
          <a:xfrm>
            <a:off x="7624207" y="2075340"/>
            <a:ext cx="2648551" cy="926080"/>
          </a:xfrm>
          <a:custGeom>
            <a:avLst/>
            <a:gdLst>
              <a:gd name="connsiteX0" fmla="*/ 2648552 w 2648551"/>
              <a:gd name="connsiteY0" fmla="*/ 926081 h 926080"/>
              <a:gd name="connsiteX1" fmla="*/ 2237467 w 2648551"/>
              <a:gd name="connsiteY1" fmla="*/ 338600 h 926080"/>
              <a:gd name="connsiteX2" fmla="*/ 1816245 w 2648551"/>
              <a:gd name="connsiteY2" fmla="*/ 90226 h 926080"/>
              <a:gd name="connsiteX3" fmla="*/ 1317469 w 2648551"/>
              <a:gd name="connsiteY3" fmla="*/ 0 h 926080"/>
              <a:gd name="connsiteX4" fmla="*/ 515069 w 2648551"/>
              <a:gd name="connsiteY4" fmla="*/ 248374 h 926080"/>
              <a:gd name="connsiteX5" fmla="*/ 1086 w 2648551"/>
              <a:gd name="connsiteY5" fmla="*/ 886544 h 926080"/>
              <a:gd name="connsiteX6" fmla="*/ 9196 w 2648551"/>
              <a:gd name="connsiteY6" fmla="*/ 905805 h 926080"/>
              <a:gd name="connsiteX7" fmla="*/ 28458 w 2648551"/>
              <a:gd name="connsiteY7" fmla="*/ 897695 h 926080"/>
              <a:gd name="connsiteX8" fmla="*/ 1316962 w 2648551"/>
              <a:gd name="connsiteY8" fmla="*/ 29906 h 926080"/>
              <a:gd name="connsiteX9" fmla="*/ 2616618 w 2648551"/>
              <a:gd name="connsiteY9" fmla="*/ 925574 h 926080"/>
              <a:gd name="connsiteX10" fmla="*/ 2648552 w 2648551"/>
              <a:gd name="connsiteY10" fmla="*/ 925574 h 9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8551" h="926080">
                <a:moveTo>
                  <a:pt x="2648552" y="926081"/>
                </a:moveTo>
                <a:cubicBezTo>
                  <a:pt x="2564409" y="700516"/>
                  <a:pt x="2423495" y="497255"/>
                  <a:pt x="2237467" y="338600"/>
                </a:cubicBezTo>
                <a:cubicBezTo>
                  <a:pt x="2111760" y="231647"/>
                  <a:pt x="1969832" y="148011"/>
                  <a:pt x="1816245" y="90226"/>
                </a:cubicBezTo>
                <a:cubicBezTo>
                  <a:pt x="1657083" y="30413"/>
                  <a:pt x="1489303" y="0"/>
                  <a:pt x="1317469" y="0"/>
                </a:cubicBezTo>
                <a:cubicBezTo>
                  <a:pt x="1029558" y="0"/>
                  <a:pt x="751784" y="85664"/>
                  <a:pt x="515069" y="248374"/>
                </a:cubicBezTo>
                <a:cubicBezTo>
                  <a:pt x="283928" y="407029"/>
                  <a:pt x="106518" y="627525"/>
                  <a:pt x="1086" y="886544"/>
                </a:cubicBezTo>
                <a:cubicBezTo>
                  <a:pt x="-1955" y="894147"/>
                  <a:pt x="1593" y="902764"/>
                  <a:pt x="9196" y="905805"/>
                </a:cubicBezTo>
                <a:cubicBezTo>
                  <a:pt x="16799" y="908847"/>
                  <a:pt x="25416" y="905298"/>
                  <a:pt x="28458" y="897695"/>
                </a:cubicBezTo>
                <a:cubicBezTo>
                  <a:pt x="242364" y="370534"/>
                  <a:pt x="747729" y="29906"/>
                  <a:pt x="1316962" y="29906"/>
                </a:cubicBezTo>
                <a:cubicBezTo>
                  <a:pt x="1905457" y="29906"/>
                  <a:pt x="2416398" y="393850"/>
                  <a:pt x="2616618" y="925574"/>
                </a:cubicBezTo>
                <a:lnTo>
                  <a:pt x="2648552" y="925574"/>
                </a:lnTo>
                <a:close/>
              </a:path>
            </a:pathLst>
          </a:custGeom>
          <a:solidFill>
            <a:schemeClr val="tx2"/>
          </a:solidFill>
          <a:ln w="5065" cap="flat">
            <a:noFill/>
            <a:prstDash val="solid"/>
            <a:miter/>
          </a:ln>
        </p:spPr>
        <p:txBody>
          <a:bodyPr rtlCol="0" anchor="ctr"/>
          <a:lstStyle/>
          <a:p>
            <a:endParaRPr lang="en-US" dirty="0"/>
          </a:p>
        </p:txBody>
      </p:sp>
    </p:spTree>
    <p:extLst>
      <p:ext uri="{BB962C8B-B14F-4D97-AF65-F5344CB8AC3E}">
        <p14:creationId xmlns:p14="http://schemas.microsoft.com/office/powerpoint/2010/main" val="2177978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CA9E-43E6-4F89-80D9-4F6E9519B9D3}"/>
              </a:ext>
            </a:extLst>
          </p:cNvPr>
          <p:cNvSpPr>
            <a:spLocks noGrp="1"/>
          </p:cNvSpPr>
          <p:nvPr>
            <p:ph type="title"/>
          </p:nvPr>
        </p:nvSpPr>
        <p:spPr/>
        <p:txBody>
          <a:bodyPr/>
          <a:lstStyle/>
          <a:p>
            <a:r>
              <a:rPr lang="en-US" dirty="0"/>
              <a:t>Detailed Agenda </a:t>
            </a:r>
          </a:p>
        </p:txBody>
      </p:sp>
      <p:graphicFrame>
        <p:nvGraphicFramePr>
          <p:cNvPr id="4" name="Table 3">
            <a:extLst>
              <a:ext uri="{FF2B5EF4-FFF2-40B4-BE49-F238E27FC236}">
                <a16:creationId xmlns:a16="http://schemas.microsoft.com/office/drawing/2014/main" id="{14231381-D71F-4578-AF21-0C0DC9686880}"/>
              </a:ext>
            </a:extLst>
          </p:cNvPr>
          <p:cNvGraphicFramePr>
            <a:graphicFrameLocks noGrp="1"/>
          </p:cNvGraphicFramePr>
          <p:nvPr>
            <p:extLst>
              <p:ext uri="{D42A27DB-BD31-4B8C-83A1-F6EECF244321}">
                <p14:modId xmlns:p14="http://schemas.microsoft.com/office/powerpoint/2010/main" val="982503761"/>
              </p:ext>
            </p:extLst>
          </p:nvPr>
        </p:nvGraphicFramePr>
        <p:xfrm>
          <a:off x="373545" y="1004023"/>
          <a:ext cx="10905393" cy="5781599"/>
        </p:xfrm>
        <a:graphic>
          <a:graphicData uri="http://schemas.openxmlformats.org/drawingml/2006/table">
            <a:tbl>
              <a:tblPr rtl="1" firstRow="1" firstCol="1" bandRow="1">
                <a:tableStyleId>{5C22544A-7EE6-4342-B048-85BDC9FD1C3A}</a:tableStyleId>
              </a:tblPr>
              <a:tblGrid>
                <a:gridCol w="5337676">
                  <a:extLst>
                    <a:ext uri="{9D8B030D-6E8A-4147-A177-3AD203B41FA5}">
                      <a16:colId xmlns:a16="http://schemas.microsoft.com/office/drawing/2014/main" val="314025991"/>
                    </a:ext>
                  </a:extLst>
                </a:gridCol>
                <a:gridCol w="3706728">
                  <a:extLst>
                    <a:ext uri="{9D8B030D-6E8A-4147-A177-3AD203B41FA5}">
                      <a16:colId xmlns:a16="http://schemas.microsoft.com/office/drawing/2014/main" val="26833521"/>
                    </a:ext>
                  </a:extLst>
                </a:gridCol>
                <a:gridCol w="703536">
                  <a:extLst>
                    <a:ext uri="{9D8B030D-6E8A-4147-A177-3AD203B41FA5}">
                      <a16:colId xmlns:a16="http://schemas.microsoft.com/office/drawing/2014/main" val="1464102766"/>
                    </a:ext>
                  </a:extLst>
                </a:gridCol>
                <a:gridCol w="1157453">
                  <a:extLst>
                    <a:ext uri="{9D8B030D-6E8A-4147-A177-3AD203B41FA5}">
                      <a16:colId xmlns:a16="http://schemas.microsoft.com/office/drawing/2014/main" val="3227971104"/>
                    </a:ext>
                  </a:extLst>
                </a:gridCol>
              </a:tblGrid>
              <a:tr h="367800">
                <a:tc>
                  <a:txBody>
                    <a:bodyPr/>
                    <a:lstStyle/>
                    <a:p>
                      <a:pPr algn="l" rtl="0">
                        <a:spcAft>
                          <a:spcPts val="0"/>
                        </a:spcAft>
                      </a:pPr>
                      <a:r>
                        <a:rPr lang="en-US" sz="1200" dirty="0">
                          <a:solidFill>
                            <a:schemeClr val="bg1"/>
                          </a:solidFill>
                          <a:effectLst/>
                          <a:latin typeface="Century Gothic" panose="020B0502020202020204" pitchFamily="34" charset="0"/>
                        </a:rPr>
                        <a:t>Content</a:t>
                      </a:r>
                      <a:endParaRPr lang="en-US" sz="12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rtl="0">
                        <a:spcAft>
                          <a:spcPts val="0"/>
                        </a:spcAft>
                      </a:pPr>
                      <a:r>
                        <a:rPr lang="en-US" sz="1200" dirty="0">
                          <a:solidFill>
                            <a:schemeClr val="bg1"/>
                          </a:solidFill>
                          <a:effectLst/>
                          <a:latin typeface="Century Gothic" panose="020B0502020202020204" pitchFamily="34" charset="0"/>
                        </a:rPr>
                        <a:t>Activity</a:t>
                      </a:r>
                      <a:r>
                        <a:rPr lang="he-IL" sz="1200" dirty="0">
                          <a:solidFill>
                            <a:schemeClr val="bg1"/>
                          </a:solidFill>
                          <a:effectLst/>
                          <a:latin typeface="Century Gothic" panose="020B0502020202020204" pitchFamily="34" charset="0"/>
                        </a:rPr>
                        <a:t> </a:t>
                      </a:r>
                      <a:endParaRPr lang="en-US" sz="12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rtl="0">
                        <a:spcAft>
                          <a:spcPts val="0"/>
                        </a:spcAft>
                      </a:pPr>
                      <a:r>
                        <a:rPr lang="en-US" sz="1200" dirty="0">
                          <a:solidFill>
                            <a:schemeClr val="bg1"/>
                          </a:solidFill>
                          <a:effectLst/>
                          <a:latin typeface="Century Gothic" panose="020B0502020202020204" pitchFamily="34" charset="0"/>
                        </a:rPr>
                        <a:t>Time</a:t>
                      </a:r>
                      <a:endParaRPr lang="en-US" sz="12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rtl="0">
                        <a:spcAft>
                          <a:spcPts val="0"/>
                        </a:spcAft>
                      </a:pPr>
                      <a:r>
                        <a:rPr lang="en-US" sz="12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rPr>
                        <a:t>Topic</a:t>
                      </a: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235791701"/>
                  </a:ext>
                </a:extLst>
              </a:tr>
              <a:tr h="414939">
                <a:tc>
                  <a:txBody>
                    <a:bodyPr/>
                    <a:lstStyle/>
                    <a:p>
                      <a:pPr algn="l" rtl="0">
                        <a:spcAft>
                          <a:spcPts val="0"/>
                        </a:spcAft>
                      </a:pPr>
                      <a:r>
                        <a:rPr lang="en-US" sz="1100" b="0" kern="1200" dirty="0">
                          <a:solidFill>
                            <a:schemeClr val="tx2"/>
                          </a:solidFill>
                          <a:effectLst/>
                          <a:latin typeface="+mn-lt"/>
                          <a:ea typeface="+mn-ea"/>
                          <a:cs typeface="+mn-cs"/>
                        </a:rPr>
                        <a:t>Menti questions:</a:t>
                      </a:r>
                    </a:p>
                    <a:p>
                      <a:pPr algn="l" rtl="0">
                        <a:spcAft>
                          <a:spcPts val="0"/>
                        </a:spcAft>
                      </a:pPr>
                      <a:r>
                        <a:rPr lang="en-US" sz="1100" b="0" kern="1200" dirty="0">
                          <a:solidFill>
                            <a:schemeClr val="tx2"/>
                          </a:solidFill>
                          <a:effectLst/>
                          <a:latin typeface="+mn-lt"/>
                          <a:ea typeface="+mn-ea"/>
                          <a:cs typeface="+mn-cs"/>
                        </a:rPr>
                        <a:t>In one word - describe your quarantine experience  </a:t>
                      </a:r>
                    </a:p>
                    <a:p>
                      <a:pPr algn="l" rtl="0">
                        <a:spcAft>
                          <a:spcPts val="0"/>
                        </a:spcAft>
                      </a:pPr>
                      <a:r>
                        <a:rPr lang="en-US" sz="1100" b="0" kern="1200" dirty="0">
                          <a:solidFill>
                            <a:schemeClr val="tx2"/>
                          </a:solidFill>
                          <a:effectLst/>
                          <a:latin typeface="+mn-lt"/>
                          <a:ea typeface="+mn-ea"/>
                          <a:cs typeface="+mn-cs"/>
                        </a:rPr>
                        <a:t>What did you do during a WFH meeting that you would NEVER do at work?</a:t>
                      </a:r>
                    </a:p>
                    <a:p>
                      <a:pPr algn="l" rtl="0">
                        <a:spcAft>
                          <a:spcPts val="0"/>
                        </a:spcAft>
                      </a:pPr>
                      <a:r>
                        <a:rPr lang="en-US" sz="1100" b="0" kern="1200" dirty="0">
                          <a:solidFill>
                            <a:schemeClr val="tx2"/>
                          </a:solidFill>
                          <a:effectLst/>
                          <a:latin typeface="+mn-lt"/>
                          <a:ea typeface="+mn-ea"/>
                          <a:cs typeface="+mn-cs"/>
                        </a:rPr>
                        <a:t>What do you miss at the office and why?</a:t>
                      </a:r>
                    </a:p>
                    <a:p>
                      <a:pPr algn="l" rtl="0">
                        <a:spcAft>
                          <a:spcPts val="0"/>
                        </a:spcAft>
                      </a:pPr>
                      <a:r>
                        <a:rPr lang="en-US" sz="1100" b="0" kern="1200" dirty="0">
                          <a:solidFill>
                            <a:schemeClr val="tx2"/>
                          </a:solidFill>
                          <a:effectLst/>
                          <a:latin typeface="+mn-lt"/>
                          <a:ea typeface="+mn-ea"/>
                          <a:cs typeface="+mn-cs"/>
                        </a:rPr>
                        <a:t>Write one good thing you will remember from the quarantine</a:t>
                      </a:r>
                    </a:p>
                    <a:p>
                      <a:pPr algn="l" rtl="0">
                        <a:spcAft>
                          <a:spcPts val="0"/>
                        </a:spcAft>
                      </a:pPr>
                      <a:r>
                        <a:rPr lang="en-US" sz="1100" b="0" kern="1200" dirty="0">
                          <a:solidFill>
                            <a:schemeClr val="tx2"/>
                          </a:solidFill>
                          <a:effectLst/>
                          <a:latin typeface="+mn-lt"/>
                          <a:ea typeface="+mn-ea"/>
                          <a:cs typeface="+mn-cs"/>
                        </a:rPr>
                        <a:t>When you felt burnout, what did you do to motivate yourself?</a:t>
                      </a:r>
                    </a:p>
                    <a:p>
                      <a:pPr algn="l" rtl="0">
                        <a:spcAft>
                          <a:spcPts val="0"/>
                        </a:spcAft>
                      </a:pPr>
                      <a:r>
                        <a:rPr lang="en-US" sz="1100" b="0" kern="1200" dirty="0">
                          <a:solidFill>
                            <a:schemeClr val="tx2"/>
                          </a:solidFill>
                          <a:effectLst/>
                          <a:latin typeface="+mn-lt"/>
                          <a:ea typeface="+mn-ea"/>
                          <a:cs typeface="+mn-cs"/>
                        </a:rPr>
                        <a:t>What did you do to motivate your team?</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rtl="0">
                        <a:spcAft>
                          <a:spcPts val="0"/>
                        </a:spcAft>
                      </a:pPr>
                      <a:r>
                        <a:rPr lang="en-US" sz="1100" dirty="0">
                          <a:solidFill>
                            <a:schemeClr val="tx2"/>
                          </a:solidFill>
                          <a:effectLst/>
                          <a:latin typeface="+mn-lt"/>
                        </a:rPr>
                        <a:t>Opening - Menti</a:t>
                      </a: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rtl="0">
                        <a:spcAft>
                          <a:spcPts val="0"/>
                        </a:spcAft>
                      </a:pPr>
                      <a:r>
                        <a:rPr lang="en-US" sz="1100" dirty="0">
                          <a:solidFill>
                            <a:schemeClr val="tx2"/>
                          </a:solidFill>
                          <a:effectLst/>
                          <a:latin typeface="+mn-lt"/>
                        </a:rPr>
                        <a:t>15 </a:t>
                      </a: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l" defTabSz="914126" rtl="0" eaLnBrk="1" latinLnBrk="0" hangingPunct="1">
                        <a:spcAft>
                          <a:spcPts val="0"/>
                        </a:spcAft>
                      </a:pP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03501704"/>
                  </a:ext>
                </a:extLst>
              </a:tr>
              <a:tr h="334363">
                <a:tc>
                  <a:txBody>
                    <a:bodyPr/>
                    <a:lstStyle/>
                    <a:p>
                      <a:pPr algn="l" rtl="0">
                        <a:spcAft>
                          <a:spcPts val="0"/>
                        </a:spcAft>
                      </a:pPr>
                      <a:r>
                        <a:rPr lang="he-IL" sz="1100" dirty="0">
                          <a:solidFill>
                            <a:schemeClr val="tx2"/>
                          </a:solidFill>
                          <a:effectLst/>
                          <a:latin typeface="+mn-lt"/>
                        </a:rPr>
                        <a:t> </a:t>
                      </a: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100" dirty="0">
                          <a:solidFill>
                            <a:schemeClr val="tx2"/>
                          </a:solidFill>
                          <a:latin typeface="+mn-lt"/>
                        </a:rPr>
                        <a:t>Explaining the journey + </a:t>
                      </a:r>
                      <a:r>
                        <a:rPr lang="en-US" sz="1100" dirty="0">
                          <a:solidFill>
                            <a:schemeClr val="tx2"/>
                          </a:solidFill>
                          <a:effectLst/>
                          <a:latin typeface="+mn-lt"/>
                        </a:rPr>
                        <a:t>Resilience</a:t>
                      </a: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a:spcAft>
                          <a:spcPts val="0"/>
                        </a:spcAft>
                      </a:pPr>
                      <a:r>
                        <a:rPr lang="he-IL" sz="1100" dirty="0">
                          <a:solidFill>
                            <a:schemeClr val="tx2"/>
                          </a:solidFill>
                          <a:effectLst/>
                          <a:latin typeface="+mn-lt"/>
                        </a:rPr>
                        <a:t> </a:t>
                      </a:r>
                      <a:r>
                        <a:rPr lang="en-US" sz="1100" dirty="0">
                          <a:solidFill>
                            <a:schemeClr val="tx2"/>
                          </a:solidFill>
                          <a:effectLst/>
                          <a:latin typeface="+mn-lt"/>
                        </a:rPr>
                        <a:t>5</a:t>
                      </a: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a:spcAft>
                          <a:spcPts val="0"/>
                        </a:spcAft>
                      </a:pP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8299262"/>
                  </a:ext>
                </a:extLst>
              </a:tr>
              <a:tr h="1063111">
                <a:tc>
                  <a:txBody>
                    <a:bodyPr/>
                    <a:lstStyle/>
                    <a:p>
                      <a:pPr algn="l" rtl="0">
                        <a:spcAft>
                          <a:spcPts val="0"/>
                        </a:spcAft>
                      </a:pPr>
                      <a:r>
                        <a:rPr lang="en-US" sz="1100" b="0" dirty="0">
                          <a:solidFill>
                            <a:schemeClr val="tx2"/>
                          </a:solidFill>
                          <a:effectLst/>
                          <a:latin typeface="+mn-lt"/>
                        </a:rPr>
                        <a:t>2 rounds of breakout rooms:</a:t>
                      </a:r>
                    </a:p>
                    <a:p>
                      <a:pPr algn="l" rtl="0">
                        <a:spcAft>
                          <a:spcPts val="0"/>
                        </a:spcAft>
                      </a:pPr>
                      <a:r>
                        <a:rPr lang="en-US" sz="1100" b="0" dirty="0">
                          <a:solidFill>
                            <a:schemeClr val="tx2"/>
                          </a:solidFill>
                          <a:effectLst/>
                          <a:latin typeface="+mn-lt"/>
                        </a:rPr>
                        <a:t>My Experiences (breakout rooms of 5 - 10 min</a:t>
                      </a:r>
                    </a:p>
                    <a:p>
                      <a:pPr marL="0" marR="0" lvl="0" indent="0" algn="l" defTabSz="914126" rtl="0" eaLnBrk="1" fontAlgn="auto" latinLnBrk="0" hangingPunct="1">
                        <a:lnSpc>
                          <a:spcPct val="100000"/>
                        </a:lnSpc>
                        <a:spcBef>
                          <a:spcPts val="0"/>
                        </a:spcBef>
                        <a:spcAft>
                          <a:spcPts val="0"/>
                        </a:spcAft>
                        <a:buClrTx/>
                        <a:buSzTx/>
                        <a:buFontTx/>
                        <a:buNone/>
                        <a:tabLst/>
                        <a:defRPr/>
                      </a:pPr>
                      <a:r>
                        <a:rPr lang="en-US" sz="1100" b="0" dirty="0">
                          <a:solidFill>
                            <a:schemeClr val="tx2"/>
                          </a:solidFill>
                          <a:effectLst/>
                          <a:latin typeface="+mn-lt"/>
                        </a:rPr>
                        <a:t>Share picture in plenary - 10 min</a:t>
                      </a:r>
                    </a:p>
                    <a:p>
                      <a:pPr marL="0" marR="0" lvl="0" indent="0" algn="l" defTabSz="914126" rtl="0" eaLnBrk="1" fontAlgn="auto" latinLnBrk="0" hangingPunct="1">
                        <a:lnSpc>
                          <a:spcPct val="100000"/>
                        </a:lnSpc>
                        <a:spcBef>
                          <a:spcPts val="0"/>
                        </a:spcBef>
                        <a:spcAft>
                          <a:spcPts val="0"/>
                        </a:spcAft>
                        <a:buClrTx/>
                        <a:buSzTx/>
                        <a:buFontTx/>
                        <a:buNone/>
                        <a:tabLst/>
                        <a:defRPr/>
                      </a:pPr>
                      <a:r>
                        <a:rPr lang="en-US" sz="1100" b="0" dirty="0">
                          <a:solidFill>
                            <a:schemeClr val="tx2"/>
                          </a:solidFill>
                          <a:effectLst/>
                          <a:latin typeface="+mn-lt"/>
                        </a:rPr>
                        <a:t>My Managerial Role (breakout rooms of 5 - 10 min</a:t>
                      </a:r>
                    </a:p>
                    <a:p>
                      <a:pPr marL="0" marR="0" lvl="0" indent="0" algn="l" defTabSz="914126" rtl="0" eaLnBrk="1" fontAlgn="auto" latinLnBrk="0" hangingPunct="1">
                        <a:lnSpc>
                          <a:spcPct val="100000"/>
                        </a:lnSpc>
                        <a:spcBef>
                          <a:spcPts val="0"/>
                        </a:spcBef>
                        <a:spcAft>
                          <a:spcPts val="0"/>
                        </a:spcAft>
                        <a:buClrTx/>
                        <a:buSzTx/>
                        <a:buFontTx/>
                        <a:buNone/>
                        <a:tabLst/>
                        <a:defRPr/>
                      </a:pPr>
                      <a:r>
                        <a:rPr lang="en-US" sz="1100" b="0" dirty="0">
                          <a:solidFill>
                            <a:schemeClr val="tx2"/>
                          </a:solidFill>
                          <a:effectLst/>
                          <a:latin typeface="+mn-lt"/>
                        </a:rPr>
                        <a:t>Share “New behaviors moving into the new normal” - 10 min</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1100" b="0" dirty="0"/>
                        <a:t>My Experiences during COVID-19 </a:t>
                      </a:r>
                      <a:endParaRPr lang="he-IL" sz="1100" b="0" dirty="0"/>
                    </a:p>
                    <a:p>
                      <a:pPr marL="0" marR="0" lvl="0" indent="0" algn="l" defTabSz="914126" rtl="0" eaLnBrk="1" fontAlgn="auto" latinLnBrk="0" hangingPunct="1">
                        <a:lnSpc>
                          <a:spcPct val="100000"/>
                        </a:lnSpc>
                        <a:spcBef>
                          <a:spcPts val="0"/>
                        </a:spcBef>
                        <a:spcAft>
                          <a:spcPts val="0"/>
                        </a:spcAft>
                        <a:buClrTx/>
                        <a:buSzTx/>
                        <a:buFontTx/>
                        <a:buNone/>
                        <a:tabLst/>
                        <a:defRPr/>
                      </a:pPr>
                      <a:endParaRPr lang="en-US" sz="1100" b="0" dirty="0">
                        <a:solidFill>
                          <a:schemeClr val="tx2"/>
                        </a:solidFill>
                        <a:latin typeface="+mn-lt"/>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rtl="0">
                        <a:spcAft>
                          <a:spcPts val="0"/>
                        </a:spcAft>
                      </a:pPr>
                      <a:r>
                        <a:rPr lang="he-IL" sz="1100" b="0" dirty="0">
                          <a:solidFill>
                            <a:schemeClr val="tx2"/>
                          </a:solidFill>
                          <a:effectLst/>
                          <a:latin typeface="+mn-lt"/>
                        </a:rPr>
                        <a:t>40</a:t>
                      </a:r>
                      <a:endParaRPr lang="en-US" sz="1100" b="0" dirty="0">
                        <a:solidFill>
                          <a:schemeClr val="tx2"/>
                        </a:solidFill>
                        <a:effectLst/>
                        <a:latin typeface="+mn-lt"/>
                      </a:endParaRPr>
                    </a:p>
                    <a:p>
                      <a:pPr algn="l" rtl="0">
                        <a:spcAft>
                          <a:spcPts val="0"/>
                        </a:spcAft>
                      </a:pPr>
                      <a:endParaRPr lang="en-US" sz="1100" b="0" dirty="0">
                        <a:solidFill>
                          <a:schemeClr val="tx2"/>
                        </a:solidFill>
                        <a:effectLst/>
                        <a:latin typeface="+mn-lt"/>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2">
                  <a:txBody>
                    <a:bodyPr/>
                    <a:lstStyle/>
                    <a:p>
                      <a:pPr algn="l" rtl="0">
                        <a:spcAft>
                          <a:spcPts val="0"/>
                        </a:spcAft>
                      </a:pPr>
                      <a:r>
                        <a:rPr lang="en-US" sz="1100" dirty="0">
                          <a:solidFill>
                            <a:schemeClr val="tx2"/>
                          </a:solidFill>
                          <a:effectLst/>
                          <a:latin typeface="+mn-lt"/>
                          <a:ea typeface="Calibri" panose="020F0502020204030204" pitchFamily="34" charset="0"/>
                          <a:cs typeface="Arial" panose="020B0604020202020204" pitchFamily="34" charset="0"/>
                        </a:rPr>
                        <a:t>Reframe</a:t>
                      </a:r>
                    </a:p>
                  </a:txBody>
                  <a:tcPr marL="36000" marR="36000" marT="36000" marB="36000" anchor="ctr">
                    <a:lnL w="63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7245368"/>
                  </a:ext>
                </a:extLst>
              </a:tr>
              <a:tr h="334363">
                <a:tc>
                  <a:txBody>
                    <a:bodyPr/>
                    <a:lstStyle/>
                    <a:p>
                      <a:pPr algn="l" rtl="0">
                        <a:spcAft>
                          <a:spcPts val="0"/>
                        </a:spcAft>
                      </a:pPr>
                      <a:r>
                        <a:rPr lang="he-IL" sz="1100" dirty="0">
                          <a:solidFill>
                            <a:schemeClr val="tx2"/>
                          </a:solidFill>
                          <a:effectLst/>
                          <a:latin typeface="+mn-lt"/>
                        </a:rPr>
                        <a:t> </a:t>
                      </a:r>
                      <a:r>
                        <a:rPr lang="en-US" sz="1100" b="0" kern="1200" dirty="0">
                          <a:solidFill>
                            <a:schemeClr val="tx2"/>
                          </a:solidFill>
                          <a:effectLst/>
                          <a:latin typeface="+mn-lt"/>
                          <a:ea typeface="+mn-ea"/>
                          <a:cs typeface="+mn-cs"/>
                        </a:rPr>
                        <a:t>Explain in plenary that the activity we did is reframing </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a:spcAft>
                          <a:spcPts val="0"/>
                        </a:spcAft>
                      </a:pPr>
                      <a:r>
                        <a:rPr lang="en-US" sz="1100" dirty="0">
                          <a:solidFill>
                            <a:schemeClr val="tx2"/>
                          </a:solidFill>
                          <a:latin typeface="+mn-lt"/>
                        </a:rPr>
                        <a:t>Summary - reframe </a:t>
                      </a: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a:spcAft>
                          <a:spcPts val="0"/>
                        </a:spcAft>
                      </a:pPr>
                      <a:r>
                        <a:rPr lang="he-IL" sz="1100" dirty="0">
                          <a:solidFill>
                            <a:schemeClr val="tx2"/>
                          </a:solidFill>
                          <a:effectLst/>
                          <a:latin typeface="+mn-lt"/>
                        </a:rPr>
                        <a:t> </a:t>
                      </a:r>
                      <a:r>
                        <a:rPr lang="en-US" sz="1100" dirty="0">
                          <a:solidFill>
                            <a:schemeClr val="tx2"/>
                          </a:solidFill>
                          <a:effectLst/>
                          <a:latin typeface="+mn-lt"/>
                        </a:rPr>
                        <a:t>5</a:t>
                      </a: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algn="l" rtl="0">
                        <a:spcAft>
                          <a:spcPts val="0"/>
                        </a:spcAft>
                      </a:pP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4880282"/>
                  </a:ext>
                </a:extLst>
              </a:tr>
              <a:tr h="378276">
                <a:tc>
                  <a:txBody>
                    <a:bodyPr/>
                    <a:lstStyle/>
                    <a:p>
                      <a:pPr algn="l" rtl="0">
                        <a:spcAft>
                          <a:spcPts val="0"/>
                        </a:spcAft>
                      </a:pPr>
                      <a:r>
                        <a:rPr lang="he-IL" sz="1100" dirty="0">
                          <a:solidFill>
                            <a:schemeClr val="tx2"/>
                          </a:solidFill>
                          <a:effectLst/>
                          <a:latin typeface="+mn-lt"/>
                        </a:rPr>
                        <a:t> </a:t>
                      </a: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100" dirty="0">
                          <a:solidFill>
                            <a:schemeClr val="tx2"/>
                          </a:solidFill>
                          <a:latin typeface="+mn-lt"/>
                        </a:rPr>
                        <a:t>Break (10 min) </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rtl="0">
                        <a:spcAft>
                          <a:spcPts val="0"/>
                        </a:spcAft>
                      </a:pPr>
                      <a:r>
                        <a:rPr lang="he-IL" sz="1100" dirty="0">
                          <a:solidFill>
                            <a:schemeClr val="tx2"/>
                          </a:solidFill>
                          <a:effectLst/>
                          <a:latin typeface="+mn-lt"/>
                        </a:rPr>
                        <a:t> </a:t>
                      </a: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rtl="0">
                        <a:spcAft>
                          <a:spcPts val="0"/>
                        </a:spcAft>
                      </a:pP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4027355"/>
                  </a:ext>
                </a:extLst>
              </a:tr>
              <a:tr h="334363">
                <a:tc>
                  <a:txBody>
                    <a:bodyPr/>
                    <a:lstStyle/>
                    <a:p>
                      <a:pPr algn="l" rtl="0">
                        <a:spcAft>
                          <a:spcPts val="0"/>
                        </a:spcAft>
                      </a:pPr>
                      <a:r>
                        <a:rPr lang="en-US" sz="1100" dirty="0">
                          <a:solidFill>
                            <a:schemeClr val="tx2"/>
                          </a:solidFill>
                          <a:latin typeface="+mn-lt"/>
                        </a:rPr>
                        <a:t>Share tips from Menti  </a:t>
                      </a:r>
                      <a:r>
                        <a:rPr lang="en-US" sz="1100" b="0" kern="1200" dirty="0">
                          <a:solidFill>
                            <a:schemeClr val="tx2"/>
                          </a:solidFill>
                          <a:effectLst/>
                          <a:latin typeface="+mn-lt"/>
                          <a:ea typeface="+mn-ea"/>
                          <a:cs typeface="+mn-cs"/>
                        </a:rPr>
                        <a:t>When you felt burnout, what did you do to motivate yourself?</a:t>
                      </a:r>
                    </a:p>
                    <a:p>
                      <a:pPr algn="l" rtl="0">
                        <a:spcAft>
                          <a:spcPts val="0"/>
                        </a:spcAft>
                      </a:pPr>
                      <a:r>
                        <a:rPr lang="en-US" sz="1100" b="0" kern="1200" dirty="0">
                          <a:solidFill>
                            <a:schemeClr val="tx2"/>
                          </a:solidFill>
                          <a:effectLst/>
                          <a:latin typeface="+mn-lt"/>
                          <a:ea typeface="+mn-ea"/>
                          <a:cs typeface="+mn-cs"/>
                        </a:rPr>
                        <a:t>What did you do to motivate your team?</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a:spcAft>
                          <a:spcPts val="0"/>
                        </a:spcAft>
                      </a:pPr>
                      <a:r>
                        <a:rPr lang="en-US" sz="1100" dirty="0">
                          <a:solidFill>
                            <a:schemeClr val="tx2"/>
                          </a:solidFill>
                          <a:latin typeface="+mn-lt"/>
                        </a:rPr>
                        <a:t>Motivate your team</a:t>
                      </a: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a:spcAft>
                          <a:spcPts val="0"/>
                        </a:spcAft>
                      </a:pPr>
                      <a:r>
                        <a:rPr lang="en-US" sz="1100" dirty="0">
                          <a:solidFill>
                            <a:schemeClr val="tx2"/>
                          </a:solidFill>
                          <a:effectLst/>
                          <a:latin typeface="+mn-lt"/>
                          <a:ea typeface="Calibri" panose="020F0502020204030204" pitchFamily="34" charset="0"/>
                          <a:cs typeface="Arial" panose="020B0604020202020204" pitchFamily="34" charset="0"/>
                        </a:rPr>
                        <a:t>20</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126" rtl="0" eaLnBrk="1" latinLnBrk="0" hangingPunct="1">
                        <a:spcAft>
                          <a:spcPts val="0"/>
                        </a:spcAft>
                      </a:pPr>
                      <a:r>
                        <a:rPr lang="en-US" sz="1100" dirty="0">
                          <a:solidFill>
                            <a:schemeClr val="tx2"/>
                          </a:solidFill>
                          <a:effectLst/>
                          <a:latin typeface="+mn-lt"/>
                          <a:ea typeface="Calibri" panose="020F0502020204030204" pitchFamily="34" charset="0"/>
                          <a:cs typeface="Arial" panose="020B0604020202020204" pitchFamily="34" charset="0"/>
                        </a:rPr>
                        <a:t>Motivate</a:t>
                      </a:r>
                    </a:p>
                  </a:txBody>
                  <a:tcPr marL="36000" marR="36000" marT="36000" marB="36000" anchor="ctr">
                    <a:lnL w="63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1995559"/>
                  </a:ext>
                </a:extLst>
              </a:tr>
              <a:tr h="401714">
                <a:tc>
                  <a:txBody>
                    <a:bodyPr/>
                    <a:lstStyle/>
                    <a:p>
                      <a:pPr algn="l" rtl="0">
                        <a:spcAft>
                          <a:spcPts val="0"/>
                        </a:spcAft>
                      </a:pP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100" dirty="0">
                          <a:solidFill>
                            <a:schemeClr val="tx2"/>
                          </a:solidFill>
                          <a:latin typeface="+mn-lt"/>
                        </a:rPr>
                        <a:t>Well-being &amp; Burnout - tips and tools</a:t>
                      </a: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100" dirty="0">
                          <a:solidFill>
                            <a:schemeClr val="tx2"/>
                          </a:solidFill>
                          <a:latin typeface="+mn-lt"/>
                        </a:rPr>
                        <a:t>20 min</a:t>
                      </a:r>
                    </a:p>
                    <a:p>
                      <a:pPr algn="l" rtl="0">
                        <a:spcAft>
                          <a:spcPts val="0"/>
                        </a:spcAft>
                      </a:pP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3">
                  <a:txBody>
                    <a:bodyPr/>
                    <a:lstStyle/>
                    <a:p>
                      <a:pPr marL="0" algn="l" defTabSz="914126" rtl="0" eaLnBrk="1" latinLnBrk="0" hangingPunct="1">
                        <a:spcAft>
                          <a:spcPts val="0"/>
                        </a:spcAft>
                      </a:pPr>
                      <a:r>
                        <a:rPr lang="en-US" sz="1100" dirty="0">
                          <a:solidFill>
                            <a:schemeClr val="tx2"/>
                          </a:solidFill>
                          <a:effectLst/>
                          <a:latin typeface="+mn-lt"/>
                          <a:ea typeface="Calibri" panose="020F0502020204030204" pitchFamily="34" charset="0"/>
                          <a:cs typeface="Arial" panose="020B0604020202020204" pitchFamily="34" charset="0"/>
                        </a:rPr>
                        <a:t>Wellbeing</a:t>
                      </a:r>
                    </a:p>
                  </a:txBody>
                  <a:tcPr marL="36000" marR="36000" marT="36000" marB="36000" anchor="ctr">
                    <a:lnL w="63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06655053"/>
                  </a:ext>
                </a:extLst>
              </a:tr>
              <a:tr h="334363">
                <a:tc>
                  <a:txBody>
                    <a:bodyPr/>
                    <a:lstStyle/>
                    <a:p>
                      <a:pPr algn="l" rtl="0">
                        <a:spcAft>
                          <a:spcPts val="0"/>
                        </a:spcAft>
                      </a:pPr>
                      <a:r>
                        <a:rPr lang="en-US" sz="1100" b="0" dirty="0">
                          <a:solidFill>
                            <a:schemeClr val="tx2"/>
                          </a:solidFill>
                          <a:latin typeface="+mn-lt"/>
                        </a:rPr>
                        <a:t>Think of one new habit you want to adopt </a:t>
                      </a:r>
                      <a:endParaRPr lang="en-US" sz="1100" b="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100" dirty="0">
                          <a:solidFill>
                            <a:schemeClr val="tx2"/>
                          </a:solidFill>
                          <a:latin typeface="+mn-lt"/>
                        </a:rPr>
                        <a:t>Self work and meditation</a:t>
                      </a: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a:spcAft>
                          <a:spcPts val="0"/>
                        </a:spcAft>
                      </a:pPr>
                      <a:r>
                        <a:rPr lang="en-US" sz="1100" dirty="0">
                          <a:solidFill>
                            <a:schemeClr val="tx2"/>
                          </a:solidFill>
                          <a:effectLst/>
                          <a:latin typeface="+mn-lt"/>
                          <a:ea typeface="Calibri" panose="020F0502020204030204" pitchFamily="34" charset="0"/>
                          <a:cs typeface="Arial" panose="020B0604020202020204" pitchFamily="34" charset="0"/>
                        </a:rPr>
                        <a:t>5 min</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algn="l" rtl="0">
                        <a:spcAft>
                          <a:spcPts val="0"/>
                        </a:spcAft>
                      </a:pP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1148866"/>
                  </a:ext>
                </a:extLst>
              </a:tr>
              <a:tr h="401714">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100" b="0" dirty="0">
                          <a:solidFill>
                            <a:schemeClr val="tx2"/>
                          </a:solidFill>
                          <a:effectLst/>
                          <a:latin typeface="+mn-lt"/>
                          <a:ea typeface="Calibri" panose="020F0502020204030204" pitchFamily="34" charset="0"/>
                          <a:cs typeface="Arial" panose="020B0604020202020204" pitchFamily="34" charset="0"/>
                        </a:rPr>
                        <a:t>Breakout rooms of 3: share tips on how to create well-being in my team - conclude on the whiteboard </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100" b="0" dirty="0"/>
                        <a:t>Implementing well-being D2D behaviors in the team</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100" b="0" dirty="0">
                          <a:solidFill>
                            <a:schemeClr val="tx2"/>
                          </a:solidFill>
                          <a:effectLst/>
                          <a:latin typeface="+mn-lt"/>
                          <a:ea typeface="Calibri" panose="020F0502020204030204" pitchFamily="34" charset="0"/>
                          <a:cs typeface="Arial" panose="020B0604020202020204" pitchFamily="34" charset="0"/>
                        </a:rPr>
                        <a:t>15 min</a:t>
                      </a:r>
                    </a:p>
                    <a:p>
                      <a:pPr algn="l" rtl="0">
                        <a:spcAft>
                          <a:spcPts val="0"/>
                        </a:spcAft>
                      </a:pPr>
                      <a:endParaRPr lang="en-US" sz="1100" b="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l" rtl="0">
                        <a:spcAft>
                          <a:spcPts val="0"/>
                        </a:spcAft>
                      </a:pP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2818224"/>
                  </a:ext>
                </a:extLst>
              </a:tr>
              <a:tr h="334363">
                <a:tc>
                  <a:txBody>
                    <a:bodyPr/>
                    <a:lstStyle/>
                    <a:p>
                      <a:pPr algn="l" rtl="0">
                        <a:spcAft>
                          <a:spcPts val="0"/>
                        </a:spcAft>
                      </a:pP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100" dirty="0">
                          <a:solidFill>
                            <a:schemeClr val="tx2"/>
                          </a:solidFill>
                          <a:effectLst/>
                          <a:latin typeface="+mn-lt"/>
                          <a:ea typeface="Calibri" panose="020F0502020204030204" pitchFamily="34" charset="0"/>
                          <a:cs typeface="Arial" panose="020B0604020202020204" pitchFamily="34" charset="0"/>
                        </a:rPr>
                        <a:t>Summary</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spcAft>
                          <a:spcPts val="0"/>
                        </a:spcAft>
                      </a:pPr>
                      <a:r>
                        <a:rPr lang="en-US" sz="1100" dirty="0">
                          <a:solidFill>
                            <a:schemeClr val="tx2"/>
                          </a:solidFill>
                          <a:effectLst/>
                          <a:latin typeface="+mn-lt"/>
                          <a:ea typeface="Calibri" panose="020F0502020204030204" pitchFamily="34" charset="0"/>
                          <a:cs typeface="Arial" panose="020B0604020202020204" pitchFamily="34" charset="0"/>
                        </a:rPr>
                        <a:t>10 min</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126" rtl="0" eaLnBrk="1" latinLnBrk="0" hangingPunct="1">
                        <a:spcAft>
                          <a:spcPts val="0"/>
                        </a:spcAft>
                      </a:pPr>
                      <a:endParaRPr lang="en-US" sz="1100" dirty="0">
                        <a:solidFill>
                          <a:schemeClr val="tx2"/>
                        </a:solidFill>
                        <a:effectLst/>
                        <a:latin typeface="+mn-lt"/>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5354810"/>
                  </a:ext>
                </a:extLst>
              </a:tr>
            </a:tbl>
          </a:graphicData>
        </a:graphic>
      </p:graphicFrame>
      <p:sp>
        <p:nvSpPr>
          <p:cNvPr id="3" name="Rectangle 2">
            <a:extLst>
              <a:ext uri="{FF2B5EF4-FFF2-40B4-BE49-F238E27FC236}">
                <a16:creationId xmlns:a16="http://schemas.microsoft.com/office/drawing/2014/main" id="{72521C4D-83BE-45B0-B93B-B1E821C45B87}"/>
              </a:ext>
            </a:extLst>
          </p:cNvPr>
          <p:cNvSpPr/>
          <p:nvPr/>
        </p:nvSpPr>
        <p:spPr>
          <a:xfrm>
            <a:off x="7977352" y="199697"/>
            <a:ext cx="2911365" cy="6621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Don’t show - for facilitators only</a:t>
            </a:r>
          </a:p>
        </p:txBody>
      </p:sp>
    </p:spTree>
    <p:extLst>
      <p:ext uri="{BB962C8B-B14F-4D97-AF65-F5344CB8AC3E}">
        <p14:creationId xmlns:p14="http://schemas.microsoft.com/office/powerpoint/2010/main" val="402717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E351B3-DB9C-4533-8D63-39D5E957DFB7}"/>
              </a:ext>
            </a:extLst>
          </p:cNvPr>
          <p:cNvSpPr/>
          <p:nvPr/>
        </p:nvSpPr>
        <p:spPr>
          <a:xfrm>
            <a:off x="73891" y="0"/>
            <a:ext cx="5855855" cy="6858000"/>
          </a:xfrm>
          <a:prstGeom prst="rect">
            <a:avLst/>
          </a:prstGeom>
          <a:gradFill>
            <a:gsLst>
              <a:gs pos="0">
                <a:schemeClr val="bg1"/>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B7757B-CDDD-48C1-A982-AE1895CF113B}"/>
              </a:ext>
            </a:extLst>
          </p:cNvPr>
          <p:cNvSpPr>
            <a:spLocks noGrp="1"/>
          </p:cNvSpPr>
          <p:nvPr>
            <p:ph type="title"/>
          </p:nvPr>
        </p:nvSpPr>
        <p:spPr>
          <a:xfrm>
            <a:off x="546378" y="1324844"/>
            <a:ext cx="5644357" cy="1661993"/>
          </a:xfrm>
        </p:spPr>
        <p:txBody>
          <a:bodyPr/>
          <a:lstStyle/>
          <a:p>
            <a:r>
              <a:rPr lang="en-US" b="1" dirty="0"/>
              <a:t>Our C</a:t>
            </a:r>
            <a:r>
              <a:rPr lang="he-IL" b="1" dirty="0"/>
              <a:t>   </a:t>
            </a:r>
            <a:r>
              <a:rPr lang="en-US" b="1" dirty="0"/>
              <a:t>VID19 experience</a:t>
            </a:r>
          </a:p>
        </p:txBody>
      </p:sp>
      <p:sp>
        <p:nvSpPr>
          <p:cNvPr id="3" name="Text Placeholder 2">
            <a:extLst>
              <a:ext uri="{FF2B5EF4-FFF2-40B4-BE49-F238E27FC236}">
                <a16:creationId xmlns:a16="http://schemas.microsoft.com/office/drawing/2014/main" id="{FB69343D-9FB9-4663-9955-98D6C2394178}"/>
              </a:ext>
            </a:extLst>
          </p:cNvPr>
          <p:cNvSpPr>
            <a:spLocks noGrp="1"/>
          </p:cNvSpPr>
          <p:nvPr>
            <p:ph type="body" sz="quarter" idx="4294967295"/>
          </p:nvPr>
        </p:nvSpPr>
        <p:spPr>
          <a:xfrm>
            <a:off x="546378" y="3191908"/>
            <a:ext cx="4002088" cy="719138"/>
          </a:xfrm>
        </p:spPr>
        <p:txBody>
          <a:bodyPr/>
          <a:lstStyle/>
          <a:p>
            <a:r>
              <a:rPr lang="en-US" sz="2000" b="1" dirty="0">
                <a:highlight>
                  <a:srgbClr val="FFFF00"/>
                </a:highlight>
              </a:rPr>
              <a:t>Go to Menti.com | </a:t>
            </a:r>
            <a:r>
              <a:rPr lang="en-US" b="1" dirty="0">
                <a:highlight>
                  <a:srgbClr val="FFFF00"/>
                </a:highlight>
              </a:rPr>
              <a:t>55 20 78</a:t>
            </a:r>
            <a:endParaRPr lang="en-US" sz="2000" b="1" dirty="0">
              <a:solidFill>
                <a:srgbClr val="FF0000"/>
              </a:solidFill>
              <a:highlight>
                <a:srgbClr val="FFFF00"/>
              </a:highlight>
            </a:endParaRPr>
          </a:p>
        </p:txBody>
      </p:sp>
      <p:sp>
        <p:nvSpPr>
          <p:cNvPr id="7" name="Oval 6">
            <a:extLst>
              <a:ext uri="{FF2B5EF4-FFF2-40B4-BE49-F238E27FC236}">
                <a16:creationId xmlns:a16="http://schemas.microsoft.com/office/drawing/2014/main" id="{7AAC3CA7-F116-43C9-A835-54F97D804FAB}"/>
              </a:ext>
            </a:extLst>
          </p:cNvPr>
          <p:cNvSpPr/>
          <p:nvPr/>
        </p:nvSpPr>
        <p:spPr>
          <a:xfrm>
            <a:off x="2499294" y="1494200"/>
            <a:ext cx="511062" cy="5110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8" name="Oval 7">
            <a:extLst>
              <a:ext uri="{FF2B5EF4-FFF2-40B4-BE49-F238E27FC236}">
                <a16:creationId xmlns:a16="http://schemas.microsoft.com/office/drawing/2014/main" id="{18129BA1-1C43-8743-8B6D-01109E4967F7}"/>
              </a:ext>
            </a:extLst>
          </p:cNvPr>
          <p:cNvSpPr/>
          <p:nvPr/>
        </p:nvSpPr>
        <p:spPr>
          <a:xfrm>
            <a:off x="13593506" y="4124954"/>
            <a:ext cx="192420" cy="192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he-IL" dirty="0"/>
          </a:p>
        </p:txBody>
      </p:sp>
      <p:sp>
        <p:nvSpPr>
          <p:cNvPr id="9" name="Oval 8">
            <a:extLst>
              <a:ext uri="{FF2B5EF4-FFF2-40B4-BE49-F238E27FC236}">
                <a16:creationId xmlns:a16="http://schemas.microsoft.com/office/drawing/2014/main" id="{B8936A1C-C1D6-8D47-B599-21A1477DC2C5}"/>
              </a:ext>
            </a:extLst>
          </p:cNvPr>
          <p:cNvSpPr/>
          <p:nvPr/>
        </p:nvSpPr>
        <p:spPr>
          <a:xfrm>
            <a:off x="7262117" y="-842195"/>
            <a:ext cx="192420" cy="192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he-IL" dirty="0"/>
          </a:p>
        </p:txBody>
      </p:sp>
    </p:spTree>
    <p:extLst>
      <p:ext uri="{BB962C8B-B14F-4D97-AF65-F5344CB8AC3E}">
        <p14:creationId xmlns:p14="http://schemas.microsoft.com/office/powerpoint/2010/main" val="221414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30EBFB5-3245-4486-A392-5B845AE98945}"/>
              </a:ext>
            </a:extLst>
          </p:cNvPr>
          <p:cNvSpPr txBox="1"/>
          <p:nvPr/>
        </p:nvSpPr>
        <p:spPr>
          <a:xfrm>
            <a:off x="3902178" y="2790005"/>
            <a:ext cx="869321" cy="1862048"/>
          </a:xfrm>
          <a:prstGeom prst="rect">
            <a:avLst/>
          </a:prstGeom>
          <a:noFill/>
        </p:spPr>
        <p:txBody>
          <a:bodyPr wrap="square" rtlCol="0">
            <a:spAutoFit/>
          </a:bodyPr>
          <a:lstStyle/>
          <a:p>
            <a:r>
              <a:rPr lang="en-US" sz="11500" b="1" dirty="0">
                <a:solidFill>
                  <a:schemeClr val="accent1">
                    <a:alpha val="75000"/>
                  </a:schemeClr>
                </a:solidFill>
              </a:rPr>
              <a:t>“</a:t>
            </a:r>
          </a:p>
        </p:txBody>
      </p:sp>
      <p:sp>
        <p:nvSpPr>
          <p:cNvPr id="10" name="TextBox 9">
            <a:extLst>
              <a:ext uri="{FF2B5EF4-FFF2-40B4-BE49-F238E27FC236}">
                <a16:creationId xmlns:a16="http://schemas.microsoft.com/office/drawing/2014/main" id="{20DC6C04-2A34-455A-8733-0EC570F27E02}"/>
              </a:ext>
            </a:extLst>
          </p:cNvPr>
          <p:cNvSpPr txBox="1"/>
          <p:nvPr/>
        </p:nvSpPr>
        <p:spPr>
          <a:xfrm>
            <a:off x="148493" y="471199"/>
            <a:ext cx="869321" cy="1862048"/>
          </a:xfrm>
          <a:prstGeom prst="rect">
            <a:avLst/>
          </a:prstGeom>
          <a:noFill/>
        </p:spPr>
        <p:txBody>
          <a:bodyPr wrap="square" rtlCol="0">
            <a:spAutoFit/>
          </a:bodyPr>
          <a:lstStyle/>
          <a:p>
            <a:r>
              <a:rPr lang="en-US" sz="11500" b="1" dirty="0">
                <a:solidFill>
                  <a:schemeClr val="accent1">
                    <a:alpha val="75000"/>
                  </a:schemeClr>
                </a:solidFill>
              </a:rPr>
              <a:t>“</a:t>
            </a:r>
          </a:p>
        </p:txBody>
      </p:sp>
      <p:sp>
        <p:nvSpPr>
          <p:cNvPr id="2" name="Title 1">
            <a:extLst>
              <a:ext uri="{FF2B5EF4-FFF2-40B4-BE49-F238E27FC236}">
                <a16:creationId xmlns:a16="http://schemas.microsoft.com/office/drawing/2014/main" id="{7F7BA504-A657-4517-8238-E5B82D484EA2}"/>
              </a:ext>
            </a:extLst>
          </p:cNvPr>
          <p:cNvSpPr>
            <a:spLocks noGrp="1"/>
          </p:cNvSpPr>
          <p:nvPr>
            <p:ph type="title" idx="4294967295"/>
          </p:nvPr>
        </p:nvSpPr>
        <p:spPr>
          <a:xfrm>
            <a:off x="643603" y="672123"/>
            <a:ext cx="3983105" cy="771266"/>
          </a:xfrm>
        </p:spPr>
        <p:txBody>
          <a:bodyPr>
            <a:normAutofit/>
          </a:bodyPr>
          <a:lstStyle/>
          <a:p>
            <a:pPr rtl="0"/>
            <a:r>
              <a:rPr lang="en-US" sz="2000" dirty="0"/>
              <a:t>What is resilience?</a:t>
            </a:r>
          </a:p>
        </p:txBody>
      </p:sp>
      <p:sp>
        <p:nvSpPr>
          <p:cNvPr id="3" name="Text Placeholder 2">
            <a:extLst>
              <a:ext uri="{FF2B5EF4-FFF2-40B4-BE49-F238E27FC236}">
                <a16:creationId xmlns:a16="http://schemas.microsoft.com/office/drawing/2014/main" id="{824DF4C4-80C0-4BF7-B924-0788FBB2F1B2}"/>
              </a:ext>
            </a:extLst>
          </p:cNvPr>
          <p:cNvSpPr>
            <a:spLocks noGrp="1"/>
          </p:cNvSpPr>
          <p:nvPr>
            <p:ph type="body" idx="4294967295"/>
          </p:nvPr>
        </p:nvSpPr>
        <p:spPr>
          <a:xfrm>
            <a:off x="643604" y="1027464"/>
            <a:ext cx="5171044" cy="1868488"/>
          </a:xfrm>
        </p:spPr>
        <p:txBody>
          <a:bodyPr>
            <a:noAutofit/>
          </a:bodyPr>
          <a:lstStyle/>
          <a:p>
            <a:r>
              <a:rPr lang="en-US" sz="3200" b="1" dirty="0"/>
              <a:t>Resilience is merely the skill and the capacity to be robust under conditions of enormous stress and change</a:t>
            </a:r>
          </a:p>
        </p:txBody>
      </p:sp>
      <p:sp>
        <p:nvSpPr>
          <p:cNvPr id="7" name="TextBox 6">
            <a:extLst>
              <a:ext uri="{FF2B5EF4-FFF2-40B4-BE49-F238E27FC236}">
                <a16:creationId xmlns:a16="http://schemas.microsoft.com/office/drawing/2014/main" id="{12226B7A-0DBE-40B4-A01E-45420070E6B5}"/>
              </a:ext>
            </a:extLst>
          </p:cNvPr>
          <p:cNvSpPr txBox="1"/>
          <p:nvPr/>
        </p:nvSpPr>
        <p:spPr>
          <a:xfrm>
            <a:off x="585454" y="4628256"/>
            <a:ext cx="4682115" cy="1184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7" tIns="45707" rIns="45707" bIns="45707" numCol="1" spcCol="38100" rtlCol="1" anchor="t">
            <a:spAutoFit/>
          </a:bodyPr>
          <a:lstStyle/>
          <a:p>
            <a:pPr marL="171399" indent="-171399">
              <a:spcBef>
                <a:spcPts val="600"/>
              </a:spcBef>
              <a:buFont typeface="Arial" panose="020B0604020202020204" pitchFamily="34" charset="0"/>
              <a:buChar char="•"/>
              <a:defRPr/>
            </a:pPr>
            <a:r>
              <a:rPr lang="en-US" sz="1400" dirty="0">
                <a:solidFill>
                  <a:schemeClr val="tx2"/>
                </a:solidFill>
              </a:rPr>
              <a:t>Show stability and trustworthiness.</a:t>
            </a:r>
          </a:p>
          <a:p>
            <a:pPr marL="171399" indent="-171399">
              <a:spcBef>
                <a:spcPts val="600"/>
              </a:spcBef>
              <a:buFont typeface="Arial" panose="020B0604020202020204" pitchFamily="34" charset="0"/>
              <a:buChar char="•"/>
              <a:defRPr/>
            </a:pPr>
            <a:r>
              <a:rPr lang="en-US" sz="1400" dirty="0">
                <a:solidFill>
                  <a:schemeClr val="tx2"/>
                </a:solidFill>
              </a:rPr>
              <a:t>Create a </a:t>
            </a:r>
            <a:r>
              <a:rPr lang="en-US" sz="1400" b="1" dirty="0">
                <a:solidFill>
                  <a:schemeClr val="tx2"/>
                </a:solidFill>
              </a:rPr>
              <a:t>safe environment </a:t>
            </a:r>
            <a:r>
              <a:rPr lang="en-US" sz="1400" dirty="0">
                <a:solidFill>
                  <a:schemeClr val="tx2"/>
                </a:solidFill>
              </a:rPr>
              <a:t>while staying true to your moral compass. </a:t>
            </a:r>
          </a:p>
          <a:p>
            <a:pPr marL="171399" indent="-171399">
              <a:spcBef>
                <a:spcPts val="600"/>
              </a:spcBef>
              <a:buFont typeface="Arial" panose="020B0604020202020204" pitchFamily="34" charset="0"/>
              <a:buChar char="•"/>
              <a:defRPr/>
            </a:pPr>
            <a:r>
              <a:rPr lang="en-US" sz="1400" b="1" dirty="0">
                <a:solidFill>
                  <a:schemeClr val="tx2"/>
                </a:solidFill>
              </a:rPr>
              <a:t>Contain</a:t>
            </a:r>
            <a:r>
              <a:rPr lang="en-US" sz="1400" dirty="0">
                <a:solidFill>
                  <a:schemeClr val="tx2"/>
                </a:solidFill>
              </a:rPr>
              <a:t> the situation without exerting pressure</a:t>
            </a:r>
            <a:endParaRPr lang="he-IL" sz="1400" dirty="0">
              <a:solidFill>
                <a:schemeClr val="tx2"/>
              </a:solidFill>
              <a:sym typeface="Century Gothic"/>
            </a:endParaRPr>
          </a:p>
        </p:txBody>
      </p:sp>
      <p:sp>
        <p:nvSpPr>
          <p:cNvPr id="12" name="Oval 11">
            <a:extLst>
              <a:ext uri="{FF2B5EF4-FFF2-40B4-BE49-F238E27FC236}">
                <a16:creationId xmlns:a16="http://schemas.microsoft.com/office/drawing/2014/main" id="{776A97A9-B01E-49D5-989A-9577AE8D3B36}"/>
              </a:ext>
            </a:extLst>
          </p:cNvPr>
          <p:cNvSpPr/>
          <p:nvPr/>
        </p:nvSpPr>
        <p:spPr>
          <a:xfrm>
            <a:off x="1332093" y="4342668"/>
            <a:ext cx="192420" cy="192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13" name="Oval 12">
            <a:extLst>
              <a:ext uri="{FF2B5EF4-FFF2-40B4-BE49-F238E27FC236}">
                <a16:creationId xmlns:a16="http://schemas.microsoft.com/office/drawing/2014/main" id="{3DF3F202-92A0-4919-881A-D4DAA76D4EA7}"/>
              </a:ext>
            </a:extLst>
          </p:cNvPr>
          <p:cNvSpPr/>
          <p:nvPr/>
        </p:nvSpPr>
        <p:spPr>
          <a:xfrm>
            <a:off x="987848" y="4342668"/>
            <a:ext cx="192420" cy="192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14" name="Oval 13">
            <a:extLst>
              <a:ext uri="{FF2B5EF4-FFF2-40B4-BE49-F238E27FC236}">
                <a16:creationId xmlns:a16="http://schemas.microsoft.com/office/drawing/2014/main" id="{FE671357-698C-400A-AEB2-DB5E92B57EFA}"/>
              </a:ext>
            </a:extLst>
          </p:cNvPr>
          <p:cNvSpPr/>
          <p:nvPr/>
        </p:nvSpPr>
        <p:spPr>
          <a:xfrm>
            <a:off x="643603" y="4342668"/>
            <a:ext cx="192420" cy="192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he-IL" dirty="0"/>
          </a:p>
        </p:txBody>
      </p:sp>
    </p:spTree>
    <p:extLst>
      <p:ext uri="{BB962C8B-B14F-4D97-AF65-F5344CB8AC3E}">
        <p14:creationId xmlns:p14="http://schemas.microsoft.com/office/powerpoint/2010/main" val="1994161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reeform: Shape 98">
            <a:extLst>
              <a:ext uri="{FF2B5EF4-FFF2-40B4-BE49-F238E27FC236}">
                <a16:creationId xmlns:a16="http://schemas.microsoft.com/office/drawing/2014/main" id="{BA8C3495-8536-4A84-A3AB-822DF330C36E}"/>
              </a:ext>
            </a:extLst>
          </p:cNvPr>
          <p:cNvSpPr/>
          <p:nvPr/>
        </p:nvSpPr>
        <p:spPr>
          <a:xfrm>
            <a:off x="60960" y="1854926"/>
            <a:ext cx="12148457" cy="4820194"/>
          </a:xfrm>
          <a:custGeom>
            <a:avLst/>
            <a:gdLst>
              <a:gd name="connsiteX0" fmla="*/ 0 w 5399398"/>
              <a:gd name="connsiteY0" fmla="*/ 0 h 4296397"/>
              <a:gd name="connsiteX1" fmla="*/ 74148 w 5399398"/>
              <a:gd name="connsiteY1" fmla="*/ 6563 h 4296397"/>
              <a:gd name="connsiteX2" fmla="*/ 1160183 w 5399398"/>
              <a:gd name="connsiteY2" fmla="*/ 634733 h 4296397"/>
              <a:gd name="connsiteX3" fmla="*/ 3505035 w 5399398"/>
              <a:gd name="connsiteY3" fmla="*/ 3545583 h 4296397"/>
              <a:gd name="connsiteX4" fmla="*/ 4671686 w 5399398"/>
              <a:gd name="connsiteY4" fmla="*/ 2194117 h 4296397"/>
              <a:gd name="connsiteX5" fmla="*/ 5387799 w 5399398"/>
              <a:gd name="connsiteY5" fmla="*/ 1559018 h 4296397"/>
              <a:gd name="connsiteX6" fmla="*/ 5399398 w 5399398"/>
              <a:gd name="connsiteY6" fmla="*/ 1559426 h 4296397"/>
              <a:gd name="connsiteX7" fmla="*/ 5399398 w 5399398"/>
              <a:gd name="connsiteY7" fmla="*/ 4296397 h 4296397"/>
              <a:gd name="connsiteX8" fmla="*/ 0 w 5399398"/>
              <a:gd name="connsiteY8" fmla="*/ 4296397 h 4296397"/>
              <a:gd name="connsiteX0" fmla="*/ 0 w 5399398"/>
              <a:gd name="connsiteY0" fmla="*/ 0 h 4296397"/>
              <a:gd name="connsiteX1" fmla="*/ 74148 w 5399398"/>
              <a:gd name="connsiteY1" fmla="*/ 6563 h 4296397"/>
              <a:gd name="connsiteX2" fmla="*/ 1160183 w 5399398"/>
              <a:gd name="connsiteY2" fmla="*/ 634733 h 4296397"/>
              <a:gd name="connsiteX3" fmla="*/ 3505035 w 5399398"/>
              <a:gd name="connsiteY3" fmla="*/ 3545583 h 4296397"/>
              <a:gd name="connsiteX4" fmla="*/ 4586412 w 5399398"/>
              <a:gd name="connsiteY4" fmla="*/ 2062160 h 4296397"/>
              <a:gd name="connsiteX5" fmla="*/ 5387799 w 5399398"/>
              <a:gd name="connsiteY5" fmla="*/ 1559018 h 4296397"/>
              <a:gd name="connsiteX6" fmla="*/ 5399398 w 5399398"/>
              <a:gd name="connsiteY6" fmla="*/ 1559426 h 4296397"/>
              <a:gd name="connsiteX7" fmla="*/ 5399398 w 5399398"/>
              <a:gd name="connsiteY7" fmla="*/ 4296397 h 4296397"/>
              <a:gd name="connsiteX8" fmla="*/ 0 w 5399398"/>
              <a:gd name="connsiteY8" fmla="*/ 4296397 h 4296397"/>
              <a:gd name="connsiteX9" fmla="*/ 0 w 5399398"/>
              <a:gd name="connsiteY9" fmla="*/ 0 h 4296397"/>
              <a:gd name="connsiteX0" fmla="*/ 0 w 5407150"/>
              <a:gd name="connsiteY0" fmla="*/ 0 h 4296397"/>
              <a:gd name="connsiteX1" fmla="*/ 74148 w 5407150"/>
              <a:gd name="connsiteY1" fmla="*/ 6563 h 4296397"/>
              <a:gd name="connsiteX2" fmla="*/ 1160183 w 5407150"/>
              <a:gd name="connsiteY2" fmla="*/ 634733 h 4296397"/>
              <a:gd name="connsiteX3" fmla="*/ 3505035 w 5407150"/>
              <a:gd name="connsiteY3" fmla="*/ 3545583 h 4296397"/>
              <a:gd name="connsiteX4" fmla="*/ 4586412 w 5407150"/>
              <a:gd name="connsiteY4" fmla="*/ 2062160 h 4296397"/>
              <a:gd name="connsiteX5" fmla="*/ 5387799 w 5407150"/>
              <a:gd name="connsiteY5" fmla="*/ 1559018 h 4296397"/>
              <a:gd name="connsiteX6" fmla="*/ 5407150 w 5407150"/>
              <a:gd name="connsiteY6" fmla="*/ 1893202 h 4296397"/>
              <a:gd name="connsiteX7" fmla="*/ 5399398 w 5407150"/>
              <a:gd name="connsiteY7" fmla="*/ 4296397 h 4296397"/>
              <a:gd name="connsiteX8" fmla="*/ 0 w 5407150"/>
              <a:gd name="connsiteY8" fmla="*/ 4296397 h 4296397"/>
              <a:gd name="connsiteX9" fmla="*/ 0 w 5407150"/>
              <a:gd name="connsiteY9" fmla="*/ 0 h 4296397"/>
              <a:gd name="connsiteX0" fmla="*/ 0 w 5407150"/>
              <a:gd name="connsiteY0" fmla="*/ 0 h 4296397"/>
              <a:gd name="connsiteX1" fmla="*/ 74148 w 5407150"/>
              <a:gd name="connsiteY1" fmla="*/ 6563 h 4296397"/>
              <a:gd name="connsiteX2" fmla="*/ 1160183 w 5407150"/>
              <a:gd name="connsiteY2" fmla="*/ 634733 h 4296397"/>
              <a:gd name="connsiteX3" fmla="*/ 3505035 w 5407150"/>
              <a:gd name="connsiteY3" fmla="*/ 3545583 h 4296397"/>
              <a:gd name="connsiteX4" fmla="*/ 4586412 w 5407150"/>
              <a:gd name="connsiteY4" fmla="*/ 2062160 h 4296397"/>
              <a:gd name="connsiteX5" fmla="*/ 5399427 w 5407150"/>
              <a:gd name="connsiteY5" fmla="*/ 1077760 h 4296397"/>
              <a:gd name="connsiteX6" fmla="*/ 5407150 w 5407150"/>
              <a:gd name="connsiteY6" fmla="*/ 1893202 h 4296397"/>
              <a:gd name="connsiteX7" fmla="*/ 5399398 w 5407150"/>
              <a:gd name="connsiteY7" fmla="*/ 4296397 h 4296397"/>
              <a:gd name="connsiteX8" fmla="*/ 0 w 5407150"/>
              <a:gd name="connsiteY8" fmla="*/ 4296397 h 4296397"/>
              <a:gd name="connsiteX9" fmla="*/ 0 w 5407150"/>
              <a:gd name="connsiteY9" fmla="*/ 0 h 4296397"/>
              <a:gd name="connsiteX0" fmla="*/ 0 w 5407150"/>
              <a:gd name="connsiteY0" fmla="*/ 0 h 4296397"/>
              <a:gd name="connsiteX1" fmla="*/ 74148 w 5407150"/>
              <a:gd name="connsiteY1" fmla="*/ 6563 h 4296397"/>
              <a:gd name="connsiteX2" fmla="*/ 1160183 w 5407150"/>
              <a:gd name="connsiteY2" fmla="*/ 634733 h 4296397"/>
              <a:gd name="connsiteX3" fmla="*/ 3505035 w 5407150"/>
              <a:gd name="connsiteY3" fmla="*/ 3545583 h 4296397"/>
              <a:gd name="connsiteX4" fmla="*/ 4586412 w 5407150"/>
              <a:gd name="connsiteY4" fmla="*/ 2062160 h 4296397"/>
              <a:gd name="connsiteX5" fmla="*/ 5399427 w 5407150"/>
              <a:gd name="connsiteY5" fmla="*/ 1077760 h 4296397"/>
              <a:gd name="connsiteX6" fmla="*/ 5407150 w 5407150"/>
              <a:gd name="connsiteY6" fmla="*/ 1893202 h 4296397"/>
              <a:gd name="connsiteX7" fmla="*/ 5399398 w 5407150"/>
              <a:gd name="connsiteY7" fmla="*/ 4296397 h 4296397"/>
              <a:gd name="connsiteX8" fmla="*/ 0 w 5407150"/>
              <a:gd name="connsiteY8" fmla="*/ 4296397 h 4296397"/>
              <a:gd name="connsiteX9" fmla="*/ 0 w 5407150"/>
              <a:gd name="connsiteY9" fmla="*/ 0 h 4296397"/>
              <a:gd name="connsiteX0" fmla="*/ 0 w 5407150"/>
              <a:gd name="connsiteY0" fmla="*/ 0 h 4296397"/>
              <a:gd name="connsiteX1" fmla="*/ 74148 w 5407150"/>
              <a:gd name="connsiteY1" fmla="*/ 6563 h 4296397"/>
              <a:gd name="connsiteX2" fmla="*/ 1160183 w 5407150"/>
              <a:gd name="connsiteY2" fmla="*/ 634733 h 4296397"/>
              <a:gd name="connsiteX3" fmla="*/ 3505035 w 5407150"/>
              <a:gd name="connsiteY3" fmla="*/ 3545583 h 4296397"/>
              <a:gd name="connsiteX4" fmla="*/ 4586412 w 5407150"/>
              <a:gd name="connsiteY4" fmla="*/ 2062160 h 4296397"/>
              <a:gd name="connsiteX5" fmla="*/ 5399427 w 5407150"/>
              <a:gd name="connsiteY5" fmla="*/ 1077760 h 4296397"/>
              <a:gd name="connsiteX6" fmla="*/ 5407150 w 5407150"/>
              <a:gd name="connsiteY6" fmla="*/ 1893202 h 4296397"/>
              <a:gd name="connsiteX7" fmla="*/ 5399398 w 5407150"/>
              <a:gd name="connsiteY7" fmla="*/ 4296397 h 4296397"/>
              <a:gd name="connsiteX8" fmla="*/ 0 w 5407150"/>
              <a:gd name="connsiteY8" fmla="*/ 4296397 h 4296397"/>
              <a:gd name="connsiteX9" fmla="*/ 0 w 5407150"/>
              <a:gd name="connsiteY9" fmla="*/ 0 h 4296397"/>
              <a:gd name="connsiteX0" fmla="*/ 0 w 5407150"/>
              <a:gd name="connsiteY0" fmla="*/ 0 h 4296397"/>
              <a:gd name="connsiteX1" fmla="*/ 74148 w 5407150"/>
              <a:gd name="connsiteY1" fmla="*/ 6563 h 4296397"/>
              <a:gd name="connsiteX2" fmla="*/ 1129174 w 5407150"/>
              <a:gd name="connsiteY2" fmla="*/ 658019 h 4296397"/>
              <a:gd name="connsiteX3" fmla="*/ 3505035 w 5407150"/>
              <a:gd name="connsiteY3" fmla="*/ 3545583 h 4296397"/>
              <a:gd name="connsiteX4" fmla="*/ 4586412 w 5407150"/>
              <a:gd name="connsiteY4" fmla="*/ 2062160 h 4296397"/>
              <a:gd name="connsiteX5" fmla="*/ 5399427 w 5407150"/>
              <a:gd name="connsiteY5" fmla="*/ 1077760 h 4296397"/>
              <a:gd name="connsiteX6" fmla="*/ 5407150 w 5407150"/>
              <a:gd name="connsiteY6" fmla="*/ 1893202 h 4296397"/>
              <a:gd name="connsiteX7" fmla="*/ 5399398 w 5407150"/>
              <a:gd name="connsiteY7" fmla="*/ 4296397 h 4296397"/>
              <a:gd name="connsiteX8" fmla="*/ 0 w 5407150"/>
              <a:gd name="connsiteY8" fmla="*/ 4296397 h 4296397"/>
              <a:gd name="connsiteX9" fmla="*/ 0 w 5407150"/>
              <a:gd name="connsiteY9" fmla="*/ 0 h 4296397"/>
              <a:gd name="connsiteX0" fmla="*/ 0 w 5407150"/>
              <a:gd name="connsiteY0" fmla="*/ 0 h 4296397"/>
              <a:gd name="connsiteX1" fmla="*/ 74148 w 5407150"/>
              <a:gd name="connsiteY1" fmla="*/ 6563 h 4296397"/>
              <a:gd name="connsiteX2" fmla="*/ 1129174 w 5407150"/>
              <a:gd name="connsiteY2" fmla="*/ 658019 h 4296397"/>
              <a:gd name="connsiteX3" fmla="*/ 3505035 w 5407150"/>
              <a:gd name="connsiteY3" fmla="*/ 3545583 h 4296397"/>
              <a:gd name="connsiteX4" fmla="*/ 4586412 w 5407150"/>
              <a:gd name="connsiteY4" fmla="*/ 2062160 h 4296397"/>
              <a:gd name="connsiteX5" fmla="*/ 5399427 w 5407150"/>
              <a:gd name="connsiteY5" fmla="*/ 1077760 h 4296397"/>
              <a:gd name="connsiteX6" fmla="*/ 5407150 w 5407150"/>
              <a:gd name="connsiteY6" fmla="*/ 1893202 h 4296397"/>
              <a:gd name="connsiteX7" fmla="*/ 5399398 w 5407150"/>
              <a:gd name="connsiteY7" fmla="*/ 4296397 h 4296397"/>
              <a:gd name="connsiteX8" fmla="*/ 0 w 5407150"/>
              <a:gd name="connsiteY8" fmla="*/ 4296397 h 4296397"/>
              <a:gd name="connsiteX9" fmla="*/ 0 w 5407150"/>
              <a:gd name="connsiteY9" fmla="*/ 0 h 4296397"/>
              <a:gd name="connsiteX0" fmla="*/ 0 w 5407150"/>
              <a:gd name="connsiteY0" fmla="*/ 0 h 4296397"/>
              <a:gd name="connsiteX1" fmla="*/ 74148 w 5407150"/>
              <a:gd name="connsiteY1" fmla="*/ 6563 h 4296397"/>
              <a:gd name="connsiteX2" fmla="*/ 1129174 w 5407150"/>
              <a:gd name="connsiteY2" fmla="*/ 658019 h 4296397"/>
              <a:gd name="connsiteX3" fmla="*/ 3435266 w 5407150"/>
              <a:gd name="connsiteY3" fmla="*/ 3398100 h 4296397"/>
              <a:gd name="connsiteX4" fmla="*/ 4586412 w 5407150"/>
              <a:gd name="connsiteY4" fmla="*/ 2062160 h 4296397"/>
              <a:gd name="connsiteX5" fmla="*/ 5399427 w 5407150"/>
              <a:gd name="connsiteY5" fmla="*/ 1077760 h 4296397"/>
              <a:gd name="connsiteX6" fmla="*/ 5407150 w 5407150"/>
              <a:gd name="connsiteY6" fmla="*/ 1893202 h 4296397"/>
              <a:gd name="connsiteX7" fmla="*/ 5399398 w 5407150"/>
              <a:gd name="connsiteY7" fmla="*/ 4296397 h 4296397"/>
              <a:gd name="connsiteX8" fmla="*/ 0 w 5407150"/>
              <a:gd name="connsiteY8" fmla="*/ 4296397 h 4296397"/>
              <a:gd name="connsiteX9" fmla="*/ 0 w 5407150"/>
              <a:gd name="connsiteY9" fmla="*/ 0 h 4296397"/>
              <a:gd name="connsiteX0" fmla="*/ 0 w 5407150"/>
              <a:gd name="connsiteY0" fmla="*/ 0 h 4296397"/>
              <a:gd name="connsiteX1" fmla="*/ 74148 w 5407150"/>
              <a:gd name="connsiteY1" fmla="*/ 6563 h 4296397"/>
              <a:gd name="connsiteX2" fmla="*/ 1129174 w 5407150"/>
              <a:gd name="connsiteY2" fmla="*/ 658019 h 4296397"/>
              <a:gd name="connsiteX3" fmla="*/ 3377125 w 5407150"/>
              <a:gd name="connsiteY3" fmla="*/ 3491247 h 4296397"/>
              <a:gd name="connsiteX4" fmla="*/ 4586412 w 5407150"/>
              <a:gd name="connsiteY4" fmla="*/ 2062160 h 4296397"/>
              <a:gd name="connsiteX5" fmla="*/ 5399427 w 5407150"/>
              <a:gd name="connsiteY5" fmla="*/ 1077760 h 4296397"/>
              <a:gd name="connsiteX6" fmla="*/ 5407150 w 5407150"/>
              <a:gd name="connsiteY6" fmla="*/ 1893202 h 4296397"/>
              <a:gd name="connsiteX7" fmla="*/ 5399398 w 5407150"/>
              <a:gd name="connsiteY7" fmla="*/ 4296397 h 4296397"/>
              <a:gd name="connsiteX8" fmla="*/ 0 w 5407150"/>
              <a:gd name="connsiteY8" fmla="*/ 4296397 h 4296397"/>
              <a:gd name="connsiteX9" fmla="*/ 0 w 5407150"/>
              <a:gd name="connsiteY9" fmla="*/ 0 h 4296397"/>
              <a:gd name="connsiteX0" fmla="*/ 0 w 5407150"/>
              <a:gd name="connsiteY0" fmla="*/ 0 h 4296397"/>
              <a:gd name="connsiteX1" fmla="*/ 74148 w 5407150"/>
              <a:gd name="connsiteY1" fmla="*/ 6563 h 4296397"/>
              <a:gd name="connsiteX2" fmla="*/ 1129174 w 5407150"/>
              <a:gd name="connsiteY2" fmla="*/ 658019 h 4296397"/>
              <a:gd name="connsiteX3" fmla="*/ 1992312 w 5407150"/>
              <a:gd name="connsiteY3" fmla="*/ 1862936 h 4296397"/>
              <a:gd name="connsiteX4" fmla="*/ 3377125 w 5407150"/>
              <a:gd name="connsiteY4" fmla="*/ 3491247 h 4296397"/>
              <a:gd name="connsiteX5" fmla="*/ 4586412 w 5407150"/>
              <a:gd name="connsiteY5" fmla="*/ 2062160 h 4296397"/>
              <a:gd name="connsiteX6" fmla="*/ 5399427 w 5407150"/>
              <a:gd name="connsiteY6" fmla="*/ 1077760 h 4296397"/>
              <a:gd name="connsiteX7" fmla="*/ 5407150 w 5407150"/>
              <a:gd name="connsiteY7" fmla="*/ 1893202 h 4296397"/>
              <a:gd name="connsiteX8" fmla="*/ 5399398 w 5407150"/>
              <a:gd name="connsiteY8" fmla="*/ 4296397 h 4296397"/>
              <a:gd name="connsiteX9" fmla="*/ 0 w 5407150"/>
              <a:gd name="connsiteY9" fmla="*/ 4296397 h 4296397"/>
              <a:gd name="connsiteX10" fmla="*/ 0 w 5407150"/>
              <a:gd name="connsiteY10" fmla="*/ 0 h 4296397"/>
              <a:gd name="connsiteX0" fmla="*/ 0 w 5407150"/>
              <a:gd name="connsiteY0" fmla="*/ 0 h 4296397"/>
              <a:gd name="connsiteX1" fmla="*/ 74148 w 5407150"/>
              <a:gd name="connsiteY1" fmla="*/ 6563 h 4296397"/>
              <a:gd name="connsiteX2" fmla="*/ 1129174 w 5407150"/>
              <a:gd name="connsiteY2" fmla="*/ 658019 h 4296397"/>
              <a:gd name="connsiteX3" fmla="*/ 2027197 w 5407150"/>
              <a:gd name="connsiteY3" fmla="*/ 1133286 h 4296397"/>
              <a:gd name="connsiteX4" fmla="*/ 3377125 w 5407150"/>
              <a:gd name="connsiteY4" fmla="*/ 3491247 h 4296397"/>
              <a:gd name="connsiteX5" fmla="*/ 4586412 w 5407150"/>
              <a:gd name="connsiteY5" fmla="*/ 2062160 h 4296397"/>
              <a:gd name="connsiteX6" fmla="*/ 5399427 w 5407150"/>
              <a:gd name="connsiteY6" fmla="*/ 1077760 h 4296397"/>
              <a:gd name="connsiteX7" fmla="*/ 5407150 w 5407150"/>
              <a:gd name="connsiteY7" fmla="*/ 1893202 h 4296397"/>
              <a:gd name="connsiteX8" fmla="*/ 5399398 w 5407150"/>
              <a:gd name="connsiteY8" fmla="*/ 4296397 h 4296397"/>
              <a:gd name="connsiteX9" fmla="*/ 0 w 5407150"/>
              <a:gd name="connsiteY9" fmla="*/ 4296397 h 4296397"/>
              <a:gd name="connsiteX10" fmla="*/ 0 w 5407150"/>
              <a:gd name="connsiteY10" fmla="*/ 0 h 4296397"/>
              <a:gd name="connsiteX0" fmla="*/ 0 w 5407150"/>
              <a:gd name="connsiteY0" fmla="*/ 0 h 4296397"/>
              <a:gd name="connsiteX1" fmla="*/ 74148 w 5407150"/>
              <a:gd name="connsiteY1" fmla="*/ 6563 h 4296397"/>
              <a:gd name="connsiteX2" fmla="*/ 1129174 w 5407150"/>
              <a:gd name="connsiteY2" fmla="*/ 658019 h 4296397"/>
              <a:gd name="connsiteX3" fmla="*/ 2027197 w 5407150"/>
              <a:gd name="connsiteY3" fmla="*/ 1133286 h 4296397"/>
              <a:gd name="connsiteX4" fmla="*/ 2655124 w 5407150"/>
              <a:gd name="connsiteY4" fmla="*/ 2359719 h 4296397"/>
              <a:gd name="connsiteX5" fmla="*/ 3377125 w 5407150"/>
              <a:gd name="connsiteY5" fmla="*/ 3491247 h 4296397"/>
              <a:gd name="connsiteX6" fmla="*/ 4586412 w 5407150"/>
              <a:gd name="connsiteY6" fmla="*/ 2062160 h 4296397"/>
              <a:gd name="connsiteX7" fmla="*/ 5399427 w 5407150"/>
              <a:gd name="connsiteY7" fmla="*/ 1077760 h 4296397"/>
              <a:gd name="connsiteX8" fmla="*/ 5407150 w 5407150"/>
              <a:gd name="connsiteY8" fmla="*/ 1893202 h 4296397"/>
              <a:gd name="connsiteX9" fmla="*/ 5399398 w 5407150"/>
              <a:gd name="connsiteY9" fmla="*/ 4296397 h 4296397"/>
              <a:gd name="connsiteX10" fmla="*/ 0 w 5407150"/>
              <a:gd name="connsiteY10" fmla="*/ 4296397 h 4296397"/>
              <a:gd name="connsiteX11" fmla="*/ 0 w 5407150"/>
              <a:gd name="connsiteY11" fmla="*/ 0 h 4296397"/>
              <a:gd name="connsiteX0" fmla="*/ 0 w 5407150"/>
              <a:gd name="connsiteY0" fmla="*/ 0 h 4296397"/>
              <a:gd name="connsiteX1" fmla="*/ 74148 w 5407150"/>
              <a:gd name="connsiteY1" fmla="*/ 6563 h 4296397"/>
              <a:gd name="connsiteX2" fmla="*/ 1129174 w 5407150"/>
              <a:gd name="connsiteY2" fmla="*/ 658019 h 4296397"/>
              <a:gd name="connsiteX3" fmla="*/ 2027197 w 5407150"/>
              <a:gd name="connsiteY3" fmla="*/ 1133286 h 4296397"/>
              <a:gd name="connsiteX4" fmla="*/ 2631868 w 5407150"/>
              <a:gd name="connsiteY4" fmla="*/ 2468390 h 4296397"/>
              <a:gd name="connsiteX5" fmla="*/ 3377125 w 5407150"/>
              <a:gd name="connsiteY5" fmla="*/ 3491247 h 4296397"/>
              <a:gd name="connsiteX6" fmla="*/ 4586412 w 5407150"/>
              <a:gd name="connsiteY6" fmla="*/ 2062160 h 4296397"/>
              <a:gd name="connsiteX7" fmla="*/ 5399427 w 5407150"/>
              <a:gd name="connsiteY7" fmla="*/ 1077760 h 4296397"/>
              <a:gd name="connsiteX8" fmla="*/ 5407150 w 5407150"/>
              <a:gd name="connsiteY8" fmla="*/ 1893202 h 4296397"/>
              <a:gd name="connsiteX9" fmla="*/ 5399398 w 5407150"/>
              <a:gd name="connsiteY9" fmla="*/ 4296397 h 4296397"/>
              <a:gd name="connsiteX10" fmla="*/ 0 w 5407150"/>
              <a:gd name="connsiteY10" fmla="*/ 4296397 h 4296397"/>
              <a:gd name="connsiteX11" fmla="*/ 0 w 5407150"/>
              <a:gd name="connsiteY11" fmla="*/ 0 h 4296397"/>
              <a:gd name="connsiteX0" fmla="*/ 0 w 5407150"/>
              <a:gd name="connsiteY0" fmla="*/ 0 h 4296397"/>
              <a:gd name="connsiteX1" fmla="*/ 74148 w 5407150"/>
              <a:gd name="connsiteY1" fmla="*/ 6563 h 4296397"/>
              <a:gd name="connsiteX2" fmla="*/ 1129174 w 5407150"/>
              <a:gd name="connsiteY2" fmla="*/ 658019 h 4296397"/>
              <a:gd name="connsiteX3" fmla="*/ 2027197 w 5407150"/>
              <a:gd name="connsiteY3" fmla="*/ 1133286 h 4296397"/>
              <a:gd name="connsiteX4" fmla="*/ 2631868 w 5407150"/>
              <a:gd name="connsiteY4" fmla="*/ 2468390 h 4296397"/>
              <a:gd name="connsiteX5" fmla="*/ 3377125 w 5407150"/>
              <a:gd name="connsiteY5" fmla="*/ 3491247 h 4296397"/>
              <a:gd name="connsiteX6" fmla="*/ 4586412 w 5407150"/>
              <a:gd name="connsiteY6" fmla="*/ 2062160 h 4296397"/>
              <a:gd name="connsiteX7" fmla="*/ 5399427 w 5407150"/>
              <a:gd name="connsiteY7" fmla="*/ 1077760 h 4296397"/>
              <a:gd name="connsiteX8" fmla="*/ 5407150 w 5407150"/>
              <a:gd name="connsiteY8" fmla="*/ 1893202 h 4296397"/>
              <a:gd name="connsiteX9" fmla="*/ 5399398 w 5407150"/>
              <a:gd name="connsiteY9" fmla="*/ 4296397 h 4296397"/>
              <a:gd name="connsiteX10" fmla="*/ 0 w 5407150"/>
              <a:gd name="connsiteY10" fmla="*/ 4296397 h 4296397"/>
              <a:gd name="connsiteX11" fmla="*/ 0 w 5407150"/>
              <a:gd name="connsiteY11" fmla="*/ 0 h 4296397"/>
              <a:gd name="connsiteX0" fmla="*/ 0 w 5407150"/>
              <a:gd name="connsiteY0" fmla="*/ 0 h 4296397"/>
              <a:gd name="connsiteX1" fmla="*/ 74148 w 5407150"/>
              <a:gd name="connsiteY1" fmla="*/ 6563 h 4296397"/>
              <a:gd name="connsiteX2" fmla="*/ 1129174 w 5407150"/>
              <a:gd name="connsiteY2" fmla="*/ 658019 h 4296397"/>
              <a:gd name="connsiteX3" fmla="*/ 2027197 w 5407150"/>
              <a:gd name="connsiteY3" fmla="*/ 1133286 h 4296397"/>
              <a:gd name="connsiteX4" fmla="*/ 2631868 w 5407150"/>
              <a:gd name="connsiteY4" fmla="*/ 2468390 h 4296397"/>
              <a:gd name="connsiteX5" fmla="*/ 3377125 w 5407150"/>
              <a:gd name="connsiteY5" fmla="*/ 3491247 h 4296397"/>
              <a:gd name="connsiteX6" fmla="*/ 4586412 w 5407150"/>
              <a:gd name="connsiteY6" fmla="*/ 2062160 h 4296397"/>
              <a:gd name="connsiteX7" fmla="*/ 5399427 w 5407150"/>
              <a:gd name="connsiteY7" fmla="*/ 1077760 h 4296397"/>
              <a:gd name="connsiteX8" fmla="*/ 5407150 w 5407150"/>
              <a:gd name="connsiteY8" fmla="*/ 1893202 h 4296397"/>
              <a:gd name="connsiteX9" fmla="*/ 5399398 w 5407150"/>
              <a:gd name="connsiteY9" fmla="*/ 4296397 h 4296397"/>
              <a:gd name="connsiteX10" fmla="*/ 0 w 5407150"/>
              <a:gd name="connsiteY10" fmla="*/ 4296397 h 4296397"/>
              <a:gd name="connsiteX11" fmla="*/ 0 w 5407150"/>
              <a:gd name="connsiteY11" fmla="*/ 0 h 4296397"/>
              <a:gd name="connsiteX0" fmla="*/ 0 w 5407150"/>
              <a:gd name="connsiteY0" fmla="*/ 0 h 4296397"/>
              <a:gd name="connsiteX1" fmla="*/ 74148 w 5407150"/>
              <a:gd name="connsiteY1" fmla="*/ 6563 h 4296397"/>
              <a:gd name="connsiteX2" fmla="*/ 1129174 w 5407150"/>
              <a:gd name="connsiteY2" fmla="*/ 658019 h 4296397"/>
              <a:gd name="connsiteX3" fmla="*/ 2027197 w 5407150"/>
              <a:gd name="connsiteY3" fmla="*/ 1133286 h 4296397"/>
              <a:gd name="connsiteX4" fmla="*/ 2631868 w 5407150"/>
              <a:gd name="connsiteY4" fmla="*/ 2468390 h 4296397"/>
              <a:gd name="connsiteX5" fmla="*/ 3377125 w 5407150"/>
              <a:gd name="connsiteY5" fmla="*/ 3491247 h 4296397"/>
              <a:gd name="connsiteX6" fmla="*/ 4586412 w 5407150"/>
              <a:gd name="connsiteY6" fmla="*/ 2062160 h 4296397"/>
              <a:gd name="connsiteX7" fmla="*/ 5399427 w 5407150"/>
              <a:gd name="connsiteY7" fmla="*/ 1077760 h 4296397"/>
              <a:gd name="connsiteX8" fmla="*/ 5407150 w 5407150"/>
              <a:gd name="connsiteY8" fmla="*/ 1893202 h 4296397"/>
              <a:gd name="connsiteX9" fmla="*/ 5399398 w 5407150"/>
              <a:gd name="connsiteY9" fmla="*/ 4296397 h 4296397"/>
              <a:gd name="connsiteX10" fmla="*/ 0 w 5407150"/>
              <a:gd name="connsiteY10" fmla="*/ 4296397 h 4296397"/>
              <a:gd name="connsiteX11" fmla="*/ 0 w 5407150"/>
              <a:gd name="connsiteY11" fmla="*/ 0 h 4296397"/>
              <a:gd name="connsiteX0" fmla="*/ 0 w 5407150"/>
              <a:gd name="connsiteY0" fmla="*/ 0 h 4296397"/>
              <a:gd name="connsiteX1" fmla="*/ 74148 w 5407150"/>
              <a:gd name="connsiteY1" fmla="*/ 6563 h 4296397"/>
              <a:gd name="connsiteX2" fmla="*/ 1129174 w 5407150"/>
              <a:gd name="connsiteY2" fmla="*/ 658019 h 4296397"/>
              <a:gd name="connsiteX3" fmla="*/ 2027197 w 5407150"/>
              <a:gd name="connsiteY3" fmla="*/ 1133286 h 4296397"/>
              <a:gd name="connsiteX4" fmla="*/ 2631868 w 5407150"/>
              <a:gd name="connsiteY4" fmla="*/ 2468390 h 4296397"/>
              <a:gd name="connsiteX5" fmla="*/ 3377125 w 5407150"/>
              <a:gd name="connsiteY5" fmla="*/ 3491247 h 4296397"/>
              <a:gd name="connsiteX6" fmla="*/ 4586412 w 5407150"/>
              <a:gd name="connsiteY6" fmla="*/ 2062160 h 4296397"/>
              <a:gd name="connsiteX7" fmla="*/ 5399427 w 5407150"/>
              <a:gd name="connsiteY7" fmla="*/ 1077760 h 4296397"/>
              <a:gd name="connsiteX8" fmla="*/ 5407150 w 5407150"/>
              <a:gd name="connsiteY8" fmla="*/ 1893202 h 4296397"/>
              <a:gd name="connsiteX9" fmla="*/ 5399398 w 5407150"/>
              <a:gd name="connsiteY9" fmla="*/ 4296397 h 4296397"/>
              <a:gd name="connsiteX10" fmla="*/ 0 w 5407150"/>
              <a:gd name="connsiteY10" fmla="*/ 4296397 h 4296397"/>
              <a:gd name="connsiteX11" fmla="*/ 0 w 5407150"/>
              <a:gd name="connsiteY11" fmla="*/ 0 h 429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7150" h="4296397">
                <a:moveTo>
                  <a:pt x="0" y="0"/>
                </a:moveTo>
                <a:lnTo>
                  <a:pt x="74148" y="6563"/>
                </a:lnTo>
                <a:cubicBezTo>
                  <a:pt x="439622" y="169507"/>
                  <a:pt x="758122" y="717515"/>
                  <a:pt x="1129174" y="658019"/>
                </a:cubicBezTo>
                <a:cubicBezTo>
                  <a:pt x="1652364" y="574128"/>
                  <a:pt x="1772872" y="849669"/>
                  <a:pt x="2027197" y="1133286"/>
                </a:cubicBezTo>
                <a:cubicBezTo>
                  <a:pt x="2281522" y="1416903"/>
                  <a:pt x="2406880" y="2075397"/>
                  <a:pt x="2631868" y="2468390"/>
                </a:cubicBezTo>
                <a:cubicBezTo>
                  <a:pt x="2856856" y="2861383"/>
                  <a:pt x="3049375" y="3433961"/>
                  <a:pt x="3377125" y="3491247"/>
                </a:cubicBezTo>
                <a:cubicBezTo>
                  <a:pt x="4055607" y="3609836"/>
                  <a:pt x="4413146" y="2454893"/>
                  <a:pt x="4586412" y="2062160"/>
                </a:cubicBezTo>
                <a:cubicBezTo>
                  <a:pt x="4820319" y="1568355"/>
                  <a:pt x="4963749" y="951462"/>
                  <a:pt x="5399427" y="1077760"/>
                </a:cubicBezTo>
                <a:cubicBezTo>
                  <a:pt x="5402001" y="1349574"/>
                  <a:pt x="5404576" y="1621388"/>
                  <a:pt x="5407150" y="1893202"/>
                </a:cubicBezTo>
                <a:lnTo>
                  <a:pt x="5399398" y="4296397"/>
                </a:lnTo>
                <a:lnTo>
                  <a:pt x="0" y="4296397"/>
                </a:lnTo>
                <a:lnTo>
                  <a:pt x="0" y="0"/>
                </a:lnTo>
                <a:close/>
              </a:path>
            </a:pathLst>
          </a:custGeom>
          <a:gradFill>
            <a:gsLst>
              <a:gs pos="0">
                <a:schemeClr val="accent2">
                  <a:alpha val="14000"/>
                </a:schemeClr>
              </a:gs>
              <a:gs pos="84000">
                <a:schemeClr val="accent4">
                  <a:alpha val="0"/>
                </a:schemeClr>
              </a:gs>
            </a:gsLst>
            <a:lin ang="5400000" scaled="0"/>
          </a:gradFill>
          <a:ln w="115481" cap="flat">
            <a:noFill/>
            <a:prstDash val="solid"/>
            <a:miter/>
          </a:ln>
        </p:spPr>
        <p:txBody>
          <a:bodyPr rtlCol="0" anchor="ctr"/>
          <a:lstStyle/>
          <a:p>
            <a:endParaRPr lang="en-US" dirty="0"/>
          </a:p>
        </p:txBody>
      </p:sp>
      <p:sp>
        <p:nvSpPr>
          <p:cNvPr id="135" name="Rectangle 134">
            <a:extLst>
              <a:ext uri="{FF2B5EF4-FFF2-40B4-BE49-F238E27FC236}">
                <a16:creationId xmlns:a16="http://schemas.microsoft.com/office/drawing/2014/main" id="{CF8A8EE2-F6A2-4ECC-A8E5-88D01CB73E32}"/>
              </a:ext>
            </a:extLst>
          </p:cNvPr>
          <p:cNvSpPr/>
          <p:nvPr/>
        </p:nvSpPr>
        <p:spPr>
          <a:xfrm>
            <a:off x="11399520" y="2846767"/>
            <a:ext cx="789306" cy="4011233"/>
          </a:xfrm>
          <a:prstGeom prst="rect">
            <a:avLst/>
          </a:prstGeom>
          <a:gradFill>
            <a:gsLst>
              <a:gs pos="0">
                <a:schemeClr val="bg1">
                  <a:alpha val="0"/>
                </a:schemeClr>
              </a:gs>
              <a:gs pos="84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Graphic 131">
            <a:extLst>
              <a:ext uri="{FF2B5EF4-FFF2-40B4-BE49-F238E27FC236}">
                <a16:creationId xmlns:a16="http://schemas.microsoft.com/office/drawing/2014/main" id="{4B735C99-1A3C-42BF-BB1E-5E0C83FC9C6C}"/>
              </a:ext>
            </a:extLst>
          </p:cNvPr>
          <p:cNvSpPr/>
          <p:nvPr/>
        </p:nvSpPr>
        <p:spPr>
          <a:xfrm>
            <a:off x="60960" y="1854927"/>
            <a:ext cx="11652070" cy="3922432"/>
          </a:xfrm>
          <a:custGeom>
            <a:avLst/>
            <a:gdLst>
              <a:gd name="connsiteX0" fmla="*/ 0 w 12185207"/>
              <a:gd name="connsiteY0" fmla="*/ 0 h 4490359"/>
              <a:gd name="connsiteX1" fmla="*/ 1043465 w 12185207"/>
              <a:gd name="connsiteY1" fmla="*/ 350836 h 4490359"/>
              <a:gd name="connsiteX2" fmla="*/ 3079758 w 12185207"/>
              <a:gd name="connsiteY2" fmla="*/ 826453 h 4490359"/>
              <a:gd name="connsiteX3" fmla="*/ 5082595 w 12185207"/>
              <a:gd name="connsiteY3" fmla="*/ 1794868 h 4490359"/>
              <a:gd name="connsiteX4" fmla="*/ 6268022 w 12185207"/>
              <a:gd name="connsiteY4" fmla="*/ 3363682 h 4490359"/>
              <a:gd name="connsiteX5" fmla="*/ 8162354 w 12185207"/>
              <a:gd name="connsiteY5" fmla="*/ 4490334 h 4490359"/>
              <a:gd name="connsiteX6" fmla="*/ 10741176 w 12185207"/>
              <a:gd name="connsiteY6" fmla="*/ 2963114 h 4490359"/>
              <a:gd name="connsiteX7" fmla="*/ 12185208 w 12185207"/>
              <a:gd name="connsiteY7" fmla="*/ 2020017 h 4490359"/>
              <a:gd name="connsiteX0" fmla="*/ 0 w 12023458"/>
              <a:gd name="connsiteY0" fmla="*/ 0 h 4490359"/>
              <a:gd name="connsiteX1" fmla="*/ 1043465 w 12023458"/>
              <a:gd name="connsiteY1" fmla="*/ 350836 h 4490359"/>
              <a:gd name="connsiteX2" fmla="*/ 3079758 w 12023458"/>
              <a:gd name="connsiteY2" fmla="*/ 826453 h 4490359"/>
              <a:gd name="connsiteX3" fmla="*/ 5082595 w 12023458"/>
              <a:gd name="connsiteY3" fmla="*/ 1794868 h 4490359"/>
              <a:gd name="connsiteX4" fmla="*/ 6268022 w 12023458"/>
              <a:gd name="connsiteY4" fmla="*/ 3363682 h 4490359"/>
              <a:gd name="connsiteX5" fmla="*/ 8162354 w 12023458"/>
              <a:gd name="connsiteY5" fmla="*/ 4490334 h 4490359"/>
              <a:gd name="connsiteX6" fmla="*/ 10741176 w 12023458"/>
              <a:gd name="connsiteY6" fmla="*/ 2963114 h 4490359"/>
              <a:gd name="connsiteX7" fmla="*/ 12023458 w 12023458"/>
              <a:gd name="connsiteY7" fmla="*/ 1391345 h 4490359"/>
              <a:gd name="connsiteX0" fmla="*/ 0 w 12023458"/>
              <a:gd name="connsiteY0" fmla="*/ 0 h 4494611"/>
              <a:gd name="connsiteX1" fmla="*/ 1043465 w 12023458"/>
              <a:gd name="connsiteY1" fmla="*/ 350836 h 4494611"/>
              <a:gd name="connsiteX2" fmla="*/ 3079758 w 12023458"/>
              <a:gd name="connsiteY2" fmla="*/ 826453 h 4494611"/>
              <a:gd name="connsiteX3" fmla="*/ 5082595 w 12023458"/>
              <a:gd name="connsiteY3" fmla="*/ 1794868 h 4494611"/>
              <a:gd name="connsiteX4" fmla="*/ 6268022 w 12023458"/>
              <a:gd name="connsiteY4" fmla="*/ 3363682 h 4494611"/>
              <a:gd name="connsiteX5" fmla="*/ 8162354 w 12023458"/>
              <a:gd name="connsiteY5" fmla="*/ 4490334 h 4494611"/>
              <a:gd name="connsiteX6" fmla="*/ 10525509 w 12023458"/>
              <a:gd name="connsiteY6" fmla="*/ 2853346 h 4494611"/>
              <a:gd name="connsiteX7" fmla="*/ 12023458 w 12023458"/>
              <a:gd name="connsiteY7" fmla="*/ 1391345 h 44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3458" h="4494611">
                <a:moveTo>
                  <a:pt x="0" y="0"/>
                </a:moveTo>
                <a:cubicBezTo>
                  <a:pt x="0" y="0"/>
                  <a:pt x="526253" y="25318"/>
                  <a:pt x="1043465" y="350836"/>
                </a:cubicBezTo>
                <a:cubicBezTo>
                  <a:pt x="1043465" y="350836"/>
                  <a:pt x="1861780" y="934959"/>
                  <a:pt x="3079758" y="826453"/>
                </a:cubicBezTo>
                <a:cubicBezTo>
                  <a:pt x="3079758" y="826453"/>
                  <a:pt x="4040035" y="701671"/>
                  <a:pt x="5082595" y="1794868"/>
                </a:cubicBezTo>
                <a:lnTo>
                  <a:pt x="6268022" y="3363682"/>
                </a:lnTo>
                <a:cubicBezTo>
                  <a:pt x="6268022" y="3363682"/>
                  <a:pt x="7452773" y="4575390"/>
                  <a:pt x="8162354" y="4490334"/>
                </a:cubicBezTo>
                <a:cubicBezTo>
                  <a:pt x="8871935" y="4405278"/>
                  <a:pt x="9256894" y="4405884"/>
                  <a:pt x="10525509" y="2853346"/>
                </a:cubicBezTo>
                <a:cubicBezTo>
                  <a:pt x="10525509" y="2853346"/>
                  <a:pt x="11272055" y="1450119"/>
                  <a:pt x="12023458" y="1391345"/>
                </a:cubicBezTo>
              </a:path>
            </a:pathLst>
          </a:custGeom>
          <a:noFill/>
          <a:ln w="76200" cap="flat">
            <a:gradFill>
              <a:gsLst>
                <a:gs pos="56000">
                  <a:schemeClr val="accent2"/>
                </a:gs>
                <a:gs pos="86000">
                  <a:schemeClr val="accent4"/>
                </a:gs>
              </a:gsLst>
              <a:lin ang="0" scaled="0"/>
            </a:gradFill>
            <a:prstDash val="solid"/>
            <a:miter/>
          </a:ln>
        </p:spPr>
        <p:txBody>
          <a:bodyPr rtlCol="0" anchor="ctr"/>
          <a:lstStyle/>
          <a:p>
            <a:endParaRPr lang="en-US" dirty="0"/>
          </a:p>
        </p:txBody>
      </p:sp>
      <p:sp>
        <p:nvSpPr>
          <p:cNvPr id="2" name="כותרת 1">
            <a:extLst>
              <a:ext uri="{FF2B5EF4-FFF2-40B4-BE49-F238E27FC236}">
                <a16:creationId xmlns:a16="http://schemas.microsoft.com/office/drawing/2014/main" id="{94381A0F-E38A-4791-9FA0-8DA2522FF0CB}"/>
              </a:ext>
            </a:extLst>
          </p:cNvPr>
          <p:cNvSpPr>
            <a:spLocks noGrp="1"/>
          </p:cNvSpPr>
          <p:nvPr>
            <p:ph type="title"/>
          </p:nvPr>
        </p:nvSpPr>
        <p:spPr/>
        <p:txBody>
          <a:bodyPr anchor="t">
            <a:noAutofit/>
          </a:bodyPr>
          <a:lstStyle/>
          <a:p>
            <a:pPr algn="l" rtl="0"/>
            <a:r>
              <a:rPr lang="en-US" b="1" dirty="0"/>
              <a:t>H</a:t>
            </a:r>
            <a:r>
              <a:rPr lang="en-US" b="1" dirty="0">
                <a:solidFill>
                  <a:schemeClr val="bg1"/>
                </a:solidFill>
              </a:rPr>
              <a:t>o</a:t>
            </a:r>
            <a:r>
              <a:rPr lang="en-US" b="1" dirty="0"/>
              <a:t>w to Build Resilience? </a:t>
            </a:r>
            <a:endParaRPr lang="he-IL" b="1" dirty="0"/>
          </a:p>
        </p:txBody>
      </p:sp>
      <p:cxnSp>
        <p:nvCxnSpPr>
          <p:cNvPr id="37" name="Straight Connector 36">
            <a:extLst>
              <a:ext uri="{FF2B5EF4-FFF2-40B4-BE49-F238E27FC236}">
                <a16:creationId xmlns:a16="http://schemas.microsoft.com/office/drawing/2014/main" id="{0E83256D-246D-4910-BAE0-4C6A7754E233}"/>
              </a:ext>
            </a:extLst>
          </p:cNvPr>
          <p:cNvCxnSpPr>
            <a:cxnSpLocks/>
          </p:cNvCxnSpPr>
          <p:nvPr/>
        </p:nvCxnSpPr>
        <p:spPr>
          <a:xfrm>
            <a:off x="546378" y="1135991"/>
            <a:ext cx="4278736" cy="0"/>
          </a:xfrm>
          <a:prstGeom prst="line">
            <a:avLst/>
          </a:prstGeom>
          <a:ln w="19050">
            <a:gradFill flip="none" rotWithShape="1">
              <a:gsLst>
                <a:gs pos="0">
                  <a:schemeClr val="accent2"/>
                </a:gs>
                <a:gs pos="48000">
                  <a:schemeClr val="accent4"/>
                </a:gs>
                <a:gs pos="100000">
                  <a:schemeClr val="tx2">
                    <a:alpha val="3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03" name="מלבן 5">
            <a:extLst>
              <a:ext uri="{FF2B5EF4-FFF2-40B4-BE49-F238E27FC236}">
                <a16:creationId xmlns:a16="http://schemas.microsoft.com/office/drawing/2014/main" id="{1F85F945-830B-4F6D-BF7F-D42DD0175145}"/>
              </a:ext>
            </a:extLst>
          </p:cNvPr>
          <p:cNvSpPr/>
          <p:nvPr/>
        </p:nvSpPr>
        <p:spPr>
          <a:xfrm>
            <a:off x="1815017" y="2846767"/>
            <a:ext cx="1029449" cy="307777"/>
          </a:xfrm>
          <a:prstGeom prst="rect">
            <a:avLst/>
          </a:prstGeom>
          <a:noFill/>
          <a:ln>
            <a:noFill/>
          </a:ln>
        </p:spPr>
        <p:txBody>
          <a:bodyPr wrap="none">
            <a:spAutoFit/>
          </a:bodyPr>
          <a:lstStyle/>
          <a:p>
            <a:r>
              <a:rPr lang="en-US" sz="1400" b="1" dirty="0">
                <a:solidFill>
                  <a:schemeClr val="tx2"/>
                </a:solidFill>
              </a:rPr>
              <a:t>Disruption</a:t>
            </a:r>
            <a:endParaRPr lang="he-IL" sz="1400" b="1" dirty="0">
              <a:solidFill>
                <a:schemeClr val="tx2"/>
              </a:solidFill>
            </a:endParaRPr>
          </a:p>
        </p:txBody>
      </p:sp>
      <p:grpSp>
        <p:nvGrpSpPr>
          <p:cNvPr id="104" name="Group 103">
            <a:extLst>
              <a:ext uri="{FF2B5EF4-FFF2-40B4-BE49-F238E27FC236}">
                <a16:creationId xmlns:a16="http://schemas.microsoft.com/office/drawing/2014/main" id="{F9AD68D0-9B9B-4B72-A65D-86950058F62F}"/>
              </a:ext>
            </a:extLst>
          </p:cNvPr>
          <p:cNvGrpSpPr/>
          <p:nvPr/>
        </p:nvGrpSpPr>
        <p:grpSpPr>
          <a:xfrm>
            <a:off x="2049150" y="2278741"/>
            <a:ext cx="529805" cy="531300"/>
            <a:chOff x="8255040" y="871858"/>
            <a:chExt cx="1474254" cy="1478416"/>
          </a:xfrm>
        </p:grpSpPr>
        <p:sp>
          <p:nvSpPr>
            <p:cNvPr id="105" name="Oval 104">
              <a:extLst>
                <a:ext uri="{FF2B5EF4-FFF2-40B4-BE49-F238E27FC236}">
                  <a16:creationId xmlns:a16="http://schemas.microsoft.com/office/drawing/2014/main" id="{EC2DD338-D8BA-4D3B-8EEA-B2D3F1076F59}"/>
                </a:ext>
              </a:extLst>
            </p:cNvPr>
            <p:cNvSpPr/>
            <p:nvPr/>
          </p:nvSpPr>
          <p:spPr>
            <a:xfrm>
              <a:off x="8255040" y="981671"/>
              <a:ext cx="1368603" cy="136860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06" name="Oval 105">
              <a:extLst>
                <a:ext uri="{FF2B5EF4-FFF2-40B4-BE49-F238E27FC236}">
                  <a16:creationId xmlns:a16="http://schemas.microsoft.com/office/drawing/2014/main" id="{87071F3A-995B-40C7-AC90-E08BCC03DF2E}"/>
                </a:ext>
              </a:extLst>
            </p:cNvPr>
            <p:cNvSpPr/>
            <p:nvPr/>
          </p:nvSpPr>
          <p:spPr>
            <a:xfrm>
              <a:off x="8360693" y="871858"/>
              <a:ext cx="1368601" cy="1368602"/>
            </a:xfrm>
            <a:prstGeom prst="ellipse">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grpSp>
        <p:nvGrpSpPr>
          <p:cNvPr id="107" name="Group 106">
            <a:extLst>
              <a:ext uri="{FF2B5EF4-FFF2-40B4-BE49-F238E27FC236}">
                <a16:creationId xmlns:a16="http://schemas.microsoft.com/office/drawing/2014/main" id="{BC68AC3E-72EB-41FA-A218-EE7C8FE17F53}"/>
              </a:ext>
            </a:extLst>
          </p:cNvPr>
          <p:cNvGrpSpPr/>
          <p:nvPr/>
        </p:nvGrpSpPr>
        <p:grpSpPr>
          <a:xfrm>
            <a:off x="4478841" y="2993999"/>
            <a:ext cx="529805" cy="531300"/>
            <a:chOff x="8255040" y="871858"/>
            <a:chExt cx="1474254" cy="1478416"/>
          </a:xfrm>
        </p:grpSpPr>
        <p:sp>
          <p:nvSpPr>
            <p:cNvPr id="108" name="Oval 107">
              <a:extLst>
                <a:ext uri="{FF2B5EF4-FFF2-40B4-BE49-F238E27FC236}">
                  <a16:creationId xmlns:a16="http://schemas.microsoft.com/office/drawing/2014/main" id="{D94D9B23-80D8-47B2-8E3F-430060F02669}"/>
                </a:ext>
              </a:extLst>
            </p:cNvPr>
            <p:cNvSpPr/>
            <p:nvPr/>
          </p:nvSpPr>
          <p:spPr>
            <a:xfrm>
              <a:off x="8255040" y="981671"/>
              <a:ext cx="1368603" cy="136860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09" name="Oval 108">
              <a:extLst>
                <a:ext uri="{FF2B5EF4-FFF2-40B4-BE49-F238E27FC236}">
                  <a16:creationId xmlns:a16="http://schemas.microsoft.com/office/drawing/2014/main" id="{BB289DF7-D1F0-44AD-B6D7-39A9C26E8473}"/>
                </a:ext>
              </a:extLst>
            </p:cNvPr>
            <p:cNvSpPr/>
            <p:nvPr/>
          </p:nvSpPr>
          <p:spPr>
            <a:xfrm>
              <a:off x="8360693" y="871858"/>
              <a:ext cx="1368601" cy="1368602"/>
            </a:xfrm>
            <a:prstGeom prst="ellipse">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110" name="מלבן 6">
            <a:extLst>
              <a:ext uri="{FF2B5EF4-FFF2-40B4-BE49-F238E27FC236}">
                <a16:creationId xmlns:a16="http://schemas.microsoft.com/office/drawing/2014/main" id="{530FBD93-12C3-4C69-8B68-BB5B2713BF2A}"/>
              </a:ext>
            </a:extLst>
          </p:cNvPr>
          <p:cNvSpPr/>
          <p:nvPr/>
        </p:nvSpPr>
        <p:spPr>
          <a:xfrm>
            <a:off x="4393578" y="3543527"/>
            <a:ext cx="662361" cy="307777"/>
          </a:xfrm>
          <a:prstGeom prst="rect">
            <a:avLst/>
          </a:prstGeom>
          <a:noFill/>
          <a:ln>
            <a:noFill/>
          </a:ln>
        </p:spPr>
        <p:txBody>
          <a:bodyPr wrap="none">
            <a:spAutoFit/>
          </a:bodyPr>
          <a:lstStyle/>
          <a:p>
            <a:r>
              <a:rPr lang="en-US" sz="1400" b="1" dirty="0">
                <a:solidFill>
                  <a:schemeClr val="tx2"/>
                </a:solidFill>
              </a:rPr>
              <a:t>Stress</a:t>
            </a:r>
            <a:endParaRPr lang="he-IL" sz="1400" b="1" dirty="0">
              <a:solidFill>
                <a:schemeClr val="tx2"/>
              </a:solidFill>
            </a:endParaRPr>
          </a:p>
        </p:txBody>
      </p:sp>
      <p:grpSp>
        <p:nvGrpSpPr>
          <p:cNvPr id="111" name="Group 110">
            <a:extLst>
              <a:ext uri="{FF2B5EF4-FFF2-40B4-BE49-F238E27FC236}">
                <a16:creationId xmlns:a16="http://schemas.microsoft.com/office/drawing/2014/main" id="{F67CF688-B239-4E0C-A105-44429E9933F0}"/>
              </a:ext>
            </a:extLst>
          </p:cNvPr>
          <p:cNvGrpSpPr/>
          <p:nvPr/>
        </p:nvGrpSpPr>
        <p:grpSpPr>
          <a:xfrm>
            <a:off x="9991865" y="4018012"/>
            <a:ext cx="529805" cy="531300"/>
            <a:chOff x="8255040" y="871858"/>
            <a:chExt cx="1474254" cy="1478416"/>
          </a:xfrm>
        </p:grpSpPr>
        <p:sp>
          <p:nvSpPr>
            <p:cNvPr id="112" name="Oval 111">
              <a:extLst>
                <a:ext uri="{FF2B5EF4-FFF2-40B4-BE49-F238E27FC236}">
                  <a16:creationId xmlns:a16="http://schemas.microsoft.com/office/drawing/2014/main" id="{E7ACC084-B56D-452F-B44F-A39E5F68DCBE}"/>
                </a:ext>
              </a:extLst>
            </p:cNvPr>
            <p:cNvSpPr/>
            <p:nvPr/>
          </p:nvSpPr>
          <p:spPr>
            <a:xfrm>
              <a:off x="8255040" y="981671"/>
              <a:ext cx="1368603" cy="136860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13" name="Oval 112">
              <a:extLst>
                <a:ext uri="{FF2B5EF4-FFF2-40B4-BE49-F238E27FC236}">
                  <a16:creationId xmlns:a16="http://schemas.microsoft.com/office/drawing/2014/main" id="{8571E01E-1E64-4010-A5A0-E7A49D590FDC}"/>
                </a:ext>
              </a:extLst>
            </p:cNvPr>
            <p:cNvSpPr/>
            <p:nvPr/>
          </p:nvSpPr>
          <p:spPr>
            <a:xfrm>
              <a:off x="8360693" y="871858"/>
              <a:ext cx="1368601" cy="1368602"/>
            </a:xfrm>
            <a:prstGeom prst="ellipse">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114" name="מלבן 8">
            <a:extLst>
              <a:ext uri="{FF2B5EF4-FFF2-40B4-BE49-F238E27FC236}">
                <a16:creationId xmlns:a16="http://schemas.microsoft.com/office/drawing/2014/main" id="{4E004DEB-F73E-4EC6-9F27-2CE1BE5794F0}"/>
              </a:ext>
            </a:extLst>
          </p:cNvPr>
          <p:cNvSpPr/>
          <p:nvPr/>
        </p:nvSpPr>
        <p:spPr>
          <a:xfrm>
            <a:off x="10130950" y="4609238"/>
            <a:ext cx="1066318" cy="307777"/>
          </a:xfrm>
          <a:prstGeom prst="rect">
            <a:avLst/>
          </a:prstGeom>
          <a:noFill/>
          <a:ln>
            <a:noFill/>
          </a:ln>
        </p:spPr>
        <p:txBody>
          <a:bodyPr wrap="none">
            <a:spAutoFit/>
          </a:bodyPr>
          <a:lstStyle/>
          <a:p>
            <a:r>
              <a:rPr lang="en-US" sz="1400" b="1" dirty="0">
                <a:solidFill>
                  <a:schemeClr val="tx2"/>
                </a:solidFill>
              </a:rPr>
              <a:t>Resilience</a:t>
            </a:r>
            <a:endParaRPr lang="he-IL" sz="1400" b="1" dirty="0">
              <a:solidFill>
                <a:schemeClr val="tx2"/>
              </a:solidFill>
            </a:endParaRPr>
          </a:p>
        </p:txBody>
      </p:sp>
      <p:grpSp>
        <p:nvGrpSpPr>
          <p:cNvPr id="115" name="Group 114">
            <a:extLst>
              <a:ext uri="{FF2B5EF4-FFF2-40B4-BE49-F238E27FC236}">
                <a16:creationId xmlns:a16="http://schemas.microsoft.com/office/drawing/2014/main" id="{3ECA699A-17DA-44A4-B943-0A0CA52B1B21}"/>
              </a:ext>
            </a:extLst>
          </p:cNvPr>
          <p:cNvGrpSpPr/>
          <p:nvPr/>
        </p:nvGrpSpPr>
        <p:grpSpPr>
          <a:xfrm>
            <a:off x="6308615" y="3561162"/>
            <a:ext cx="3072531" cy="2951605"/>
            <a:chOff x="837980" y="2031432"/>
            <a:chExt cx="3973505" cy="3817119"/>
          </a:xfrm>
        </p:grpSpPr>
        <p:sp>
          <p:nvSpPr>
            <p:cNvPr id="116" name="Freeform 6">
              <a:extLst>
                <a:ext uri="{FF2B5EF4-FFF2-40B4-BE49-F238E27FC236}">
                  <a16:creationId xmlns:a16="http://schemas.microsoft.com/office/drawing/2014/main" id="{EB1EC4FC-8446-42FB-BB0E-29A972D44DFE}"/>
                </a:ext>
              </a:extLst>
            </p:cNvPr>
            <p:cNvSpPr>
              <a:spLocks/>
            </p:cNvSpPr>
            <p:nvPr/>
          </p:nvSpPr>
          <p:spPr bwMode="auto">
            <a:xfrm>
              <a:off x="849661" y="3814840"/>
              <a:ext cx="2424809" cy="1900738"/>
            </a:xfrm>
            <a:custGeom>
              <a:avLst/>
              <a:gdLst>
                <a:gd name="T0" fmla="*/ 859 w 895"/>
                <a:gd name="T1" fmla="*/ 672 h 702"/>
                <a:gd name="T2" fmla="*/ 704 w 895"/>
                <a:gd name="T3" fmla="*/ 351 h 702"/>
                <a:gd name="T4" fmla="*/ 600 w 895"/>
                <a:gd name="T5" fmla="*/ 103 h 702"/>
                <a:gd name="T6" fmla="*/ 502 w 895"/>
                <a:gd name="T7" fmla="*/ 34 h 702"/>
                <a:gd name="T8" fmla="*/ 350 w 895"/>
                <a:gd name="T9" fmla="*/ 1 h 702"/>
                <a:gd name="T10" fmla="*/ 350 w 895"/>
                <a:gd name="T11" fmla="*/ 1 h 702"/>
                <a:gd name="T12" fmla="*/ 1 w 895"/>
                <a:gd name="T13" fmla="*/ 355 h 702"/>
                <a:gd name="T14" fmla="*/ 105 w 895"/>
                <a:gd name="T15" fmla="*/ 603 h 702"/>
                <a:gd name="T16" fmla="*/ 203 w 895"/>
                <a:gd name="T17" fmla="*/ 671 h 702"/>
                <a:gd name="T18" fmla="*/ 355 w 895"/>
                <a:gd name="T19" fmla="*/ 701 h 702"/>
                <a:gd name="T20" fmla="*/ 895 w 895"/>
                <a:gd name="T21" fmla="*/ 701 h 702"/>
                <a:gd name="T22" fmla="*/ 859 w 895"/>
                <a:gd name="T23" fmla="*/ 67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5" h="702">
                  <a:moveTo>
                    <a:pt x="859" y="672"/>
                  </a:moveTo>
                  <a:cubicBezTo>
                    <a:pt x="761" y="593"/>
                    <a:pt x="705" y="476"/>
                    <a:pt x="704" y="351"/>
                  </a:cubicBezTo>
                  <a:cubicBezTo>
                    <a:pt x="704" y="257"/>
                    <a:pt x="667" y="169"/>
                    <a:pt x="600" y="103"/>
                  </a:cubicBezTo>
                  <a:cubicBezTo>
                    <a:pt x="571" y="74"/>
                    <a:pt x="538" y="51"/>
                    <a:pt x="502" y="34"/>
                  </a:cubicBezTo>
                  <a:cubicBezTo>
                    <a:pt x="455" y="12"/>
                    <a:pt x="404" y="0"/>
                    <a:pt x="350" y="1"/>
                  </a:cubicBezTo>
                  <a:cubicBezTo>
                    <a:pt x="350" y="1"/>
                    <a:pt x="350" y="1"/>
                    <a:pt x="350" y="1"/>
                  </a:cubicBezTo>
                  <a:cubicBezTo>
                    <a:pt x="156" y="2"/>
                    <a:pt x="0" y="161"/>
                    <a:pt x="1" y="355"/>
                  </a:cubicBezTo>
                  <a:cubicBezTo>
                    <a:pt x="1" y="449"/>
                    <a:pt x="38" y="537"/>
                    <a:pt x="105" y="603"/>
                  </a:cubicBezTo>
                  <a:cubicBezTo>
                    <a:pt x="134" y="631"/>
                    <a:pt x="167" y="654"/>
                    <a:pt x="203" y="671"/>
                  </a:cubicBezTo>
                  <a:cubicBezTo>
                    <a:pt x="250" y="694"/>
                    <a:pt x="301" y="702"/>
                    <a:pt x="355" y="701"/>
                  </a:cubicBezTo>
                  <a:cubicBezTo>
                    <a:pt x="895" y="701"/>
                    <a:pt x="895" y="701"/>
                    <a:pt x="895" y="701"/>
                  </a:cubicBezTo>
                  <a:lnTo>
                    <a:pt x="859" y="67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400" b="1" i="0" u="none" strike="noStrike" kern="0" cap="none" spc="0" normalizeH="0" baseline="0" noProof="0" dirty="0">
                <a:ln>
                  <a:noFill/>
                </a:ln>
                <a:solidFill>
                  <a:srgbClr val="5D5C5D"/>
                </a:solidFill>
                <a:effectLst/>
                <a:uLnTx/>
                <a:uFillTx/>
                <a:latin typeface="Arial" charset="0"/>
                <a:ea typeface="ＭＳ Ｐゴシック" charset="0"/>
              </a:endParaRPr>
            </a:p>
          </p:txBody>
        </p:sp>
        <p:sp>
          <p:nvSpPr>
            <p:cNvPr id="117" name="Freeform 7">
              <a:extLst>
                <a:ext uri="{FF2B5EF4-FFF2-40B4-BE49-F238E27FC236}">
                  <a16:creationId xmlns:a16="http://schemas.microsoft.com/office/drawing/2014/main" id="{7EF909C4-BFE0-442D-A5E3-8685D8DF0AA9}"/>
                </a:ext>
              </a:extLst>
            </p:cNvPr>
            <p:cNvSpPr>
              <a:spLocks/>
            </p:cNvSpPr>
            <p:nvPr/>
          </p:nvSpPr>
          <p:spPr bwMode="auto">
            <a:xfrm>
              <a:off x="2892497" y="3019607"/>
              <a:ext cx="1918988" cy="2828944"/>
            </a:xfrm>
            <a:custGeom>
              <a:avLst/>
              <a:gdLst>
                <a:gd name="T0" fmla="*/ 704 w 708"/>
                <a:gd name="T1" fmla="*/ 614 h 1045"/>
                <a:gd name="T2" fmla="*/ 657 w 708"/>
                <a:gd name="T3" fmla="*/ 466 h 1045"/>
                <a:gd name="T4" fmla="*/ 385 w 708"/>
                <a:gd name="T5" fmla="*/ 0 h 1045"/>
                <a:gd name="T6" fmla="*/ 377 w 708"/>
                <a:gd name="T7" fmla="*/ 45 h 1045"/>
                <a:gd name="T8" fmla="*/ 176 w 708"/>
                <a:gd name="T9" fmla="*/ 340 h 1045"/>
                <a:gd name="T10" fmla="*/ 14 w 708"/>
                <a:gd name="T11" fmla="*/ 555 h 1045"/>
                <a:gd name="T12" fmla="*/ 3 w 708"/>
                <a:gd name="T13" fmla="*/ 673 h 1045"/>
                <a:gd name="T14" fmla="*/ 50 w 708"/>
                <a:gd name="T15" fmla="*/ 821 h 1045"/>
                <a:gd name="T16" fmla="*/ 50 w 708"/>
                <a:gd name="T17" fmla="*/ 822 h 1045"/>
                <a:gd name="T18" fmla="*/ 531 w 708"/>
                <a:gd name="T19" fmla="*/ 947 h 1045"/>
                <a:gd name="T20" fmla="*/ 694 w 708"/>
                <a:gd name="T21" fmla="*/ 733 h 1045"/>
                <a:gd name="T22" fmla="*/ 704 w 708"/>
                <a:gd name="T23" fmla="*/ 614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8" h="1045">
                  <a:moveTo>
                    <a:pt x="704" y="614"/>
                  </a:moveTo>
                  <a:cubicBezTo>
                    <a:pt x="700" y="562"/>
                    <a:pt x="684" y="512"/>
                    <a:pt x="657" y="466"/>
                  </a:cubicBezTo>
                  <a:cubicBezTo>
                    <a:pt x="385" y="0"/>
                    <a:pt x="385" y="0"/>
                    <a:pt x="385" y="0"/>
                  </a:cubicBezTo>
                  <a:cubicBezTo>
                    <a:pt x="377" y="45"/>
                    <a:pt x="377" y="45"/>
                    <a:pt x="377" y="45"/>
                  </a:cubicBezTo>
                  <a:cubicBezTo>
                    <a:pt x="358" y="169"/>
                    <a:pt x="284" y="276"/>
                    <a:pt x="176" y="340"/>
                  </a:cubicBezTo>
                  <a:cubicBezTo>
                    <a:pt x="95" y="387"/>
                    <a:pt x="37" y="464"/>
                    <a:pt x="14" y="555"/>
                  </a:cubicBezTo>
                  <a:cubicBezTo>
                    <a:pt x="3" y="594"/>
                    <a:pt x="0" y="634"/>
                    <a:pt x="3" y="673"/>
                  </a:cubicBezTo>
                  <a:cubicBezTo>
                    <a:pt x="7" y="726"/>
                    <a:pt x="23" y="775"/>
                    <a:pt x="50" y="821"/>
                  </a:cubicBezTo>
                  <a:cubicBezTo>
                    <a:pt x="50" y="822"/>
                    <a:pt x="50" y="822"/>
                    <a:pt x="50" y="822"/>
                  </a:cubicBezTo>
                  <a:cubicBezTo>
                    <a:pt x="149" y="989"/>
                    <a:pt x="364" y="1045"/>
                    <a:pt x="531" y="947"/>
                  </a:cubicBezTo>
                  <a:cubicBezTo>
                    <a:pt x="612" y="900"/>
                    <a:pt x="670" y="824"/>
                    <a:pt x="694" y="733"/>
                  </a:cubicBezTo>
                  <a:cubicBezTo>
                    <a:pt x="704" y="694"/>
                    <a:pt x="708" y="654"/>
                    <a:pt x="704" y="6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400" b="1" i="0" u="none" strike="noStrike" kern="0" cap="none" spc="0" normalizeH="0" baseline="0" noProof="0" dirty="0">
                <a:ln>
                  <a:noFill/>
                </a:ln>
                <a:solidFill>
                  <a:srgbClr val="5D5C5D"/>
                </a:solidFill>
                <a:effectLst/>
                <a:uLnTx/>
                <a:uFillTx/>
                <a:latin typeface="Arial" charset="0"/>
                <a:ea typeface="ＭＳ Ｐゴシック" charset="0"/>
              </a:endParaRPr>
            </a:p>
          </p:txBody>
        </p:sp>
        <p:grpSp>
          <p:nvGrpSpPr>
            <p:cNvPr id="118" name="Group 117">
              <a:extLst>
                <a:ext uri="{FF2B5EF4-FFF2-40B4-BE49-F238E27FC236}">
                  <a16:creationId xmlns:a16="http://schemas.microsoft.com/office/drawing/2014/main" id="{5A2F357B-A4C8-41E4-9935-86A22F183CFF}"/>
                </a:ext>
              </a:extLst>
            </p:cNvPr>
            <p:cNvGrpSpPr/>
            <p:nvPr/>
          </p:nvGrpSpPr>
          <p:grpSpPr>
            <a:xfrm>
              <a:off x="3143451" y="3974070"/>
              <a:ext cx="1417079" cy="1431366"/>
              <a:chOff x="4183719" y="2178384"/>
              <a:chExt cx="1118793" cy="1130073"/>
            </a:xfrm>
          </p:grpSpPr>
          <p:sp>
            <p:nvSpPr>
              <p:cNvPr id="129" name="Oval 128">
                <a:extLst>
                  <a:ext uri="{FF2B5EF4-FFF2-40B4-BE49-F238E27FC236}">
                    <a16:creationId xmlns:a16="http://schemas.microsoft.com/office/drawing/2014/main" id="{EC22FFE4-FF96-4107-B515-9493E4AB905B}"/>
                  </a:ext>
                </a:extLst>
              </p:cNvPr>
              <p:cNvSpPr/>
              <p:nvPr/>
            </p:nvSpPr>
            <p:spPr>
              <a:xfrm>
                <a:off x="4183719" y="2227936"/>
                <a:ext cx="1080521" cy="108052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30" name="Oval 129">
                <a:extLst>
                  <a:ext uri="{FF2B5EF4-FFF2-40B4-BE49-F238E27FC236}">
                    <a16:creationId xmlns:a16="http://schemas.microsoft.com/office/drawing/2014/main" id="{8275AF8A-ABDF-4F49-BCD8-343438C87605}"/>
                  </a:ext>
                </a:extLst>
              </p:cNvPr>
              <p:cNvSpPr/>
              <p:nvPr/>
            </p:nvSpPr>
            <p:spPr>
              <a:xfrm>
                <a:off x="4221992" y="2178384"/>
                <a:ext cx="1080520" cy="1080520"/>
              </a:xfrm>
              <a:prstGeom prst="ellips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grpSp>
          <p:nvGrpSpPr>
            <p:cNvPr id="119" name="Group 118">
              <a:extLst>
                <a:ext uri="{FF2B5EF4-FFF2-40B4-BE49-F238E27FC236}">
                  <a16:creationId xmlns:a16="http://schemas.microsoft.com/office/drawing/2014/main" id="{862290EF-FD7B-4648-A6CF-25E9769FBDC4}"/>
                </a:ext>
              </a:extLst>
            </p:cNvPr>
            <p:cNvGrpSpPr/>
            <p:nvPr/>
          </p:nvGrpSpPr>
          <p:grpSpPr>
            <a:xfrm>
              <a:off x="1093445" y="3974070"/>
              <a:ext cx="1417079" cy="1431366"/>
              <a:chOff x="4183719" y="2178384"/>
              <a:chExt cx="1118793" cy="1130073"/>
            </a:xfrm>
          </p:grpSpPr>
          <p:sp>
            <p:nvSpPr>
              <p:cNvPr id="127" name="Oval 126">
                <a:extLst>
                  <a:ext uri="{FF2B5EF4-FFF2-40B4-BE49-F238E27FC236}">
                    <a16:creationId xmlns:a16="http://schemas.microsoft.com/office/drawing/2014/main" id="{A6607823-124C-4AF7-8FBE-ECC2BCCA29A0}"/>
                  </a:ext>
                </a:extLst>
              </p:cNvPr>
              <p:cNvSpPr/>
              <p:nvPr/>
            </p:nvSpPr>
            <p:spPr>
              <a:xfrm>
                <a:off x="4183719" y="2227936"/>
                <a:ext cx="1080521" cy="108052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28" name="Oval 127">
                <a:extLst>
                  <a:ext uri="{FF2B5EF4-FFF2-40B4-BE49-F238E27FC236}">
                    <a16:creationId xmlns:a16="http://schemas.microsoft.com/office/drawing/2014/main" id="{4B53C37B-F848-45A3-9505-BD0732A59DE7}"/>
                  </a:ext>
                </a:extLst>
              </p:cNvPr>
              <p:cNvSpPr/>
              <p:nvPr/>
            </p:nvSpPr>
            <p:spPr>
              <a:xfrm>
                <a:off x="4221992" y="2178384"/>
                <a:ext cx="1080520" cy="1080520"/>
              </a:xfrm>
              <a:prstGeom prst="ellips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120" name="Freeform 5">
              <a:extLst>
                <a:ext uri="{FF2B5EF4-FFF2-40B4-BE49-F238E27FC236}">
                  <a16:creationId xmlns:a16="http://schemas.microsoft.com/office/drawing/2014/main" id="{E8175E86-6C71-4E4F-B083-9EE82FF81B1B}"/>
                </a:ext>
              </a:extLst>
            </p:cNvPr>
            <p:cNvSpPr>
              <a:spLocks/>
            </p:cNvSpPr>
            <p:nvPr/>
          </p:nvSpPr>
          <p:spPr bwMode="auto">
            <a:xfrm>
              <a:off x="1288994" y="2031432"/>
              <a:ext cx="2638609" cy="1938544"/>
            </a:xfrm>
            <a:custGeom>
              <a:avLst/>
              <a:gdLst>
                <a:gd name="T0" fmla="*/ 747 w 974"/>
                <a:gd name="T1" fmla="*/ 46 h 716"/>
                <a:gd name="T2" fmla="*/ 575 w 974"/>
                <a:gd name="T3" fmla="*/ 0 h 716"/>
                <a:gd name="T4" fmla="*/ 372 w 974"/>
                <a:gd name="T5" fmla="*/ 63 h 716"/>
                <a:gd name="T6" fmla="*/ 267 w 974"/>
                <a:gd name="T7" fmla="*/ 178 h 716"/>
                <a:gd name="T8" fmla="*/ 0 w 974"/>
                <a:gd name="T9" fmla="*/ 647 h 716"/>
                <a:gd name="T10" fmla="*/ 43 w 974"/>
                <a:gd name="T11" fmla="*/ 631 h 716"/>
                <a:gd name="T12" fmla="*/ 399 w 974"/>
                <a:gd name="T13" fmla="*/ 658 h 716"/>
                <a:gd name="T14" fmla="*/ 666 w 974"/>
                <a:gd name="T15" fmla="*/ 691 h 716"/>
                <a:gd name="T16" fmla="*/ 774 w 974"/>
                <a:gd name="T17" fmla="*/ 641 h 716"/>
                <a:gd name="T18" fmla="*/ 878 w 974"/>
                <a:gd name="T19" fmla="*/ 526 h 716"/>
                <a:gd name="T20" fmla="*/ 879 w 974"/>
                <a:gd name="T21" fmla="*/ 525 h 716"/>
                <a:gd name="T22" fmla="*/ 747 w 974"/>
                <a:gd name="T23" fmla="*/ 46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4" h="716">
                  <a:moveTo>
                    <a:pt x="747" y="46"/>
                  </a:moveTo>
                  <a:cubicBezTo>
                    <a:pt x="694" y="16"/>
                    <a:pt x="635" y="0"/>
                    <a:pt x="575" y="0"/>
                  </a:cubicBezTo>
                  <a:cubicBezTo>
                    <a:pt x="504" y="0"/>
                    <a:pt x="432" y="21"/>
                    <a:pt x="372" y="63"/>
                  </a:cubicBezTo>
                  <a:cubicBezTo>
                    <a:pt x="328" y="93"/>
                    <a:pt x="293" y="132"/>
                    <a:pt x="267" y="178"/>
                  </a:cubicBezTo>
                  <a:cubicBezTo>
                    <a:pt x="0" y="647"/>
                    <a:pt x="0" y="647"/>
                    <a:pt x="0" y="647"/>
                  </a:cubicBezTo>
                  <a:cubicBezTo>
                    <a:pt x="43" y="631"/>
                    <a:pt x="43" y="631"/>
                    <a:pt x="43" y="631"/>
                  </a:cubicBezTo>
                  <a:cubicBezTo>
                    <a:pt x="160" y="586"/>
                    <a:pt x="289" y="595"/>
                    <a:pt x="399" y="658"/>
                  </a:cubicBezTo>
                  <a:cubicBezTo>
                    <a:pt x="480" y="704"/>
                    <a:pt x="575" y="716"/>
                    <a:pt x="666" y="691"/>
                  </a:cubicBezTo>
                  <a:cubicBezTo>
                    <a:pt x="705" y="680"/>
                    <a:pt x="741" y="663"/>
                    <a:pt x="774" y="641"/>
                  </a:cubicBezTo>
                  <a:cubicBezTo>
                    <a:pt x="817" y="611"/>
                    <a:pt x="852" y="572"/>
                    <a:pt x="878" y="526"/>
                  </a:cubicBezTo>
                  <a:cubicBezTo>
                    <a:pt x="879" y="525"/>
                    <a:pt x="879" y="525"/>
                    <a:pt x="879" y="525"/>
                  </a:cubicBezTo>
                  <a:cubicBezTo>
                    <a:pt x="974" y="357"/>
                    <a:pt x="915" y="142"/>
                    <a:pt x="747" y="4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400" b="1" i="0" u="none" strike="noStrike" kern="0" cap="none" spc="0" normalizeH="0" baseline="0" noProof="0" dirty="0">
                <a:ln>
                  <a:noFill/>
                </a:ln>
                <a:solidFill>
                  <a:srgbClr val="5D5C5D"/>
                </a:solidFill>
                <a:effectLst/>
                <a:uLnTx/>
                <a:uFillTx/>
                <a:latin typeface="Arial" charset="0"/>
                <a:ea typeface="ＭＳ Ｐゴシック" charset="0"/>
              </a:endParaRPr>
            </a:p>
          </p:txBody>
        </p:sp>
        <p:grpSp>
          <p:nvGrpSpPr>
            <p:cNvPr id="121" name="Group 120">
              <a:extLst>
                <a:ext uri="{FF2B5EF4-FFF2-40B4-BE49-F238E27FC236}">
                  <a16:creationId xmlns:a16="http://schemas.microsoft.com/office/drawing/2014/main" id="{23188BD8-AF1E-4937-BEB9-B29C16C8BCDB}"/>
                </a:ext>
              </a:extLst>
            </p:cNvPr>
            <p:cNvGrpSpPr/>
            <p:nvPr/>
          </p:nvGrpSpPr>
          <p:grpSpPr>
            <a:xfrm>
              <a:off x="2133114" y="2235485"/>
              <a:ext cx="1417079" cy="1431366"/>
              <a:chOff x="4183719" y="2178384"/>
              <a:chExt cx="1118793" cy="1130073"/>
            </a:xfrm>
          </p:grpSpPr>
          <p:sp>
            <p:nvSpPr>
              <p:cNvPr id="125" name="Oval 124">
                <a:extLst>
                  <a:ext uri="{FF2B5EF4-FFF2-40B4-BE49-F238E27FC236}">
                    <a16:creationId xmlns:a16="http://schemas.microsoft.com/office/drawing/2014/main" id="{F7D7A9CF-B308-40A1-B136-38128A948664}"/>
                  </a:ext>
                </a:extLst>
              </p:cNvPr>
              <p:cNvSpPr/>
              <p:nvPr/>
            </p:nvSpPr>
            <p:spPr>
              <a:xfrm>
                <a:off x="4183719" y="2227936"/>
                <a:ext cx="1080521" cy="108052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26" name="Oval 125">
                <a:extLst>
                  <a:ext uri="{FF2B5EF4-FFF2-40B4-BE49-F238E27FC236}">
                    <a16:creationId xmlns:a16="http://schemas.microsoft.com/office/drawing/2014/main" id="{22CF0B96-EB79-49B9-BFF1-9F44A435C162}"/>
                  </a:ext>
                </a:extLst>
              </p:cNvPr>
              <p:cNvSpPr/>
              <p:nvPr/>
            </p:nvSpPr>
            <p:spPr>
              <a:xfrm>
                <a:off x="4221992" y="2178384"/>
                <a:ext cx="1080520" cy="1080520"/>
              </a:xfrm>
              <a:prstGeom prst="ellips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122" name="TextBox 121">
              <a:extLst>
                <a:ext uri="{FF2B5EF4-FFF2-40B4-BE49-F238E27FC236}">
                  <a16:creationId xmlns:a16="http://schemas.microsoft.com/office/drawing/2014/main" id="{7DE913FE-BE98-434D-A91B-C7DB999DD255}"/>
                </a:ext>
              </a:extLst>
            </p:cNvPr>
            <p:cNvSpPr txBox="1"/>
            <p:nvPr/>
          </p:nvSpPr>
          <p:spPr>
            <a:xfrm>
              <a:off x="1877651" y="2849748"/>
              <a:ext cx="1928009" cy="278620"/>
            </a:xfrm>
            <a:prstGeom prst="rect">
              <a:avLst/>
            </a:prstGeom>
            <a:noFill/>
          </p:spPr>
          <p:txBody>
            <a:bodyPr wrap="square" lIns="0" tIns="0" rIns="0" bIns="0" rtlCol="1" anchor="ctr" anchorCtr="0">
              <a:spAutoFit/>
            </a:bodyPr>
            <a:lstStyle/>
            <a:p>
              <a:pPr algn="ctr" fontAlgn="base">
                <a:spcBef>
                  <a:spcPct val="0"/>
                </a:spcBef>
                <a:spcAft>
                  <a:spcPct val="0"/>
                </a:spcAft>
              </a:pPr>
              <a:r>
                <a:rPr lang="en-US" sz="1400" b="1" dirty="0">
                  <a:solidFill>
                    <a:schemeClr val="tx2"/>
                  </a:solidFill>
                  <a:latin typeface="Century Gothic" panose="020B0502020202020204" pitchFamily="34" charset="0"/>
                  <a:ea typeface="ＭＳ Ｐゴシック" charset="0"/>
                </a:rPr>
                <a:t>Reframe</a:t>
              </a:r>
            </a:p>
          </p:txBody>
        </p:sp>
        <p:sp>
          <p:nvSpPr>
            <p:cNvPr id="123" name="TextBox 122">
              <a:extLst>
                <a:ext uri="{FF2B5EF4-FFF2-40B4-BE49-F238E27FC236}">
                  <a16:creationId xmlns:a16="http://schemas.microsoft.com/office/drawing/2014/main" id="{97CEF0F1-8631-420D-805A-DB314F96A6E7}"/>
                </a:ext>
              </a:extLst>
            </p:cNvPr>
            <p:cNvSpPr txBox="1"/>
            <p:nvPr/>
          </p:nvSpPr>
          <p:spPr>
            <a:xfrm>
              <a:off x="837980" y="4588478"/>
              <a:ext cx="1928009" cy="278620"/>
            </a:xfrm>
            <a:prstGeom prst="rect">
              <a:avLst/>
            </a:prstGeom>
            <a:noFill/>
          </p:spPr>
          <p:txBody>
            <a:bodyPr wrap="square" lIns="0" tIns="0" rIns="0" bIns="0" rtlCol="1" anchor="ctr" anchorCtr="0">
              <a:spAutoFit/>
            </a:bodyPr>
            <a:lstStyle/>
            <a:p>
              <a:pPr algn="ctr" fontAlgn="base">
                <a:spcBef>
                  <a:spcPct val="0"/>
                </a:spcBef>
                <a:spcAft>
                  <a:spcPct val="0"/>
                </a:spcAft>
              </a:pPr>
              <a:r>
                <a:rPr lang="en-US" sz="1400" b="1" dirty="0">
                  <a:solidFill>
                    <a:schemeClr val="tx2"/>
                  </a:solidFill>
                  <a:latin typeface="Century Gothic" panose="020B0502020202020204" pitchFamily="34" charset="0"/>
                  <a:ea typeface="ＭＳ Ｐゴシック" charset="0"/>
                </a:rPr>
                <a:t>Well-being</a:t>
              </a:r>
            </a:p>
          </p:txBody>
        </p:sp>
        <p:sp>
          <p:nvSpPr>
            <p:cNvPr id="124" name="TextBox 123">
              <a:extLst>
                <a:ext uri="{FF2B5EF4-FFF2-40B4-BE49-F238E27FC236}">
                  <a16:creationId xmlns:a16="http://schemas.microsoft.com/office/drawing/2014/main" id="{A0788883-EBE3-45A4-BF94-95C804D17CE0}"/>
                </a:ext>
              </a:extLst>
            </p:cNvPr>
            <p:cNvSpPr txBox="1"/>
            <p:nvPr/>
          </p:nvSpPr>
          <p:spPr>
            <a:xfrm>
              <a:off x="3340383" y="4614075"/>
              <a:ext cx="1023215" cy="278620"/>
            </a:xfrm>
            <a:prstGeom prst="rect">
              <a:avLst/>
            </a:prstGeom>
            <a:noFill/>
          </p:spPr>
          <p:txBody>
            <a:bodyPr wrap="square" lIns="0" tIns="0" rIns="0" bIns="0" rtlCol="1" anchor="ctr" anchorCtr="0">
              <a:spAutoFit/>
            </a:bodyPr>
            <a:lstStyle/>
            <a:p>
              <a:pPr algn="ctr" fontAlgn="base">
                <a:spcBef>
                  <a:spcPct val="0"/>
                </a:spcBef>
                <a:spcAft>
                  <a:spcPct val="0"/>
                </a:spcAft>
              </a:pPr>
              <a:r>
                <a:rPr lang="en-US" sz="1400" b="1" dirty="0">
                  <a:solidFill>
                    <a:schemeClr val="tx2"/>
                  </a:solidFill>
                  <a:latin typeface="Century Gothic" panose="020B0502020202020204" pitchFamily="34" charset="0"/>
                  <a:ea typeface="ＭＳ Ｐゴシック" charset="0"/>
                </a:rPr>
                <a:t>Motivate</a:t>
              </a:r>
            </a:p>
          </p:txBody>
        </p:sp>
      </p:grpSp>
      <p:sp>
        <p:nvSpPr>
          <p:cNvPr id="134" name="Isosceles Triangle 133">
            <a:extLst>
              <a:ext uri="{FF2B5EF4-FFF2-40B4-BE49-F238E27FC236}">
                <a16:creationId xmlns:a16="http://schemas.microsoft.com/office/drawing/2014/main" id="{9CF19125-DA71-498B-B111-6DBCBB4938FA}"/>
              </a:ext>
            </a:extLst>
          </p:cNvPr>
          <p:cNvSpPr/>
          <p:nvPr/>
        </p:nvSpPr>
        <p:spPr>
          <a:xfrm rot="4695887">
            <a:off x="11582432" y="2896050"/>
            <a:ext cx="337135" cy="29063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3FA5EA5A-2223-49DC-98F3-00363C682FD3}"/>
              </a:ext>
            </a:extLst>
          </p:cNvPr>
          <p:cNvSpPr/>
          <p:nvPr/>
        </p:nvSpPr>
        <p:spPr>
          <a:xfrm flipH="1">
            <a:off x="68738" y="1593673"/>
            <a:ext cx="2040317" cy="4814298"/>
          </a:xfrm>
          <a:prstGeom prst="rect">
            <a:avLst/>
          </a:prstGeom>
          <a:gradFill>
            <a:gsLst>
              <a:gs pos="0">
                <a:schemeClr val="bg1">
                  <a:alpha val="0"/>
                </a:schemeClr>
              </a:gs>
              <a:gs pos="7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val 136">
            <a:extLst>
              <a:ext uri="{FF2B5EF4-FFF2-40B4-BE49-F238E27FC236}">
                <a16:creationId xmlns:a16="http://schemas.microsoft.com/office/drawing/2014/main" id="{511D535F-7661-4D07-8E0F-F188B7D1ADF6}"/>
              </a:ext>
            </a:extLst>
          </p:cNvPr>
          <p:cNvSpPr/>
          <p:nvPr/>
        </p:nvSpPr>
        <p:spPr>
          <a:xfrm>
            <a:off x="867317" y="641881"/>
            <a:ext cx="267420" cy="267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Tree>
    <p:extLst>
      <p:ext uri="{BB962C8B-B14F-4D97-AF65-F5344CB8AC3E}">
        <p14:creationId xmlns:p14="http://schemas.microsoft.com/office/powerpoint/2010/main" val="3476773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381A0F-E38A-4791-9FA0-8DA2522FF0CB}"/>
              </a:ext>
            </a:extLst>
          </p:cNvPr>
          <p:cNvSpPr>
            <a:spLocks noGrp="1"/>
          </p:cNvSpPr>
          <p:nvPr>
            <p:ph type="title"/>
          </p:nvPr>
        </p:nvSpPr>
        <p:spPr>
          <a:xfrm>
            <a:off x="546378" y="450025"/>
            <a:ext cx="6346035" cy="553998"/>
          </a:xfrm>
        </p:spPr>
        <p:txBody>
          <a:bodyPr anchor="t">
            <a:noAutofit/>
          </a:bodyPr>
          <a:lstStyle/>
          <a:p>
            <a:pPr algn="l" rtl="0"/>
            <a:r>
              <a:rPr lang="en-US" sz="4400" b="1" dirty="0"/>
              <a:t>Zoom out </a:t>
            </a:r>
            <a:endParaRPr lang="he-IL" dirty="0"/>
          </a:p>
        </p:txBody>
      </p:sp>
      <p:sp>
        <p:nvSpPr>
          <p:cNvPr id="10" name="צורה חופשית: צורה 17">
            <a:extLst>
              <a:ext uri="{FF2B5EF4-FFF2-40B4-BE49-F238E27FC236}">
                <a16:creationId xmlns:a16="http://schemas.microsoft.com/office/drawing/2014/main" id="{C088A675-1492-417E-A838-1FBFC131A346}"/>
              </a:ext>
            </a:extLst>
          </p:cNvPr>
          <p:cNvSpPr/>
          <p:nvPr/>
        </p:nvSpPr>
        <p:spPr>
          <a:xfrm>
            <a:off x="536578" y="2291713"/>
            <a:ext cx="10355465" cy="3245500"/>
          </a:xfrm>
          <a:custGeom>
            <a:avLst/>
            <a:gdLst>
              <a:gd name="connsiteX0" fmla="*/ 0 w 10175697"/>
              <a:gd name="connsiteY0" fmla="*/ 553289 h 4082109"/>
              <a:gd name="connsiteX1" fmla="*/ 3140765 w 10175697"/>
              <a:gd name="connsiteY1" fmla="*/ 1815559 h 4082109"/>
              <a:gd name="connsiteX2" fmla="*/ 5864087 w 10175697"/>
              <a:gd name="connsiteY2" fmla="*/ 4081681 h 4082109"/>
              <a:gd name="connsiteX3" fmla="*/ 8160026 w 10175697"/>
              <a:gd name="connsiteY3" fmla="*/ 1626716 h 4082109"/>
              <a:gd name="connsiteX4" fmla="*/ 9998765 w 10175697"/>
              <a:gd name="connsiteY4" fmla="*/ 145785 h 4082109"/>
              <a:gd name="connsiteX5" fmla="*/ 9998765 w 10175697"/>
              <a:gd name="connsiteY5" fmla="*/ 135846 h 4082109"/>
              <a:gd name="connsiteX0" fmla="*/ 0 w 10175697"/>
              <a:gd name="connsiteY0" fmla="*/ 553289 h 4082109"/>
              <a:gd name="connsiteX1" fmla="*/ 3140765 w 10175697"/>
              <a:gd name="connsiteY1" fmla="*/ 1815559 h 4082109"/>
              <a:gd name="connsiteX2" fmla="*/ 5864087 w 10175697"/>
              <a:gd name="connsiteY2" fmla="*/ 4081681 h 4082109"/>
              <a:gd name="connsiteX3" fmla="*/ 8160026 w 10175697"/>
              <a:gd name="connsiteY3" fmla="*/ 1626716 h 4082109"/>
              <a:gd name="connsiteX4" fmla="*/ 9998765 w 10175697"/>
              <a:gd name="connsiteY4" fmla="*/ 145785 h 4082109"/>
              <a:gd name="connsiteX5" fmla="*/ 9998765 w 10175697"/>
              <a:gd name="connsiteY5" fmla="*/ 135846 h 4082109"/>
              <a:gd name="connsiteX0" fmla="*/ 0 w 10175697"/>
              <a:gd name="connsiteY0" fmla="*/ 553289 h 4082109"/>
              <a:gd name="connsiteX1" fmla="*/ 3140765 w 10175697"/>
              <a:gd name="connsiteY1" fmla="*/ 1815559 h 4082109"/>
              <a:gd name="connsiteX2" fmla="*/ 5864087 w 10175697"/>
              <a:gd name="connsiteY2" fmla="*/ 4081681 h 4082109"/>
              <a:gd name="connsiteX3" fmla="*/ 8160026 w 10175697"/>
              <a:gd name="connsiteY3" fmla="*/ 1626716 h 4082109"/>
              <a:gd name="connsiteX4" fmla="*/ 9998765 w 10175697"/>
              <a:gd name="connsiteY4" fmla="*/ 145785 h 4082109"/>
              <a:gd name="connsiteX5" fmla="*/ 9998765 w 10175697"/>
              <a:gd name="connsiteY5" fmla="*/ 135846 h 4082109"/>
              <a:gd name="connsiteX0" fmla="*/ 0 w 10175697"/>
              <a:gd name="connsiteY0" fmla="*/ 553289 h 4081681"/>
              <a:gd name="connsiteX1" fmla="*/ 3140765 w 10175697"/>
              <a:gd name="connsiteY1" fmla="*/ 1815559 h 4081681"/>
              <a:gd name="connsiteX2" fmla="*/ 5864087 w 10175697"/>
              <a:gd name="connsiteY2" fmla="*/ 4081681 h 4081681"/>
              <a:gd name="connsiteX3" fmla="*/ 8160026 w 10175697"/>
              <a:gd name="connsiteY3" fmla="*/ 1626716 h 4081681"/>
              <a:gd name="connsiteX4" fmla="*/ 9998765 w 10175697"/>
              <a:gd name="connsiteY4" fmla="*/ 145785 h 4081681"/>
              <a:gd name="connsiteX5" fmla="*/ 9998765 w 10175697"/>
              <a:gd name="connsiteY5" fmla="*/ 135846 h 4081681"/>
              <a:gd name="connsiteX0" fmla="*/ 0 w 11350598"/>
              <a:gd name="connsiteY0" fmla="*/ 437255 h 3965647"/>
              <a:gd name="connsiteX1" fmla="*/ 3140765 w 11350598"/>
              <a:gd name="connsiteY1" fmla="*/ 1699525 h 3965647"/>
              <a:gd name="connsiteX2" fmla="*/ 5864087 w 11350598"/>
              <a:gd name="connsiteY2" fmla="*/ 3965647 h 3965647"/>
              <a:gd name="connsiteX3" fmla="*/ 8160026 w 11350598"/>
              <a:gd name="connsiteY3" fmla="*/ 1510682 h 3965647"/>
              <a:gd name="connsiteX4" fmla="*/ 9998765 w 11350598"/>
              <a:gd name="connsiteY4" fmla="*/ 29751 h 3965647"/>
              <a:gd name="connsiteX5" fmla="*/ 11336992 w 11350598"/>
              <a:gd name="connsiteY5" fmla="*/ 1286758 h 3965647"/>
              <a:gd name="connsiteX0" fmla="*/ 0 w 11348659"/>
              <a:gd name="connsiteY0" fmla="*/ 0 h 3528392"/>
              <a:gd name="connsiteX1" fmla="*/ 3140765 w 11348659"/>
              <a:gd name="connsiteY1" fmla="*/ 1262270 h 3528392"/>
              <a:gd name="connsiteX2" fmla="*/ 5864087 w 11348659"/>
              <a:gd name="connsiteY2" fmla="*/ 3528392 h 3528392"/>
              <a:gd name="connsiteX3" fmla="*/ 8160026 w 11348659"/>
              <a:gd name="connsiteY3" fmla="*/ 1073427 h 3528392"/>
              <a:gd name="connsiteX4" fmla="*/ 9782487 w 11348659"/>
              <a:gd name="connsiteY4" fmla="*/ 696216 h 3528392"/>
              <a:gd name="connsiteX5" fmla="*/ 11336992 w 11348659"/>
              <a:gd name="connsiteY5" fmla="*/ 849503 h 3528392"/>
              <a:gd name="connsiteX0" fmla="*/ 0 w 11295021"/>
              <a:gd name="connsiteY0" fmla="*/ 0 h 3528392"/>
              <a:gd name="connsiteX1" fmla="*/ 3140765 w 11295021"/>
              <a:gd name="connsiteY1" fmla="*/ 1262270 h 3528392"/>
              <a:gd name="connsiteX2" fmla="*/ 5864087 w 11295021"/>
              <a:gd name="connsiteY2" fmla="*/ 3528392 h 3528392"/>
              <a:gd name="connsiteX3" fmla="*/ 8160026 w 11295021"/>
              <a:gd name="connsiteY3" fmla="*/ 1073427 h 3528392"/>
              <a:gd name="connsiteX4" fmla="*/ 9782487 w 11295021"/>
              <a:gd name="connsiteY4" fmla="*/ 696216 h 3528392"/>
              <a:gd name="connsiteX5" fmla="*/ 11282923 w 11295021"/>
              <a:gd name="connsiteY5" fmla="*/ 2714944 h 3528392"/>
              <a:gd name="connsiteX0" fmla="*/ 0 w 11411330"/>
              <a:gd name="connsiteY0" fmla="*/ 0 h 3528392"/>
              <a:gd name="connsiteX1" fmla="*/ 3140765 w 11411330"/>
              <a:gd name="connsiteY1" fmla="*/ 1262270 h 3528392"/>
              <a:gd name="connsiteX2" fmla="*/ 5864087 w 11411330"/>
              <a:gd name="connsiteY2" fmla="*/ 3528392 h 3528392"/>
              <a:gd name="connsiteX3" fmla="*/ 8160026 w 11411330"/>
              <a:gd name="connsiteY3" fmla="*/ 1073427 h 3528392"/>
              <a:gd name="connsiteX4" fmla="*/ 9782487 w 11411330"/>
              <a:gd name="connsiteY4" fmla="*/ 696216 h 3528392"/>
              <a:gd name="connsiteX5" fmla="*/ 11282923 w 11411330"/>
              <a:gd name="connsiteY5" fmla="*/ 2714944 h 3528392"/>
              <a:gd name="connsiteX6" fmla="*/ 11338197 w 11411330"/>
              <a:gd name="connsiteY6" fmla="*/ 2650079 h 3528392"/>
              <a:gd name="connsiteX0" fmla="*/ 0 w 12352006"/>
              <a:gd name="connsiteY0" fmla="*/ 0 h 3528392"/>
              <a:gd name="connsiteX1" fmla="*/ 3140765 w 12352006"/>
              <a:gd name="connsiteY1" fmla="*/ 1262270 h 3528392"/>
              <a:gd name="connsiteX2" fmla="*/ 5864087 w 12352006"/>
              <a:gd name="connsiteY2" fmla="*/ 3528392 h 3528392"/>
              <a:gd name="connsiteX3" fmla="*/ 8160026 w 12352006"/>
              <a:gd name="connsiteY3" fmla="*/ 1073427 h 3528392"/>
              <a:gd name="connsiteX4" fmla="*/ 9782487 w 12352006"/>
              <a:gd name="connsiteY4" fmla="*/ 696216 h 3528392"/>
              <a:gd name="connsiteX5" fmla="*/ 11282923 w 12352006"/>
              <a:gd name="connsiteY5" fmla="*/ 2714944 h 3528392"/>
              <a:gd name="connsiteX6" fmla="*/ 12352006 w 12352006"/>
              <a:gd name="connsiteY6" fmla="*/ 2222581 h 3528392"/>
              <a:gd name="connsiteX0" fmla="*/ 0 w 13257675"/>
              <a:gd name="connsiteY0" fmla="*/ 0 h 3528392"/>
              <a:gd name="connsiteX1" fmla="*/ 3140765 w 13257675"/>
              <a:gd name="connsiteY1" fmla="*/ 1262270 h 3528392"/>
              <a:gd name="connsiteX2" fmla="*/ 5864087 w 13257675"/>
              <a:gd name="connsiteY2" fmla="*/ 3528392 h 3528392"/>
              <a:gd name="connsiteX3" fmla="*/ 8160026 w 13257675"/>
              <a:gd name="connsiteY3" fmla="*/ 1073427 h 3528392"/>
              <a:gd name="connsiteX4" fmla="*/ 9782487 w 13257675"/>
              <a:gd name="connsiteY4" fmla="*/ 696216 h 3528392"/>
              <a:gd name="connsiteX5" fmla="*/ 11282923 w 13257675"/>
              <a:gd name="connsiteY5" fmla="*/ 2714944 h 3528392"/>
              <a:gd name="connsiteX6" fmla="*/ 13257675 w 13257675"/>
              <a:gd name="connsiteY6" fmla="*/ 1250997 h 3528392"/>
              <a:gd name="connsiteX0" fmla="*/ 0 w 13416144"/>
              <a:gd name="connsiteY0" fmla="*/ 0 h 3528392"/>
              <a:gd name="connsiteX1" fmla="*/ 3140765 w 13416144"/>
              <a:gd name="connsiteY1" fmla="*/ 1262270 h 3528392"/>
              <a:gd name="connsiteX2" fmla="*/ 5864087 w 13416144"/>
              <a:gd name="connsiteY2" fmla="*/ 3528392 h 3528392"/>
              <a:gd name="connsiteX3" fmla="*/ 8160026 w 13416144"/>
              <a:gd name="connsiteY3" fmla="*/ 1073427 h 3528392"/>
              <a:gd name="connsiteX4" fmla="*/ 9782487 w 13416144"/>
              <a:gd name="connsiteY4" fmla="*/ 696216 h 3528392"/>
              <a:gd name="connsiteX5" fmla="*/ 11282923 w 13416144"/>
              <a:gd name="connsiteY5" fmla="*/ 2714944 h 3528392"/>
              <a:gd name="connsiteX6" fmla="*/ 13257675 w 13416144"/>
              <a:gd name="connsiteY6" fmla="*/ 1250997 h 3528392"/>
              <a:gd name="connsiteX7" fmla="*/ 13298225 w 13416144"/>
              <a:gd name="connsiteY7" fmla="*/ 1243225 h 3528392"/>
              <a:gd name="connsiteX0" fmla="*/ 0 w 14744592"/>
              <a:gd name="connsiteY0" fmla="*/ 0 h 3528392"/>
              <a:gd name="connsiteX1" fmla="*/ 3140765 w 14744592"/>
              <a:gd name="connsiteY1" fmla="*/ 1262270 h 3528392"/>
              <a:gd name="connsiteX2" fmla="*/ 5864087 w 14744592"/>
              <a:gd name="connsiteY2" fmla="*/ 3528392 h 3528392"/>
              <a:gd name="connsiteX3" fmla="*/ 8160026 w 14744592"/>
              <a:gd name="connsiteY3" fmla="*/ 1073427 h 3528392"/>
              <a:gd name="connsiteX4" fmla="*/ 9782487 w 14744592"/>
              <a:gd name="connsiteY4" fmla="*/ 696216 h 3528392"/>
              <a:gd name="connsiteX5" fmla="*/ 11282923 w 14744592"/>
              <a:gd name="connsiteY5" fmla="*/ 2714944 h 3528392"/>
              <a:gd name="connsiteX6" fmla="*/ 13257675 w 14744592"/>
              <a:gd name="connsiteY6" fmla="*/ 1250997 h 3528392"/>
              <a:gd name="connsiteX7" fmla="*/ 14744592 w 14744592"/>
              <a:gd name="connsiteY7" fmla="*/ 2346945 h 3528392"/>
              <a:gd name="connsiteX0" fmla="*/ 0 w 14744592"/>
              <a:gd name="connsiteY0" fmla="*/ 0 h 3528392"/>
              <a:gd name="connsiteX1" fmla="*/ 3140765 w 14744592"/>
              <a:gd name="connsiteY1" fmla="*/ 1262270 h 3528392"/>
              <a:gd name="connsiteX2" fmla="*/ 5864087 w 14744592"/>
              <a:gd name="connsiteY2" fmla="*/ 3528392 h 3528392"/>
              <a:gd name="connsiteX3" fmla="*/ 8160026 w 14744592"/>
              <a:gd name="connsiteY3" fmla="*/ 1073427 h 3528392"/>
              <a:gd name="connsiteX4" fmla="*/ 9782487 w 14744592"/>
              <a:gd name="connsiteY4" fmla="*/ 696216 h 3528392"/>
              <a:gd name="connsiteX5" fmla="*/ 11282923 w 14744592"/>
              <a:gd name="connsiteY5" fmla="*/ 2714944 h 3528392"/>
              <a:gd name="connsiteX6" fmla="*/ 13257675 w 14744592"/>
              <a:gd name="connsiteY6" fmla="*/ 1250997 h 3528392"/>
              <a:gd name="connsiteX7" fmla="*/ 13696992 w 14744592"/>
              <a:gd name="connsiteY7" fmla="*/ 1546360 h 3528392"/>
              <a:gd name="connsiteX8" fmla="*/ 14744592 w 14744592"/>
              <a:gd name="connsiteY8" fmla="*/ 2346945 h 3528392"/>
              <a:gd name="connsiteX0" fmla="*/ 0 w 14744592"/>
              <a:gd name="connsiteY0" fmla="*/ 0 h 3528392"/>
              <a:gd name="connsiteX1" fmla="*/ 3140765 w 14744592"/>
              <a:gd name="connsiteY1" fmla="*/ 1262270 h 3528392"/>
              <a:gd name="connsiteX2" fmla="*/ 5864087 w 14744592"/>
              <a:gd name="connsiteY2" fmla="*/ 3528392 h 3528392"/>
              <a:gd name="connsiteX3" fmla="*/ 8160026 w 14744592"/>
              <a:gd name="connsiteY3" fmla="*/ 1073427 h 3528392"/>
              <a:gd name="connsiteX4" fmla="*/ 9782487 w 14744592"/>
              <a:gd name="connsiteY4" fmla="*/ 696216 h 3528392"/>
              <a:gd name="connsiteX5" fmla="*/ 11282923 w 14744592"/>
              <a:gd name="connsiteY5" fmla="*/ 2714944 h 3528392"/>
              <a:gd name="connsiteX6" fmla="*/ 13257675 w 14744592"/>
              <a:gd name="connsiteY6" fmla="*/ 1250997 h 3528392"/>
              <a:gd name="connsiteX7" fmla="*/ 14291758 w 14744592"/>
              <a:gd name="connsiteY7" fmla="*/ 1320952 h 3528392"/>
              <a:gd name="connsiteX8" fmla="*/ 14744592 w 14744592"/>
              <a:gd name="connsiteY8" fmla="*/ 2346945 h 3528392"/>
              <a:gd name="connsiteX0" fmla="*/ 0 w 14744592"/>
              <a:gd name="connsiteY0" fmla="*/ 0 h 3528392"/>
              <a:gd name="connsiteX1" fmla="*/ 3140765 w 14744592"/>
              <a:gd name="connsiteY1" fmla="*/ 1262270 h 3528392"/>
              <a:gd name="connsiteX2" fmla="*/ 5864087 w 14744592"/>
              <a:gd name="connsiteY2" fmla="*/ 3528392 h 3528392"/>
              <a:gd name="connsiteX3" fmla="*/ 8160026 w 14744592"/>
              <a:gd name="connsiteY3" fmla="*/ 1073427 h 3528392"/>
              <a:gd name="connsiteX4" fmla="*/ 9782487 w 14744592"/>
              <a:gd name="connsiteY4" fmla="*/ 696216 h 3528392"/>
              <a:gd name="connsiteX5" fmla="*/ 11282923 w 14744592"/>
              <a:gd name="connsiteY5" fmla="*/ 2714944 h 3528392"/>
              <a:gd name="connsiteX6" fmla="*/ 13217123 w 14744592"/>
              <a:gd name="connsiteY6" fmla="*/ 1375360 h 3528392"/>
              <a:gd name="connsiteX7" fmla="*/ 14291758 w 14744592"/>
              <a:gd name="connsiteY7" fmla="*/ 1320952 h 3528392"/>
              <a:gd name="connsiteX8" fmla="*/ 14744592 w 14744592"/>
              <a:gd name="connsiteY8" fmla="*/ 2346945 h 3528392"/>
              <a:gd name="connsiteX0" fmla="*/ 0 w 14805423"/>
              <a:gd name="connsiteY0" fmla="*/ 0 h 3528392"/>
              <a:gd name="connsiteX1" fmla="*/ 3140765 w 14805423"/>
              <a:gd name="connsiteY1" fmla="*/ 1262270 h 3528392"/>
              <a:gd name="connsiteX2" fmla="*/ 5864087 w 14805423"/>
              <a:gd name="connsiteY2" fmla="*/ 3528392 h 3528392"/>
              <a:gd name="connsiteX3" fmla="*/ 8160026 w 14805423"/>
              <a:gd name="connsiteY3" fmla="*/ 1073427 h 3528392"/>
              <a:gd name="connsiteX4" fmla="*/ 9782487 w 14805423"/>
              <a:gd name="connsiteY4" fmla="*/ 696216 h 3528392"/>
              <a:gd name="connsiteX5" fmla="*/ 11282923 w 14805423"/>
              <a:gd name="connsiteY5" fmla="*/ 2714944 h 3528392"/>
              <a:gd name="connsiteX6" fmla="*/ 13217123 w 14805423"/>
              <a:gd name="connsiteY6" fmla="*/ 1375360 h 3528392"/>
              <a:gd name="connsiteX7" fmla="*/ 14291758 w 14805423"/>
              <a:gd name="connsiteY7" fmla="*/ 1320952 h 3528392"/>
              <a:gd name="connsiteX8" fmla="*/ 14744592 w 14805423"/>
              <a:gd name="connsiteY8" fmla="*/ 2346945 h 3528392"/>
              <a:gd name="connsiteX9" fmla="*/ 14805423 w 14805423"/>
              <a:gd name="connsiteY9" fmla="*/ 2331399 h 3528392"/>
              <a:gd name="connsiteX0" fmla="*/ 0 w 15940888"/>
              <a:gd name="connsiteY0" fmla="*/ 0 h 3528392"/>
              <a:gd name="connsiteX1" fmla="*/ 3140765 w 15940888"/>
              <a:gd name="connsiteY1" fmla="*/ 1262270 h 3528392"/>
              <a:gd name="connsiteX2" fmla="*/ 5864087 w 15940888"/>
              <a:gd name="connsiteY2" fmla="*/ 3528392 h 3528392"/>
              <a:gd name="connsiteX3" fmla="*/ 8160026 w 15940888"/>
              <a:gd name="connsiteY3" fmla="*/ 1073427 h 3528392"/>
              <a:gd name="connsiteX4" fmla="*/ 9782487 w 15940888"/>
              <a:gd name="connsiteY4" fmla="*/ 696216 h 3528392"/>
              <a:gd name="connsiteX5" fmla="*/ 11282923 w 15940888"/>
              <a:gd name="connsiteY5" fmla="*/ 2714944 h 3528392"/>
              <a:gd name="connsiteX6" fmla="*/ 13217123 w 15940888"/>
              <a:gd name="connsiteY6" fmla="*/ 1375360 h 3528392"/>
              <a:gd name="connsiteX7" fmla="*/ 14291758 w 15940888"/>
              <a:gd name="connsiteY7" fmla="*/ 1320952 h 3528392"/>
              <a:gd name="connsiteX8" fmla="*/ 14744592 w 15940888"/>
              <a:gd name="connsiteY8" fmla="*/ 2346945 h 3528392"/>
              <a:gd name="connsiteX9" fmla="*/ 15940888 w 15940888"/>
              <a:gd name="connsiteY9" fmla="*/ 1289861 h 3528392"/>
              <a:gd name="connsiteX0" fmla="*/ 0 w 15940888"/>
              <a:gd name="connsiteY0" fmla="*/ 0 h 3528392"/>
              <a:gd name="connsiteX1" fmla="*/ 3140765 w 15940888"/>
              <a:gd name="connsiteY1" fmla="*/ 1262270 h 3528392"/>
              <a:gd name="connsiteX2" fmla="*/ 5864087 w 15940888"/>
              <a:gd name="connsiteY2" fmla="*/ 3528392 h 3528392"/>
              <a:gd name="connsiteX3" fmla="*/ 8160026 w 15940888"/>
              <a:gd name="connsiteY3" fmla="*/ 1073427 h 3528392"/>
              <a:gd name="connsiteX4" fmla="*/ 9782487 w 15940888"/>
              <a:gd name="connsiteY4" fmla="*/ 696216 h 3528392"/>
              <a:gd name="connsiteX5" fmla="*/ 11282923 w 15940888"/>
              <a:gd name="connsiteY5" fmla="*/ 2714944 h 3528392"/>
              <a:gd name="connsiteX6" fmla="*/ 13014360 w 15940888"/>
              <a:gd name="connsiteY6" fmla="*/ 815727 h 3528392"/>
              <a:gd name="connsiteX7" fmla="*/ 14291758 w 15940888"/>
              <a:gd name="connsiteY7" fmla="*/ 1320952 h 3528392"/>
              <a:gd name="connsiteX8" fmla="*/ 14744592 w 15940888"/>
              <a:gd name="connsiteY8" fmla="*/ 2346945 h 3528392"/>
              <a:gd name="connsiteX9" fmla="*/ 15940888 w 15940888"/>
              <a:gd name="connsiteY9" fmla="*/ 1289861 h 3528392"/>
              <a:gd name="connsiteX0" fmla="*/ 0 w 15940888"/>
              <a:gd name="connsiteY0" fmla="*/ 0 h 3528392"/>
              <a:gd name="connsiteX1" fmla="*/ 3140765 w 15940888"/>
              <a:gd name="connsiteY1" fmla="*/ 1262270 h 3528392"/>
              <a:gd name="connsiteX2" fmla="*/ 5864087 w 15940888"/>
              <a:gd name="connsiteY2" fmla="*/ 3528392 h 3528392"/>
              <a:gd name="connsiteX3" fmla="*/ 8160026 w 15940888"/>
              <a:gd name="connsiteY3" fmla="*/ 1073427 h 3528392"/>
              <a:gd name="connsiteX4" fmla="*/ 9782487 w 15940888"/>
              <a:gd name="connsiteY4" fmla="*/ 696216 h 3528392"/>
              <a:gd name="connsiteX5" fmla="*/ 11282923 w 15940888"/>
              <a:gd name="connsiteY5" fmla="*/ 2714944 h 3528392"/>
              <a:gd name="connsiteX6" fmla="*/ 13014360 w 15940888"/>
              <a:gd name="connsiteY6" fmla="*/ 815727 h 3528392"/>
              <a:gd name="connsiteX7" fmla="*/ 14156584 w 15940888"/>
              <a:gd name="connsiteY7" fmla="*/ 784637 h 3528392"/>
              <a:gd name="connsiteX8" fmla="*/ 14744592 w 15940888"/>
              <a:gd name="connsiteY8" fmla="*/ 2346945 h 3528392"/>
              <a:gd name="connsiteX9" fmla="*/ 15940888 w 15940888"/>
              <a:gd name="connsiteY9" fmla="*/ 1289861 h 3528392"/>
              <a:gd name="connsiteX0" fmla="*/ 0 w 15940888"/>
              <a:gd name="connsiteY0" fmla="*/ 0 h 3528392"/>
              <a:gd name="connsiteX1" fmla="*/ 3140765 w 15940888"/>
              <a:gd name="connsiteY1" fmla="*/ 1262270 h 3528392"/>
              <a:gd name="connsiteX2" fmla="*/ 5864087 w 15940888"/>
              <a:gd name="connsiteY2" fmla="*/ 3528392 h 3528392"/>
              <a:gd name="connsiteX3" fmla="*/ 8160026 w 15940888"/>
              <a:gd name="connsiteY3" fmla="*/ 1073427 h 3528392"/>
              <a:gd name="connsiteX4" fmla="*/ 9782487 w 15940888"/>
              <a:gd name="connsiteY4" fmla="*/ 696216 h 3528392"/>
              <a:gd name="connsiteX5" fmla="*/ 11282923 w 15940888"/>
              <a:gd name="connsiteY5" fmla="*/ 2714944 h 3528392"/>
              <a:gd name="connsiteX6" fmla="*/ 13014360 w 15940888"/>
              <a:gd name="connsiteY6" fmla="*/ 815727 h 3528392"/>
              <a:gd name="connsiteX7" fmla="*/ 14156584 w 15940888"/>
              <a:gd name="connsiteY7" fmla="*/ 784637 h 3528392"/>
              <a:gd name="connsiteX8" fmla="*/ 14744592 w 15940888"/>
              <a:gd name="connsiteY8" fmla="*/ 2346945 h 3528392"/>
              <a:gd name="connsiteX9" fmla="*/ 15940888 w 15940888"/>
              <a:gd name="connsiteY9" fmla="*/ 1289861 h 3528392"/>
              <a:gd name="connsiteX0" fmla="*/ 0 w 15940888"/>
              <a:gd name="connsiteY0" fmla="*/ 0 h 3528392"/>
              <a:gd name="connsiteX1" fmla="*/ 3140765 w 15940888"/>
              <a:gd name="connsiteY1" fmla="*/ 1262270 h 3528392"/>
              <a:gd name="connsiteX2" fmla="*/ 5864087 w 15940888"/>
              <a:gd name="connsiteY2" fmla="*/ 3528392 h 3528392"/>
              <a:gd name="connsiteX3" fmla="*/ 8160026 w 15940888"/>
              <a:gd name="connsiteY3" fmla="*/ 1073427 h 3528392"/>
              <a:gd name="connsiteX4" fmla="*/ 9782487 w 15940888"/>
              <a:gd name="connsiteY4" fmla="*/ 696216 h 3528392"/>
              <a:gd name="connsiteX5" fmla="*/ 11282923 w 15940888"/>
              <a:gd name="connsiteY5" fmla="*/ 2714944 h 3528392"/>
              <a:gd name="connsiteX6" fmla="*/ 13014360 w 15940888"/>
              <a:gd name="connsiteY6" fmla="*/ 815727 h 3528392"/>
              <a:gd name="connsiteX7" fmla="*/ 14156584 w 15940888"/>
              <a:gd name="connsiteY7" fmla="*/ 784637 h 3528392"/>
              <a:gd name="connsiteX8" fmla="*/ 14744592 w 15940888"/>
              <a:gd name="connsiteY8" fmla="*/ 2346945 h 3528392"/>
              <a:gd name="connsiteX9" fmla="*/ 15940888 w 15940888"/>
              <a:gd name="connsiteY9" fmla="*/ 1289861 h 3528392"/>
              <a:gd name="connsiteX0" fmla="*/ 0 w 15940888"/>
              <a:gd name="connsiteY0" fmla="*/ 0 h 3528392"/>
              <a:gd name="connsiteX1" fmla="*/ 3140765 w 15940888"/>
              <a:gd name="connsiteY1" fmla="*/ 1262270 h 3528392"/>
              <a:gd name="connsiteX2" fmla="*/ 5864087 w 15940888"/>
              <a:gd name="connsiteY2" fmla="*/ 3528392 h 3528392"/>
              <a:gd name="connsiteX3" fmla="*/ 8160026 w 15940888"/>
              <a:gd name="connsiteY3" fmla="*/ 1073427 h 3528392"/>
              <a:gd name="connsiteX4" fmla="*/ 9782487 w 15940888"/>
              <a:gd name="connsiteY4" fmla="*/ 696216 h 3528392"/>
              <a:gd name="connsiteX5" fmla="*/ 11282923 w 15940888"/>
              <a:gd name="connsiteY5" fmla="*/ 2714944 h 3528392"/>
              <a:gd name="connsiteX6" fmla="*/ 13014360 w 15940888"/>
              <a:gd name="connsiteY6" fmla="*/ 815727 h 3528392"/>
              <a:gd name="connsiteX7" fmla="*/ 14156584 w 15940888"/>
              <a:gd name="connsiteY7" fmla="*/ 784637 h 3528392"/>
              <a:gd name="connsiteX8" fmla="*/ 14744592 w 15940888"/>
              <a:gd name="connsiteY8" fmla="*/ 2346945 h 3528392"/>
              <a:gd name="connsiteX9" fmla="*/ 15940888 w 15940888"/>
              <a:gd name="connsiteY9" fmla="*/ 1289861 h 3528392"/>
              <a:gd name="connsiteX0" fmla="*/ 0 w 15940888"/>
              <a:gd name="connsiteY0" fmla="*/ 0 h 3528392"/>
              <a:gd name="connsiteX1" fmla="*/ 3140765 w 15940888"/>
              <a:gd name="connsiteY1" fmla="*/ 1262270 h 3528392"/>
              <a:gd name="connsiteX2" fmla="*/ 5864087 w 15940888"/>
              <a:gd name="connsiteY2" fmla="*/ 3528392 h 3528392"/>
              <a:gd name="connsiteX3" fmla="*/ 8160026 w 15940888"/>
              <a:gd name="connsiteY3" fmla="*/ 1073427 h 3528392"/>
              <a:gd name="connsiteX4" fmla="*/ 9782487 w 15940888"/>
              <a:gd name="connsiteY4" fmla="*/ 696216 h 3528392"/>
              <a:gd name="connsiteX5" fmla="*/ 11282923 w 15940888"/>
              <a:gd name="connsiteY5" fmla="*/ 2714944 h 3528392"/>
              <a:gd name="connsiteX6" fmla="*/ 13014360 w 15940888"/>
              <a:gd name="connsiteY6" fmla="*/ 815727 h 3528392"/>
              <a:gd name="connsiteX7" fmla="*/ 14156584 w 15940888"/>
              <a:gd name="connsiteY7" fmla="*/ 784637 h 3528392"/>
              <a:gd name="connsiteX8" fmla="*/ 14744592 w 15940888"/>
              <a:gd name="connsiteY8" fmla="*/ 2346945 h 3528392"/>
              <a:gd name="connsiteX9" fmla="*/ 15940888 w 15940888"/>
              <a:gd name="connsiteY9" fmla="*/ 1289861 h 3528392"/>
              <a:gd name="connsiteX0" fmla="*/ 0 w 15940888"/>
              <a:gd name="connsiteY0" fmla="*/ 0 h 3528392"/>
              <a:gd name="connsiteX1" fmla="*/ 3140765 w 15940888"/>
              <a:gd name="connsiteY1" fmla="*/ 1262270 h 3528392"/>
              <a:gd name="connsiteX2" fmla="*/ 5864087 w 15940888"/>
              <a:gd name="connsiteY2" fmla="*/ 3528392 h 3528392"/>
              <a:gd name="connsiteX3" fmla="*/ 8160026 w 15940888"/>
              <a:gd name="connsiteY3" fmla="*/ 1073427 h 3528392"/>
              <a:gd name="connsiteX4" fmla="*/ 9782487 w 15940888"/>
              <a:gd name="connsiteY4" fmla="*/ 696216 h 3528392"/>
              <a:gd name="connsiteX5" fmla="*/ 11282923 w 15940888"/>
              <a:gd name="connsiteY5" fmla="*/ 2714944 h 3528392"/>
              <a:gd name="connsiteX6" fmla="*/ 13014360 w 15940888"/>
              <a:gd name="connsiteY6" fmla="*/ 815727 h 3528392"/>
              <a:gd name="connsiteX7" fmla="*/ 14156584 w 15940888"/>
              <a:gd name="connsiteY7" fmla="*/ 784637 h 3528392"/>
              <a:gd name="connsiteX8" fmla="*/ 14744592 w 15940888"/>
              <a:gd name="connsiteY8" fmla="*/ 2346945 h 3528392"/>
              <a:gd name="connsiteX9" fmla="*/ 15940888 w 15940888"/>
              <a:gd name="connsiteY9" fmla="*/ 1289861 h 3528392"/>
              <a:gd name="connsiteX0" fmla="*/ 0 w 15940888"/>
              <a:gd name="connsiteY0" fmla="*/ 0 h 3528392"/>
              <a:gd name="connsiteX1" fmla="*/ 3140765 w 15940888"/>
              <a:gd name="connsiteY1" fmla="*/ 1262270 h 3528392"/>
              <a:gd name="connsiteX2" fmla="*/ 5864087 w 15940888"/>
              <a:gd name="connsiteY2" fmla="*/ 3528392 h 3528392"/>
              <a:gd name="connsiteX3" fmla="*/ 8160026 w 15940888"/>
              <a:gd name="connsiteY3" fmla="*/ 1073427 h 3528392"/>
              <a:gd name="connsiteX4" fmla="*/ 9782487 w 15940888"/>
              <a:gd name="connsiteY4" fmla="*/ 696216 h 3528392"/>
              <a:gd name="connsiteX5" fmla="*/ 11282923 w 15940888"/>
              <a:gd name="connsiteY5" fmla="*/ 2714944 h 3528392"/>
              <a:gd name="connsiteX6" fmla="*/ 13014360 w 15940888"/>
              <a:gd name="connsiteY6" fmla="*/ 815727 h 3528392"/>
              <a:gd name="connsiteX7" fmla="*/ 14156584 w 15940888"/>
              <a:gd name="connsiteY7" fmla="*/ 784637 h 3528392"/>
              <a:gd name="connsiteX8" fmla="*/ 14744592 w 15940888"/>
              <a:gd name="connsiteY8" fmla="*/ 2346945 h 3528392"/>
              <a:gd name="connsiteX9" fmla="*/ 15940888 w 15940888"/>
              <a:gd name="connsiteY9" fmla="*/ 1289861 h 3528392"/>
              <a:gd name="connsiteX0" fmla="*/ 0 w 15940888"/>
              <a:gd name="connsiteY0" fmla="*/ 0 h 3528392"/>
              <a:gd name="connsiteX1" fmla="*/ 3140765 w 15940888"/>
              <a:gd name="connsiteY1" fmla="*/ 1262270 h 3528392"/>
              <a:gd name="connsiteX2" fmla="*/ 5864087 w 15940888"/>
              <a:gd name="connsiteY2" fmla="*/ 3528392 h 3528392"/>
              <a:gd name="connsiteX3" fmla="*/ 8160026 w 15940888"/>
              <a:gd name="connsiteY3" fmla="*/ 1073427 h 3528392"/>
              <a:gd name="connsiteX4" fmla="*/ 9782487 w 15940888"/>
              <a:gd name="connsiteY4" fmla="*/ 696216 h 3528392"/>
              <a:gd name="connsiteX5" fmla="*/ 11282923 w 15940888"/>
              <a:gd name="connsiteY5" fmla="*/ 2714944 h 3528392"/>
              <a:gd name="connsiteX6" fmla="*/ 13014360 w 15940888"/>
              <a:gd name="connsiteY6" fmla="*/ 815727 h 3528392"/>
              <a:gd name="connsiteX7" fmla="*/ 14156584 w 15940888"/>
              <a:gd name="connsiteY7" fmla="*/ 784637 h 3528392"/>
              <a:gd name="connsiteX8" fmla="*/ 14744592 w 15940888"/>
              <a:gd name="connsiteY8" fmla="*/ 2346945 h 3528392"/>
              <a:gd name="connsiteX9" fmla="*/ 15940888 w 15940888"/>
              <a:gd name="connsiteY9" fmla="*/ 1289861 h 3528392"/>
              <a:gd name="connsiteX0" fmla="*/ 0 w 15940888"/>
              <a:gd name="connsiteY0" fmla="*/ 0 h 3528392"/>
              <a:gd name="connsiteX1" fmla="*/ 3140765 w 15940888"/>
              <a:gd name="connsiteY1" fmla="*/ 1262270 h 3528392"/>
              <a:gd name="connsiteX2" fmla="*/ 5864087 w 15940888"/>
              <a:gd name="connsiteY2" fmla="*/ 3528392 h 3528392"/>
              <a:gd name="connsiteX3" fmla="*/ 8160026 w 15940888"/>
              <a:gd name="connsiteY3" fmla="*/ 1073427 h 3528392"/>
              <a:gd name="connsiteX4" fmla="*/ 9782487 w 15940888"/>
              <a:gd name="connsiteY4" fmla="*/ 696216 h 3528392"/>
              <a:gd name="connsiteX5" fmla="*/ 11282923 w 15940888"/>
              <a:gd name="connsiteY5" fmla="*/ 2714944 h 3528392"/>
              <a:gd name="connsiteX6" fmla="*/ 13014360 w 15940888"/>
              <a:gd name="connsiteY6" fmla="*/ 815727 h 3528392"/>
              <a:gd name="connsiteX7" fmla="*/ 14156584 w 15940888"/>
              <a:gd name="connsiteY7" fmla="*/ 784637 h 3528392"/>
              <a:gd name="connsiteX8" fmla="*/ 14744592 w 15940888"/>
              <a:gd name="connsiteY8" fmla="*/ 2346945 h 3528392"/>
              <a:gd name="connsiteX9" fmla="*/ 15940888 w 15940888"/>
              <a:gd name="connsiteY9" fmla="*/ 1289861 h 3528392"/>
              <a:gd name="connsiteX0" fmla="*/ 0 w 15940888"/>
              <a:gd name="connsiteY0" fmla="*/ 0 h 3528392"/>
              <a:gd name="connsiteX1" fmla="*/ 3140765 w 15940888"/>
              <a:gd name="connsiteY1" fmla="*/ 1262270 h 3528392"/>
              <a:gd name="connsiteX2" fmla="*/ 5864087 w 15940888"/>
              <a:gd name="connsiteY2" fmla="*/ 3528392 h 3528392"/>
              <a:gd name="connsiteX3" fmla="*/ 8160026 w 15940888"/>
              <a:gd name="connsiteY3" fmla="*/ 1073427 h 3528392"/>
              <a:gd name="connsiteX4" fmla="*/ 9782487 w 15940888"/>
              <a:gd name="connsiteY4" fmla="*/ 696216 h 3528392"/>
              <a:gd name="connsiteX5" fmla="*/ 11282923 w 15940888"/>
              <a:gd name="connsiteY5" fmla="*/ 2714944 h 3528392"/>
              <a:gd name="connsiteX6" fmla="*/ 13014360 w 15940888"/>
              <a:gd name="connsiteY6" fmla="*/ 815727 h 3528392"/>
              <a:gd name="connsiteX7" fmla="*/ 14156584 w 15940888"/>
              <a:gd name="connsiteY7" fmla="*/ 784637 h 3528392"/>
              <a:gd name="connsiteX8" fmla="*/ 14744592 w 15940888"/>
              <a:gd name="connsiteY8" fmla="*/ 2346945 h 3528392"/>
              <a:gd name="connsiteX9" fmla="*/ 15940888 w 15940888"/>
              <a:gd name="connsiteY9" fmla="*/ 1289861 h 3528392"/>
              <a:gd name="connsiteX0" fmla="*/ 0 w 15940888"/>
              <a:gd name="connsiteY0" fmla="*/ 0 h 3528392"/>
              <a:gd name="connsiteX1" fmla="*/ 3140765 w 15940888"/>
              <a:gd name="connsiteY1" fmla="*/ 1262270 h 3528392"/>
              <a:gd name="connsiteX2" fmla="*/ 5864087 w 15940888"/>
              <a:gd name="connsiteY2" fmla="*/ 3528392 h 3528392"/>
              <a:gd name="connsiteX3" fmla="*/ 8160026 w 15940888"/>
              <a:gd name="connsiteY3" fmla="*/ 1073427 h 3528392"/>
              <a:gd name="connsiteX4" fmla="*/ 9782487 w 15940888"/>
              <a:gd name="connsiteY4" fmla="*/ 696216 h 3528392"/>
              <a:gd name="connsiteX5" fmla="*/ 11282923 w 15940888"/>
              <a:gd name="connsiteY5" fmla="*/ 2714944 h 3528392"/>
              <a:gd name="connsiteX6" fmla="*/ 13014360 w 15940888"/>
              <a:gd name="connsiteY6" fmla="*/ 815727 h 3528392"/>
              <a:gd name="connsiteX7" fmla="*/ 14156584 w 15940888"/>
              <a:gd name="connsiteY7" fmla="*/ 784637 h 3528392"/>
              <a:gd name="connsiteX8" fmla="*/ 14744592 w 15940888"/>
              <a:gd name="connsiteY8" fmla="*/ 2346945 h 3528392"/>
              <a:gd name="connsiteX9" fmla="*/ 15940888 w 15940888"/>
              <a:gd name="connsiteY9" fmla="*/ 1289861 h 3528392"/>
              <a:gd name="connsiteX0" fmla="*/ 0 w 16184203"/>
              <a:gd name="connsiteY0" fmla="*/ 0 h 3528392"/>
              <a:gd name="connsiteX1" fmla="*/ 3140765 w 16184203"/>
              <a:gd name="connsiteY1" fmla="*/ 1262270 h 3528392"/>
              <a:gd name="connsiteX2" fmla="*/ 5864087 w 16184203"/>
              <a:gd name="connsiteY2" fmla="*/ 3528392 h 3528392"/>
              <a:gd name="connsiteX3" fmla="*/ 8160026 w 16184203"/>
              <a:gd name="connsiteY3" fmla="*/ 1073427 h 3528392"/>
              <a:gd name="connsiteX4" fmla="*/ 9782487 w 16184203"/>
              <a:gd name="connsiteY4" fmla="*/ 696216 h 3528392"/>
              <a:gd name="connsiteX5" fmla="*/ 11282923 w 16184203"/>
              <a:gd name="connsiteY5" fmla="*/ 2714944 h 3528392"/>
              <a:gd name="connsiteX6" fmla="*/ 13014360 w 16184203"/>
              <a:gd name="connsiteY6" fmla="*/ 815727 h 3528392"/>
              <a:gd name="connsiteX7" fmla="*/ 14156584 w 16184203"/>
              <a:gd name="connsiteY7" fmla="*/ 784637 h 3528392"/>
              <a:gd name="connsiteX8" fmla="*/ 14744592 w 16184203"/>
              <a:gd name="connsiteY8" fmla="*/ 2346945 h 3528392"/>
              <a:gd name="connsiteX9" fmla="*/ 16184203 w 16184203"/>
              <a:gd name="connsiteY9" fmla="*/ 940090 h 3528392"/>
              <a:gd name="connsiteX0" fmla="*/ 0 w 16279882"/>
              <a:gd name="connsiteY0" fmla="*/ 0 h 3528392"/>
              <a:gd name="connsiteX1" fmla="*/ 3140765 w 16279882"/>
              <a:gd name="connsiteY1" fmla="*/ 1262270 h 3528392"/>
              <a:gd name="connsiteX2" fmla="*/ 5864087 w 16279882"/>
              <a:gd name="connsiteY2" fmla="*/ 3528392 h 3528392"/>
              <a:gd name="connsiteX3" fmla="*/ 8160026 w 16279882"/>
              <a:gd name="connsiteY3" fmla="*/ 1073427 h 3528392"/>
              <a:gd name="connsiteX4" fmla="*/ 9782487 w 16279882"/>
              <a:gd name="connsiteY4" fmla="*/ 696216 h 3528392"/>
              <a:gd name="connsiteX5" fmla="*/ 11282923 w 16279882"/>
              <a:gd name="connsiteY5" fmla="*/ 2714944 h 3528392"/>
              <a:gd name="connsiteX6" fmla="*/ 13014360 w 16279882"/>
              <a:gd name="connsiteY6" fmla="*/ 815727 h 3528392"/>
              <a:gd name="connsiteX7" fmla="*/ 14156584 w 16279882"/>
              <a:gd name="connsiteY7" fmla="*/ 784637 h 3528392"/>
              <a:gd name="connsiteX8" fmla="*/ 14744592 w 16279882"/>
              <a:gd name="connsiteY8" fmla="*/ 2346945 h 3528392"/>
              <a:gd name="connsiteX9" fmla="*/ 16184203 w 16279882"/>
              <a:gd name="connsiteY9" fmla="*/ 940090 h 3528392"/>
              <a:gd name="connsiteX10" fmla="*/ 16143649 w 16279882"/>
              <a:gd name="connsiteY10" fmla="*/ 901228 h 3528392"/>
              <a:gd name="connsiteX0" fmla="*/ 0 w 16941277"/>
              <a:gd name="connsiteY0" fmla="*/ 0 h 3528392"/>
              <a:gd name="connsiteX1" fmla="*/ 3140765 w 16941277"/>
              <a:gd name="connsiteY1" fmla="*/ 1262270 h 3528392"/>
              <a:gd name="connsiteX2" fmla="*/ 5864087 w 16941277"/>
              <a:gd name="connsiteY2" fmla="*/ 3528392 h 3528392"/>
              <a:gd name="connsiteX3" fmla="*/ 8160026 w 16941277"/>
              <a:gd name="connsiteY3" fmla="*/ 1073427 h 3528392"/>
              <a:gd name="connsiteX4" fmla="*/ 9782487 w 16941277"/>
              <a:gd name="connsiteY4" fmla="*/ 696216 h 3528392"/>
              <a:gd name="connsiteX5" fmla="*/ 11282923 w 16941277"/>
              <a:gd name="connsiteY5" fmla="*/ 2714944 h 3528392"/>
              <a:gd name="connsiteX6" fmla="*/ 13014360 w 16941277"/>
              <a:gd name="connsiteY6" fmla="*/ 815727 h 3528392"/>
              <a:gd name="connsiteX7" fmla="*/ 14156584 w 16941277"/>
              <a:gd name="connsiteY7" fmla="*/ 784637 h 3528392"/>
              <a:gd name="connsiteX8" fmla="*/ 14744592 w 16941277"/>
              <a:gd name="connsiteY8" fmla="*/ 2346945 h 3528392"/>
              <a:gd name="connsiteX9" fmla="*/ 16184203 w 16941277"/>
              <a:gd name="connsiteY9" fmla="*/ 940090 h 3528392"/>
              <a:gd name="connsiteX10" fmla="*/ 16941178 w 16941277"/>
              <a:gd name="connsiteY10" fmla="*/ 994499 h 3528392"/>
              <a:gd name="connsiteX0" fmla="*/ 0 w 17062832"/>
              <a:gd name="connsiteY0" fmla="*/ 0 h 3528392"/>
              <a:gd name="connsiteX1" fmla="*/ 3140765 w 17062832"/>
              <a:gd name="connsiteY1" fmla="*/ 1262270 h 3528392"/>
              <a:gd name="connsiteX2" fmla="*/ 5864087 w 17062832"/>
              <a:gd name="connsiteY2" fmla="*/ 3528392 h 3528392"/>
              <a:gd name="connsiteX3" fmla="*/ 8160026 w 17062832"/>
              <a:gd name="connsiteY3" fmla="*/ 1073427 h 3528392"/>
              <a:gd name="connsiteX4" fmla="*/ 9782487 w 17062832"/>
              <a:gd name="connsiteY4" fmla="*/ 696216 h 3528392"/>
              <a:gd name="connsiteX5" fmla="*/ 11282923 w 17062832"/>
              <a:gd name="connsiteY5" fmla="*/ 2714944 h 3528392"/>
              <a:gd name="connsiteX6" fmla="*/ 13014360 w 17062832"/>
              <a:gd name="connsiteY6" fmla="*/ 815727 h 3528392"/>
              <a:gd name="connsiteX7" fmla="*/ 14156584 w 17062832"/>
              <a:gd name="connsiteY7" fmla="*/ 784637 h 3528392"/>
              <a:gd name="connsiteX8" fmla="*/ 14744592 w 17062832"/>
              <a:gd name="connsiteY8" fmla="*/ 2346945 h 3528392"/>
              <a:gd name="connsiteX9" fmla="*/ 16184203 w 17062832"/>
              <a:gd name="connsiteY9" fmla="*/ 940090 h 3528392"/>
              <a:gd name="connsiteX10" fmla="*/ 16941178 w 17062832"/>
              <a:gd name="connsiteY10" fmla="*/ 994499 h 3528392"/>
              <a:gd name="connsiteX11" fmla="*/ 17062832 w 17062832"/>
              <a:gd name="connsiteY11" fmla="*/ 1025591 h 3528392"/>
              <a:gd name="connsiteX0" fmla="*/ 0 w 17103384"/>
              <a:gd name="connsiteY0" fmla="*/ 0 h 3528392"/>
              <a:gd name="connsiteX1" fmla="*/ 3140765 w 17103384"/>
              <a:gd name="connsiteY1" fmla="*/ 1262270 h 3528392"/>
              <a:gd name="connsiteX2" fmla="*/ 5864087 w 17103384"/>
              <a:gd name="connsiteY2" fmla="*/ 3528392 h 3528392"/>
              <a:gd name="connsiteX3" fmla="*/ 8160026 w 17103384"/>
              <a:gd name="connsiteY3" fmla="*/ 1073427 h 3528392"/>
              <a:gd name="connsiteX4" fmla="*/ 9782487 w 17103384"/>
              <a:gd name="connsiteY4" fmla="*/ 696216 h 3528392"/>
              <a:gd name="connsiteX5" fmla="*/ 11282923 w 17103384"/>
              <a:gd name="connsiteY5" fmla="*/ 2714944 h 3528392"/>
              <a:gd name="connsiteX6" fmla="*/ 13014360 w 17103384"/>
              <a:gd name="connsiteY6" fmla="*/ 815727 h 3528392"/>
              <a:gd name="connsiteX7" fmla="*/ 14156584 w 17103384"/>
              <a:gd name="connsiteY7" fmla="*/ 784637 h 3528392"/>
              <a:gd name="connsiteX8" fmla="*/ 14744592 w 17103384"/>
              <a:gd name="connsiteY8" fmla="*/ 2346945 h 3528392"/>
              <a:gd name="connsiteX9" fmla="*/ 16184203 w 17103384"/>
              <a:gd name="connsiteY9" fmla="*/ 940090 h 3528392"/>
              <a:gd name="connsiteX10" fmla="*/ 16941178 w 17103384"/>
              <a:gd name="connsiteY10" fmla="*/ 994499 h 3528392"/>
              <a:gd name="connsiteX11" fmla="*/ 17103384 w 17103384"/>
              <a:gd name="connsiteY11" fmla="*/ 2098219 h 3528392"/>
              <a:gd name="connsiteX0" fmla="*/ 0 w 17170970"/>
              <a:gd name="connsiteY0" fmla="*/ 0 h 3528392"/>
              <a:gd name="connsiteX1" fmla="*/ 3140765 w 17170970"/>
              <a:gd name="connsiteY1" fmla="*/ 1262270 h 3528392"/>
              <a:gd name="connsiteX2" fmla="*/ 5864087 w 17170970"/>
              <a:gd name="connsiteY2" fmla="*/ 3528392 h 3528392"/>
              <a:gd name="connsiteX3" fmla="*/ 8160026 w 17170970"/>
              <a:gd name="connsiteY3" fmla="*/ 1073427 h 3528392"/>
              <a:gd name="connsiteX4" fmla="*/ 9782487 w 17170970"/>
              <a:gd name="connsiteY4" fmla="*/ 696216 h 3528392"/>
              <a:gd name="connsiteX5" fmla="*/ 11282923 w 17170970"/>
              <a:gd name="connsiteY5" fmla="*/ 2714944 h 3528392"/>
              <a:gd name="connsiteX6" fmla="*/ 13014360 w 17170970"/>
              <a:gd name="connsiteY6" fmla="*/ 815727 h 3528392"/>
              <a:gd name="connsiteX7" fmla="*/ 14156584 w 17170970"/>
              <a:gd name="connsiteY7" fmla="*/ 784637 h 3528392"/>
              <a:gd name="connsiteX8" fmla="*/ 14744592 w 17170970"/>
              <a:gd name="connsiteY8" fmla="*/ 2346945 h 3528392"/>
              <a:gd name="connsiteX9" fmla="*/ 16184203 w 17170970"/>
              <a:gd name="connsiteY9" fmla="*/ 940090 h 3528392"/>
              <a:gd name="connsiteX10" fmla="*/ 16941178 w 17170970"/>
              <a:gd name="connsiteY10" fmla="*/ 994499 h 3528392"/>
              <a:gd name="connsiteX11" fmla="*/ 17103384 w 17170970"/>
              <a:gd name="connsiteY11" fmla="*/ 2098219 h 3528392"/>
              <a:gd name="connsiteX12" fmla="*/ 17170970 w 17170970"/>
              <a:gd name="connsiteY12" fmla="*/ 2098219 h 3528392"/>
              <a:gd name="connsiteX0" fmla="*/ 0 w 17873876"/>
              <a:gd name="connsiteY0" fmla="*/ 0 h 3528392"/>
              <a:gd name="connsiteX1" fmla="*/ 3140765 w 17873876"/>
              <a:gd name="connsiteY1" fmla="*/ 1262270 h 3528392"/>
              <a:gd name="connsiteX2" fmla="*/ 5864087 w 17873876"/>
              <a:gd name="connsiteY2" fmla="*/ 3528392 h 3528392"/>
              <a:gd name="connsiteX3" fmla="*/ 8160026 w 17873876"/>
              <a:gd name="connsiteY3" fmla="*/ 1073427 h 3528392"/>
              <a:gd name="connsiteX4" fmla="*/ 9782487 w 17873876"/>
              <a:gd name="connsiteY4" fmla="*/ 696216 h 3528392"/>
              <a:gd name="connsiteX5" fmla="*/ 11282923 w 17873876"/>
              <a:gd name="connsiteY5" fmla="*/ 2714944 h 3528392"/>
              <a:gd name="connsiteX6" fmla="*/ 13014360 w 17873876"/>
              <a:gd name="connsiteY6" fmla="*/ 815727 h 3528392"/>
              <a:gd name="connsiteX7" fmla="*/ 14156584 w 17873876"/>
              <a:gd name="connsiteY7" fmla="*/ 784637 h 3528392"/>
              <a:gd name="connsiteX8" fmla="*/ 14744592 w 17873876"/>
              <a:gd name="connsiteY8" fmla="*/ 2346945 h 3528392"/>
              <a:gd name="connsiteX9" fmla="*/ 16184203 w 17873876"/>
              <a:gd name="connsiteY9" fmla="*/ 940090 h 3528392"/>
              <a:gd name="connsiteX10" fmla="*/ 16941178 w 17873876"/>
              <a:gd name="connsiteY10" fmla="*/ 994499 h 3528392"/>
              <a:gd name="connsiteX11" fmla="*/ 17103384 w 17873876"/>
              <a:gd name="connsiteY11" fmla="*/ 2098219 h 3528392"/>
              <a:gd name="connsiteX12" fmla="*/ 17873876 w 17873876"/>
              <a:gd name="connsiteY12" fmla="*/ 940091 h 3528392"/>
              <a:gd name="connsiteX0" fmla="*/ 0 w 17955013"/>
              <a:gd name="connsiteY0" fmla="*/ 0 h 3528392"/>
              <a:gd name="connsiteX1" fmla="*/ 3140765 w 17955013"/>
              <a:gd name="connsiteY1" fmla="*/ 1262270 h 3528392"/>
              <a:gd name="connsiteX2" fmla="*/ 5864087 w 17955013"/>
              <a:gd name="connsiteY2" fmla="*/ 3528392 h 3528392"/>
              <a:gd name="connsiteX3" fmla="*/ 8160026 w 17955013"/>
              <a:gd name="connsiteY3" fmla="*/ 1073427 h 3528392"/>
              <a:gd name="connsiteX4" fmla="*/ 9782487 w 17955013"/>
              <a:gd name="connsiteY4" fmla="*/ 696216 h 3528392"/>
              <a:gd name="connsiteX5" fmla="*/ 11282923 w 17955013"/>
              <a:gd name="connsiteY5" fmla="*/ 2714944 h 3528392"/>
              <a:gd name="connsiteX6" fmla="*/ 13014360 w 17955013"/>
              <a:gd name="connsiteY6" fmla="*/ 815727 h 3528392"/>
              <a:gd name="connsiteX7" fmla="*/ 14156584 w 17955013"/>
              <a:gd name="connsiteY7" fmla="*/ 784637 h 3528392"/>
              <a:gd name="connsiteX8" fmla="*/ 14744592 w 17955013"/>
              <a:gd name="connsiteY8" fmla="*/ 2346945 h 3528392"/>
              <a:gd name="connsiteX9" fmla="*/ 16184203 w 17955013"/>
              <a:gd name="connsiteY9" fmla="*/ 940090 h 3528392"/>
              <a:gd name="connsiteX10" fmla="*/ 16941178 w 17955013"/>
              <a:gd name="connsiteY10" fmla="*/ 994499 h 3528392"/>
              <a:gd name="connsiteX11" fmla="*/ 17103384 w 17955013"/>
              <a:gd name="connsiteY11" fmla="*/ 2098219 h 3528392"/>
              <a:gd name="connsiteX12" fmla="*/ 17873876 w 17955013"/>
              <a:gd name="connsiteY12" fmla="*/ 940091 h 3528392"/>
              <a:gd name="connsiteX13" fmla="*/ 17941462 w 17955013"/>
              <a:gd name="connsiteY13" fmla="*/ 963409 h 3528392"/>
              <a:gd name="connsiteX0" fmla="*/ 0 w 18711956"/>
              <a:gd name="connsiteY0" fmla="*/ 0 h 3528392"/>
              <a:gd name="connsiteX1" fmla="*/ 3140765 w 18711956"/>
              <a:gd name="connsiteY1" fmla="*/ 1262270 h 3528392"/>
              <a:gd name="connsiteX2" fmla="*/ 5864087 w 18711956"/>
              <a:gd name="connsiteY2" fmla="*/ 3528392 h 3528392"/>
              <a:gd name="connsiteX3" fmla="*/ 8160026 w 18711956"/>
              <a:gd name="connsiteY3" fmla="*/ 1073427 h 3528392"/>
              <a:gd name="connsiteX4" fmla="*/ 9782487 w 18711956"/>
              <a:gd name="connsiteY4" fmla="*/ 696216 h 3528392"/>
              <a:gd name="connsiteX5" fmla="*/ 11282923 w 18711956"/>
              <a:gd name="connsiteY5" fmla="*/ 2714944 h 3528392"/>
              <a:gd name="connsiteX6" fmla="*/ 13014360 w 18711956"/>
              <a:gd name="connsiteY6" fmla="*/ 815727 h 3528392"/>
              <a:gd name="connsiteX7" fmla="*/ 14156584 w 18711956"/>
              <a:gd name="connsiteY7" fmla="*/ 784637 h 3528392"/>
              <a:gd name="connsiteX8" fmla="*/ 14744592 w 18711956"/>
              <a:gd name="connsiteY8" fmla="*/ 2346945 h 3528392"/>
              <a:gd name="connsiteX9" fmla="*/ 16184203 w 18711956"/>
              <a:gd name="connsiteY9" fmla="*/ 940090 h 3528392"/>
              <a:gd name="connsiteX10" fmla="*/ 16941178 w 18711956"/>
              <a:gd name="connsiteY10" fmla="*/ 994499 h 3528392"/>
              <a:gd name="connsiteX11" fmla="*/ 17103384 w 18711956"/>
              <a:gd name="connsiteY11" fmla="*/ 2098219 h 3528392"/>
              <a:gd name="connsiteX12" fmla="*/ 17873876 w 18711956"/>
              <a:gd name="connsiteY12" fmla="*/ 940091 h 3528392"/>
              <a:gd name="connsiteX13" fmla="*/ 18711956 w 18711956"/>
              <a:gd name="connsiteY13" fmla="*/ 846819 h 3528392"/>
              <a:gd name="connsiteX0" fmla="*/ 0 w 18711956"/>
              <a:gd name="connsiteY0" fmla="*/ 0 h 3528392"/>
              <a:gd name="connsiteX1" fmla="*/ 3140765 w 18711956"/>
              <a:gd name="connsiteY1" fmla="*/ 1262270 h 3528392"/>
              <a:gd name="connsiteX2" fmla="*/ 5864087 w 18711956"/>
              <a:gd name="connsiteY2" fmla="*/ 3528392 h 3528392"/>
              <a:gd name="connsiteX3" fmla="*/ 8160026 w 18711956"/>
              <a:gd name="connsiteY3" fmla="*/ 1073427 h 3528392"/>
              <a:gd name="connsiteX4" fmla="*/ 9782487 w 18711956"/>
              <a:gd name="connsiteY4" fmla="*/ 696216 h 3528392"/>
              <a:gd name="connsiteX5" fmla="*/ 11282923 w 18711956"/>
              <a:gd name="connsiteY5" fmla="*/ 2714944 h 3528392"/>
              <a:gd name="connsiteX6" fmla="*/ 13014360 w 18711956"/>
              <a:gd name="connsiteY6" fmla="*/ 815727 h 3528392"/>
              <a:gd name="connsiteX7" fmla="*/ 14156584 w 18711956"/>
              <a:gd name="connsiteY7" fmla="*/ 784637 h 3528392"/>
              <a:gd name="connsiteX8" fmla="*/ 14744592 w 18711956"/>
              <a:gd name="connsiteY8" fmla="*/ 2346945 h 3528392"/>
              <a:gd name="connsiteX9" fmla="*/ 16184203 w 18711956"/>
              <a:gd name="connsiteY9" fmla="*/ 940090 h 3528392"/>
              <a:gd name="connsiteX10" fmla="*/ 16941178 w 18711956"/>
              <a:gd name="connsiteY10" fmla="*/ 994499 h 3528392"/>
              <a:gd name="connsiteX11" fmla="*/ 17416599 w 18711956"/>
              <a:gd name="connsiteY11" fmla="*/ 2082674 h 3528392"/>
              <a:gd name="connsiteX12" fmla="*/ 17873876 w 18711956"/>
              <a:gd name="connsiteY12" fmla="*/ 940091 h 3528392"/>
              <a:gd name="connsiteX13" fmla="*/ 18711956 w 18711956"/>
              <a:gd name="connsiteY13" fmla="*/ 846819 h 3528392"/>
              <a:gd name="connsiteX0" fmla="*/ 0 w 18711956"/>
              <a:gd name="connsiteY0" fmla="*/ 0 h 3528392"/>
              <a:gd name="connsiteX1" fmla="*/ 3140765 w 18711956"/>
              <a:gd name="connsiteY1" fmla="*/ 1262270 h 3528392"/>
              <a:gd name="connsiteX2" fmla="*/ 5864087 w 18711956"/>
              <a:gd name="connsiteY2" fmla="*/ 3528392 h 3528392"/>
              <a:gd name="connsiteX3" fmla="*/ 8160026 w 18711956"/>
              <a:gd name="connsiteY3" fmla="*/ 1073427 h 3528392"/>
              <a:gd name="connsiteX4" fmla="*/ 9782487 w 18711956"/>
              <a:gd name="connsiteY4" fmla="*/ 696216 h 3528392"/>
              <a:gd name="connsiteX5" fmla="*/ 11282923 w 18711956"/>
              <a:gd name="connsiteY5" fmla="*/ 2714944 h 3528392"/>
              <a:gd name="connsiteX6" fmla="*/ 13014360 w 18711956"/>
              <a:gd name="connsiteY6" fmla="*/ 815727 h 3528392"/>
              <a:gd name="connsiteX7" fmla="*/ 14156584 w 18711956"/>
              <a:gd name="connsiteY7" fmla="*/ 784637 h 3528392"/>
              <a:gd name="connsiteX8" fmla="*/ 15190322 w 18711956"/>
              <a:gd name="connsiteY8" fmla="*/ 2323627 h 3528392"/>
              <a:gd name="connsiteX9" fmla="*/ 16184203 w 18711956"/>
              <a:gd name="connsiteY9" fmla="*/ 940090 h 3528392"/>
              <a:gd name="connsiteX10" fmla="*/ 16941178 w 18711956"/>
              <a:gd name="connsiteY10" fmla="*/ 994499 h 3528392"/>
              <a:gd name="connsiteX11" fmla="*/ 17416599 w 18711956"/>
              <a:gd name="connsiteY11" fmla="*/ 2082674 h 3528392"/>
              <a:gd name="connsiteX12" fmla="*/ 17873876 w 18711956"/>
              <a:gd name="connsiteY12" fmla="*/ 940091 h 3528392"/>
              <a:gd name="connsiteX13" fmla="*/ 18711956 w 18711956"/>
              <a:gd name="connsiteY13" fmla="*/ 846819 h 3528392"/>
              <a:gd name="connsiteX0" fmla="*/ 0 w 18711956"/>
              <a:gd name="connsiteY0" fmla="*/ 0 h 3528392"/>
              <a:gd name="connsiteX1" fmla="*/ 3140765 w 18711956"/>
              <a:gd name="connsiteY1" fmla="*/ 1262270 h 3528392"/>
              <a:gd name="connsiteX2" fmla="*/ 5864087 w 18711956"/>
              <a:gd name="connsiteY2" fmla="*/ 3528392 h 3528392"/>
              <a:gd name="connsiteX3" fmla="*/ 8160026 w 18711956"/>
              <a:gd name="connsiteY3" fmla="*/ 1073427 h 3528392"/>
              <a:gd name="connsiteX4" fmla="*/ 9782487 w 18711956"/>
              <a:gd name="connsiteY4" fmla="*/ 696216 h 3528392"/>
              <a:gd name="connsiteX5" fmla="*/ 11282923 w 18711956"/>
              <a:gd name="connsiteY5" fmla="*/ 2714944 h 3528392"/>
              <a:gd name="connsiteX6" fmla="*/ 13014360 w 18711956"/>
              <a:gd name="connsiteY6" fmla="*/ 815727 h 3528392"/>
              <a:gd name="connsiteX7" fmla="*/ 14156584 w 18711956"/>
              <a:gd name="connsiteY7" fmla="*/ 784637 h 3528392"/>
              <a:gd name="connsiteX8" fmla="*/ 15190322 w 18711956"/>
              <a:gd name="connsiteY8" fmla="*/ 2323627 h 3528392"/>
              <a:gd name="connsiteX9" fmla="*/ 16184203 w 18711956"/>
              <a:gd name="connsiteY9" fmla="*/ 940090 h 3528392"/>
              <a:gd name="connsiteX10" fmla="*/ 16941178 w 18711956"/>
              <a:gd name="connsiteY10" fmla="*/ 994499 h 3528392"/>
              <a:gd name="connsiteX11" fmla="*/ 17416599 w 18711956"/>
              <a:gd name="connsiteY11" fmla="*/ 2082674 h 3528392"/>
              <a:gd name="connsiteX12" fmla="*/ 17873876 w 18711956"/>
              <a:gd name="connsiteY12" fmla="*/ 940091 h 3528392"/>
              <a:gd name="connsiteX13" fmla="*/ 18711956 w 18711956"/>
              <a:gd name="connsiteY13" fmla="*/ 846819 h 3528392"/>
              <a:gd name="connsiteX0" fmla="*/ 0 w 18711956"/>
              <a:gd name="connsiteY0" fmla="*/ 0 h 3528392"/>
              <a:gd name="connsiteX1" fmla="*/ 3140765 w 18711956"/>
              <a:gd name="connsiteY1" fmla="*/ 1262270 h 3528392"/>
              <a:gd name="connsiteX2" fmla="*/ 5864087 w 18711956"/>
              <a:gd name="connsiteY2" fmla="*/ 3528392 h 3528392"/>
              <a:gd name="connsiteX3" fmla="*/ 8160026 w 18711956"/>
              <a:gd name="connsiteY3" fmla="*/ 1073427 h 3528392"/>
              <a:gd name="connsiteX4" fmla="*/ 9782487 w 18711956"/>
              <a:gd name="connsiteY4" fmla="*/ 696216 h 3528392"/>
              <a:gd name="connsiteX5" fmla="*/ 11282923 w 18711956"/>
              <a:gd name="connsiteY5" fmla="*/ 2714944 h 3528392"/>
              <a:gd name="connsiteX6" fmla="*/ 13014360 w 18711956"/>
              <a:gd name="connsiteY6" fmla="*/ 815727 h 3528392"/>
              <a:gd name="connsiteX7" fmla="*/ 14156584 w 18711956"/>
              <a:gd name="connsiteY7" fmla="*/ 784637 h 3528392"/>
              <a:gd name="connsiteX8" fmla="*/ 15190322 w 18711956"/>
              <a:gd name="connsiteY8" fmla="*/ 2323627 h 3528392"/>
              <a:gd name="connsiteX9" fmla="*/ 16184203 w 18711956"/>
              <a:gd name="connsiteY9" fmla="*/ 940090 h 3528392"/>
              <a:gd name="connsiteX10" fmla="*/ 16941178 w 18711956"/>
              <a:gd name="connsiteY10" fmla="*/ 994499 h 3528392"/>
              <a:gd name="connsiteX11" fmla="*/ 17416599 w 18711956"/>
              <a:gd name="connsiteY11" fmla="*/ 2082674 h 3528392"/>
              <a:gd name="connsiteX12" fmla="*/ 17873876 w 18711956"/>
              <a:gd name="connsiteY12" fmla="*/ 940091 h 3528392"/>
              <a:gd name="connsiteX13" fmla="*/ 18711956 w 18711956"/>
              <a:gd name="connsiteY13" fmla="*/ 846819 h 3528392"/>
              <a:gd name="connsiteX0" fmla="*/ 0 w 18711956"/>
              <a:gd name="connsiteY0" fmla="*/ 0 h 3528392"/>
              <a:gd name="connsiteX1" fmla="*/ 3140765 w 18711956"/>
              <a:gd name="connsiteY1" fmla="*/ 1262270 h 3528392"/>
              <a:gd name="connsiteX2" fmla="*/ 5864087 w 18711956"/>
              <a:gd name="connsiteY2" fmla="*/ 3528392 h 3528392"/>
              <a:gd name="connsiteX3" fmla="*/ 8160026 w 18711956"/>
              <a:gd name="connsiteY3" fmla="*/ 1073427 h 3528392"/>
              <a:gd name="connsiteX4" fmla="*/ 9782487 w 18711956"/>
              <a:gd name="connsiteY4" fmla="*/ 696216 h 3528392"/>
              <a:gd name="connsiteX5" fmla="*/ 11282923 w 18711956"/>
              <a:gd name="connsiteY5" fmla="*/ 2714944 h 3528392"/>
              <a:gd name="connsiteX6" fmla="*/ 13014360 w 18711956"/>
              <a:gd name="connsiteY6" fmla="*/ 815727 h 3528392"/>
              <a:gd name="connsiteX7" fmla="*/ 14156584 w 18711956"/>
              <a:gd name="connsiteY7" fmla="*/ 784637 h 3528392"/>
              <a:gd name="connsiteX8" fmla="*/ 15190322 w 18711956"/>
              <a:gd name="connsiteY8" fmla="*/ 2323627 h 3528392"/>
              <a:gd name="connsiteX9" fmla="*/ 16184203 w 18711956"/>
              <a:gd name="connsiteY9" fmla="*/ 940090 h 3528392"/>
              <a:gd name="connsiteX10" fmla="*/ 16941178 w 18711956"/>
              <a:gd name="connsiteY10" fmla="*/ 994499 h 3528392"/>
              <a:gd name="connsiteX11" fmla="*/ 17416599 w 18711956"/>
              <a:gd name="connsiteY11" fmla="*/ 2082674 h 3528392"/>
              <a:gd name="connsiteX12" fmla="*/ 17873876 w 18711956"/>
              <a:gd name="connsiteY12" fmla="*/ 940091 h 3528392"/>
              <a:gd name="connsiteX13" fmla="*/ 18711956 w 18711956"/>
              <a:gd name="connsiteY13" fmla="*/ 846819 h 3528392"/>
              <a:gd name="connsiteX0" fmla="*/ 0 w 18711956"/>
              <a:gd name="connsiteY0" fmla="*/ 0 h 3528392"/>
              <a:gd name="connsiteX1" fmla="*/ 3140765 w 18711956"/>
              <a:gd name="connsiteY1" fmla="*/ 1262270 h 3528392"/>
              <a:gd name="connsiteX2" fmla="*/ 5864087 w 18711956"/>
              <a:gd name="connsiteY2" fmla="*/ 3528392 h 3528392"/>
              <a:gd name="connsiteX3" fmla="*/ 8160026 w 18711956"/>
              <a:gd name="connsiteY3" fmla="*/ 1073427 h 3528392"/>
              <a:gd name="connsiteX4" fmla="*/ 9782487 w 18711956"/>
              <a:gd name="connsiteY4" fmla="*/ 696216 h 3528392"/>
              <a:gd name="connsiteX5" fmla="*/ 11282923 w 18711956"/>
              <a:gd name="connsiteY5" fmla="*/ 2714944 h 3528392"/>
              <a:gd name="connsiteX6" fmla="*/ 13014360 w 18711956"/>
              <a:gd name="connsiteY6" fmla="*/ 815727 h 3528392"/>
              <a:gd name="connsiteX7" fmla="*/ 14156584 w 18711956"/>
              <a:gd name="connsiteY7" fmla="*/ 784637 h 3528392"/>
              <a:gd name="connsiteX8" fmla="*/ 15190322 w 18711956"/>
              <a:gd name="connsiteY8" fmla="*/ 2323627 h 3528392"/>
              <a:gd name="connsiteX9" fmla="*/ 16184203 w 18711956"/>
              <a:gd name="connsiteY9" fmla="*/ 940090 h 3528392"/>
              <a:gd name="connsiteX10" fmla="*/ 16941178 w 18711956"/>
              <a:gd name="connsiteY10" fmla="*/ 994499 h 3528392"/>
              <a:gd name="connsiteX11" fmla="*/ 17416599 w 18711956"/>
              <a:gd name="connsiteY11" fmla="*/ 2082674 h 3528392"/>
              <a:gd name="connsiteX12" fmla="*/ 17873876 w 18711956"/>
              <a:gd name="connsiteY12" fmla="*/ 940091 h 3528392"/>
              <a:gd name="connsiteX13" fmla="*/ 18711956 w 18711956"/>
              <a:gd name="connsiteY13" fmla="*/ 846819 h 3528392"/>
              <a:gd name="connsiteX0" fmla="*/ 0 w 18711956"/>
              <a:gd name="connsiteY0" fmla="*/ 0 h 3528392"/>
              <a:gd name="connsiteX1" fmla="*/ 3140765 w 18711956"/>
              <a:gd name="connsiteY1" fmla="*/ 1262270 h 3528392"/>
              <a:gd name="connsiteX2" fmla="*/ 5864087 w 18711956"/>
              <a:gd name="connsiteY2" fmla="*/ 3528392 h 3528392"/>
              <a:gd name="connsiteX3" fmla="*/ 8160026 w 18711956"/>
              <a:gd name="connsiteY3" fmla="*/ 1073427 h 3528392"/>
              <a:gd name="connsiteX4" fmla="*/ 9782487 w 18711956"/>
              <a:gd name="connsiteY4" fmla="*/ 696216 h 3528392"/>
              <a:gd name="connsiteX5" fmla="*/ 11282923 w 18711956"/>
              <a:gd name="connsiteY5" fmla="*/ 2714944 h 3528392"/>
              <a:gd name="connsiteX6" fmla="*/ 13014360 w 18711956"/>
              <a:gd name="connsiteY6" fmla="*/ 815727 h 3528392"/>
              <a:gd name="connsiteX7" fmla="*/ 14156584 w 18711956"/>
              <a:gd name="connsiteY7" fmla="*/ 784637 h 3528392"/>
              <a:gd name="connsiteX8" fmla="*/ 15190322 w 18711956"/>
              <a:gd name="connsiteY8" fmla="*/ 2323627 h 3528392"/>
              <a:gd name="connsiteX9" fmla="*/ 16184203 w 18711956"/>
              <a:gd name="connsiteY9" fmla="*/ 940090 h 3528392"/>
              <a:gd name="connsiteX10" fmla="*/ 16941178 w 18711956"/>
              <a:gd name="connsiteY10" fmla="*/ 994499 h 3528392"/>
              <a:gd name="connsiteX11" fmla="*/ 17416599 w 18711956"/>
              <a:gd name="connsiteY11" fmla="*/ 2082674 h 3528392"/>
              <a:gd name="connsiteX12" fmla="*/ 17873876 w 18711956"/>
              <a:gd name="connsiteY12" fmla="*/ 940091 h 3528392"/>
              <a:gd name="connsiteX13" fmla="*/ 18711956 w 18711956"/>
              <a:gd name="connsiteY13" fmla="*/ 846819 h 3528392"/>
              <a:gd name="connsiteX0" fmla="*/ 0 w 18711956"/>
              <a:gd name="connsiteY0" fmla="*/ 0 h 3528392"/>
              <a:gd name="connsiteX1" fmla="*/ 3140765 w 18711956"/>
              <a:gd name="connsiteY1" fmla="*/ 1262270 h 3528392"/>
              <a:gd name="connsiteX2" fmla="*/ 5864087 w 18711956"/>
              <a:gd name="connsiteY2" fmla="*/ 3528392 h 3528392"/>
              <a:gd name="connsiteX3" fmla="*/ 8160026 w 18711956"/>
              <a:gd name="connsiteY3" fmla="*/ 1073427 h 3528392"/>
              <a:gd name="connsiteX4" fmla="*/ 9782487 w 18711956"/>
              <a:gd name="connsiteY4" fmla="*/ 696216 h 3528392"/>
              <a:gd name="connsiteX5" fmla="*/ 11282923 w 18711956"/>
              <a:gd name="connsiteY5" fmla="*/ 2714944 h 3528392"/>
              <a:gd name="connsiteX6" fmla="*/ 13014360 w 18711956"/>
              <a:gd name="connsiteY6" fmla="*/ 815727 h 3528392"/>
              <a:gd name="connsiteX7" fmla="*/ 14156584 w 18711956"/>
              <a:gd name="connsiteY7" fmla="*/ 784637 h 3528392"/>
              <a:gd name="connsiteX8" fmla="*/ 15190322 w 18711956"/>
              <a:gd name="connsiteY8" fmla="*/ 2323627 h 3528392"/>
              <a:gd name="connsiteX9" fmla="*/ 16184203 w 18711956"/>
              <a:gd name="connsiteY9" fmla="*/ 940090 h 3528392"/>
              <a:gd name="connsiteX10" fmla="*/ 16941178 w 18711956"/>
              <a:gd name="connsiteY10" fmla="*/ 994499 h 3528392"/>
              <a:gd name="connsiteX11" fmla="*/ 17416599 w 18711956"/>
              <a:gd name="connsiteY11" fmla="*/ 2082674 h 3528392"/>
              <a:gd name="connsiteX12" fmla="*/ 17873876 w 18711956"/>
              <a:gd name="connsiteY12" fmla="*/ 940091 h 3528392"/>
              <a:gd name="connsiteX13" fmla="*/ 18711956 w 18711956"/>
              <a:gd name="connsiteY13" fmla="*/ 846819 h 3528392"/>
              <a:gd name="connsiteX0" fmla="*/ 0 w 18711956"/>
              <a:gd name="connsiteY0" fmla="*/ 0 h 3528392"/>
              <a:gd name="connsiteX1" fmla="*/ 3140765 w 18711956"/>
              <a:gd name="connsiteY1" fmla="*/ 1262270 h 3528392"/>
              <a:gd name="connsiteX2" fmla="*/ 5864087 w 18711956"/>
              <a:gd name="connsiteY2" fmla="*/ 3528392 h 3528392"/>
              <a:gd name="connsiteX3" fmla="*/ 8160026 w 18711956"/>
              <a:gd name="connsiteY3" fmla="*/ 1073427 h 3528392"/>
              <a:gd name="connsiteX4" fmla="*/ 9782487 w 18711956"/>
              <a:gd name="connsiteY4" fmla="*/ 696216 h 3528392"/>
              <a:gd name="connsiteX5" fmla="*/ 11282923 w 18711956"/>
              <a:gd name="connsiteY5" fmla="*/ 2714944 h 3528392"/>
              <a:gd name="connsiteX6" fmla="*/ 13014360 w 18711956"/>
              <a:gd name="connsiteY6" fmla="*/ 815727 h 3528392"/>
              <a:gd name="connsiteX7" fmla="*/ 14156584 w 18711956"/>
              <a:gd name="connsiteY7" fmla="*/ 784637 h 3528392"/>
              <a:gd name="connsiteX8" fmla="*/ 15190322 w 18711956"/>
              <a:gd name="connsiteY8" fmla="*/ 2323627 h 3528392"/>
              <a:gd name="connsiteX9" fmla="*/ 16184203 w 18711956"/>
              <a:gd name="connsiteY9" fmla="*/ 940090 h 3528392"/>
              <a:gd name="connsiteX10" fmla="*/ 16941178 w 18711956"/>
              <a:gd name="connsiteY10" fmla="*/ 994499 h 3528392"/>
              <a:gd name="connsiteX11" fmla="*/ 17416599 w 18711956"/>
              <a:gd name="connsiteY11" fmla="*/ 2082674 h 3528392"/>
              <a:gd name="connsiteX12" fmla="*/ 17873876 w 18711956"/>
              <a:gd name="connsiteY12" fmla="*/ 940091 h 3528392"/>
              <a:gd name="connsiteX13" fmla="*/ 18711956 w 18711956"/>
              <a:gd name="connsiteY13" fmla="*/ 846819 h 3528392"/>
              <a:gd name="connsiteX0" fmla="*/ 0 w 18711956"/>
              <a:gd name="connsiteY0" fmla="*/ 0 h 3528392"/>
              <a:gd name="connsiteX1" fmla="*/ 3140765 w 18711956"/>
              <a:gd name="connsiteY1" fmla="*/ 1262270 h 3528392"/>
              <a:gd name="connsiteX2" fmla="*/ 5864087 w 18711956"/>
              <a:gd name="connsiteY2" fmla="*/ 3528392 h 3528392"/>
              <a:gd name="connsiteX3" fmla="*/ 8160026 w 18711956"/>
              <a:gd name="connsiteY3" fmla="*/ 1073427 h 3528392"/>
              <a:gd name="connsiteX4" fmla="*/ 9987283 w 18711956"/>
              <a:gd name="connsiteY4" fmla="*/ 828352 h 3528392"/>
              <a:gd name="connsiteX5" fmla="*/ 11282923 w 18711956"/>
              <a:gd name="connsiteY5" fmla="*/ 2714944 h 3528392"/>
              <a:gd name="connsiteX6" fmla="*/ 13014360 w 18711956"/>
              <a:gd name="connsiteY6" fmla="*/ 815727 h 3528392"/>
              <a:gd name="connsiteX7" fmla="*/ 14156584 w 18711956"/>
              <a:gd name="connsiteY7" fmla="*/ 784637 h 3528392"/>
              <a:gd name="connsiteX8" fmla="*/ 15190322 w 18711956"/>
              <a:gd name="connsiteY8" fmla="*/ 2323627 h 3528392"/>
              <a:gd name="connsiteX9" fmla="*/ 16184203 w 18711956"/>
              <a:gd name="connsiteY9" fmla="*/ 940090 h 3528392"/>
              <a:gd name="connsiteX10" fmla="*/ 16941178 w 18711956"/>
              <a:gd name="connsiteY10" fmla="*/ 994499 h 3528392"/>
              <a:gd name="connsiteX11" fmla="*/ 17416599 w 18711956"/>
              <a:gd name="connsiteY11" fmla="*/ 2082674 h 3528392"/>
              <a:gd name="connsiteX12" fmla="*/ 17873876 w 18711956"/>
              <a:gd name="connsiteY12" fmla="*/ 940091 h 3528392"/>
              <a:gd name="connsiteX13" fmla="*/ 18711956 w 18711956"/>
              <a:gd name="connsiteY13" fmla="*/ 846819 h 3528392"/>
              <a:gd name="connsiteX0" fmla="*/ 0 w 18711956"/>
              <a:gd name="connsiteY0" fmla="*/ 0 h 3528392"/>
              <a:gd name="connsiteX1" fmla="*/ 3140765 w 18711956"/>
              <a:gd name="connsiteY1" fmla="*/ 1262270 h 3528392"/>
              <a:gd name="connsiteX2" fmla="*/ 5864087 w 18711956"/>
              <a:gd name="connsiteY2" fmla="*/ 3528392 h 3528392"/>
              <a:gd name="connsiteX3" fmla="*/ 8160026 w 18711956"/>
              <a:gd name="connsiteY3" fmla="*/ 1073427 h 3528392"/>
              <a:gd name="connsiteX4" fmla="*/ 9987283 w 18711956"/>
              <a:gd name="connsiteY4" fmla="*/ 828352 h 3528392"/>
              <a:gd name="connsiteX5" fmla="*/ 11282923 w 18711956"/>
              <a:gd name="connsiteY5" fmla="*/ 2714944 h 3528392"/>
              <a:gd name="connsiteX6" fmla="*/ 13014360 w 18711956"/>
              <a:gd name="connsiteY6" fmla="*/ 815727 h 3528392"/>
              <a:gd name="connsiteX7" fmla="*/ 14156584 w 18711956"/>
              <a:gd name="connsiteY7" fmla="*/ 784637 h 3528392"/>
              <a:gd name="connsiteX8" fmla="*/ 15190322 w 18711956"/>
              <a:gd name="connsiteY8" fmla="*/ 2323627 h 3528392"/>
              <a:gd name="connsiteX9" fmla="*/ 16184203 w 18711956"/>
              <a:gd name="connsiteY9" fmla="*/ 940090 h 3528392"/>
              <a:gd name="connsiteX10" fmla="*/ 16941178 w 18711956"/>
              <a:gd name="connsiteY10" fmla="*/ 994499 h 3528392"/>
              <a:gd name="connsiteX11" fmla="*/ 17416599 w 18711956"/>
              <a:gd name="connsiteY11" fmla="*/ 2082674 h 3528392"/>
              <a:gd name="connsiteX12" fmla="*/ 17873876 w 18711956"/>
              <a:gd name="connsiteY12" fmla="*/ 940091 h 3528392"/>
              <a:gd name="connsiteX13" fmla="*/ 18711956 w 18711956"/>
              <a:gd name="connsiteY13" fmla="*/ 846819 h 3528392"/>
              <a:gd name="connsiteX0" fmla="*/ 0 w 18711956"/>
              <a:gd name="connsiteY0" fmla="*/ 0 h 3528392"/>
              <a:gd name="connsiteX1" fmla="*/ 3140765 w 18711956"/>
              <a:gd name="connsiteY1" fmla="*/ 1262270 h 3528392"/>
              <a:gd name="connsiteX2" fmla="*/ 5864087 w 18711956"/>
              <a:gd name="connsiteY2" fmla="*/ 3528392 h 3528392"/>
              <a:gd name="connsiteX3" fmla="*/ 8437100 w 18711956"/>
              <a:gd name="connsiteY3" fmla="*/ 809157 h 3528392"/>
              <a:gd name="connsiteX4" fmla="*/ 9987283 w 18711956"/>
              <a:gd name="connsiteY4" fmla="*/ 828352 h 3528392"/>
              <a:gd name="connsiteX5" fmla="*/ 11282923 w 18711956"/>
              <a:gd name="connsiteY5" fmla="*/ 2714944 h 3528392"/>
              <a:gd name="connsiteX6" fmla="*/ 13014360 w 18711956"/>
              <a:gd name="connsiteY6" fmla="*/ 815727 h 3528392"/>
              <a:gd name="connsiteX7" fmla="*/ 14156584 w 18711956"/>
              <a:gd name="connsiteY7" fmla="*/ 784637 h 3528392"/>
              <a:gd name="connsiteX8" fmla="*/ 15190322 w 18711956"/>
              <a:gd name="connsiteY8" fmla="*/ 2323627 h 3528392"/>
              <a:gd name="connsiteX9" fmla="*/ 16184203 w 18711956"/>
              <a:gd name="connsiteY9" fmla="*/ 940090 h 3528392"/>
              <a:gd name="connsiteX10" fmla="*/ 16941178 w 18711956"/>
              <a:gd name="connsiteY10" fmla="*/ 994499 h 3528392"/>
              <a:gd name="connsiteX11" fmla="*/ 17416599 w 18711956"/>
              <a:gd name="connsiteY11" fmla="*/ 2082674 h 3528392"/>
              <a:gd name="connsiteX12" fmla="*/ 17873876 w 18711956"/>
              <a:gd name="connsiteY12" fmla="*/ 940091 h 3528392"/>
              <a:gd name="connsiteX13" fmla="*/ 18711956 w 18711956"/>
              <a:gd name="connsiteY13" fmla="*/ 846819 h 3528392"/>
              <a:gd name="connsiteX0" fmla="*/ 0 w 18711956"/>
              <a:gd name="connsiteY0" fmla="*/ 0 h 3528392"/>
              <a:gd name="connsiteX1" fmla="*/ 3140765 w 18711956"/>
              <a:gd name="connsiteY1" fmla="*/ 1262270 h 3528392"/>
              <a:gd name="connsiteX2" fmla="*/ 5864087 w 18711956"/>
              <a:gd name="connsiteY2" fmla="*/ 3528392 h 3528392"/>
              <a:gd name="connsiteX3" fmla="*/ 8437100 w 18711956"/>
              <a:gd name="connsiteY3" fmla="*/ 809157 h 3528392"/>
              <a:gd name="connsiteX4" fmla="*/ 9987283 w 18711956"/>
              <a:gd name="connsiteY4" fmla="*/ 828352 h 3528392"/>
              <a:gd name="connsiteX5" fmla="*/ 11282923 w 18711956"/>
              <a:gd name="connsiteY5" fmla="*/ 2714944 h 3528392"/>
              <a:gd name="connsiteX6" fmla="*/ 13014360 w 18711956"/>
              <a:gd name="connsiteY6" fmla="*/ 815727 h 3528392"/>
              <a:gd name="connsiteX7" fmla="*/ 14156584 w 18711956"/>
              <a:gd name="connsiteY7" fmla="*/ 784637 h 3528392"/>
              <a:gd name="connsiteX8" fmla="*/ 15190322 w 18711956"/>
              <a:gd name="connsiteY8" fmla="*/ 2323627 h 3528392"/>
              <a:gd name="connsiteX9" fmla="*/ 16184203 w 18711956"/>
              <a:gd name="connsiteY9" fmla="*/ 940090 h 3528392"/>
              <a:gd name="connsiteX10" fmla="*/ 16941178 w 18711956"/>
              <a:gd name="connsiteY10" fmla="*/ 994499 h 3528392"/>
              <a:gd name="connsiteX11" fmla="*/ 17416599 w 18711956"/>
              <a:gd name="connsiteY11" fmla="*/ 2082674 h 3528392"/>
              <a:gd name="connsiteX12" fmla="*/ 17873876 w 18711956"/>
              <a:gd name="connsiteY12" fmla="*/ 940091 h 3528392"/>
              <a:gd name="connsiteX13" fmla="*/ 18711956 w 18711956"/>
              <a:gd name="connsiteY13" fmla="*/ 846819 h 3528392"/>
              <a:gd name="connsiteX0" fmla="*/ 0 w 18711956"/>
              <a:gd name="connsiteY0" fmla="*/ 0 h 3528392"/>
              <a:gd name="connsiteX1" fmla="*/ 3140765 w 18711956"/>
              <a:gd name="connsiteY1" fmla="*/ 1262270 h 3528392"/>
              <a:gd name="connsiteX2" fmla="*/ 5864087 w 18711956"/>
              <a:gd name="connsiteY2" fmla="*/ 3528392 h 3528392"/>
              <a:gd name="connsiteX3" fmla="*/ 8437100 w 18711956"/>
              <a:gd name="connsiteY3" fmla="*/ 809157 h 3528392"/>
              <a:gd name="connsiteX4" fmla="*/ 9987283 w 18711956"/>
              <a:gd name="connsiteY4" fmla="*/ 828352 h 3528392"/>
              <a:gd name="connsiteX5" fmla="*/ 11282923 w 18711956"/>
              <a:gd name="connsiteY5" fmla="*/ 2714944 h 3528392"/>
              <a:gd name="connsiteX6" fmla="*/ 13014360 w 18711956"/>
              <a:gd name="connsiteY6" fmla="*/ 815727 h 3528392"/>
              <a:gd name="connsiteX7" fmla="*/ 14156584 w 18711956"/>
              <a:gd name="connsiteY7" fmla="*/ 784637 h 3528392"/>
              <a:gd name="connsiteX8" fmla="*/ 15190322 w 18711956"/>
              <a:gd name="connsiteY8" fmla="*/ 2323627 h 3528392"/>
              <a:gd name="connsiteX9" fmla="*/ 16184203 w 18711956"/>
              <a:gd name="connsiteY9" fmla="*/ 940090 h 3528392"/>
              <a:gd name="connsiteX10" fmla="*/ 16941178 w 18711956"/>
              <a:gd name="connsiteY10" fmla="*/ 994499 h 3528392"/>
              <a:gd name="connsiteX11" fmla="*/ 17416599 w 18711956"/>
              <a:gd name="connsiteY11" fmla="*/ 2082674 h 3528392"/>
              <a:gd name="connsiteX12" fmla="*/ 17873876 w 18711956"/>
              <a:gd name="connsiteY12" fmla="*/ 940091 h 3528392"/>
              <a:gd name="connsiteX13" fmla="*/ 18711956 w 18711956"/>
              <a:gd name="connsiteY13" fmla="*/ 846819 h 3528392"/>
              <a:gd name="connsiteX0" fmla="*/ 0 w 18711956"/>
              <a:gd name="connsiteY0" fmla="*/ 0 h 3528392"/>
              <a:gd name="connsiteX1" fmla="*/ 3140765 w 18711956"/>
              <a:gd name="connsiteY1" fmla="*/ 1262270 h 3528392"/>
              <a:gd name="connsiteX2" fmla="*/ 5864087 w 18711956"/>
              <a:gd name="connsiteY2" fmla="*/ 3528392 h 3528392"/>
              <a:gd name="connsiteX3" fmla="*/ 8437100 w 18711956"/>
              <a:gd name="connsiteY3" fmla="*/ 809157 h 3528392"/>
              <a:gd name="connsiteX4" fmla="*/ 9987283 w 18711956"/>
              <a:gd name="connsiteY4" fmla="*/ 828352 h 3528392"/>
              <a:gd name="connsiteX5" fmla="*/ 11282923 w 18711956"/>
              <a:gd name="connsiteY5" fmla="*/ 2714944 h 3528392"/>
              <a:gd name="connsiteX6" fmla="*/ 13014360 w 18711956"/>
              <a:gd name="connsiteY6" fmla="*/ 815727 h 3528392"/>
              <a:gd name="connsiteX7" fmla="*/ 14156584 w 18711956"/>
              <a:gd name="connsiteY7" fmla="*/ 784637 h 3528392"/>
              <a:gd name="connsiteX8" fmla="*/ 15190322 w 18711956"/>
              <a:gd name="connsiteY8" fmla="*/ 2323627 h 3528392"/>
              <a:gd name="connsiteX9" fmla="*/ 16184203 w 18711956"/>
              <a:gd name="connsiteY9" fmla="*/ 940090 h 3528392"/>
              <a:gd name="connsiteX10" fmla="*/ 16941178 w 18711956"/>
              <a:gd name="connsiteY10" fmla="*/ 994499 h 3528392"/>
              <a:gd name="connsiteX11" fmla="*/ 17416599 w 18711956"/>
              <a:gd name="connsiteY11" fmla="*/ 2082674 h 3528392"/>
              <a:gd name="connsiteX12" fmla="*/ 17873876 w 18711956"/>
              <a:gd name="connsiteY12" fmla="*/ 940091 h 3528392"/>
              <a:gd name="connsiteX13" fmla="*/ 18711956 w 18711956"/>
              <a:gd name="connsiteY13" fmla="*/ 846819 h 3528392"/>
              <a:gd name="connsiteX0" fmla="*/ 0 w 18711956"/>
              <a:gd name="connsiteY0" fmla="*/ 0 h 3528392"/>
              <a:gd name="connsiteX1" fmla="*/ 3140765 w 18711956"/>
              <a:gd name="connsiteY1" fmla="*/ 1262270 h 3528392"/>
              <a:gd name="connsiteX2" fmla="*/ 5864087 w 18711956"/>
              <a:gd name="connsiteY2" fmla="*/ 3528392 h 3528392"/>
              <a:gd name="connsiteX3" fmla="*/ 8437100 w 18711956"/>
              <a:gd name="connsiteY3" fmla="*/ 809157 h 3528392"/>
              <a:gd name="connsiteX4" fmla="*/ 9987283 w 18711956"/>
              <a:gd name="connsiteY4" fmla="*/ 828352 h 3528392"/>
              <a:gd name="connsiteX5" fmla="*/ 11282923 w 18711956"/>
              <a:gd name="connsiteY5" fmla="*/ 2714944 h 3528392"/>
              <a:gd name="connsiteX6" fmla="*/ 13014360 w 18711956"/>
              <a:gd name="connsiteY6" fmla="*/ 815727 h 3528392"/>
              <a:gd name="connsiteX7" fmla="*/ 14156584 w 18711956"/>
              <a:gd name="connsiteY7" fmla="*/ 784637 h 3528392"/>
              <a:gd name="connsiteX8" fmla="*/ 15190322 w 18711956"/>
              <a:gd name="connsiteY8" fmla="*/ 2323627 h 3528392"/>
              <a:gd name="connsiteX9" fmla="*/ 16184203 w 18711956"/>
              <a:gd name="connsiteY9" fmla="*/ 940090 h 3528392"/>
              <a:gd name="connsiteX10" fmla="*/ 16941178 w 18711956"/>
              <a:gd name="connsiteY10" fmla="*/ 994499 h 3528392"/>
              <a:gd name="connsiteX11" fmla="*/ 17416599 w 18711956"/>
              <a:gd name="connsiteY11" fmla="*/ 2082674 h 3528392"/>
              <a:gd name="connsiteX12" fmla="*/ 17873876 w 18711956"/>
              <a:gd name="connsiteY12" fmla="*/ 940091 h 3528392"/>
              <a:gd name="connsiteX13" fmla="*/ 18711956 w 18711956"/>
              <a:gd name="connsiteY13" fmla="*/ 846819 h 3528392"/>
              <a:gd name="connsiteX0" fmla="*/ 0 w 18711956"/>
              <a:gd name="connsiteY0" fmla="*/ 0 h 3528392"/>
              <a:gd name="connsiteX1" fmla="*/ 3140765 w 18711956"/>
              <a:gd name="connsiteY1" fmla="*/ 1262270 h 3528392"/>
              <a:gd name="connsiteX2" fmla="*/ 5864087 w 18711956"/>
              <a:gd name="connsiteY2" fmla="*/ 3528392 h 3528392"/>
              <a:gd name="connsiteX3" fmla="*/ 8605754 w 18711956"/>
              <a:gd name="connsiteY3" fmla="*/ 272842 h 3528392"/>
              <a:gd name="connsiteX4" fmla="*/ 9987283 w 18711956"/>
              <a:gd name="connsiteY4" fmla="*/ 828352 h 3528392"/>
              <a:gd name="connsiteX5" fmla="*/ 11282923 w 18711956"/>
              <a:gd name="connsiteY5" fmla="*/ 2714944 h 3528392"/>
              <a:gd name="connsiteX6" fmla="*/ 13014360 w 18711956"/>
              <a:gd name="connsiteY6" fmla="*/ 815727 h 3528392"/>
              <a:gd name="connsiteX7" fmla="*/ 14156584 w 18711956"/>
              <a:gd name="connsiteY7" fmla="*/ 784637 h 3528392"/>
              <a:gd name="connsiteX8" fmla="*/ 15190322 w 18711956"/>
              <a:gd name="connsiteY8" fmla="*/ 2323627 h 3528392"/>
              <a:gd name="connsiteX9" fmla="*/ 16184203 w 18711956"/>
              <a:gd name="connsiteY9" fmla="*/ 940090 h 3528392"/>
              <a:gd name="connsiteX10" fmla="*/ 16941178 w 18711956"/>
              <a:gd name="connsiteY10" fmla="*/ 994499 h 3528392"/>
              <a:gd name="connsiteX11" fmla="*/ 17416599 w 18711956"/>
              <a:gd name="connsiteY11" fmla="*/ 2082674 h 3528392"/>
              <a:gd name="connsiteX12" fmla="*/ 17873876 w 18711956"/>
              <a:gd name="connsiteY12" fmla="*/ 940091 h 3528392"/>
              <a:gd name="connsiteX13" fmla="*/ 18711956 w 18711956"/>
              <a:gd name="connsiteY13" fmla="*/ 846819 h 3528392"/>
              <a:gd name="connsiteX0" fmla="*/ 0 w 18711956"/>
              <a:gd name="connsiteY0" fmla="*/ 31351 h 3559743"/>
              <a:gd name="connsiteX1" fmla="*/ 3140765 w 18711956"/>
              <a:gd name="connsiteY1" fmla="*/ 1293621 h 3559743"/>
              <a:gd name="connsiteX2" fmla="*/ 5864087 w 18711956"/>
              <a:gd name="connsiteY2" fmla="*/ 3559743 h 3559743"/>
              <a:gd name="connsiteX3" fmla="*/ 8605754 w 18711956"/>
              <a:gd name="connsiteY3" fmla="*/ 304193 h 3559743"/>
              <a:gd name="connsiteX4" fmla="*/ 9866817 w 18711956"/>
              <a:gd name="connsiteY4" fmla="*/ 416660 h 3559743"/>
              <a:gd name="connsiteX5" fmla="*/ 11282923 w 18711956"/>
              <a:gd name="connsiteY5" fmla="*/ 2746295 h 3559743"/>
              <a:gd name="connsiteX6" fmla="*/ 13014360 w 18711956"/>
              <a:gd name="connsiteY6" fmla="*/ 847078 h 3559743"/>
              <a:gd name="connsiteX7" fmla="*/ 14156584 w 18711956"/>
              <a:gd name="connsiteY7" fmla="*/ 815988 h 3559743"/>
              <a:gd name="connsiteX8" fmla="*/ 15190322 w 18711956"/>
              <a:gd name="connsiteY8" fmla="*/ 2354978 h 3559743"/>
              <a:gd name="connsiteX9" fmla="*/ 16184203 w 18711956"/>
              <a:gd name="connsiteY9" fmla="*/ 971441 h 3559743"/>
              <a:gd name="connsiteX10" fmla="*/ 16941178 w 18711956"/>
              <a:gd name="connsiteY10" fmla="*/ 1025850 h 3559743"/>
              <a:gd name="connsiteX11" fmla="*/ 17416599 w 18711956"/>
              <a:gd name="connsiteY11" fmla="*/ 2114025 h 3559743"/>
              <a:gd name="connsiteX12" fmla="*/ 17873876 w 18711956"/>
              <a:gd name="connsiteY12" fmla="*/ 971442 h 3559743"/>
              <a:gd name="connsiteX13" fmla="*/ 18711956 w 18711956"/>
              <a:gd name="connsiteY13" fmla="*/ 878170 h 3559743"/>
              <a:gd name="connsiteX0" fmla="*/ 0 w 18711956"/>
              <a:gd name="connsiteY0" fmla="*/ 31351 h 3559743"/>
              <a:gd name="connsiteX1" fmla="*/ 3140765 w 18711956"/>
              <a:gd name="connsiteY1" fmla="*/ 1293621 h 3559743"/>
              <a:gd name="connsiteX2" fmla="*/ 5864087 w 18711956"/>
              <a:gd name="connsiteY2" fmla="*/ 3559743 h 3559743"/>
              <a:gd name="connsiteX3" fmla="*/ 8605754 w 18711956"/>
              <a:gd name="connsiteY3" fmla="*/ 304193 h 3559743"/>
              <a:gd name="connsiteX4" fmla="*/ 9866817 w 18711956"/>
              <a:gd name="connsiteY4" fmla="*/ 416660 h 3559743"/>
              <a:gd name="connsiteX5" fmla="*/ 11282923 w 18711956"/>
              <a:gd name="connsiteY5" fmla="*/ 2746295 h 3559743"/>
              <a:gd name="connsiteX6" fmla="*/ 13122781 w 18711956"/>
              <a:gd name="connsiteY6" fmla="*/ 209720 h 3559743"/>
              <a:gd name="connsiteX7" fmla="*/ 14156584 w 18711956"/>
              <a:gd name="connsiteY7" fmla="*/ 815988 h 3559743"/>
              <a:gd name="connsiteX8" fmla="*/ 15190322 w 18711956"/>
              <a:gd name="connsiteY8" fmla="*/ 2354978 h 3559743"/>
              <a:gd name="connsiteX9" fmla="*/ 16184203 w 18711956"/>
              <a:gd name="connsiteY9" fmla="*/ 971441 h 3559743"/>
              <a:gd name="connsiteX10" fmla="*/ 16941178 w 18711956"/>
              <a:gd name="connsiteY10" fmla="*/ 1025850 h 3559743"/>
              <a:gd name="connsiteX11" fmla="*/ 17416599 w 18711956"/>
              <a:gd name="connsiteY11" fmla="*/ 2114025 h 3559743"/>
              <a:gd name="connsiteX12" fmla="*/ 17873876 w 18711956"/>
              <a:gd name="connsiteY12" fmla="*/ 971442 h 3559743"/>
              <a:gd name="connsiteX13" fmla="*/ 18711956 w 18711956"/>
              <a:gd name="connsiteY13" fmla="*/ 878170 h 3559743"/>
              <a:gd name="connsiteX0" fmla="*/ 0 w 18711956"/>
              <a:gd name="connsiteY0" fmla="*/ 31351 h 3559743"/>
              <a:gd name="connsiteX1" fmla="*/ 3140765 w 18711956"/>
              <a:gd name="connsiteY1" fmla="*/ 1293621 h 3559743"/>
              <a:gd name="connsiteX2" fmla="*/ 5864087 w 18711956"/>
              <a:gd name="connsiteY2" fmla="*/ 3559743 h 3559743"/>
              <a:gd name="connsiteX3" fmla="*/ 8605754 w 18711956"/>
              <a:gd name="connsiteY3" fmla="*/ 304193 h 3559743"/>
              <a:gd name="connsiteX4" fmla="*/ 9866817 w 18711956"/>
              <a:gd name="connsiteY4" fmla="*/ 416660 h 3559743"/>
              <a:gd name="connsiteX5" fmla="*/ 11282923 w 18711956"/>
              <a:gd name="connsiteY5" fmla="*/ 2746295 h 3559743"/>
              <a:gd name="connsiteX6" fmla="*/ 13122781 w 18711956"/>
              <a:gd name="connsiteY6" fmla="*/ 209720 h 3559743"/>
              <a:gd name="connsiteX7" fmla="*/ 14156585 w 18711956"/>
              <a:gd name="connsiteY7" fmla="*/ 567263 h 3559743"/>
              <a:gd name="connsiteX8" fmla="*/ 15190322 w 18711956"/>
              <a:gd name="connsiteY8" fmla="*/ 2354978 h 3559743"/>
              <a:gd name="connsiteX9" fmla="*/ 16184203 w 18711956"/>
              <a:gd name="connsiteY9" fmla="*/ 971441 h 3559743"/>
              <a:gd name="connsiteX10" fmla="*/ 16941178 w 18711956"/>
              <a:gd name="connsiteY10" fmla="*/ 1025850 h 3559743"/>
              <a:gd name="connsiteX11" fmla="*/ 17416599 w 18711956"/>
              <a:gd name="connsiteY11" fmla="*/ 2114025 h 3559743"/>
              <a:gd name="connsiteX12" fmla="*/ 17873876 w 18711956"/>
              <a:gd name="connsiteY12" fmla="*/ 971442 h 3559743"/>
              <a:gd name="connsiteX13" fmla="*/ 18711956 w 18711956"/>
              <a:gd name="connsiteY13" fmla="*/ 878170 h 3559743"/>
              <a:gd name="connsiteX0" fmla="*/ 0 w 18711956"/>
              <a:gd name="connsiteY0" fmla="*/ 31351 h 3559743"/>
              <a:gd name="connsiteX1" fmla="*/ 3140765 w 18711956"/>
              <a:gd name="connsiteY1" fmla="*/ 1293621 h 3559743"/>
              <a:gd name="connsiteX2" fmla="*/ 5864087 w 18711956"/>
              <a:gd name="connsiteY2" fmla="*/ 3559743 h 3559743"/>
              <a:gd name="connsiteX3" fmla="*/ 8605754 w 18711956"/>
              <a:gd name="connsiteY3" fmla="*/ 304193 h 3559743"/>
              <a:gd name="connsiteX4" fmla="*/ 9866817 w 18711956"/>
              <a:gd name="connsiteY4" fmla="*/ 416660 h 3559743"/>
              <a:gd name="connsiteX5" fmla="*/ 11282923 w 18711956"/>
              <a:gd name="connsiteY5" fmla="*/ 2746295 h 3559743"/>
              <a:gd name="connsiteX6" fmla="*/ 13122781 w 18711956"/>
              <a:gd name="connsiteY6" fmla="*/ 209720 h 3559743"/>
              <a:gd name="connsiteX7" fmla="*/ 14156585 w 18711956"/>
              <a:gd name="connsiteY7" fmla="*/ 567263 h 3559743"/>
              <a:gd name="connsiteX8" fmla="*/ 15190322 w 18711956"/>
              <a:gd name="connsiteY8" fmla="*/ 2354978 h 3559743"/>
              <a:gd name="connsiteX9" fmla="*/ 16485370 w 18711956"/>
              <a:gd name="connsiteY9" fmla="*/ 295218 h 3559743"/>
              <a:gd name="connsiteX10" fmla="*/ 16941178 w 18711956"/>
              <a:gd name="connsiteY10" fmla="*/ 1025850 h 3559743"/>
              <a:gd name="connsiteX11" fmla="*/ 17416599 w 18711956"/>
              <a:gd name="connsiteY11" fmla="*/ 2114025 h 3559743"/>
              <a:gd name="connsiteX12" fmla="*/ 17873876 w 18711956"/>
              <a:gd name="connsiteY12" fmla="*/ 971442 h 3559743"/>
              <a:gd name="connsiteX13" fmla="*/ 18711956 w 18711956"/>
              <a:gd name="connsiteY13" fmla="*/ 878170 h 3559743"/>
              <a:gd name="connsiteX0" fmla="*/ 0 w 18711956"/>
              <a:gd name="connsiteY0" fmla="*/ 31351 h 3559743"/>
              <a:gd name="connsiteX1" fmla="*/ 3140765 w 18711956"/>
              <a:gd name="connsiteY1" fmla="*/ 1293621 h 3559743"/>
              <a:gd name="connsiteX2" fmla="*/ 5864087 w 18711956"/>
              <a:gd name="connsiteY2" fmla="*/ 3559743 h 3559743"/>
              <a:gd name="connsiteX3" fmla="*/ 8605754 w 18711956"/>
              <a:gd name="connsiteY3" fmla="*/ 304193 h 3559743"/>
              <a:gd name="connsiteX4" fmla="*/ 9866817 w 18711956"/>
              <a:gd name="connsiteY4" fmla="*/ 416660 h 3559743"/>
              <a:gd name="connsiteX5" fmla="*/ 11282923 w 18711956"/>
              <a:gd name="connsiteY5" fmla="*/ 2746295 h 3559743"/>
              <a:gd name="connsiteX6" fmla="*/ 13122781 w 18711956"/>
              <a:gd name="connsiteY6" fmla="*/ 209720 h 3559743"/>
              <a:gd name="connsiteX7" fmla="*/ 14156585 w 18711956"/>
              <a:gd name="connsiteY7" fmla="*/ 567263 h 3559743"/>
              <a:gd name="connsiteX8" fmla="*/ 15190322 w 18711956"/>
              <a:gd name="connsiteY8" fmla="*/ 2354978 h 3559743"/>
              <a:gd name="connsiteX9" fmla="*/ 16485370 w 18711956"/>
              <a:gd name="connsiteY9" fmla="*/ 295218 h 3559743"/>
              <a:gd name="connsiteX10" fmla="*/ 16965270 w 18711956"/>
              <a:gd name="connsiteY10" fmla="*/ 761579 h 3559743"/>
              <a:gd name="connsiteX11" fmla="*/ 17416599 w 18711956"/>
              <a:gd name="connsiteY11" fmla="*/ 2114025 h 3559743"/>
              <a:gd name="connsiteX12" fmla="*/ 17873876 w 18711956"/>
              <a:gd name="connsiteY12" fmla="*/ 971442 h 3559743"/>
              <a:gd name="connsiteX13" fmla="*/ 18711956 w 18711956"/>
              <a:gd name="connsiteY13" fmla="*/ 878170 h 3559743"/>
              <a:gd name="connsiteX0" fmla="*/ 0 w 18711956"/>
              <a:gd name="connsiteY0" fmla="*/ 31351 h 3559743"/>
              <a:gd name="connsiteX1" fmla="*/ 3140765 w 18711956"/>
              <a:gd name="connsiteY1" fmla="*/ 1293621 h 3559743"/>
              <a:gd name="connsiteX2" fmla="*/ 5864087 w 18711956"/>
              <a:gd name="connsiteY2" fmla="*/ 3559743 h 3559743"/>
              <a:gd name="connsiteX3" fmla="*/ 8605754 w 18711956"/>
              <a:gd name="connsiteY3" fmla="*/ 304193 h 3559743"/>
              <a:gd name="connsiteX4" fmla="*/ 9866817 w 18711956"/>
              <a:gd name="connsiteY4" fmla="*/ 416660 h 3559743"/>
              <a:gd name="connsiteX5" fmla="*/ 11282923 w 18711956"/>
              <a:gd name="connsiteY5" fmla="*/ 2746295 h 3559743"/>
              <a:gd name="connsiteX6" fmla="*/ 13122781 w 18711956"/>
              <a:gd name="connsiteY6" fmla="*/ 209720 h 3559743"/>
              <a:gd name="connsiteX7" fmla="*/ 14156585 w 18711956"/>
              <a:gd name="connsiteY7" fmla="*/ 567263 h 3559743"/>
              <a:gd name="connsiteX8" fmla="*/ 15190322 w 18711956"/>
              <a:gd name="connsiteY8" fmla="*/ 2354978 h 3559743"/>
              <a:gd name="connsiteX9" fmla="*/ 16485370 w 18711956"/>
              <a:gd name="connsiteY9" fmla="*/ 295218 h 3559743"/>
              <a:gd name="connsiteX10" fmla="*/ 18073568 w 18711956"/>
              <a:gd name="connsiteY10" fmla="*/ 279673 h 3559743"/>
              <a:gd name="connsiteX11" fmla="*/ 17416599 w 18711956"/>
              <a:gd name="connsiteY11" fmla="*/ 2114025 h 3559743"/>
              <a:gd name="connsiteX12" fmla="*/ 17873876 w 18711956"/>
              <a:gd name="connsiteY12" fmla="*/ 971442 h 3559743"/>
              <a:gd name="connsiteX13" fmla="*/ 18711956 w 18711956"/>
              <a:gd name="connsiteY13" fmla="*/ 878170 h 3559743"/>
              <a:gd name="connsiteX0" fmla="*/ 0 w 18711956"/>
              <a:gd name="connsiteY0" fmla="*/ 31351 h 3559743"/>
              <a:gd name="connsiteX1" fmla="*/ 3140765 w 18711956"/>
              <a:gd name="connsiteY1" fmla="*/ 1293621 h 3559743"/>
              <a:gd name="connsiteX2" fmla="*/ 5864087 w 18711956"/>
              <a:gd name="connsiteY2" fmla="*/ 3559743 h 3559743"/>
              <a:gd name="connsiteX3" fmla="*/ 8605754 w 18711956"/>
              <a:gd name="connsiteY3" fmla="*/ 304193 h 3559743"/>
              <a:gd name="connsiteX4" fmla="*/ 9866817 w 18711956"/>
              <a:gd name="connsiteY4" fmla="*/ 416660 h 3559743"/>
              <a:gd name="connsiteX5" fmla="*/ 11282923 w 18711956"/>
              <a:gd name="connsiteY5" fmla="*/ 2746295 h 3559743"/>
              <a:gd name="connsiteX6" fmla="*/ 13122781 w 18711956"/>
              <a:gd name="connsiteY6" fmla="*/ 209720 h 3559743"/>
              <a:gd name="connsiteX7" fmla="*/ 14156585 w 18711956"/>
              <a:gd name="connsiteY7" fmla="*/ 567263 h 3559743"/>
              <a:gd name="connsiteX8" fmla="*/ 15190322 w 18711956"/>
              <a:gd name="connsiteY8" fmla="*/ 2354978 h 3559743"/>
              <a:gd name="connsiteX9" fmla="*/ 16485370 w 18711956"/>
              <a:gd name="connsiteY9" fmla="*/ 295218 h 3559743"/>
              <a:gd name="connsiteX10" fmla="*/ 18073568 w 18711956"/>
              <a:gd name="connsiteY10" fmla="*/ 279673 h 3559743"/>
              <a:gd name="connsiteX11" fmla="*/ 17416599 w 18711956"/>
              <a:gd name="connsiteY11" fmla="*/ 2114025 h 3559743"/>
              <a:gd name="connsiteX12" fmla="*/ 18711956 w 18711956"/>
              <a:gd name="connsiteY12" fmla="*/ 878170 h 3559743"/>
              <a:gd name="connsiteX0" fmla="*/ 0 w 18711956"/>
              <a:gd name="connsiteY0" fmla="*/ 31351 h 3559743"/>
              <a:gd name="connsiteX1" fmla="*/ 3140765 w 18711956"/>
              <a:gd name="connsiteY1" fmla="*/ 1293621 h 3559743"/>
              <a:gd name="connsiteX2" fmla="*/ 5864087 w 18711956"/>
              <a:gd name="connsiteY2" fmla="*/ 3559743 h 3559743"/>
              <a:gd name="connsiteX3" fmla="*/ 8605754 w 18711956"/>
              <a:gd name="connsiteY3" fmla="*/ 304193 h 3559743"/>
              <a:gd name="connsiteX4" fmla="*/ 9866817 w 18711956"/>
              <a:gd name="connsiteY4" fmla="*/ 416660 h 3559743"/>
              <a:gd name="connsiteX5" fmla="*/ 11282923 w 18711956"/>
              <a:gd name="connsiteY5" fmla="*/ 2746295 h 3559743"/>
              <a:gd name="connsiteX6" fmla="*/ 13122781 w 18711956"/>
              <a:gd name="connsiteY6" fmla="*/ 209720 h 3559743"/>
              <a:gd name="connsiteX7" fmla="*/ 14156585 w 18711956"/>
              <a:gd name="connsiteY7" fmla="*/ 567263 h 3559743"/>
              <a:gd name="connsiteX8" fmla="*/ 15190322 w 18711956"/>
              <a:gd name="connsiteY8" fmla="*/ 2354978 h 3559743"/>
              <a:gd name="connsiteX9" fmla="*/ 16485370 w 18711956"/>
              <a:gd name="connsiteY9" fmla="*/ 295218 h 3559743"/>
              <a:gd name="connsiteX10" fmla="*/ 18073568 w 18711956"/>
              <a:gd name="connsiteY10" fmla="*/ 279673 h 3559743"/>
              <a:gd name="connsiteX11" fmla="*/ 18711956 w 18711956"/>
              <a:gd name="connsiteY11" fmla="*/ 878170 h 3559743"/>
              <a:gd name="connsiteX0" fmla="*/ 0 w 18073568"/>
              <a:gd name="connsiteY0" fmla="*/ 31351 h 3559743"/>
              <a:gd name="connsiteX1" fmla="*/ 3140765 w 18073568"/>
              <a:gd name="connsiteY1" fmla="*/ 1293621 h 3559743"/>
              <a:gd name="connsiteX2" fmla="*/ 5864087 w 18073568"/>
              <a:gd name="connsiteY2" fmla="*/ 3559743 h 3559743"/>
              <a:gd name="connsiteX3" fmla="*/ 8605754 w 18073568"/>
              <a:gd name="connsiteY3" fmla="*/ 304193 h 3559743"/>
              <a:gd name="connsiteX4" fmla="*/ 9866817 w 18073568"/>
              <a:gd name="connsiteY4" fmla="*/ 416660 h 3559743"/>
              <a:gd name="connsiteX5" fmla="*/ 11282923 w 18073568"/>
              <a:gd name="connsiteY5" fmla="*/ 2746295 h 3559743"/>
              <a:gd name="connsiteX6" fmla="*/ 13122781 w 18073568"/>
              <a:gd name="connsiteY6" fmla="*/ 209720 h 3559743"/>
              <a:gd name="connsiteX7" fmla="*/ 14156585 w 18073568"/>
              <a:gd name="connsiteY7" fmla="*/ 567263 h 3559743"/>
              <a:gd name="connsiteX8" fmla="*/ 15190322 w 18073568"/>
              <a:gd name="connsiteY8" fmla="*/ 2354978 h 3559743"/>
              <a:gd name="connsiteX9" fmla="*/ 16485370 w 18073568"/>
              <a:gd name="connsiteY9" fmla="*/ 295218 h 3559743"/>
              <a:gd name="connsiteX10" fmla="*/ 18073568 w 18073568"/>
              <a:gd name="connsiteY10" fmla="*/ 279673 h 3559743"/>
              <a:gd name="connsiteX0" fmla="*/ 0 w 17603747"/>
              <a:gd name="connsiteY0" fmla="*/ 31351 h 3559743"/>
              <a:gd name="connsiteX1" fmla="*/ 3140765 w 17603747"/>
              <a:gd name="connsiteY1" fmla="*/ 1293621 h 3559743"/>
              <a:gd name="connsiteX2" fmla="*/ 5864087 w 17603747"/>
              <a:gd name="connsiteY2" fmla="*/ 3559743 h 3559743"/>
              <a:gd name="connsiteX3" fmla="*/ 8605754 w 17603747"/>
              <a:gd name="connsiteY3" fmla="*/ 304193 h 3559743"/>
              <a:gd name="connsiteX4" fmla="*/ 9866817 w 17603747"/>
              <a:gd name="connsiteY4" fmla="*/ 416660 h 3559743"/>
              <a:gd name="connsiteX5" fmla="*/ 11282923 w 17603747"/>
              <a:gd name="connsiteY5" fmla="*/ 2746295 h 3559743"/>
              <a:gd name="connsiteX6" fmla="*/ 13122781 w 17603747"/>
              <a:gd name="connsiteY6" fmla="*/ 209720 h 3559743"/>
              <a:gd name="connsiteX7" fmla="*/ 14156585 w 17603747"/>
              <a:gd name="connsiteY7" fmla="*/ 567263 h 3559743"/>
              <a:gd name="connsiteX8" fmla="*/ 15190322 w 17603747"/>
              <a:gd name="connsiteY8" fmla="*/ 2354978 h 3559743"/>
              <a:gd name="connsiteX9" fmla="*/ 16485370 w 17603747"/>
              <a:gd name="connsiteY9" fmla="*/ 295218 h 3559743"/>
              <a:gd name="connsiteX10" fmla="*/ 17603747 w 17603747"/>
              <a:gd name="connsiteY10" fmla="*/ 388491 h 355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03747" h="3559743">
                <a:moveTo>
                  <a:pt x="0" y="31351"/>
                </a:moveTo>
                <a:cubicBezTo>
                  <a:pt x="1081708" y="368453"/>
                  <a:pt x="2163417" y="705556"/>
                  <a:pt x="3140765" y="1293621"/>
                </a:cubicBezTo>
                <a:cubicBezTo>
                  <a:pt x="4118113" y="1881686"/>
                  <a:pt x="5365474" y="3273165"/>
                  <a:pt x="5864087" y="3559743"/>
                </a:cubicBezTo>
                <a:cubicBezTo>
                  <a:pt x="6521727" y="3259913"/>
                  <a:pt x="7938632" y="828040"/>
                  <a:pt x="8605754" y="304193"/>
                </a:cubicBezTo>
                <a:cubicBezTo>
                  <a:pt x="9272876" y="-219654"/>
                  <a:pt x="9420622" y="9643"/>
                  <a:pt x="9866817" y="416660"/>
                </a:cubicBezTo>
                <a:cubicBezTo>
                  <a:pt x="10313012" y="823677"/>
                  <a:pt x="11165804" y="2611480"/>
                  <a:pt x="11282923" y="2746295"/>
                </a:cubicBezTo>
                <a:cubicBezTo>
                  <a:pt x="11744971" y="2279126"/>
                  <a:pt x="12643837" y="572892"/>
                  <a:pt x="13122781" y="209720"/>
                </a:cubicBezTo>
                <a:cubicBezTo>
                  <a:pt x="13601725" y="-153452"/>
                  <a:pt x="13811995" y="209720"/>
                  <a:pt x="14156585" y="567263"/>
                </a:cubicBezTo>
                <a:cubicBezTo>
                  <a:pt x="14501175" y="924806"/>
                  <a:pt x="14892938" y="2270774"/>
                  <a:pt x="15190322" y="2354978"/>
                </a:cubicBezTo>
                <a:cubicBezTo>
                  <a:pt x="15275933" y="2523386"/>
                  <a:pt x="16472697" y="298457"/>
                  <a:pt x="16485370" y="295218"/>
                </a:cubicBezTo>
                <a:cubicBezTo>
                  <a:pt x="16718546" y="54265"/>
                  <a:pt x="17232649" y="291332"/>
                  <a:pt x="17603747" y="388491"/>
                </a:cubicBezTo>
              </a:path>
            </a:pathLst>
          </a:custGeom>
          <a:noFill/>
          <a:ln w="57150" cap="flat">
            <a:gradFill>
              <a:gsLst>
                <a:gs pos="56000">
                  <a:schemeClr val="accent2"/>
                </a:gs>
                <a:gs pos="86000">
                  <a:schemeClr val="accent4"/>
                </a:gs>
              </a:gsLst>
              <a:lin ang="0" scaled="0"/>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he-IL" dirty="0">
              <a:solidFill>
                <a:schemeClr val="tx1"/>
              </a:solidFill>
            </a:endParaRPr>
          </a:p>
        </p:txBody>
      </p:sp>
      <p:sp>
        <p:nvSpPr>
          <p:cNvPr id="24" name="Oval 23">
            <a:extLst>
              <a:ext uri="{FF2B5EF4-FFF2-40B4-BE49-F238E27FC236}">
                <a16:creationId xmlns:a16="http://schemas.microsoft.com/office/drawing/2014/main" id="{87AF2952-4B56-4E34-A65A-62D06C1E3C05}"/>
              </a:ext>
            </a:extLst>
          </p:cNvPr>
          <p:cNvSpPr/>
          <p:nvPr/>
        </p:nvSpPr>
        <p:spPr>
          <a:xfrm>
            <a:off x="523958" y="2242553"/>
            <a:ext cx="192421" cy="1924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grpSp>
        <p:nvGrpSpPr>
          <p:cNvPr id="4" name="Group 3">
            <a:extLst>
              <a:ext uri="{FF2B5EF4-FFF2-40B4-BE49-F238E27FC236}">
                <a16:creationId xmlns:a16="http://schemas.microsoft.com/office/drawing/2014/main" id="{6A8A280F-1E10-4E84-AA34-8830947B57E1}"/>
              </a:ext>
            </a:extLst>
          </p:cNvPr>
          <p:cNvGrpSpPr/>
          <p:nvPr/>
        </p:nvGrpSpPr>
        <p:grpSpPr>
          <a:xfrm>
            <a:off x="3730998" y="5317667"/>
            <a:ext cx="1822884" cy="439091"/>
            <a:chOff x="3730998" y="5317667"/>
            <a:chExt cx="1822884" cy="439091"/>
          </a:xfrm>
        </p:grpSpPr>
        <p:grpSp>
          <p:nvGrpSpPr>
            <p:cNvPr id="8" name="Group 7">
              <a:extLst>
                <a:ext uri="{FF2B5EF4-FFF2-40B4-BE49-F238E27FC236}">
                  <a16:creationId xmlns:a16="http://schemas.microsoft.com/office/drawing/2014/main" id="{EE62572E-CFB8-554A-9785-E56B8D3032AC}"/>
                </a:ext>
              </a:extLst>
            </p:cNvPr>
            <p:cNvGrpSpPr/>
            <p:nvPr/>
          </p:nvGrpSpPr>
          <p:grpSpPr>
            <a:xfrm>
              <a:off x="3730998" y="5317667"/>
              <a:ext cx="437855" cy="439091"/>
              <a:chOff x="8255040" y="871858"/>
              <a:chExt cx="1474254" cy="1478416"/>
            </a:xfrm>
          </p:grpSpPr>
          <p:sp>
            <p:nvSpPr>
              <p:cNvPr id="9" name="Oval 8">
                <a:extLst>
                  <a:ext uri="{FF2B5EF4-FFF2-40B4-BE49-F238E27FC236}">
                    <a16:creationId xmlns:a16="http://schemas.microsoft.com/office/drawing/2014/main" id="{F594FBBE-80E2-1B49-867A-57FF6C162D65}"/>
                  </a:ext>
                </a:extLst>
              </p:cNvPr>
              <p:cNvSpPr/>
              <p:nvPr/>
            </p:nvSpPr>
            <p:spPr>
              <a:xfrm>
                <a:off x="8255040" y="981671"/>
                <a:ext cx="1368603" cy="136860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4" name="Oval 13">
                <a:extLst>
                  <a:ext uri="{FF2B5EF4-FFF2-40B4-BE49-F238E27FC236}">
                    <a16:creationId xmlns:a16="http://schemas.microsoft.com/office/drawing/2014/main" id="{DBE5CB9D-C073-7E42-9CF5-2B352308D9CD}"/>
                  </a:ext>
                </a:extLst>
              </p:cNvPr>
              <p:cNvSpPr/>
              <p:nvPr/>
            </p:nvSpPr>
            <p:spPr>
              <a:xfrm>
                <a:off x="8360693" y="871858"/>
                <a:ext cx="1368601" cy="1368602"/>
              </a:xfrm>
              <a:prstGeom prst="ellipse">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3" name="Rectangle 2">
              <a:extLst>
                <a:ext uri="{FF2B5EF4-FFF2-40B4-BE49-F238E27FC236}">
                  <a16:creationId xmlns:a16="http://schemas.microsoft.com/office/drawing/2014/main" id="{1CB9AC66-3ECE-DD4C-B638-F64FFB9E5005}"/>
                </a:ext>
              </a:extLst>
            </p:cNvPr>
            <p:cNvSpPr/>
            <p:nvPr/>
          </p:nvSpPr>
          <p:spPr>
            <a:xfrm>
              <a:off x="4179788" y="5387426"/>
              <a:ext cx="1374094" cy="307777"/>
            </a:xfrm>
            <a:prstGeom prst="rect">
              <a:avLst/>
            </a:prstGeom>
          </p:spPr>
          <p:txBody>
            <a:bodyPr wrap="none">
              <a:spAutoFit/>
            </a:bodyPr>
            <a:lstStyle/>
            <a:p>
              <a:r>
                <a:rPr lang="en-US" sz="1400" dirty="0">
                  <a:solidFill>
                    <a:schemeClr val="tx2"/>
                  </a:solidFill>
                  <a:latin typeface="Century Gothic" panose="020B0502020202020204" pitchFamily="34" charset="0"/>
                </a:rPr>
                <a:t>bounce back</a:t>
              </a:r>
              <a:endParaRPr lang="he-IL" sz="1400" dirty="0">
                <a:solidFill>
                  <a:schemeClr val="tx2"/>
                </a:solidFill>
                <a:latin typeface="Century Gothic" panose="020B0502020202020204" pitchFamily="34" charset="0"/>
              </a:endParaRPr>
            </a:p>
          </p:txBody>
        </p:sp>
      </p:grpSp>
      <p:grpSp>
        <p:nvGrpSpPr>
          <p:cNvPr id="5" name="Group 4">
            <a:extLst>
              <a:ext uri="{FF2B5EF4-FFF2-40B4-BE49-F238E27FC236}">
                <a16:creationId xmlns:a16="http://schemas.microsoft.com/office/drawing/2014/main" id="{84F7A3C4-A256-4735-8133-F290A6E76BBD}"/>
              </a:ext>
            </a:extLst>
          </p:cNvPr>
          <p:cNvGrpSpPr/>
          <p:nvPr/>
        </p:nvGrpSpPr>
        <p:grpSpPr>
          <a:xfrm>
            <a:off x="6974941" y="4577438"/>
            <a:ext cx="1822884" cy="439091"/>
            <a:chOff x="6974941" y="4577438"/>
            <a:chExt cx="1822884" cy="439091"/>
          </a:xfrm>
        </p:grpSpPr>
        <p:grpSp>
          <p:nvGrpSpPr>
            <p:cNvPr id="15" name="Group 14">
              <a:extLst>
                <a:ext uri="{FF2B5EF4-FFF2-40B4-BE49-F238E27FC236}">
                  <a16:creationId xmlns:a16="http://schemas.microsoft.com/office/drawing/2014/main" id="{B3F2CDDE-DBC8-B94A-9A33-3EFB892F9DF0}"/>
                </a:ext>
              </a:extLst>
            </p:cNvPr>
            <p:cNvGrpSpPr/>
            <p:nvPr/>
          </p:nvGrpSpPr>
          <p:grpSpPr>
            <a:xfrm>
              <a:off x="6974941" y="4577438"/>
              <a:ext cx="437855" cy="439091"/>
              <a:chOff x="8255040" y="871858"/>
              <a:chExt cx="1474254" cy="1478416"/>
            </a:xfrm>
          </p:grpSpPr>
          <p:sp>
            <p:nvSpPr>
              <p:cNvPr id="16" name="Oval 15">
                <a:extLst>
                  <a:ext uri="{FF2B5EF4-FFF2-40B4-BE49-F238E27FC236}">
                    <a16:creationId xmlns:a16="http://schemas.microsoft.com/office/drawing/2014/main" id="{516BA419-4684-144E-AD16-73855C03063C}"/>
                  </a:ext>
                </a:extLst>
              </p:cNvPr>
              <p:cNvSpPr/>
              <p:nvPr/>
            </p:nvSpPr>
            <p:spPr>
              <a:xfrm>
                <a:off x="8255040" y="981671"/>
                <a:ext cx="1368603" cy="136860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7" name="Oval 16">
                <a:extLst>
                  <a:ext uri="{FF2B5EF4-FFF2-40B4-BE49-F238E27FC236}">
                    <a16:creationId xmlns:a16="http://schemas.microsoft.com/office/drawing/2014/main" id="{6F1E08DF-69A2-B940-9122-EBB736E3A13F}"/>
                  </a:ext>
                </a:extLst>
              </p:cNvPr>
              <p:cNvSpPr/>
              <p:nvPr/>
            </p:nvSpPr>
            <p:spPr>
              <a:xfrm>
                <a:off x="8360693" y="871858"/>
                <a:ext cx="1368601" cy="1368602"/>
              </a:xfrm>
              <a:prstGeom prst="ellipse">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18" name="Rectangle 17">
              <a:extLst>
                <a:ext uri="{FF2B5EF4-FFF2-40B4-BE49-F238E27FC236}">
                  <a16:creationId xmlns:a16="http://schemas.microsoft.com/office/drawing/2014/main" id="{5E416898-619B-CA4F-9004-02DE9135C7CF}"/>
                </a:ext>
              </a:extLst>
            </p:cNvPr>
            <p:cNvSpPr/>
            <p:nvPr/>
          </p:nvSpPr>
          <p:spPr>
            <a:xfrm>
              <a:off x="7423731" y="4647197"/>
              <a:ext cx="1374094" cy="307777"/>
            </a:xfrm>
            <a:prstGeom prst="rect">
              <a:avLst/>
            </a:prstGeom>
          </p:spPr>
          <p:txBody>
            <a:bodyPr wrap="none">
              <a:spAutoFit/>
            </a:bodyPr>
            <a:lstStyle/>
            <a:p>
              <a:r>
                <a:rPr lang="en-US" sz="1400" dirty="0">
                  <a:solidFill>
                    <a:schemeClr val="tx2"/>
                  </a:solidFill>
                  <a:latin typeface="Century Gothic" panose="020B0502020202020204" pitchFamily="34" charset="0"/>
                </a:rPr>
                <a:t>bounce back</a:t>
              </a:r>
              <a:endParaRPr lang="he-IL" sz="1400" dirty="0">
                <a:solidFill>
                  <a:schemeClr val="tx2"/>
                </a:solidFill>
                <a:latin typeface="Century Gothic" panose="020B0502020202020204" pitchFamily="34" charset="0"/>
              </a:endParaRPr>
            </a:p>
          </p:txBody>
        </p:sp>
      </p:grpSp>
      <p:grpSp>
        <p:nvGrpSpPr>
          <p:cNvPr id="25" name="Group 24">
            <a:extLst>
              <a:ext uri="{FF2B5EF4-FFF2-40B4-BE49-F238E27FC236}">
                <a16:creationId xmlns:a16="http://schemas.microsoft.com/office/drawing/2014/main" id="{0C3313A5-A78B-4CA2-89FE-AD8C4B58F214}"/>
              </a:ext>
            </a:extLst>
          </p:cNvPr>
          <p:cNvGrpSpPr/>
          <p:nvPr/>
        </p:nvGrpSpPr>
        <p:grpSpPr>
          <a:xfrm>
            <a:off x="9260941" y="4228484"/>
            <a:ext cx="1822884" cy="439091"/>
            <a:chOff x="6974941" y="4577438"/>
            <a:chExt cx="1822884" cy="439091"/>
          </a:xfrm>
        </p:grpSpPr>
        <p:grpSp>
          <p:nvGrpSpPr>
            <p:cNvPr id="26" name="Group 25">
              <a:extLst>
                <a:ext uri="{FF2B5EF4-FFF2-40B4-BE49-F238E27FC236}">
                  <a16:creationId xmlns:a16="http://schemas.microsoft.com/office/drawing/2014/main" id="{AF4EA2CE-A633-4940-A79C-CD6636D1C8B9}"/>
                </a:ext>
              </a:extLst>
            </p:cNvPr>
            <p:cNvGrpSpPr/>
            <p:nvPr/>
          </p:nvGrpSpPr>
          <p:grpSpPr>
            <a:xfrm>
              <a:off x="6974941" y="4577438"/>
              <a:ext cx="437855" cy="439091"/>
              <a:chOff x="8255040" y="871858"/>
              <a:chExt cx="1474254" cy="1478416"/>
            </a:xfrm>
          </p:grpSpPr>
          <p:sp>
            <p:nvSpPr>
              <p:cNvPr id="28" name="Oval 27">
                <a:extLst>
                  <a:ext uri="{FF2B5EF4-FFF2-40B4-BE49-F238E27FC236}">
                    <a16:creationId xmlns:a16="http://schemas.microsoft.com/office/drawing/2014/main" id="{4CFC9AC7-0923-43C9-BCE6-D72872346F09}"/>
                  </a:ext>
                </a:extLst>
              </p:cNvPr>
              <p:cNvSpPr/>
              <p:nvPr/>
            </p:nvSpPr>
            <p:spPr>
              <a:xfrm>
                <a:off x="8255040" y="981671"/>
                <a:ext cx="1368603" cy="136860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9" name="Oval 28">
                <a:extLst>
                  <a:ext uri="{FF2B5EF4-FFF2-40B4-BE49-F238E27FC236}">
                    <a16:creationId xmlns:a16="http://schemas.microsoft.com/office/drawing/2014/main" id="{4BCC048B-593C-4970-A8FF-0FBEDF728889}"/>
                  </a:ext>
                </a:extLst>
              </p:cNvPr>
              <p:cNvSpPr/>
              <p:nvPr/>
            </p:nvSpPr>
            <p:spPr>
              <a:xfrm>
                <a:off x="8360693" y="871858"/>
                <a:ext cx="1368601" cy="1368602"/>
              </a:xfrm>
              <a:prstGeom prst="ellipse">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27" name="Rectangle 26">
              <a:extLst>
                <a:ext uri="{FF2B5EF4-FFF2-40B4-BE49-F238E27FC236}">
                  <a16:creationId xmlns:a16="http://schemas.microsoft.com/office/drawing/2014/main" id="{FE4A6B8C-DF60-4BE0-BC7E-40FBA2CF379E}"/>
                </a:ext>
              </a:extLst>
            </p:cNvPr>
            <p:cNvSpPr/>
            <p:nvPr/>
          </p:nvSpPr>
          <p:spPr>
            <a:xfrm>
              <a:off x="7423731" y="4647197"/>
              <a:ext cx="1374094" cy="307777"/>
            </a:xfrm>
            <a:prstGeom prst="rect">
              <a:avLst/>
            </a:prstGeom>
          </p:spPr>
          <p:txBody>
            <a:bodyPr wrap="none">
              <a:spAutoFit/>
            </a:bodyPr>
            <a:lstStyle/>
            <a:p>
              <a:r>
                <a:rPr lang="en-US" sz="1400" dirty="0">
                  <a:solidFill>
                    <a:schemeClr val="tx2"/>
                  </a:solidFill>
                  <a:latin typeface="Century Gothic" panose="020B0502020202020204" pitchFamily="34" charset="0"/>
                </a:rPr>
                <a:t>bounce back</a:t>
              </a:r>
              <a:endParaRPr lang="he-IL" sz="1400" dirty="0">
                <a:solidFill>
                  <a:schemeClr val="tx2"/>
                </a:solidFill>
                <a:latin typeface="Century Gothic" panose="020B0502020202020204" pitchFamily="34" charset="0"/>
              </a:endParaRPr>
            </a:p>
          </p:txBody>
        </p:sp>
      </p:grpSp>
      <p:cxnSp>
        <p:nvCxnSpPr>
          <p:cNvPr id="30" name="Straight Connector 29">
            <a:extLst>
              <a:ext uri="{FF2B5EF4-FFF2-40B4-BE49-F238E27FC236}">
                <a16:creationId xmlns:a16="http://schemas.microsoft.com/office/drawing/2014/main" id="{967283FB-9637-486B-8798-67535AD8A49B}"/>
              </a:ext>
            </a:extLst>
          </p:cNvPr>
          <p:cNvCxnSpPr>
            <a:cxnSpLocks/>
          </p:cNvCxnSpPr>
          <p:nvPr/>
        </p:nvCxnSpPr>
        <p:spPr>
          <a:xfrm>
            <a:off x="3304568" y="523225"/>
            <a:ext cx="0" cy="580701"/>
          </a:xfrm>
          <a:prstGeom prst="line">
            <a:avLst/>
          </a:prstGeom>
          <a:ln w="19050">
            <a:gradFill flip="none" rotWithShape="1">
              <a:gsLst>
                <a:gs pos="11000">
                  <a:schemeClr val="accent2"/>
                </a:gs>
                <a:gs pos="53000">
                  <a:schemeClr val="accent4"/>
                </a:gs>
                <a:gs pos="89000">
                  <a:schemeClr val="bg1"/>
                </a:gs>
              </a:gsLst>
              <a:lin ang="5400000" scaled="0"/>
              <a:tileRect/>
            </a:gradFill>
            <a:prstDash val="solid"/>
          </a:ln>
        </p:spPr>
        <p:style>
          <a:lnRef idx="1">
            <a:schemeClr val="accent1"/>
          </a:lnRef>
          <a:fillRef idx="0">
            <a:schemeClr val="accent1"/>
          </a:fillRef>
          <a:effectRef idx="0">
            <a:schemeClr val="accent1"/>
          </a:effectRef>
          <a:fontRef idx="minor">
            <a:schemeClr val="tx1"/>
          </a:fontRef>
        </p:style>
      </p:cxnSp>
      <p:sp>
        <p:nvSpPr>
          <p:cNvPr id="31" name="כותרת 1">
            <a:extLst>
              <a:ext uri="{FF2B5EF4-FFF2-40B4-BE49-F238E27FC236}">
                <a16:creationId xmlns:a16="http://schemas.microsoft.com/office/drawing/2014/main" id="{6AC488E4-02BC-4A80-B25B-0CE8ECA4C58C}"/>
              </a:ext>
            </a:extLst>
          </p:cNvPr>
          <p:cNvSpPr txBox="1">
            <a:spLocks/>
          </p:cNvSpPr>
          <p:nvPr/>
        </p:nvSpPr>
        <p:spPr>
          <a:xfrm>
            <a:off x="3522066" y="493245"/>
            <a:ext cx="6346035" cy="553998"/>
          </a:xfrm>
          <a:prstGeom prst="rect">
            <a:avLst/>
          </a:prstGeom>
        </p:spPr>
        <p:txBody>
          <a:bodyPr vert="horz" wrap="square" lIns="0" tIns="0" rIns="0" bIns="0" rtlCol="0" anchor="t" anchorCtr="0">
            <a:noAutofit/>
          </a:bodyPr>
          <a:lstStyle>
            <a:lvl1pPr algn="l" defTabSz="914126" rtl="0" eaLnBrk="1" latinLnBrk="0" hangingPunct="1">
              <a:lnSpc>
                <a:spcPct val="100000"/>
              </a:lnSpc>
              <a:spcBef>
                <a:spcPct val="0"/>
              </a:spcBef>
              <a:buNone/>
              <a:defRPr sz="3599" b="0" kern="1200">
                <a:solidFill>
                  <a:schemeClr val="tx2"/>
                </a:solidFill>
                <a:latin typeface="+mj-lt"/>
                <a:ea typeface="+mj-ea"/>
                <a:cs typeface="+mj-cs"/>
              </a:defRPr>
            </a:lvl1pPr>
          </a:lstStyle>
          <a:p>
            <a:r>
              <a:rPr lang="en-US" sz="2000" dirty="0"/>
              <a:t>When building resilience, bouncing back will be faster, easier, and less painful </a:t>
            </a:r>
            <a:endParaRPr lang="he-IL" sz="3200" dirty="0"/>
          </a:p>
        </p:txBody>
      </p:sp>
    </p:spTree>
    <p:extLst>
      <p:ext uri="{BB962C8B-B14F-4D97-AF65-F5344CB8AC3E}">
        <p14:creationId xmlns:p14="http://schemas.microsoft.com/office/powerpoint/2010/main" val="401305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4.47773E-6 0.00301 L 0.09274 0.0875 L 0.14522 0.15926 L 0.27338 0.46181 " pathEditMode="relative" ptsTypes="AAAA">
                                      <p:cBhvr>
                                        <p:cTn id="6" dur="2000" fill="hold"/>
                                        <p:tgtEl>
                                          <p:spTgt spid="24"/>
                                        </p:tgtEl>
                                        <p:attrNameLst>
                                          <p:attrName>ppt_x</p:attrName>
                                          <p:attrName>ppt_y</p:attrName>
                                        </p:attrNameLst>
                                      </p:cBhvr>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2500"/>
                            </p:stCondLst>
                            <p:childTnLst>
                              <p:par>
                                <p:cTn id="12" presetID="0" presetClass="path" presetSubtype="0" accel="50000" decel="50000" fill="hold" grpId="1" nodeType="afterEffect">
                                  <p:stCondLst>
                                    <p:cond delay="0"/>
                                  </p:stCondLst>
                                  <p:childTnLst>
                                    <p:animMotion origin="layout" path="M 0.27273 0.46482 L 0.29605 0.42454 L 0.33955 0.27246 L 0.39125 0.08912 L 0.41704 0.01158 L 0.42837 -0.00278 L 0.43723 -0.00694 L 0.44687 -0.00278 L 0.4638 0.02593 L 0.47435 0.05602 L 0.53647 0.35278 " pathEditMode="relative" ptsTypes="AAAAAAAAAAA">
                                      <p:cBhvr>
                                        <p:cTn id="13" dur="2000" fill="hold"/>
                                        <p:tgtEl>
                                          <p:spTgt spid="24"/>
                                        </p:tgtEl>
                                        <p:attrNameLst>
                                          <p:attrName>ppt_x</p:attrName>
                                          <p:attrName>ppt_y</p:attrName>
                                        </p:attrNameLst>
                                      </p:cBhvr>
                                    </p:animMotion>
                                  </p:childTnLst>
                                </p:cTn>
                              </p:par>
                            </p:childTnLst>
                          </p:cTn>
                        </p:par>
                        <p:par>
                          <p:cTn id="14" fill="hold">
                            <p:stCondLst>
                              <p:cond delay="4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0"/>
                            </p:stCondLst>
                            <p:childTnLst>
                              <p:par>
                                <p:cTn id="19" presetID="0" presetClass="path" presetSubtype="0" accel="50000" decel="50000" fill="hold" grpId="2" nodeType="afterEffect">
                                  <p:stCondLst>
                                    <p:cond delay="0"/>
                                  </p:stCondLst>
                                  <p:childTnLst>
                                    <p:animMotion origin="layout" path="M 0.53582 0.35093 L 0.56278 0.26783 L 0.60589 0.08843 L 0.62308 0.02084 L 0.63845 -0.00116 L 0.64835 -0.00208 L 0.65942 0.01644 L 0.68273 0.0919 L 0.71907 0.30047 " pathEditMode="relative" ptsTypes="AAAAAAAAA">
                                      <p:cBhvr>
                                        <p:cTn id="20" dur="2000" fill="hold"/>
                                        <p:tgtEl>
                                          <p:spTgt spid="24"/>
                                        </p:tgtEl>
                                        <p:attrNameLst>
                                          <p:attrName>ppt_x</p:attrName>
                                          <p:attrName>ppt_y</p:attrName>
                                        </p:attrNameLst>
                                      </p:cBhvr>
                                    </p:animMotion>
                                  </p:childTnLst>
                                </p:cTn>
                              </p:par>
                            </p:childTnLst>
                          </p:cTn>
                        </p:par>
                        <p:par>
                          <p:cTn id="21" fill="hold">
                            <p:stCondLst>
                              <p:cond delay="7000"/>
                            </p:stCondLst>
                            <p:childTnLst>
                              <p:par>
                                <p:cTn id="22" presetID="10"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7500"/>
                            </p:stCondLst>
                            <p:childTnLst>
                              <p:par>
                                <p:cTn id="26" presetID="0" presetClass="path" presetSubtype="0" accel="50000" decel="50000" fill="hold" grpId="3" nodeType="afterEffect">
                                  <p:stCondLst>
                                    <p:cond delay="0"/>
                                  </p:stCondLst>
                                  <p:childTnLst>
                                    <p:animMotion origin="layout" path="M 0.71972 0.30371 L 0.72584 0.30926 L 0.74173 0.2588 L 0.7756 0.09375 L 0.78849 0.025 L 0.79826 0.01852 L 0.81063 0.0206 L 0.84202 0.04352 " pathEditMode="relative" ptsTypes="AAAAAAAA">
                                      <p:cBhvr>
                                        <p:cTn id="27" dur="2000" fill="hold"/>
                                        <p:tgtEl>
                                          <p:spTgt spid="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Lst>
  </p:timing>
</p:sld>
</file>

<file path=ppt/theme/theme1.xml><?xml version="1.0" encoding="utf-8"?>
<a:theme xmlns:a="http://schemas.openxmlformats.org/drawingml/2006/main" name="4_4-05732 Amdocs 2018 Light PPT Template">
  <a:themeElements>
    <a:clrScheme name="Custom 14">
      <a:dk1>
        <a:srgbClr val="000000"/>
      </a:dk1>
      <a:lt1>
        <a:sysClr val="window" lastClr="FFFFFF"/>
      </a:lt1>
      <a:dk2>
        <a:srgbClr val="302E45"/>
      </a:dk2>
      <a:lt2>
        <a:srgbClr val="DFE1DF"/>
      </a:lt2>
      <a:accent1>
        <a:srgbClr val="DFE1DF"/>
      </a:accent1>
      <a:accent2>
        <a:srgbClr val="FDB515"/>
      </a:accent2>
      <a:accent3>
        <a:srgbClr val="F2665F"/>
      </a:accent3>
      <a:accent4>
        <a:srgbClr val="EC008C"/>
      </a:accent4>
      <a:accent5>
        <a:srgbClr val="654EA3"/>
      </a:accent5>
      <a:accent6>
        <a:srgbClr val="838DC8"/>
      </a:accent6>
      <a:hlink>
        <a:srgbClr val="041E42"/>
      </a:hlink>
      <a:folHlink>
        <a:srgbClr val="EC00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err="1" smtClean="0">
            <a:solidFill>
              <a:schemeClr val="tx2"/>
            </a:solidFill>
          </a:defRPr>
        </a:defPPr>
      </a:lstStyle>
    </a:txDef>
  </a:objectDefaults>
  <a:extraClrSchemeLst/>
  <a:extLst>
    <a:ext uri="{05A4C25C-085E-4340-85A3-A5531E510DB2}">
      <thm15:themeFamily xmlns:thm15="http://schemas.microsoft.com/office/thememl/2012/main" name="Amdocs 2019 PowerPoint template" id="{9DD333B1-063F-3C4F-B2E0-84CB153060AD}" vid="{D037BEA9-AB65-E545-A4BD-8356E044C070}"/>
    </a:ext>
  </a:extLst>
</a:theme>
</file>

<file path=ppt/theme/theme2.xml><?xml version="1.0" encoding="utf-8"?>
<a:theme xmlns:a="http://schemas.openxmlformats.org/drawingml/2006/main" name="5_4-05732 Amdocs 2018 Light PPT Template">
  <a:themeElements>
    <a:clrScheme name="Custom 14">
      <a:dk1>
        <a:srgbClr val="000000"/>
      </a:dk1>
      <a:lt1>
        <a:sysClr val="window" lastClr="FFFFFF"/>
      </a:lt1>
      <a:dk2>
        <a:srgbClr val="302E45"/>
      </a:dk2>
      <a:lt2>
        <a:srgbClr val="DFE1DF"/>
      </a:lt2>
      <a:accent1>
        <a:srgbClr val="DFE1DF"/>
      </a:accent1>
      <a:accent2>
        <a:srgbClr val="FDB515"/>
      </a:accent2>
      <a:accent3>
        <a:srgbClr val="F2665F"/>
      </a:accent3>
      <a:accent4>
        <a:srgbClr val="EC008C"/>
      </a:accent4>
      <a:accent5>
        <a:srgbClr val="654EA3"/>
      </a:accent5>
      <a:accent6>
        <a:srgbClr val="838DC8"/>
      </a:accent6>
      <a:hlink>
        <a:srgbClr val="041E42"/>
      </a:hlink>
      <a:folHlink>
        <a:srgbClr val="EC00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err="1" smtClean="0">
            <a:solidFill>
              <a:schemeClr val="tx2"/>
            </a:solidFill>
          </a:defRPr>
        </a:defPPr>
      </a:lstStyle>
    </a:txDef>
  </a:objectDefaults>
  <a:extraClrSchemeLst/>
  <a:extLst>
    <a:ext uri="{05A4C25C-085E-4340-85A3-A5531E510DB2}">
      <thm15:themeFamily xmlns:thm15="http://schemas.microsoft.com/office/thememl/2012/main" name="Amdocs 2019 PowerPoint template" id="{9DD333B1-063F-3C4F-B2E0-84CB153060AD}" vid="{D037BEA9-AB65-E545-A4BD-8356E044C070}"/>
    </a:ext>
  </a:extLst>
</a:theme>
</file>

<file path=ppt/theme/theme3.xml><?xml version="1.0" encoding="utf-8"?>
<a:theme xmlns:a="http://schemas.openxmlformats.org/drawingml/2006/main" name="6_4-05732 Amdocs 2018 Light PPT Template">
  <a:themeElements>
    <a:clrScheme name="Custom 14">
      <a:dk1>
        <a:srgbClr val="000000"/>
      </a:dk1>
      <a:lt1>
        <a:sysClr val="window" lastClr="FFFFFF"/>
      </a:lt1>
      <a:dk2>
        <a:srgbClr val="302E45"/>
      </a:dk2>
      <a:lt2>
        <a:srgbClr val="DFE1DF"/>
      </a:lt2>
      <a:accent1>
        <a:srgbClr val="DFE1DF"/>
      </a:accent1>
      <a:accent2>
        <a:srgbClr val="FDB515"/>
      </a:accent2>
      <a:accent3>
        <a:srgbClr val="F2665F"/>
      </a:accent3>
      <a:accent4>
        <a:srgbClr val="EC008C"/>
      </a:accent4>
      <a:accent5>
        <a:srgbClr val="654EA3"/>
      </a:accent5>
      <a:accent6>
        <a:srgbClr val="838DC8"/>
      </a:accent6>
      <a:hlink>
        <a:srgbClr val="041E42"/>
      </a:hlink>
      <a:folHlink>
        <a:srgbClr val="EC00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err="1" smtClean="0">
            <a:solidFill>
              <a:schemeClr val="tx2"/>
            </a:solidFill>
          </a:defRPr>
        </a:defPPr>
      </a:lstStyle>
    </a:txDef>
  </a:objectDefaults>
  <a:extraClrSchemeLst/>
  <a:extLst>
    <a:ext uri="{05A4C25C-085E-4340-85A3-A5531E510DB2}">
      <thm15:themeFamily xmlns:thm15="http://schemas.microsoft.com/office/thememl/2012/main" name="Amdocs 2019 PowerPoint template" id="{9DD333B1-063F-3C4F-B2E0-84CB153060AD}" vid="{D037BEA9-AB65-E545-A4BD-8356E044C0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3DF3FF38293344BF16D54B31CD004B" ma:contentTypeVersion="13" ma:contentTypeDescription="Create a new document." ma:contentTypeScope="" ma:versionID="cdbcc8ec135e406deec07059af8b5733">
  <xsd:schema xmlns:xsd="http://www.w3.org/2001/XMLSchema" xmlns:xs="http://www.w3.org/2001/XMLSchema" xmlns:p="http://schemas.microsoft.com/office/2006/metadata/properties" xmlns:ns3="7c94b3a5-0ab4-4999-a651-b461b6a98ef2" xmlns:ns4="743bf456-858c-44a1-8f61-4442775af8f0" targetNamespace="http://schemas.microsoft.com/office/2006/metadata/properties" ma:root="true" ma:fieldsID="869f323641e11ae33dfd2e3bbe65a9dc" ns3:_="" ns4:_="">
    <xsd:import namespace="7c94b3a5-0ab4-4999-a651-b461b6a98ef2"/>
    <xsd:import namespace="743bf456-858c-44a1-8f61-4442775af8f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94b3a5-0ab4-4999-a651-b461b6a98e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3bf456-858c-44a1-8f61-4442775af8f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159E73-18CC-4B44-808A-4993AC4F3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94b3a5-0ab4-4999-a651-b461b6a98ef2"/>
    <ds:schemaRef ds:uri="743bf456-858c-44a1-8f61-4442775af8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201CFA-B248-4698-84DA-213E2F6AB314}">
  <ds:schemaRefs>
    <ds:schemaRef ds:uri="http://schemas.microsoft.com/sharepoint/v3/contenttype/forms"/>
  </ds:schemaRefs>
</ds:datastoreItem>
</file>

<file path=customXml/itemProps3.xml><?xml version="1.0" encoding="utf-8"?>
<ds:datastoreItem xmlns:ds="http://schemas.openxmlformats.org/officeDocument/2006/customXml" ds:itemID="{C1AFC46B-1C80-4C72-8439-B9DAAAC4CE86}">
  <ds:schemaRefs>
    <ds:schemaRef ds:uri="http://purl.org/dc/elements/1.1/"/>
    <ds:schemaRef ds:uri="743bf456-858c-44a1-8f61-4442775af8f0"/>
    <ds:schemaRef ds:uri="http://purl.org/dc/terms/"/>
    <ds:schemaRef ds:uri="http://schemas.openxmlformats.org/package/2006/metadata/core-properties"/>
    <ds:schemaRef ds:uri="7c94b3a5-0ab4-4999-a651-b461b6a98ef2"/>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46754</TotalTime>
  <Words>5161</Words>
  <Application>Microsoft Office PowerPoint</Application>
  <PresentationFormat>Custom</PresentationFormat>
  <Paragraphs>419</Paragraphs>
  <Slides>35</Slides>
  <Notes>31</Notes>
  <HiddenSlides>1</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4_4-05732 Amdocs 2018 Light PPT Template</vt:lpstr>
      <vt:lpstr>5_4-05732 Amdocs 2018 Light PPT Template</vt:lpstr>
      <vt:lpstr>6_4-05732 Amdocs 2018 Light PPT Template</vt:lpstr>
      <vt:lpstr>Team resiliency  How to motivate employees and manage burnout  </vt:lpstr>
      <vt:lpstr>PowerPoint Presentation</vt:lpstr>
      <vt:lpstr>PowerPoint Presentation</vt:lpstr>
      <vt:lpstr>Objectives</vt:lpstr>
      <vt:lpstr>Detailed Agenda </vt:lpstr>
      <vt:lpstr>Our C   VID19 experience</vt:lpstr>
      <vt:lpstr>What is resilience?</vt:lpstr>
      <vt:lpstr>How to Build Resilience? </vt:lpstr>
      <vt:lpstr>Zoom out </vt:lpstr>
      <vt:lpstr>The COVID-19 case</vt:lpstr>
      <vt:lpstr>PowerPoint Presentation</vt:lpstr>
      <vt:lpstr>PowerPoint Presentation</vt:lpstr>
      <vt:lpstr>PowerPoint Presentation</vt:lpstr>
      <vt:lpstr>New behaviors moving into the new normal</vt:lpstr>
      <vt:lpstr>PowerPoint Presentation</vt:lpstr>
      <vt:lpstr>How to Build Resilience? </vt:lpstr>
      <vt:lpstr>PowerPoint Presentation</vt:lpstr>
      <vt:lpstr>How do you recognize demotivation?</vt:lpstr>
      <vt:lpstr>PowerPoint Presentation</vt:lpstr>
      <vt:lpstr>How to improve team motivation?</vt:lpstr>
      <vt:lpstr>PowerPoint Presentation</vt:lpstr>
      <vt:lpstr>Motivation Model</vt:lpstr>
      <vt:lpstr>Motivation Model - typical characteristics</vt:lpstr>
      <vt:lpstr>How to Build Resilience? </vt:lpstr>
      <vt:lpstr>Let’s talk about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Simple Words…</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Slide Title—Arial Bold 28pt</dc:title>
  <dc:creator>Opher</dc:creator>
  <cp:lastModifiedBy>Sharon Sachar-Porag</cp:lastModifiedBy>
  <cp:revision>717</cp:revision>
  <cp:lastPrinted>2019-02-25T13:05:15Z</cp:lastPrinted>
  <dcterms:created xsi:type="dcterms:W3CDTF">2016-07-05T13:18:26Z</dcterms:created>
  <dcterms:modified xsi:type="dcterms:W3CDTF">2021-01-15T16:09:25Z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pdated">
    <vt:bool>true</vt:bool>
  </property>
  <property fmtid="{D5CDD505-2E9C-101B-9397-08002B2CF9AE}" pid="3" name="SecurityLevel">
    <vt:lpwstr>Level 2 – Sensitive</vt:lpwstr>
  </property>
  <property fmtid="{D5CDD505-2E9C-101B-9397-08002B2CF9AE}" pid="4" name="ContentTypeId">
    <vt:lpwstr>0x0101001C3DF3FF38293344BF16D54B31CD004B</vt:lpwstr>
  </property>
</Properties>
</file>