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713" r:id="rId3"/>
    <p:sldMasterId id="2147483737" r:id="rId4"/>
    <p:sldMasterId id="2147483743" r:id="rId5"/>
  </p:sldMasterIdLst>
  <p:notesMasterIdLst>
    <p:notesMasterId r:id="rId17"/>
  </p:notesMasterIdLst>
  <p:sldIdLst>
    <p:sldId id="2254" r:id="rId6"/>
    <p:sldId id="7335" r:id="rId7"/>
    <p:sldId id="7336" r:id="rId8"/>
    <p:sldId id="7345" r:id="rId9"/>
    <p:sldId id="7339" r:id="rId10"/>
    <p:sldId id="7342" r:id="rId11"/>
    <p:sldId id="7337" r:id="rId12"/>
    <p:sldId id="7338" r:id="rId13"/>
    <p:sldId id="7340" r:id="rId14"/>
    <p:sldId id="7341" r:id="rId15"/>
    <p:sldId id="263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5287E-2879-4F27-A622-F8DED07D5938}" v="3" dt="2020-10-27T15:56:04.582"/>
    <p1510:client id="{3CA7D8A7-A343-4B48-8AB4-9293A113F9F7}" v="74" dt="2020-10-27T06:34:01.4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74B73-6C6D-47F3-B942-64F6045EB490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C5F96-7ECC-4281-A5D5-4C8734EDB6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3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5089699B-3E3B-45D0-BA8D-BE7C0FC38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1AF571B3-17FE-45F5-9692-7C0DAC36F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he-IL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FFE3B62-B5A6-44DC-A625-B689AF13EC5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572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572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572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572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58C4FA-7D78-4A0C-A69A-408A01165330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BD9E6-17D3-4A69-9BFB-C3A2677437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BD9E6-17D3-4A69-9BFB-C3A2677437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65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82844-C493-4E5C-84EB-6E0488489CF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9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, train, grass, track&#10;&#10;Description automatically generated">
            <a:extLst>
              <a:ext uri="{FF2B5EF4-FFF2-40B4-BE49-F238E27FC236}">
                <a16:creationId xmlns:a16="http://schemas.microsoft.com/office/drawing/2014/main" id="{88BA3E20-DFEA-5949-BCA6-BB43B3C4A6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" y="5173"/>
            <a:ext cx="7873841" cy="6847654"/>
          </a:xfrm>
          <a:prstGeom prst="rect">
            <a:avLst/>
          </a:prstGeom>
        </p:spPr>
      </p:pic>
      <p:pic>
        <p:nvPicPr>
          <p:cNvPr id="3" name="Picture 2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BF82DB8E-EE55-1B42-85AC-E9AA1E6983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8357" y="0"/>
            <a:ext cx="98712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>
          <a:xfrm rot="5400000">
            <a:off x="-3392424" y="3392424"/>
            <a:ext cx="6858000" cy="73152"/>
          </a:xfrm>
          <a:prstGeom prst="rect">
            <a:avLst/>
          </a:prstGeom>
          <a:gradFill flip="none" rotWithShape="1"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6" name="Amdocs_Logomark">
            <a:extLst>
              <a:ext uri="{FF2B5EF4-FFF2-40B4-BE49-F238E27FC236}">
                <a16:creationId xmlns:a16="http://schemas.microsoft.com/office/drawing/2014/main" id="{0F9C1FC0-DAFF-481D-A61A-6F9457F4804C}"/>
              </a:ext>
            </a:extLst>
          </p:cNvPr>
          <p:cNvGrpSpPr>
            <a:grpSpLocks noChangeAspect="1"/>
          </p:cNvGrpSpPr>
          <p:nvPr/>
        </p:nvGrpSpPr>
        <p:grpSpPr>
          <a:xfrm>
            <a:off x="11460289" y="6381483"/>
            <a:ext cx="384048" cy="285861"/>
            <a:chOff x="4624387" y="2333625"/>
            <a:chExt cx="2943225" cy="219075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80F45FE-BB9B-42DD-9B65-E42AB7254CE0}"/>
                </a:ext>
              </a:extLst>
            </p:cNvPr>
            <p:cNvSpPr/>
            <p:nvPr/>
          </p:nvSpPr>
          <p:spPr>
            <a:xfrm>
              <a:off x="4617243" y="2326481"/>
              <a:ext cx="2200275" cy="2200275"/>
            </a:xfrm>
            <a:custGeom>
              <a:avLst/>
              <a:gdLst>
                <a:gd name="connsiteX0" fmla="*/ 1541621 w 2200275"/>
                <a:gd name="connsiteY0" fmla="*/ 7144 h 2200275"/>
                <a:gd name="connsiteX1" fmla="*/ 254794 w 2200275"/>
                <a:gd name="connsiteY1" fmla="*/ 7144 h 2200275"/>
                <a:gd name="connsiteX2" fmla="*/ 381476 w 2200275"/>
                <a:gd name="connsiteY2" fmla="*/ 445294 h 2200275"/>
                <a:gd name="connsiteX3" fmla="*/ 1541621 w 2200275"/>
                <a:gd name="connsiteY3" fmla="*/ 445294 h 2200275"/>
                <a:gd name="connsiteX4" fmla="*/ 1760696 w 2200275"/>
                <a:gd name="connsiteY4" fmla="*/ 664369 h 2200275"/>
                <a:gd name="connsiteX5" fmla="*/ 1760696 w 2200275"/>
                <a:gd name="connsiteY5" fmla="*/ 883444 h 2200275"/>
                <a:gd name="connsiteX6" fmla="*/ 664369 w 2200275"/>
                <a:gd name="connsiteY6" fmla="*/ 883444 h 2200275"/>
                <a:gd name="connsiteX7" fmla="*/ 7144 w 2200275"/>
                <a:gd name="connsiteY7" fmla="*/ 1540669 h 2200275"/>
                <a:gd name="connsiteX8" fmla="*/ 664369 w 2200275"/>
                <a:gd name="connsiteY8" fmla="*/ 2197894 h 2200275"/>
                <a:gd name="connsiteX9" fmla="*/ 1540669 w 2200275"/>
                <a:gd name="connsiteY9" fmla="*/ 2197894 h 2200275"/>
                <a:gd name="connsiteX10" fmla="*/ 2197894 w 2200275"/>
                <a:gd name="connsiteY10" fmla="*/ 1540669 h 2200275"/>
                <a:gd name="connsiteX11" fmla="*/ 2197894 w 2200275"/>
                <a:gd name="connsiteY11" fmla="*/ 1102519 h 2200275"/>
                <a:gd name="connsiteX12" fmla="*/ 2197894 w 2200275"/>
                <a:gd name="connsiteY12" fmla="*/ 883444 h 2200275"/>
                <a:gd name="connsiteX13" fmla="*/ 2197894 w 2200275"/>
                <a:gd name="connsiteY13" fmla="*/ 664369 h 2200275"/>
                <a:gd name="connsiteX14" fmla="*/ 1541621 w 2200275"/>
                <a:gd name="connsiteY14" fmla="*/ 7144 h 2200275"/>
                <a:gd name="connsiteX15" fmla="*/ 1760696 w 2200275"/>
                <a:gd name="connsiteY15" fmla="*/ 1541621 h 2200275"/>
                <a:gd name="connsiteX16" fmla="*/ 1541621 w 2200275"/>
                <a:gd name="connsiteY16" fmla="*/ 1760696 h 2200275"/>
                <a:gd name="connsiteX17" fmla="*/ 664369 w 2200275"/>
                <a:gd name="connsiteY17" fmla="*/ 1760696 h 2200275"/>
                <a:gd name="connsiteX18" fmla="*/ 445294 w 2200275"/>
                <a:gd name="connsiteY18" fmla="*/ 1541621 h 2200275"/>
                <a:gd name="connsiteX19" fmla="*/ 664369 w 2200275"/>
                <a:gd name="connsiteY19" fmla="*/ 1322546 h 2200275"/>
                <a:gd name="connsiteX20" fmla="*/ 1759744 w 2200275"/>
                <a:gd name="connsiteY20" fmla="*/ 1322546 h 2200275"/>
                <a:gd name="connsiteX21" fmla="*/ 1759744 w 2200275"/>
                <a:gd name="connsiteY21" fmla="*/ 1541621 h 220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00275" h="2200275">
                  <a:moveTo>
                    <a:pt x="1541621" y="7144"/>
                  </a:moveTo>
                  <a:lnTo>
                    <a:pt x="254794" y="7144"/>
                  </a:lnTo>
                  <a:lnTo>
                    <a:pt x="381476" y="445294"/>
                  </a:lnTo>
                  <a:lnTo>
                    <a:pt x="1541621" y="445294"/>
                  </a:lnTo>
                  <a:cubicBezTo>
                    <a:pt x="1662589" y="445294"/>
                    <a:pt x="1760696" y="543401"/>
                    <a:pt x="1760696" y="664369"/>
                  </a:cubicBezTo>
                  <a:lnTo>
                    <a:pt x="1760696" y="883444"/>
                  </a:lnTo>
                  <a:lnTo>
                    <a:pt x="664369" y="883444"/>
                  </a:lnTo>
                  <a:cubicBezTo>
                    <a:pt x="301466" y="883444"/>
                    <a:pt x="7144" y="1178719"/>
                    <a:pt x="7144" y="1540669"/>
                  </a:cubicBezTo>
                  <a:cubicBezTo>
                    <a:pt x="7144" y="1903571"/>
                    <a:pt x="302419" y="2197894"/>
                    <a:pt x="664369" y="2197894"/>
                  </a:cubicBezTo>
                  <a:lnTo>
                    <a:pt x="1540669" y="2197894"/>
                  </a:lnTo>
                  <a:cubicBezTo>
                    <a:pt x="1903571" y="2197894"/>
                    <a:pt x="2197894" y="1902619"/>
                    <a:pt x="2197894" y="1540669"/>
                  </a:cubicBezTo>
                  <a:lnTo>
                    <a:pt x="2197894" y="1102519"/>
                  </a:lnTo>
                  <a:lnTo>
                    <a:pt x="2197894" y="883444"/>
                  </a:lnTo>
                  <a:lnTo>
                    <a:pt x="2197894" y="664369"/>
                  </a:lnTo>
                  <a:cubicBezTo>
                    <a:pt x="2198846" y="302419"/>
                    <a:pt x="1903571" y="7144"/>
                    <a:pt x="1541621" y="7144"/>
                  </a:cubicBezTo>
                  <a:close/>
                  <a:moveTo>
                    <a:pt x="1760696" y="1541621"/>
                  </a:moveTo>
                  <a:cubicBezTo>
                    <a:pt x="1760696" y="1662589"/>
                    <a:pt x="1662589" y="1760696"/>
                    <a:pt x="1541621" y="1760696"/>
                  </a:cubicBezTo>
                  <a:lnTo>
                    <a:pt x="664369" y="1760696"/>
                  </a:lnTo>
                  <a:cubicBezTo>
                    <a:pt x="543401" y="1760696"/>
                    <a:pt x="445294" y="1662589"/>
                    <a:pt x="445294" y="1541621"/>
                  </a:cubicBezTo>
                  <a:cubicBezTo>
                    <a:pt x="445294" y="1420654"/>
                    <a:pt x="543401" y="1322546"/>
                    <a:pt x="664369" y="1322546"/>
                  </a:cubicBezTo>
                  <a:lnTo>
                    <a:pt x="1759744" y="1322546"/>
                  </a:lnTo>
                  <a:lnTo>
                    <a:pt x="1759744" y="1541621"/>
                  </a:lnTo>
                  <a:close/>
                </a:path>
              </a:pathLst>
            </a:custGeom>
            <a:gradFill>
              <a:gsLst>
                <a:gs pos="0">
                  <a:srgbClr val="FDB515"/>
                </a:gs>
                <a:gs pos="100000">
                  <a:srgbClr val="EC008C"/>
                </a:gs>
              </a:gsLst>
              <a:lin ang="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29A2E2B-FC95-43DC-99BF-0C6393FDC762}"/>
                </a:ext>
              </a:extLst>
            </p:cNvPr>
            <p:cNvSpPr/>
            <p:nvPr/>
          </p:nvSpPr>
          <p:spPr>
            <a:xfrm>
              <a:off x="7036593" y="3202781"/>
              <a:ext cx="533400" cy="447675"/>
            </a:xfrm>
            <a:custGeom>
              <a:avLst/>
              <a:gdLst>
                <a:gd name="connsiteX0" fmla="*/ 407194 w 533400"/>
                <a:gd name="connsiteY0" fmla="*/ 7144 h 447675"/>
                <a:gd name="connsiteX1" fmla="*/ 7144 w 533400"/>
                <a:gd name="connsiteY1" fmla="*/ 7144 h 447675"/>
                <a:gd name="connsiteX2" fmla="*/ 7144 w 533400"/>
                <a:gd name="connsiteY2" fmla="*/ 446246 h 447675"/>
                <a:gd name="connsiteX3" fmla="*/ 533876 w 533400"/>
                <a:gd name="connsiteY3" fmla="*/ 446246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447675">
                  <a:moveTo>
                    <a:pt x="407194" y="7144"/>
                  </a:moveTo>
                  <a:lnTo>
                    <a:pt x="7144" y="7144"/>
                  </a:lnTo>
                  <a:lnTo>
                    <a:pt x="7144" y="446246"/>
                  </a:lnTo>
                  <a:lnTo>
                    <a:pt x="533876" y="446246"/>
                  </a:lnTo>
                  <a:close/>
                </a:path>
              </a:pathLst>
            </a:custGeom>
            <a:solidFill>
              <a:srgbClr val="EC00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333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521" y="554669"/>
            <a:ext cx="11091672" cy="449354"/>
          </a:xfrm>
        </p:spPr>
        <p:txBody>
          <a:bodyPr bIns="18288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521" y="1524000"/>
            <a:ext cx="11091672" cy="1392176"/>
          </a:xfrm>
        </p:spPr>
        <p:txBody>
          <a:bodyPr>
            <a:sp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-3392424" y="3392424"/>
            <a:ext cx="6858000" cy="73152"/>
          </a:xfrm>
          <a:prstGeom prst="rect">
            <a:avLst/>
          </a:prstGeom>
          <a:gradFill flip="none" rotWithShape="1"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11458004" y="6384079"/>
            <a:ext cx="389493" cy="290912"/>
            <a:chOff x="6322" y="3604"/>
            <a:chExt cx="806" cy="602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6322" y="3604"/>
              <a:ext cx="600" cy="602"/>
            </a:xfrm>
            <a:custGeom>
              <a:avLst/>
              <a:gdLst>
                <a:gd name="T0" fmla="*/ 581 w 831"/>
                <a:gd name="T1" fmla="*/ 0 h 831"/>
                <a:gd name="T2" fmla="*/ 93 w 831"/>
                <a:gd name="T3" fmla="*/ 0 h 831"/>
                <a:gd name="T4" fmla="*/ 142 w 831"/>
                <a:gd name="T5" fmla="*/ 166 h 831"/>
                <a:gd name="T6" fmla="*/ 581 w 831"/>
                <a:gd name="T7" fmla="*/ 166 h 831"/>
                <a:gd name="T8" fmla="*/ 664 w 831"/>
                <a:gd name="T9" fmla="*/ 250 h 831"/>
                <a:gd name="T10" fmla="*/ 664 w 831"/>
                <a:gd name="T11" fmla="*/ 333 h 831"/>
                <a:gd name="T12" fmla="*/ 249 w 831"/>
                <a:gd name="T13" fmla="*/ 333 h 831"/>
                <a:gd name="T14" fmla="*/ 0 w 831"/>
                <a:gd name="T15" fmla="*/ 582 h 831"/>
                <a:gd name="T16" fmla="*/ 249 w 831"/>
                <a:gd name="T17" fmla="*/ 831 h 831"/>
                <a:gd name="T18" fmla="*/ 581 w 831"/>
                <a:gd name="T19" fmla="*/ 831 h 831"/>
                <a:gd name="T20" fmla="*/ 831 w 831"/>
                <a:gd name="T21" fmla="*/ 582 h 831"/>
                <a:gd name="T22" fmla="*/ 831 w 831"/>
                <a:gd name="T23" fmla="*/ 416 h 831"/>
                <a:gd name="T24" fmla="*/ 831 w 831"/>
                <a:gd name="T25" fmla="*/ 333 h 831"/>
                <a:gd name="T26" fmla="*/ 831 w 831"/>
                <a:gd name="T27" fmla="*/ 250 h 831"/>
                <a:gd name="T28" fmla="*/ 581 w 831"/>
                <a:gd name="T29" fmla="*/ 0 h 831"/>
                <a:gd name="T30" fmla="*/ 664 w 831"/>
                <a:gd name="T31" fmla="*/ 582 h 831"/>
                <a:gd name="T32" fmla="*/ 581 w 831"/>
                <a:gd name="T33" fmla="*/ 665 h 831"/>
                <a:gd name="T34" fmla="*/ 249 w 831"/>
                <a:gd name="T35" fmla="*/ 665 h 831"/>
                <a:gd name="T36" fmla="*/ 166 w 831"/>
                <a:gd name="T37" fmla="*/ 582 h 831"/>
                <a:gd name="T38" fmla="*/ 249 w 831"/>
                <a:gd name="T39" fmla="*/ 499 h 831"/>
                <a:gd name="T40" fmla="*/ 664 w 831"/>
                <a:gd name="T41" fmla="*/ 499 h 831"/>
                <a:gd name="T42" fmla="*/ 664 w 831"/>
                <a:gd name="T43" fmla="*/ 582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31" h="831">
                  <a:moveTo>
                    <a:pt x="581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581" y="166"/>
                    <a:pt x="581" y="166"/>
                    <a:pt x="581" y="166"/>
                  </a:cubicBezTo>
                  <a:cubicBezTo>
                    <a:pt x="627" y="166"/>
                    <a:pt x="664" y="204"/>
                    <a:pt x="664" y="250"/>
                  </a:cubicBezTo>
                  <a:cubicBezTo>
                    <a:pt x="664" y="333"/>
                    <a:pt x="664" y="333"/>
                    <a:pt x="664" y="33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112" y="333"/>
                    <a:pt x="0" y="444"/>
                    <a:pt x="0" y="582"/>
                  </a:cubicBezTo>
                  <a:cubicBezTo>
                    <a:pt x="0" y="719"/>
                    <a:pt x="112" y="831"/>
                    <a:pt x="249" y="831"/>
                  </a:cubicBezTo>
                  <a:cubicBezTo>
                    <a:pt x="581" y="831"/>
                    <a:pt x="581" y="831"/>
                    <a:pt x="581" y="831"/>
                  </a:cubicBezTo>
                  <a:cubicBezTo>
                    <a:pt x="719" y="831"/>
                    <a:pt x="831" y="719"/>
                    <a:pt x="831" y="582"/>
                  </a:cubicBezTo>
                  <a:cubicBezTo>
                    <a:pt x="831" y="416"/>
                    <a:pt x="831" y="416"/>
                    <a:pt x="831" y="416"/>
                  </a:cubicBezTo>
                  <a:cubicBezTo>
                    <a:pt x="831" y="333"/>
                    <a:pt x="831" y="333"/>
                    <a:pt x="831" y="333"/>
                  </a:cubicBezTo>
                  <a:cubicBezTo>
                    <a:pt x="831" y="250"/>
                    <a:pt x="831" y="250"/>
                    <a:pt x="831" y="250"/>
                  </a:cubicBezTo>
                  <a:cubicBezTo>
                    <a:pt x="831" y="112"/>
                    <a:pt x="719" y="0"/>
                    <a:pt x="581" y="0"/>
                  </a:cubicBezTo>
                  <a:close/>
                  <a:moveTo>
                    <a:pt x="664" y="582"/>
                  </a:moveTo>
                  <a:cubicBezTo>
                    <a:pt x="664" y="628"/>
                    <a:pt x="627" y="665"/>
                    <a:pt x="581" y="665"/>
                  </a:cubicBezTo>
                  <a:cubicBezTo>
                    <a:pt x="249" y="665"/>
                    <a:pt x="249" y="665"/>
                    <a:pt x="249" y="665"/>
                  </a:cubicBezTo>
                  <a:cubicBezTo>
                    <a:pt x="203" y="665"/>
                    <a:pt x="166" y="628"/>
                    <a:pt x="166" y="582"/>
                  </a:cubicBezTo>
                  <a:cubicBezTo>
                    <a:pt x="166" y="536"/>
                    <a:pt x="203" y="499"/>
                    <a:pt x="249" y="499"/>
                  </a:cubicBezTo>
                  <a:cubicBezTo>
                    <a:pt x="664" y="499"/>
                    <a:pt x="664" y="499"/>
                    <a:pt x="664" y="499"/>
                  </a:cubicBezTo>
                  <a:lnTo>
                    <a:pt x="664" y="582"/>
                  </a:lnTo>
                  <a:close/>
                </a:path>
              </a:pathLst>
            </a:custGeom>
            <a:gradFill>
              <a:gsLst>
                <a:gs pos="0">
                  <a:srgbClr val="FDB515"/>
                </a:gs>
                <a:gs pos="100000">
                  <a:srgbClr val="EC008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984" y="3845"/>
              <a:ext cx="144" cy="120"/>
            </a:xfrm>
            <a:custGeom>
              <a:avLst/>
              <a:gdLst>
                <a:gd name="T0" fmla="*/ 109 w 144"/>
                <a:gd name="T1" fmla="*/ 0 h 120"/>
                <a:gd name="T2" fmla="*/ 0 w 144"/>
                <a:gd name="T3" fmla="*/ 0 h 120"/>
                <a:gd name="T4" fmla="*/ 0 w 144"/>
                <a:gd name="T5" fmla="*/ 120 h 120"/>
                <a:gd name="T6" fmla="*/ 144 w 144"/>
                <a:gd name="T7" fmla="*/ 120 h 120"/>
                <a:gd name="T8" fmla="*/ 109 w 144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0">
                  <a:moveTo>
                    <a:pt x="109" y="0"/>
                  </a:moveTo>
                  <a:lnTo>
                    <a:pt x="0" y="0"/>
                  </a:lnTo>
                  <a:lnTo>
                    <a:pt x="0" y="120"/>
                  </a:lnTo>
                  <a:lnTo>
                    <a:pt x="144" y="12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56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11458004" y="6384079"/>
            <a:ext cx="389493" cy="290912"/>
            <a:chOff x="6322" y="3604"/>
            <a:chExt cx="806" cy="602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6322" y="3604"/>
              <a:ext cx="600" cy="602"/>
            </a:xfrm>
            <a:custGeom>
              <a:avLst/>
              <a:gdLst>
                <a:gd name="T0" fmla="*/ 581 w 831"/>
                <a:gd name="T1" fmla="*/ 0 h 831"/>
                <a:gd name="T2" fmla="*/ 93 w 831"/>
                <a:gd name="T3" fmla="*/ 0 h 831"/>
                <a:gd name="T4" fmla="*/ 142 w 831"/>
                <a:gd name="T5" fmla="*/ 166 h 831"/>
                <a:gd name="T6" fmla="*/ 581 w 831"/>
                <a:gd name="T7" fmla="*/ 166 h 831"/>
                <a:gd name="T8" fmla="*/ 664 w 831"/>
                <a:gd name="T9" fmla="*/ 250 h 831"/>
                <a:gd name="T10" fmla="*/ 664 w 831"/>
                <a:gd name="T11" fmla="*/ 333 h 831"/>
                <a:gd name="T12" fmla="*/ 249 w 831"/>
                <a:gd name="T13" fmla="*/ 333 h 831"/>
                <a:gd name="T14" fmla="*/ 0 w 831"/>
                <a:gd name="T15" fmla="*/ 582 h 831"/>
                <a:gd name="T16" fmla="*/ 249 w 831"/>
                <a:gd name="T17" fmla="*/ 831 h 831"/>
                <a:gd name="T18" fmla="*/ 581 w 831"/>
                <a:gd name="T19" fmla="*/ 831 h 831"/>
                <a:gd name="T20" fmla="*/ 831 w 831"/>
                <a:gd name="T21" fmla="*/ 582 h 831"/>
                <a:gd name="T22" fmla="*/ 831 w 831"/>
                <a:gd name="T23" fmla="*/ 416 h 831"/>
                <a:gd name="T24" fmla="*/ 831 w 831"/>
                <a:gd name="T25" fmla="*/ 333 h 831"/>
                <a:gd name="T26" fmla="*/ 831 w 831"/>
                <a:gd name="T27" fmla="*/ 250 h 831"/>
                <a:gd name="T28" fmla="*/ 581 w 831"/>
                <a:gd name="T29" fmla="*/ 0 h 831"/>
                <a:gd name="T30" fmla="*/ 664 w 831"/>
                <a:gd name="T31" fmla="*/ 582 h 831"/>
                <a:gd name="T32" fmla="*/ 581 w 831"/>
                <a:gd name="T33" fmla="*/ 665 h 831"/>
                <a:gd name="T34" fmla="*/ 249 w 831"/>
                <a:gd name="T35" fmla="*/ 665 h 831"/>
                <a:gd name="T36" fmla="*/ 166 w 831"/>
                <a:gd name="T37" fmla="*/ 582 h 831"/>
                <a:gd name="T38" fmla="*/ 249 w 831"/>
                <a:gd name="T39" fmla="*/ 499 h 831"/>
                <a:gd name="T40" fmla="*/ 664 w 831"/>
                <a:gd name="T41" fmla="*/ 499 h 831"/>
                <a:gd name="T42" fmla="*/ 664 w 831"/>
                <a:gd name="T43" fmla="*/ 582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31" h="831">
                  <a:moveTo>
                    <a:pt x="581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581" y="166"/>
                    <a:pt x="581" y="166"/>
                    <a:pt x="581" y="166"/>
                  </a:cubicBezTo>
                  <a:cubicBezTo>
                    <a:pt x="627" y="166"/>
                    <a:pt x="664" y="204"/>
                    <a:pt x="664" y="250"/>
                  </a:cubicBezTo>
                  <a:cubicBezTo>
                    <a:pt x="664" y="333"/>
                    <a:pt x="664" y="333"/>
                    <a:pt x="664" y="33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112" y="333"/>
                    <a:pt x="0" y="444"/>
                    <a:pt x="0" y="582"/>
                  </a:cubicBezTo>
                  <a:cubicBezTo>
                    <a:pt x="0" y="719"/>
                    <a:pt x="112" y="831"/>
                    <a:pt x="249" y="831"/>
                  </a:cubicBezTo>
                  <a:cubicBezTo>
                    <a:pt x="581" y="831"/>
                    <a:pt x="581" y="831"/>
                    <a:pt x="581" y="831"/>
                  </a:cubicBezTo>
                  <a:cubicBezTo>
                    <a:pt x="719" y="831"/>
                    <a:pt x="831" y="719"/>
                    <a:pt x="831" y="582"/>
                  </a:cubicBezTo>
                  <a:cubicBezTo>
                    <a:pt x="831" y="416"/>
                    <a:pt x="831" y="416"/>
                    <a:pt x="831" y="416"/>
                  </a:cubicBezTo>
                  <a:cubicBezTo>
                    <a:pt x="831" y="333"/>
                    <a:pt x="831" y="333"/>
                    <a:pt x="831" y="333"/>
                  </a:cubicBezTo>
                  <a:cubicBezTo>
                    <a:pt x="831" y="250"/>
                    <a:pt x="831" y="250"/>
                    <a:pt x="831" y="250"/>
                  </a:cubicBezTo>
                  <a:cubicBezTo>
                    <a:pt x="831" y="112"/>
                    <a:pt x="719" y="0"/>
                    <a:pt x="581" y="0"/>
                  </a:cubicBezTo>
                  <a:close/>
                  <a:moveTo>
                    <a:pt x="664" y="582"/>
                  </a:moveTo>
                  <a:cubicBezTo>
                    <a:pt x="664" y="628"/>
                    <a:pt x="627" y="665"/>
                    <a:pt x="581" y="665"/>
                  </a:cubicBezTo>
                  <a:cubicBezTo>
                    <a:pt x="249" y="665"/>
                    <a:pt x="249" y="665"/>
                    <a:pt x="249" y="665"/>
                  </a:cubicBezTo>
                  <a:cubicBezTo>
                    <a:pt x="203" y="665"/>
                    <a:pt x="166" y="628"/>
                    <a:pt x="166" y="582"/>
                  </a:cubicBezTo>
                  <a:cubicBezTo>
                    <a:pt x="166" y="536"/>
                    <a:pt x="203" y="499"/>
                    <a:pt x="249" y="499"/>
                  </a:cubicBezTo>
                  <a:cubicBezTo>
                    <a:pt x="664" y="499"/>
                    <a:pt x="664" y="499"/>
                    <a:pt x="664" y="499"/>
                  </a:cubicBezTo>
                  <a:lnTo>
                    <a:pt x="664" y="582"/>
                  </a:lnTo>
                  <a:close/>
                </a:path>
              </a:pathLst>
            </a:custGeom>
            <a:gradFill>
              <a:gsLst>
                <a:gs pos="0">
                  <a:srgbClr val="FDB515"/>
                </a:gs>
                <a:gs pos="100000">
                  <a:srgbClr val="EC008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6984" y="3845"/>
              <a:ext cx="144" cy="120"/>
            </a:xfrm>
            <a:custGeom>
              <a:avLst/>
              <a:gdLst>
                <a:gd name="T0" fmla="*/ 109 w 144"/>
                <a:gd name="T1" fmla="*/ 0 h 120"/>
                <a:gd name="T2" fmla="*/ 0 w 144"/>
                <a:gd name="T3" fmla="*/ 0 h 120"/>
                <a:gd name="T4" fmla="*/ 0 w 144"/>
                <a:gd name="T5" fmla="*/ 120 h 120"/>
                <a:gd name="T6" fmla="*/ 144 w 144"/>
                <a:gd name="T7" fmla="*/ 120 h 120"/>
                <a:gd name="T8" fmla="*/ 109 w 144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0">
                  <a:moveTo>
                    <a:pt x="109" y="0"/>
                  </a:moveTo>
                  <a:lnTo>
                    <a:pt x="0" y="0"/>
                  </a:lnTo>
                  <a:lnTo>
                    <a:pt x="0" y="120"/>
                  </a:lnTo>
                  <a:lnTo>
                    <a:pt x="144" y="12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381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3392424" y="3392424"/>
            <a:ext cx="6858000" cy="73152"/>
          </a:xfrm>
          <a:prstGeom prst="rect">
            <a:avLst/>
          </a:prstGeom>
          <a:gradFill flip="none" rotWithShape="1"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485" y="6382383"/>
            <a:ext cx="393012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0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893888"/>
            <a:ext cx="11091672" cy="1518364"/>
          </a:xfrm>
        </p:spPr>
        <p:txBody>
          <a:bodyPr>
            <a:spAutoFit/>
          </a:bodyPr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0" indent="0">
              <a:buFont typeface="Wingdings" panose="05000000000000000000" pitchFamily="2" charset="2"/>
              <a:buNone/>
              <a:defRPr/>
            </a:lvl2pPr>
            <a:lvl3pPr marL="0" indent="0">
              <a:buFont typeface="Wingdings" panose="05000000000000000000" pitchFamily="2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buFont typeface="Wingdings" panose="05000000000000000000" pitchFamily="2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buFont typeface="Wingdings" panose="05000000000000000000" pitchFamily="2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-3392424" y="3392424"/>
            <a:ext cx="6858000" cy="73152"/>
          </a:xfrm>
          <a:prstGeom prst="rect">
            <a:avLst/>
          </a:prstGeom>
          <a:gradFill flip="none" rotWithShape="1"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013824"/>
            <a:ext cx="11095037" cy="441192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Body Header text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546521" y="504702"/>
            <a:ext cx="11091672" cy="4985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8" name="Amdocs_Logomark">
            <a:extLst>
              <a:ext uri="{FF2B5EF4-FFF2-40B4-BE49-F238E27FC236}">
                <a16:creationId xmlns:a16="http://schemas.microsoft.com/office/drawing/2014/main" id="{85AF8333-79A1-4107-A0A7-73AE0B2350B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460289" y="6381483"/>
            <a:ext cx="384048" cy="285861"/>
            <a:chOff x="4624387" y="2333625"/>
            <a:chExt cx="2943225" cy="219075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B50AB5F-665C-4081-96D1-3D5B07AF4900}"/>
                </a:ext>
              </a:extLst>
            </p:cNvPr>
            <p:cNvSpPr/>
            <p:nvPr/>
          </p:nvSpPr>
          <p:spPr>
            <a:xfrm>
              <a:off x="4617243" y="2326481"/>
              <a:ext cx="2200275" cy="2200275"/>
            </a:xfrm>
            <a:custGeom>
              <a:avLst/>
              <a:gdLst>
                <a:gd name="connsiteX0" fmla="*/ 1541621 w 2200275"/>
                <a:gd name="connsiteY0" fmla="*/ 7144 h 2200275"/>
                <a:gd name="connsiteX1" fmla="*/ 254794 w 2200275"/>
                <a:gd name="connsiteY1" fmla="*/ 7144 h 2200275"/>
                <a:gd name="connsiteX2" fmla="*/ 381476 w 2200275"/>
                <a:gd name="connsiteY2" fmla="*/ 445294 h 2200275"/>
                <a:gd name="connsiteX3" fmla="*/ 1541621 w 2200275"/>
                <a:gd name="connsiteY3" fmla="*/ 445294 h 2200275"/>
                <a:gd name="connsiteX4" fmla="*/ 1760696 w 2200275"/>
                <a:gd name="connsiteY4" fmla="*/ 664369 h 2200275"/>
                <a:gd name="connsiteX5" fmla="*/ 1760696 w 2200275"/>
                <a:gd name="connsiteY5" fmla="*/ 883444 h 2200275"/>
                <a:gd name="connsiteX6" fmla="*/ 664369 w 2200275"/>
                <a:gd name="connsiteY6" fmla="*/ 883444 h 2200275"/>
                <a:gd name="connsiteX7" fmla="*/ 7144 w 2200275"/>
                <a:gd name="connsiteY7" fmla="*/ 1540669 h 2200275"/>
                <a:gd name="connsiteX8" fmla="*/ 664369 w 2200275"/>
                <a:gd name="connsiteY8" fmla="*/ 2197894 h 2200275"/>
                <a:gd name="connsiteX9" fmla="*/ 1540669 w 2200275"/>
                <a:gd name="connsiteY9" fmla="*/ 2197894 h 2200275"/>
                <a:gd name="connsiteX10" fmla="*/ 2197894 w 2200275"/>
                <a:gd name="connsiteY10" fmla="*/ 1540669 h 2200275"/>
                <a:gd name="connsiteX11" fmla="*/ 2197894 w 2200275"/>
                <a:gd name="connsiteY11" fmla="*/ 1102519 h 2200275"/>
                <a:gd name="connsiteX12" fmla="*/ 2197894 w 2200275"/>
                <a:gd name="connsiteY12" fmla="*/ 883444 h 2200275"/>
                <a:gd name="connsiteX13" fmla="*/ 2197894 w 2200275"/>
                <a:gd name="connsiteY13" fmla="*/ 664369 h 2200275"/>
                <a:gd name="connsiteX14" fmla="*/ 1541621 w 2200275"/>
                <a:gd name="connsiteY14" fmla="*/ 7144 h 2200275"/>
                <a:gd name="connsiteX15" fmla="*/ 1760696 w 2200275"/>
                <a:gd name="connsiteY15" fmla="*/ 1541621 h 2200275"/>
                <a:gd name="connsiteX16" fmla="*/ 1541621 w 2200275"/>
                <a:gd name="connsiteY16" fmla="*/ 1760696 h 2200275"/>
                <a:gd name="connsiteX17" fmla="*/ 664369 w 2200275"/>
                <a:gd name="connsiteY17" fmla="*/ 1760696 h 2200275"/>
                <a:gd name="connsiteX18" fmla="*/ 445294 w 2200275"/>
                <a:gd name="connsiteY18" fmla="*/ 1541621 h 2200275"/>
                <a:gd name="connsiteX19" fmla="*/ 664369 w 2200275"/>
                <a:gd name="connsiteY19" fmla="*/ 1322546 h 2200275"/>
                <a:gd name="connsiteX20" fmla="*/ 1759744 w 2200275"/>
                <a:gd name="connsiteY20" fmla="*/ 1322546 h 2200275"/>
                <a:gd name="connsiteX21" fmla="*/ 1759744 w 2200275"/>
                <a:gd name="connsiteY21" fmla="*/ 1541621 h 220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00275" h="2200275">
                  <a:moveTo>
                    <a:pt x="1541621" y="7144"/>
                  </a:moveTo>
                  <a:lnTo>
                    <a:pt x="254794" y="7144"/>
                  </a:lnTo>
                  <a:lnTo>
                    <a:pt x="381476" y="445294"/>
                  </a:lnTo>
                  <a:lnTo>
                    <a:pt x="1541621" y="445294"/>
                  </a:lnTo>
                  <a:cubicBezTo>
                    <a:pt x="1662589" y="445294"/>
                    <a:pt x="1760696" y="543401"/>
                    <a:pt x="1760696" y="664369"/>
                  </a:cubicBezTo>
                  <a:lnTo>
                    <a:pt x="1760696" y="883444"/>
                  </a:lnTo>
                  <a:lnTo>
                    <a:pt x="664369" y="883444"/>
                  </a:lnTo>
                  <a:cubicBezTo>
                    <a:pt x="301466" y="883444"/>
                    <a:pt x="7144" y="1178719"/>
                    <a:pt x="7144" y="1540669"/>
                  </a:cubicBezTo>
                  <a:cubicBezTo>
                    <a:pt x="7144" y="1903571"/>
                    <a:pt x="302419" y="2197894"/>
                    <a:pt x="664369" y="2197894"/>
                  </a:cubicBezTo>
                  <a:lnTo>
                    <a:pt x="1540669" y="2197894"/>
                  </a:lnTo>
                  <a:cubicBezTo>
                    <a:pt x="1903571" y="2197894"/>
                    <a:pt x="2197894" y="1902619"/>
                    <a:pt x="2197894" y="1540669"/>
                  </a:cubicBezTo>
                  <a:lnTo>
                    <a:pt x="2197894" y="1102519"/>
                  </a:lnTo>
                  <a:lnTo>
                    <a:pt x="2197894" y="883444"/>
                  </a:lnTo>
                  <a:lnTo>
                    <a:pt x="2197894" y="664369"/>
                  </a:lnTo>
                  <a:cubicBezTo>
                    <a:pt x="2198846" y="302419"/>
                    <a:pt x="1903571" y="7144"/>
                    <a:pt x="1541621" y="7144"/>
                  </a:cubicBezTo>
                  <a:close/>
                  <a:moveTo>
                    <a:pt x="1760696" y="1541621"/>
                  </a:moveTo>
                  <a:cubicBezTo>
                    <a:pt x="1760696" y="1662589"/>
                    <a:pt x="1662589" y="1760696"/>
                    <a:pt x="1541621" y="1760696"/>
                  </a:cubicBezTo>
                  <a:lnTo>
                    <a:pt x="664369" y="1760696"/>
                  </a:lnTo>
                  <a:cubicBezTo>
                    <a:pt x="543401" y="1760696"/>
                    <a:pt x="445294" y="1662589"/>
                    <a:pt x="445294" y="1541621"/>
                  </a:cubicBezTo>
                  <a:cubicBezTo>
                    <a:pt x="445294" y="1420654"/>
                    <a:pt x="543401" y="1322546"/>
                    <a:pt x="664369" y="1322546"/>
                  </a:cubicBezTo>
                  <a:lnTo>
                    <a:pt x="1759744" y="1322546"/>
                  </a:lnTo>
                  <a:lnTo>
                    <a:pt x="1759744" y="1541621"/>
                  </a:lnTo>
                  <a:close/>
                </a:path>
              </a:pathLst>
            </a:custGeom>
            <a:gradFill>
              <a:gsLst>
                <a:gs pos="0">
                  <a:srgbClr val="FDB515"/>
                </a:gs>
                <a:gs pos="100000">
                  <a:srgbClr val="EC008C"/>
                </a:gs>
              </a:gsLst>
              <a:lin ang="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6291AFB-5583-46AB-A64F-61D83C1AECEC}"/>
                </a:ext>
              </a:extLst>
            </p:cNvPr>
            <p:cNvSpPr/>
            <p:nvPr/>
          </p:nvSpPr>
          <p:spPr>
            <a:xfrm>
              <a:off x="7036593" y="3202781"/>
              <a:ext cx="533400" cy="447675"/>
            </a:xfrm>
            <a:custGeom>
              <a:avLst/>
              <a:gdLst>
                <a:gd name="connsiteX0" fmla="*/ 407194 w 533400"/>
                <a:gd name="connsiteY0" fmla="*/ 7144 h 447675"/>
                <a:gd name="connsiteX1" fmla="*/ 7144 w 533400"/>
                <a:gd name="connsiteY1" fmla="*/ 7144 h 447675"/>
                <a:gd name="connsiteX2" fmla="*/ 7144 w 533400"/>
                <a:gd name="connsiteY2" fmla="*/ 446246 h 447675"/>
                <a:gd name="connsiteX3" fmla="*/ 533876 w 533400"/>
                <a:gd name="connsiteY3" fmla="*/ 446246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447675">
                  <a:moveTo>
                    <a:pt x="407194" y="7144"/>
                  </a:moveTo>
                  <a:lnTo>
                    <a:pt x="7144" y="7144"/>
                  </a:lnTo>
                  <a:lnTo>
                    <a:pt x="7144" y="446246"/>
                  </a:lnTo>
                  <a:lnTo>
                    <a:pt x="533876" y="446246"/>
                  </a:lnTo>
                  <a:close/>
                </a:path>
              </a:pathLst>
            </a:custGeom>
            <a:solidFill>
              <a:srgbClr val="EC00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960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ank You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730883" y="3075057"/>
            <a:ext cx="2730235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Thank you</a:t>
            </a:r>
          </a:p>
        </p:txBody>
      </p:sp>
      <p:sp>
        <p:nvSpPr>
          <p:cNvPr id="15" name="Freeform: Shape 9"/>
          <p:cNvSpPr>
            <a:spLocks/>
          </p:cNvSpPr>
          <p:nvPr userDrawn="1"/>
        </p:nvSpPr>
        <p:spPr bwMode="auto">
          <a:xfrm flipH="1">
            <a:off x="4770120" y="3012450"/>
            <a:ext cx="2651760" cy="73152"/>
          </a:xfrm>
          <a:custGeom>
            <a:avLst/>
            <a:gdLst>
              <a:gd name="connsiteX0" fmla="*/ 2714641 w 2825755"/>
              <a:gd name="connsiteY0" fmla="*/ 91440 h 91440"/>
              <a:gd name="connsiteX1" fmla="*/ 64310 w 2825755"/>
              <a:gd name="connsiteY1" fmla="*/ 91440 h 91440"/>
              <a:gd name="connsiteX2" fmla="*/ 64310 w 2825755"/>
              <a:gd name="connsiteY2" fmla="*/ 91133 h 91440"/>
              <a:gd name="connsiteX3" fmla="*/ 0 w 2825755"/>
              <a:gd name="connsiteY3" fmla="*/ 91133 h 91440"/>
              <a:gd name="connsiteX4" fmla="*/ 33415 w 2825755"/>
              <a:gd name="connsiteY4" fmla="*/ 0 h 91440"/>
              <a:gd name="connsiteX5" fmla="*/ 64310 w 2825755"/>
              <a:gd name="connsiteY5" fmla="*/ 75 h 91440"/>
              <a:gd name="connsiteX6" fmla="*/ 64310 w 2825755"/>
              <a:gd name="connsiteY6" fmla="*/ 0 h 91440"/>
              <a:gd name="connsiteX7" fmla="*/ 1992392 w 2825755"/>
              <a:gd name="connsiteY7" fmla="*/ 0 h 91440"/>
              <a:gd name="connsiteX8" fmla="*/ 2714641 w 2825755"/>
              <a:gd name="connsiteY8" fmla="*/ 0 h 91440"/>
              <a:gd name="connsiteX9" fmla="*/ 2825755 w 2825755"/>
              <a:gd name="connsiteY9" fmla="*/ 0 h 91440"/>
              <a:gd name="connsiteX10" fmla="*/ 2792340 w 2825755"/>
              <a:gd name="connsiteY10" fmla="*/ 91133 h 91440"/>
              <a:gd name="connsiteX11" fmla="*/ 2714641 w 2825755"/>
              <a:gd name="connsiteY11" fmla="*/ 90944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5755" h="91440">
                <a:moveTo>
                  <a:pt x="2714641" y="91440"/>
                </a:moveTo>
                <a:lnTo>
                  <a:pt x="64310" y="91440"/>
                </a:lnTo>
                <a:lnTo>
                  <a:pt x="64310" y="91133"/>
                </a:lnTo>
                <a:lnTo>
                  <a:pt x="0" y="91133"/>
                </a:lnTo>
                <a:lnTo>
                  <a:pt x="33415" y="0"/>
                </a:lnTo>
                <a:lnTo>
                  <a:pt x="64310" y="75"/>
                </a:lnTo>
                <a:lnTo>
                  <a:pt x="64310" y="0"/>
                </a:lnTo>
                <a:lnTo>
                  <a:pt x="1992392" y="0"/>
                </a:lnTo>
                <a:lnTo>
                  <a:pt x="2714641" y="0"/>
                </a:lnTo>
                <a:lnTo>
                  <a:pt x="2825755" y="0"/>
                </a:lnTo>
                <a:lnTo>
                  <a:pt x="2792340" y="91133"/>
                </a:lnTo>
                <a:lnTo>
                  <a:pt x="2714641" y="909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grpSp>
        <p:nvGrpSpPr>
          <p:cNvPr id="6" name="Amdocs_Logomark">
            <a:extLst>
              <a:ext uri="{FF2B5EF4-FFF2-40B4-BE49-F238E27FC236}">
                <a16:creationId xmlns:a16="http://schemas.microsoft.com/office/drawing/2014/main" id="{DBB6117C-64E4-42AE-98EA-649545ED915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460289" y="6381483"/>
            <a:ext cx="384048" cy="285861"/>
            <a:chOff x="4624387" y="2333625"/>
            <a:chExt cx="2943225" cy="219075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76C6668-AA8E-45DB-AF86-835039D12285}"/>
                </a:ext>
              </a:extLst>
            </p:cNvPr>
            <p:cNvSpPr/>
            <p:nvPr/>
          </p:nvSpPr>
          <p:spPr>
            <a:xfrm>
              <a:off x="4617243" y="2326481"/>
              <a:ext cx="2200275" cy="2200275"/>
            </a:xfrm>
            <a:custGeom>
              <a:avLst/>
              <a:gdLst>
                <a:gd name="connsiteX0" fmla="*/ 1541621 w 2200275"/>
                <a:gd name="connsiteY0" fmla="*/ 7144 h 2200275"/>
                <a:gd name="connsiteX1" fmla="*/ 254794 w 2200275"/>
                <a:gd name="connsiteY1" fmla="*/ 7144 h 2200275"/>
                <a:gd name="connsiteX2" fmla="*/ 381476 w 2200275"/>
                <a:gd name="connsiteY2" fmla="*/ 445294 h 2200275"/>
                <a:gd name="connsiteX3" fmla="*/ 1541621 w 2200275"/>
                <a:gd name="connsiteY3" fmla="*/ 445294 h 2200275"/>
                <a:gd name="connsiteX4" fmla="*/ 1760696 w 2200275"/>
                <a:gd name="connsiteY4" fmla="*/ 664369 h 2200275"/>
                <a:gd name="connsiteX5" fmla="*/ 1760696 w 2200275"/>
                <a:gd name="connsiteY5" fmla="*/ 883444 h 2200275"/>
                <a:gd name="connsiteX6" fmla="*/ 664369 w 2200275"/>
                <a:gd name="connsiteY6" fmla="*/ 883444 h 2200275"/>
                <a:gd name="connsiteX7" fmla="*/ 7144 w 2200275"/>
                <a:gd name="connsiteY7" fmla="*/ 1540669 h 2200275"/>
                <a:gd name="connsiteX8" fmla="*/ 664369 w 2200275"/>
                <a:gd name="connsiteY8" fmla="*/ 2197894 h 2200275"/>
                <a:gd name="connsiteX9" fmla="*/ 1540669 w 2200275"/>
                <a:gd name="connsiteY9" fmla="*/ 2197894 h 2200275"/>
                <a:gd name="connsiteX10" fmla="*/ 2197894 w 2200275"/>
                <a:gd name="connsiteY10" fmla="*/ 1540669 h 2200275"/>
                <a:gd name="connsiteX11" fmla="*/ 2197894 w 2200275"/>
                <a:gd name="connsiteY11" fmla="*/ 1102519 h 2200275"/>
                <a:gd name="connsiteX12" fmla="*/ 2197894 w 2200275"/>
                <a:gd name="connsiteY12" fmla="*/ 883444 h 2200275"/>
                <a:gd name="connsiteX13" fmla="*/ 2197894 w 2200275"/>
                <a:gd name="connsiteY13" fmla="*/ 664369 h 2200275"/>
                <a:gd name="connsiteX14" fmla="*/ 1541621 w 2200275"/>
                <a:gd name="connsiteY14" fmla="*/ 7144 h 2200275"/>
                <a:gd name="connsiteX15" fmla="*/ 1760696 w 2200275"/>
                <a:gd name="connsiteY15" fmla="*/ 1541621 h 2200275"/>
                <a:gd name="connsiteX16" fmla="*/ 1541621 w 2200275"/>
                <a:gd name="connsiteY16" fmla="*/ 1760696 h 2200275"/>
                <a:gd name="connsiteX17" fmla="*/ 664369 w 2200275"/>
                <a:gd name="connsiteY17" fmla="*/ 1760696 h 2200275"/>
                <a:gd name="connsiteX18" fmla="*/ 445294 w 2200275"/>
                <a:gd name="connsiteY18" fmla="*/ 1541621 h 2200275"/>
                <a:gd name="connsiteX19" fmla="*/ 664369 w 2200275"/>
                <a:gd name="connsiteY19" fmla="*/ 1322546 h 2200275"/>
                <a:gd name="connsiteX20" fmla="*/ 1759744 w 2200275"/>
                <a:gd name="connsiteY20" fmla="*/ 1322546 h 2200275"/>
                <a:gd name="connsiteX21" fmla="*/ 1759744 w 2200275"/>
                <a:gd name="connsiteY21" fmla="*/ 1541621 h 220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00275" h="2200275">
                  <a:moveTo>
                    <a:pt x="1541621" y="7144"/>
                  </a:moveTo>
                  <a:lnTo>
                    <a:pt x="254794" y="7144"/>
                  </a:lnTo>
                  <a:lnTo>
                    <a:pt x="381476" y="445294"/>
                  </a:lnTo>
                  <a:lnTo>
                    <a:pt x="1541621" y="445294"/>
                  </a:lnTo>
                  <a:cubicBezTo>
                    <a:pt x="1662589" y="445294"/>
                    <a:pt x="1760696" y="543401"/>
                    <a:pt x="1760696" y="664369"/>
                  </a:cubicBezTo>
                  <a:lnTo>
                    <a:pt x="1760696" y="883444"/>
                  </a:lnTo>
                  <a:lnTo>
                    <a:pt x="664369" y="883444"/>
                  </a:lnTo>
                  <a:cubicBezTo>
                    <a:pt x="301466" y="883444"/>
                    <a:pt x="7144" y="1178719"/>
                    <a:pt x="7144" y="1540669"/>
                  </a:cubicBezTo>
                  <a:cubicBezTo>
                    <a:pt x="7144" y="1903571"/>
                    <a:pt x="302419" y="2197894"/>
                    <a:pt x="664369" y="2197894"/>
                  </a:cubicBezTo>
                  <a:lnTo>
                    <a:pt x="1540669" y="2197894"/>
                  </a:lnTo>
                  <a:cubicBezTo>
                    <a:pt x="1903571" y="2197894"/>
                    <a:pt x="2197894" y="1902619"/>
                    <a:pt x="2197894" y="1540669"/>
                  </a:cubicBezTo>
                  <a:lnTo>
                    <a:pt x="2197894" y="1102519"/>
                  </a:lnTo>
                  <a:lnTo>
                    <a:pt x="2197894" y="883444"/>
                  </a:lnTo>
                  <a:lnTo>
                    <a:pt x="2197894" y="664369"/>
                  </a:lnTo>
                  <a:cubicBezTo>
                    <a:pt x="2198846" y="302419"/>
                    <a:pt x="1903571" y="7144"/>
                    <a:pt x="1541621" y="7144"/>
                  </a:cubicBezTo>
                  <a:close/>
                  <a:moveTo>
                    <a:pt x="1760696" y="1541621"/>
                  </a:moveTo>
                  <a:cubicBezTo>
                    <a:pt x="1760696" y="1662589"/>
                    <a:pt x="1662589" y="1760696"/>
                    <a:pt x="1541621" y="1760696"/>
                  </a:cubicBezTo>
                  <a:lnTo>
                    <a:pt x="664369" y="1760696"/>
                  </a:lnTo>
                  <a:cubicBezTo>
                    <a:pt x="543401" y="1760696"/>
                    <a:pt x="445294" y="1662589"/>
                    <a:pt x="445294" y="1541621"/>
                  </a:cubicBezTo>
                  <a:cubicBezTo>
                    <a:pt x="445294" y="1420654"/>
                    <a:pt x="543401" y="1322546"/>
                    <a:pt x="664369" y="1322546"/>
                  </a:cubicBezTo>
                  <a:lnTo>
                    <a:pt x="1759744" y="1322546"/>
                  </a:lnTo>
                  <a:lnTo>
                    <a:pt x="1759744" y="154162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5FFB97E-BCFA-4CA4-B285-2D16915A3DC1}"/>
                </a:ext>
              </a:extLst>
            </p:cNvPr>
            <p:cNvSpPr/>
            <p:nvPr/>
          </p:nvSpPr>
          <p:spPr>
            <a:xfrm>
              <a:off x="7036593" y="3202781"/>
              <a:ext cx="533400" cy="447675"/>
            </a:xfrm>
            <a:custGeom>
              <a:avLst/>
              <a:gdLst>
                <a:gd name="connsiteX0" fmla="*/ 407194 w 533400"/>
                <a:gd name="connsiteY0" fmla="*/ 7144 h 447675"/>
                <a:gd name="connsiteX1" fmla="*/ 7144 w 533400"/>
                <a:gd name="connsiteY1" fmla="*/ 7144 h 447675"/>
                <a:gd name="connsiteX2" fmla="*/ 7144 w 533400"/>
                <a:gd name="connsiteY2" fmla="*/ 446246 h 447675"/>
                <a:gd name="connsiteX3" fmla="*/ 533876 w 533400"/>
                <a:gd name="connsiteY3" fmla="*/ 446246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447675">
                  <a:moveTo>
                    <a:pt x="407194" y="7144"/>
                  </a:moveTo>
                  <a:lnTo>
                    <a:pt x="7144" y="7144"/>
                  </a:lnTo>
                  <a:lnTo>
                    <a:pt x="7144" y="446246"/>
                  </a:lnTo>
                  <a:lnTo>
                    <a:pt x="533876" y="44624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2529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521" y="450025"/>
            <a:ext cx="11091672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11091672" cy="4747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950EFBC-B4A7-B547-9FB6-72FAAB4F8303}"/>
              </a:ext>
            </a:extLst>
          </p:cNvPr>
          <p:cNvSpPr txBox="1">
            <a:spLocks/>
          </p:cNvSpPr>
          <p:nvPr userDrawn="1"/>
        </p:nvSpPr>
        <p:spPr>
          <a:xfrm>
            <a:off x="548642" y="6347389"/>
            <a:ext cx="629893" cy="365125"/>
          </a:xfrm>
          <a:prstGeom prst="rect">
            <a:avLst/>
          </a:prstGeom>
        </p:spPr>
        <p:txBody>
          <a:bodyPr vert="horz" lIns="0" tIns="45696" rIns="91392" bIns="45696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C81157-9992-4BD3-B8A9-14B1E5882052}" type="slidenum">
              <a:rPr lang="en-US" sz="1200" smtClean="0">
                <a:solidFill>
                  <a:srgbClr val="6E7CA0"/>
                </a:solidFill>
              </a:rPr>
              <a:t>‹#›</a:t>
            </a:fld>
            <a:endParaRPr lang="en-US" sz="1200" dirty="0">
              <a:solidFill>
                <a:srgbClr val="6E7C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7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852" rtl="0" eaLnBrk="1" latinLnBrk="0" hangingPunct="1">
        <a:lnSpc>
          <a:spcPct val="100000"/>
        </a:lnSpc>
        <a:spcBef>
          <a:spcPct val="0"/>
        </a:spcBef>
        <a:buNone/>
        <a:defRPr sz="3598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3852" rtl="0" eaLnBrk="1" latinLnBrk="0" hangingPunct="1">
        <a:lnSpc>
          <a:spcPct val="100000"/>
        </a:lnSpc>
        <a:spcBef>
          <a:spcPts val="1000"/>
        </a:spcBef>
        <a:buFontTx/>
        <a:buNone/>
        <a:defRPr sz="1998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3852" rtl="0" eaLnBrk="1" latinLnBrk="0" hangingPunct="1">
        <a:lnSpc>
          <a:spcPct val="100000"/>
        </a:lnSpc>
        <a:spcBef>
          <a:spcPts val="500"/>
        </a:spcBef>
        <a:buFontTx/>
        <a:buNone/>
        <a:defRPr sz="1798" kern="1200">
          <a:solidFill>
            <a:srgbClr val="626469"/>
          </a:solidFill>
          <a:latin typeface="+mn-lt"/>
          <a:ea typeface="+mn-ea"/>
          <a:cs typeface="+mn-cs"/>
        </a:defRPr>
      </a:lvl2pPr>
      <a:lvl3pPr marL="0" indent="0" algn="l" defTabSz="913852" rtl="0" eaLnBrk="1" latinLnBrk="0" hangingPunct="1">
        <a:lnSpc>
          <a:spcPct val="100000"/>
        </a:lnSpc>
        <a:spcBef>
          <a:spcPts val="500"/>
        </a:spcBef>
        <a:buFontTx/>
        <a:buNone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0" indent="0" algn="l" defTabSz="913852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0" indent="0" algn="l" defTabSz="913852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3092" indent="-228462" algn="l" defTabSz="9138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70017" indent="-228462" algn="l" defTabSz="9138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6943" indent="-228462" algn="l" defTabSz="9138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3868" indent="-228462" algn="l" defTabSz="9138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926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852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8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3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8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4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6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3960">
          <p15:clr>
            <a:srgbClr val="F26B43"/>
          </p15:clr>
        </p15:guide>
        <p15:guide id="3" orient="horz" pos="345">
          <p15:clr>
            <a:srgbClr val="F26B43"/>
          </p15:clr>
        </p15:guide>
        <p15:guide id="4" pos="345">
          <p15:clr>
            <a:srgbClr val="F26B43"/>
          </p15:clr>
        </p15:guide>
        <p15:guide id="5" pos="7334">
          <p15:clr>
            <a:srgbClr val="F26B43"/>
          </p15:clr>
        </p15:guide>
        <p15:guide id="7" orient="horz" pos="960">
          <p15:clr>
            <a:srgbClr val="A4A3A4"/>
          </p15:clr>
        </p15:guide>
        <p15:guide id="12" orient="horz" pos="2160">
          <p15:clr>
            <a:srgbClr val="A4A3A4"/>
          </p15:clr>
        </p15:guide>
        <p15:guide id="13" orient="horz" pos="632">
          <p15:clr>
            <a:srgbClr val="A4A3A4"/>
          </p15:clr>
        </p15:guide>
        <p15:guide id="14" orient="horz" pos="1193">
          <p15:clr>
            <a:srgbClr val="A4A3A4"/>
          </p15:clr>
        </p15:guide>
        <p15:guide id="15" orient="horz" pos="1422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521" y="450025"/>
            <a:ext cx="11091672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11091672" cy="4747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548640" y="6347385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C81157-9992-4BD3-B8A9-14B1E5882052}" type="slidenum">
              <a:rPr lang="en-US" sz="1200" smtClean="0">
                <a:solidFill>
                  <a:srgbClr val="6E7CA0"/>
                </a:solidFill>
              </a:rPr>
              <a:t>‹#›</a:t>
            </a:fld>
            <a:endParaRPr lang="en-US" sz="1200" dirty="0">
              <a:solidFill>
                <a:srgbClr val="6E7C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3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>
          <a:solidFill>
            <a:srgbClr val="626469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3960">
          <p15:clr>
            <a:srgbClr val="F26B43"/>
          </p15:clr>
        </p15:guide>
        <p15:guide id="3" orient="horz" pos="345">
          <p15:clr>
            <a:srgbClr val="F26B43"/>
          </p15:clr>
        </p15:guide>
        <p15:guide id="4" pos="345">
          <p15:clr>
            <a:srgbClr val="F26B43"/>
          </p15:clr>
        </p15:guide>
        <p15:guide id="5" pos="7334">
          <p15:clr>
            <a:srgbClr val="F26B43"/>
          </p15:clr>
        </p15:guide>
        <p15:guide id="7" orient="horz" pos="960">
          <p15:clr>
            <a:srgbClr val="A4A3A4"/>
          </p15:clr>
        </p15:guide>
        <p15:guide id="12" orient="horz" pos="2160">
          <p15:clr>
            <a:srgbClr val="A4A3A4"/>
          </p15:clr>
        </p15:guide>
        <p15:guide id="13" orient="horz" pos="632">
          <p15:clr>
            <a:srgbClr val="A4A3A4"/>
          </p15:clr>
        </p15:guide>
        <p15:guide id="14" orient="horz" pos="1193">
          <p15:clr>
            <a:srgbClr val="A4A3A4"/>
          </p15:clr>
        </p15:guide>
        <p15:guide id="15" orient="horz" pos="1422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521" y="450025"/>
            <a:ext cx="11091672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11091672" cy="4747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548640" y="6347385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C81157-9992-4BD3-B8A9-14B1E5882052}" type="slidenum">
              <a:rPr sz="1200">
                <a:solidFill>
                  <a:srgbClr val="6E7CA0"/>
                </a:solidFill>
              </a:rPr>
              <a:pPr/>
              <a:t>‹#›</a:t>
            </a:fld>
            <a:endParaRPr sz="1200" dirty="0">
              <a:solidFill>
                <a:srgbClr val="6E7C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1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115888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>
          <a:solidFill>
            <a:srgbClr val="626469"/>
          </a:solidFill>
          <a:latin typeface="+mn-lt"/>
          <a:ea typeface="+mn-ea"/>
          <a:cs typeface="+mn-cs"/>
        </a:defRPr>
      </a:lvl2pPr>
      <a:lvl3pPr marL="233363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341313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45720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3960">
          <p15:clr>
            <a:srgbClr val="F26B43"/>
          </p15:clr>
        </p15:guide>
        <p15:guide id="3" orient="horz" pos="345">
          <p15:clr>
            <a:srgbClr val="F26B43"/>
          </p15:clr>
        </p15:guide>
        <p15:guide id="4" pos="345">
          <p15:clr>
            <a:srgbClr val="F26B43"/>
          </p15:clr>
        </p15:guide>
        <p15:guide id="5" pos="7334">
          <p15:clr>
            <a:srgbClr val="F26B43"/>
          </p15:clr>
        </p15:guide>
        <p15:guide id="6" orient="horz" pos="960">
          <p15:clr>
            <a:srgbClr val="A4A3A4"/>
          </p15:clr>
        </p15:guide>
        <p15:guide id="7" orient="horz" pos="2160">
          <p15:clr>
            <a:srgbClr val="A4A3A4"/>
          </p15:clr>
        </p15:guide>
        <p15:guide id="8" orient="horz" pos="632">
          <p15:clr>
            <a:srgbClr val="A4A3A4"/>
          </p15:clr>
        </p15:guide>
        <p15:guide id="9" orient="horz" pos="1193">
          <p15:clr>
            <a:srgbClr val="A4A3A4"/>
          </p15:clr>
        </p15:guide>
        <p15:guide id="10" orient="horz" pos="1422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521" y="450025"/>
            <a:ext cx="11091672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11091672" cy="4747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548640" y="6347385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C81157-9992-4BD3-B8A9-14B1E5882052}" type="slidenum">
              <a:rPr sz="1200">
                <a:solidFill>
                  <a:srgbClr val="6C80A5"/>
                </a:solidFill>
              </a:rPr>
              <a:pPr/>
              <a:t>‹#›</a:t>
            </a:fld>
            <a:endParaRPr sz="1200" dirty="0">
              <a:solidFill>
                <a:srgbClr val="6C80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5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163" indent="-284163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7525" indent="-233363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41363" indent="-223838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173038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087438" indent="-173038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3960">
          <p15:clr>
            <a:srgbClr val="F26B43"/>
          </p15:clr>
        </p15:guide>
        <p15:guide id="3" orient="horz" pos="345">
          <p15:clr>
            <a:srgbClr val="F26B43"/>
          </p15:clr>
        </p15:guide>
        <p15:guide id="4" pos="336">
          <p15:clr>
            <a:srgbClr val="F26B43"/>
          </p15:clr>
        </p15:guide>
        <p15:guide id="5" pos="7334">
          <p15:clr>
            <a:srgbClr val="F26B43"/>
          </p15:clr>
        </p15:guide>
        <p15:guide id="6" orient="horz" pos="1192">
          <p15:clr>
            <a:srgbClr val="A4A3A4"/>
          </p15:clr>
        </p15:guide>
        <p15:guide id="7" orient="horz" pos="960">
          <p15:clr>
            <a:srgbClr val="A4A3A4"/>
          </p15:clr>
        </p15:guide>
        <p15:guide id="8" orient="horz" pos="1420">
          <p15:clr>
            <a:srgbClr val="A4A3A4"/>
          </p15:clr>
        </p15:guide>
        <p15:guide id="9" orient="horz" pos="2160">
          <p15:clr>
            <a:srgbClr val="A4A3A4"/>
          </p15:clr>
        </p15:guide>
        <p15:guide id="10" orient="horz" pos="632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521" y="450025"/>
            <a:ext cx="11091672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GB" noProof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11091672" cy="4747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548640" y="6347385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C81157-9992-4BD3-B8A9-14B1E5882052}" type="slidenum">
              <a:rPr sz="1200">
                <a:solidFill>
                  <a:srgbClr val="6E7CA0"/>
                </a:solidFill>
              </a:rPr>
              <a:pPr/>
              <a:t>‹#›</a:t>
            </a:fld>
            <a:endParaRPr sz="1200" dirty="0">
              <a:solidFill>
                <a:srgbClr val="6E7C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5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>
          <a:solidFill>
            <a:srgbClr val="626469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3960">
          <p15:clr>
            <a:srgbClr val="F26B43"/>
          </p15:clr>
        </p15:guide>
        <p15:guide id="3" orient="horz" pos="345">
          <p15:clr>
            <a:srgbClr val="F26B43"/>
          </p15:clr>
        </p15:guide>
        <p15:guide id="4" pos="345">
          <p15:clr>
            <a:srgbClr val="F26B43"/>
          </p15:clr>
        </p15:guide>
        <p15:guide id="5" pos="7334">
          <p15:clr>
            <a:srgbClr val="F26B43"/>
          </p15:clr>
        </p15:guide>
        <p15:guide id="6" orient="horz" pos="960">
          <p15:clr>
            <a:srgbClr val="A4A3A4"/>
          </p15:clr>
        </p15:guide>
        <p15:guide id="7" orient="horz" pos="2160">
          <p15:clr>
            <a:srgbClr val="A4A3A4"/>
          </p15:clr>
        </p15:guide>
        <p15:guide id="8" orient="horz" pos="632">
          <p15:clr>
            <a:srgbClr val="A4A3A4"/>
          </p15:clr>
        </p15:guide>
        <p15:guide id="9" orient="horz" pos="1193">
          <p15:clr>
            <a:srgbClr val="A4A3A4"/>
          </p15:clr>
        </p15:guide>
        <p15:guide id="10" orient="horz" pos="142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interaction-design.org/literature/topics/pareto-principle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05E881-CAFD-44A9-9EF6-6CCFD862970B}"/>
              </a:ext>
            </a:extLst>
          </p:cNvPr>
          <p:cNvSpPr/>
          <p:nvPr/>
        </p:nvSpPr>
        <p:spPr>
          <a:xfrm>
            <a:off x="5208717" y="1579081"/>
            <a:ext cx="698328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02E45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Managing by Objectives.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02E45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Driven by Outcomes.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185410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0452BF-BE13-40FA-8BDE-C726524A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21" y="449302"/>
            <a:ext cx="11091672" cy="553998"/>
          </a:xfrm>
        </p:spPr>
        <p:txBody>
          <a:bodyPr/>
          <a:lstStyle/>
          <a:p>
            <a:r>
              <a:rPr lang="en-US" dirty="0"/>
              <a:t>The Power of Following Up with Your Employees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3E66ED-569A-403E-81ED-4A84193D52BB}"/>
              </a:ext>
            </a:extLst>
          </p:cNvPr>
          <p:cNvSpPr/>
          <p:nvPr/>
        </p:nvSpPr>
        <p:spPr>
          <a:xfrm>
            <a:off x="649499" y="1422919"/>
            <a:ext cx="105192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As a best practice,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share with your employee in advance what the content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of the discussion will be. By knowing the purpose of the meeting, employees feel less threatened &amp; more engaged.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Discuss their achievements, what they have learned, &amp; what their next objectives are. Use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1:1 sessions to help employees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meet their objectives. Develop action plans with them to enable continuous improvement.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Employees get an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opportunity to share their achievements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frustrations, &amp; career plans with their managers.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Knowing that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your manager cares about your experience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within the company &amp; understanding expectations, increase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employee engagement &amp; motivation in the workplace.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pSp>
        <p:nvGrpSpPr>
          <p:cNvPr id="5" name="Google Shape;4409;p109">
            <a:extLst>
              <a:ext uri="{FF2B5EF4-FFF2-40B4-BE49-F238E27FC236}">
                <a16:creationId xmlns:a16="http://schemas.microsoft.com/office/drawing/2014/main" id="{6F92DEC2-0FD3-48F6-98A2-9136FC9925FF}"/>
              </a:ext>
            </a:extLst>
          </p:cNvPr>
          <p:cNvGrpSpPr/>
          <p:nvPr/>
        </p:nvGrpSpPr>
        <p:grpSpPr>
          <a:xfrm>
            <a:off x="8277100" y="3562597"/>
            <a:ext cx="3785991" cy="3208583"/>
            <a:chOff x="924300" y="238125"/>
            <a:chExt cx="5746125" cy="5238200"/>
          </a:xfrm>
        </p:grpSpPr>
        <p:sp>
          <p:nvSpPr>
            <p:cNvPr id="6" name="Google Shape;4410;p109">
              <a:extLst>
                <a:ext uri="{FF2B5EF4-FFF2-40B4-BE49-F238E27FC236}">
                  <a16:creationId xmlns:a16="http://schemas.microsoft.com/office/drawing/2014/main" id="{FDE810B7-D2B5-4125-B6B5-EC7A18DD6E6C}"/>
                </a:ext>
              </a:extLst>
            </p:cNvPr>
            <p:cNvSpPr/>
            <p:nvPr/>
          </p:nvSpPr>
          <p:spPr>
            <a:xfrm>
              <a:off x="924300" y="238125"/>
              <a:ext cx="5746125" cy="4007700"/>
            </a:xfrm>
            <a:custGeom>
              <a:avLst/>
              <a:gdLst/>
              <a:ahLst/>
              <a:cxnLst/>
              <a:rect l="l" t="t" r="r" b="b"/>
              <a:pathLst>
                <a:path w="229845" h="160308" extrusionOk="0">
                  <a:moveTo>
                    <a:pt x="46235" y="0"/>
                  </a:moveTo>
                  <a:cubicBezTo>
                    <a:pt x="42979" y="0"/>
                    <a:pt x="39811" y="413"/>
                    <a:pt x="36863" y="1306"/>
                  </a:cubicBezTo>
                  <a:cubicBezTo>
                    <a:pt x="23502" y="5350"/>
                    <a:pt x="10996" y="17332"/>
                    <a:pt x="5895" y="34198"/>
                  </a:cubicBezTo>
                  <a:cubicBezTo>
                    <a:pt x="5895" y="34198"/>
                    <a:pt x="1" y="57269"/>
                    <a:pt x="6894" y="77013"/>
                  </a:cubicBezTo>
                  <a:cubicBezTo>
                    <a:pt x="11156" y="89209"/>
                    <a:pt x="16085" y="100922"/>
                    <a:pt x="23554" y="111480"/>
                  </a:cubicBezTo>
                  <a:cubicBezTo>
                    <a:pt x="35456" y="128323"/>
                    <a:pt x="55579" y="137135"/>
                    <a:pt x="75157" y="143621"/>
                  </a:cubicBezTo>
                  <a:cubicBezTo>
                    <a:pt x="94585" y="150061"/>
                    <a:pt x="114479" y="155001"/>
                    <a:pt x="134664" y="158396"/>
                  </a:cubicBezTo>
                  <a:cubicBezTo>
                    <a:pt x="141594" y="159562"/>
                    <a:pt x="147355" y="160307"/>
                    <a:pt x="153022" y="160307"/>
                  </a:cubicBezTo>
                  <a:cubicBezTo>
                    <a:pt x="159188" y="160307"/>
                    <a:pt x="165244" y="159426"/>
                    <a:pt x="172578" y="157246"/>
                  </a:cubicBezTo>
                  <a:cubicBezTo>
                    <a:pt x="192942" y="151152"/>
                    <a:pt x="214035" y="134269"/>
                    <a:pt x="221256" y="114283"/>
                  </a:cubicBezTo>
                  <a:cubicBezTo>
                    <a:pt x="225852" y="101502"/>
                    <a:pt x="229844" y="86842"/>
                    <a:pt x="225278" y="74043"/>
                  </a:cubicBezTo>
                  <a:cubicBezTo>
                    <a:pt x="220711" y="61244"/>
                    <a:pt x="206653" y="50858"/>
                    <a:pt x="193079" y="50158"/>
                  </a:cubicBezTo>
                  <a:cubicBezTo>
                    <a:pt x="192539" y="50128"/>
                    <a:pt x="192000" y="50114"/>
                    <a:pt x="191464" y="50114"/>
                  </a:cubicBezTo>
                  <a:cubicBezTo>
                    <a:pt x="180119" y="50114"/>
                    <a:pt x="169723" y="56517"/>
                    <a:pt x="159905" y="62347"/>
                  </a:cubicBezTo>
                  <a:cubicBezTo>
                    <a:pt x="151191" y="67521"/>
                    <a:pt x="141483" y="72589"/>
                    <a:pt x="131586" y="72589"/>
                  </a:cubicBezTo>
                  <a:cubicBezTo>
                    <a:pt x="129803" y="72589"/>
                    <a:pt x="128015" y="72424"/>
                    <a:pt x="126225" y="72067"/>
                  </a:cubicBezTo>
                  <a:cubicBezTo>
                    <a:pt x="113356" y="69499"/>
                    <a:pt x="104488" y="57741"/>
                    <a:pt x="98525" y="46050"/>
                  </a:cubicBezTo>
                  <a:cubicBezTo>
                    <a:pt x="92562" y="34360"/>
                    <a:pt x="87949" y="21475"/>
                    <a:pt x="78327" y="12553"/>
                  </a:cubicBezTo>
                  <a:cubicBezTo>
                    <a:pt x="70345" y="5153"/>
                    <a:pt x="57736" y="0"/>
                    <a:pt x="4623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" name="Google Shape;4411;p109">
              <a:extLst>
                <a:ext uri="{FF2B5EF4-FFF2-40B4-BE49-F238E27FC236}">
                  <a16:creationId xmlns:a16="http://schemas.microsoft.com/office/drawing/2014/main" id="{78F535F8-B62B-4A7C-AB6B-94BEFE07DF25}"/>
                </a:ext>
              </a:extLst>
            </p:cNvPr>
            <p:cNvSpPr/>
            <p:nvPr/>
          </p:nvSpPr>
          <p:spPr>
            <a:xfrm>
              <a:off x="3306025" y="506575"/>
              <a:ext cx="268850" cy="266450"/>
            </a:xfrm>
            <a:custGeom>
              <a:avLst/>
              <a:gdLst/>
              <a:ahLst/>
              <a:cxnLst/>
              <a:rect l="l" t="t" r="r" b="b"/>
              <a:pathLst>
                <a:path w="10754" h="10658" extrusionOk="0">
                  <a:moveTo>
                    <a:pt x="5277" y="1"/>
                  </a:moveTo>
                  <a:cubicBezTo>
                    <a:pt x="4354" y="1"/>
                    <a:pt x="3444" y="246"/>
                    <a:pt x="2641" y="720"/>
                  </a:cubicBezTo>
                  <a:cubicBezTo>
                    <a:pt x="1073" y="1634"/>
                    <a:pt x="84" y="3288"/>
                    <a:pt x="21" y="5102"/>
                  </a:cubicBezTo>
                  <a:cubicBezTo>
                    <a:pt x="0" y="5616"/>
                    <a:pt x="57" y="6132"/>
                    <a:pt x="188" y="6630"/>
                  </a:cubicBezTo>
                  <a:cubicBezTo>
                    <a:pt x="317" y="7153"/>
                    <a:pt x="528" y="7651"/>
                    <a:pt x="814" y="8106"/>
                  </a:cubicBezTo>
                  <a:cubicBezTo>
                    <a:pt x="1795" y="9716"/>
                    <a:pt x="3531" y="10657"/>
                    <a:pt x="5352" y="10657"/>
                  </a:cubicBezTo>
                  <a:cubicBezTo>
                    <a:pt x="5798" y="10657"/>
                    <a:pt x="6250" y="10601"/>
                    <a:pt x="6696" y="10484"/>
                  </a:cubicBezTo>
                  <a:cubicBezTo>
                    <a:pt x="7219" y="10353"/>
                    <a:pt x="7717" y="10139"/>
                    <a:pt x="8173" y="9852"/>
                  </a:cubicBezTo>
                  <a:cubicBezTo>
                    <a:pt x="8614" y="9584"/>
                    <a:pt x="9011" y="9252"/>
                    <a:pt x="9351" y="8864"/>
                  </a:cubicBezTo>
                  <a:cubicBezTo>
                    <a:pt x="9986" y="8149"/>
                    <a:pt x="10415" y="7275"/>
                    <a:pt x="10598" y="6337"/>
                  </a:cubicBezTo>
                  <a:cubicBezTo>
                    <a:pt x="10754" y="5523"/>
                    <a:pt x="10717" y="4685"/>
                    <a:pt x="10489" y="3890"/>
                  </a:cubicBezTo>
                  <a:cubicBezTo>
                    <a:pt x="10168" y="2724"/>
                    <a:pt x="9451" y="1708"/>
                    <a:pt x="8461" y="1018"/>
                  </a:cubicBezTo>
                  <a:cubicBezTo>
                    <a:pt x="8111" y="765"/>
                    <a:pt x="7723" y="570"/>
                    <a:pt x="7312" y="443"/>
                  </a:cubicBezTo>
                  <a:lnTo>
                    <a:pt x="7312" y="443"/>
                  </a:lnTo>
                  <a:cubicBezTo>
                    <a:pt x="7679" y="648"/>
                    <a:pt x="8036" y="873"/>
                    <a:pt x="8380" y="1115"/>
                  </a:cubicBezTo>
                  <a:cubicBezTo>
                    <a:pt x="9303" y="1818"/>
                    <a:pt x="9967" y="2808"/>
                    <a:pt x="10264" y="3931"/>
                  </a:cubicBezTo>
                  <a:cubicBezTo>
                    <a:pt x="10472" y="4695"/>
                    <a:pt x="10497" y="5497"/>
                    <a:pt x="10339" y="6274"/>
                  </a:cubicBezTo>
                  <a:cubicBezTo>
                    <a:pt x="10151" y="7162"/>
                    <a:pt x="9734" y="7987"/>
                    <a:pt x="9127" y="8664"/>
                  </a:cubicBezTo>
                  <a:cubicBezTo>
                    <a:pt x="8160" y="9737"/>
                    <a:pt x="6787" y="10342"/>
                    <a:pt x="5357" y="10342"/>
                  </a:cubicBezTo>
                  <a:cubicBezTo>
                    <a:pt x="5209" y="10342"/>
                    <a:pt x="5060" y="10335"/>
                    <a:pt x="4911" y="10322"/>
                  </a:cubicBezTo>
                  <a:cubicBezTo>
                    <a:pt x="3323" y="10182"/>
                    <a:pt x="1892" y="9304"/>
                    <a:pt x="1050" y="7951"/>
                  </a:cubicBezTo>
                  <a:cubicBezTo>
                    <a:pt x="785" y="7519"/>
                    <a:pt x="591" y="7048"/>
                    <a:pt x="475" y="6555"/>
                  </a:cubicBezTo>
                  <a:cubicBezTo>
                    <a:pt x="343" y="6084"/>
                    <a:pt x="288" y="5596"/>
                    <a:pt x="308" y="5107"/>
                  </a:cubicBezTo>
                  <a:cubicBezTo>
                    <a:pt x="361" y="3381"/>
                    <a:pt x="1284" y="1798"/>
                    <a:pt x="2762" y="902"/>
                  </a:cubicBezTo>
                  <a:cubicBezTo>
                    <a:pt x="3582" y="404"/>
                    <a:pt x="4519" y="144"/>
                    <a:pt x="5470" y="144"/>
                  </a:cubicBezTo>
                  <a:cubicBezTo>
                    <a:pt x="5670" y="144"/>
                    <a:pt x="5870" y="155"/>
                    <a:pt x="6070" y="178"/>
                  </a:cubicBezTo>
                  <a:cubicBezTo>
                    <a:pt x="6490" y="246"/>
                    <a:pt x="6906" y="334"/>
                    <a:pt x="7317" y="443"/>
                  </a:cubicBezTo>
                  <a:cubicBezTo>
                    <a:pt x="6930" y="251"/>
                    <a:pt x="6516" y="123"/>
                    <a:pt x="6088" y="64"/>
                  </a:cubicBezTo>
                  <a:cubicBezTo>
                    <a:pt x="5818" y="22"/>
                    <a:pt x="5547" y="1"/>
                    <a:pt x="527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" name="Google Shape;4412;p109">
              <a:extLst>
                <a:ext uri="{FF2B5EF4-FFF2-40B4-BE49-F238E27FC236}">
                  <a16:creationId xmlns:a16="http://schemas.microsoft.com/office/drawing/2014/main" id="{FB4BBDAD-F774-4959-A2A1-4BBC4435BDC6}"/>
                </a:ext>
              </a:extLst>
            </p:cNvPr>
            <p:cNvSpPr/>
            <p:nvPr/>
          </p:nvSpPr>
          <p:spPr>
            <a:xfrm>
              <a:off x="3073325" y="277350"/>
              <a:ext cx="725000" cy="721975"/>
            </a:xfrm>
            <a:custGeom>
              <a:avLst/>
              <a:gdLst/>
              <a:ahLst/>
              <a:cxnLst/>
              <a:rect l="l" t="t" r="r" b="b"/>
              <a:pathLst>
                <a:path w="29000" h="28879" extrusionOk="0">
                  <a:moveTo>
                    <a:pt x="17567" y="0"/>
                  </a:moveTo>
                  <a:lnTo>
                    <a:pt x="17533" y="52"/>
                  </a:lnTo>
                  <a:lnTo>
                    <a:pt x="15884" y="2418"/>
                  </a:lnTo>
                  <a:lnTo>
                    <a:pt x="15884" y="2418"/>
                  </a:lnTo>
                  <a:cubicBezTo>
                    <a:pt x="15372" y="2351"/>
                    <a:pt x="14855" y="2317"/>
                    <a:pt x="14339" y="2317"/>
                  </a:cubicBezTo>
                  <a:cubicBezTo>
                    <a:pt x="13826" y="2317"/>
                    <a:pt x="13314" y="2350"/>
                    <a:pt x="12804" y="2416"/>
                  </a:cubicBezTo>
                  <a:lnTo>
                    <a:pt x="12804" y="2416"/>
                  </a:lnTo>
                  <a:lnTo>
                    <a:pt x="11116" y="83"/>
                  </a:lnTo>
                  <a:lnTo>
                    <a:pt x="11070" y="14"/>
                  </a:lnTo>
                  <a:lnTo>
                    <a:pt x="10989" y="48"/>
                  </a:lnTo>
                  <a:lnTo>
                    <a:pt x="6515" y="1944"/>
                  </a:lnTo>
                  <a:lnTo>
                    <a:pt x="6429" y="1978"/>
                  </a:lnTo>
                  <a:lnTo>
                    <a:pt x="6429" y="2070"/>
                  </a:lnTo>
                  <a:cubicBezTo>
                    <a:pt x="6586" y="2921"/>
                    <a:pt x="6759" y="3883"/>
                    <a:pt x="6938" y="4868"/>
                  </a:cubicBezTo>
                  <a:lnTo>
                    <a:pt x="6938" y="4868"/>
                  </a:lnTo>
                  <a:cubicBezTo>
                    <a:pt x="6134" y="5505"/>
                    <a:pt x="5414" y="6242"/>
                    <a:pt x="4796" y="7060"/>
                  </a:cubicBezTo>
                  <a:lnTo>
                    <a:pt x="4796" y="7060"/>
                  </a:lnTo>
                  <a:lnTo>
                    <a:pt x="2006" y="6603"/>
                  </a:lnTo>
                  <a:lnTo>
                    <a:pt x="1902" y="6603"/>
                  </a:lnTo>
                  <a:lnTo>
                    <a:pt x="1862" y="6700"/>
                  </a:lnTo>
                  <a:cubicBezTo>
                    <a:pt x="1293" y="8113"/>
                    <a:pt x="673" y="9641"/>
                    <a:pt x="46" y="11209"/>
                  </a:cubicBezTo>
                  <a:lnTo>
                    <a:pt x="1" y="11313"/>
                  </a:lnTo>
                  <a:lnTo>
                    <a:pt x="93" y="11376"/>
                  </a:lnTo>
                  <a:lnTo>
                    <a:pt x="2466" y="13001"/>
                  </a:lnTo>
                  <a:lnTo>
                    <a:pt x="2466" y="13001"/>
                  </a:lnTo>
                  <a:cubicBezTo>
                    <a:pt x="2350" y="14007"/>
                    <a:pt x="2360" y="15024"/>
                    <a:pt x="2499" y="16028"/>
                  </a:cubicBezTo>
                  <a:lnTo>
                    <a:pt x="2499" y="16028"/>
                  </a:lnTo>
                  <a:lnTo>
                    <a:pt x="185" y="17700"/>
                  </a:lnTo>
                  <a:lnTo>
                    <a:pt x="93" y="17768"/>
                  </a:lnTo>
                  <a:lnTo>
                    <a:pt x="139" y="17871"/>
                  </a:lnTo>
                  <a:lnTo>
                    <a:pt x="2041" y="22346"/>
                  </a:lnTo>
                  <a:lnTo>
                    <a:pt x="2086" y="22455"/>
                  </a:lnTo>
                  <a:lnTo>
                    <a:pt x="2207" y="22455"/>
                  </a:lnTo>
                  <a:lnTo>
                    <a:pt x="4989" y="21943"/>
                  </a:lnTo>
                  <a:lnTo>
                    <a:pt x="4989" y="21943"/>
                  </a:lnTo>
                  <a:cubicBezTo>
                    <a:pt x="5304" y="22338"/>
                    <a:pt x="5642" y="22712"/>
                    <a:pt x="6003" y="23065"/>
                  </a:cubicBezTo>
                  <a:lnTo>
                    <a:pt x="6003" y="23065"/>
                  </a:lnTo>
                  <a:cubicBezTo>
                    <a:pt x="6039" y="23062"/>
                    <a:pt x="6076" y="23060"/>
                    <a:pt x="6112" y="23060"/>
                  </a:cubicBezTo>
                  <a:cubicBezTo>
                    <a:pt x="6232" y="23060"/>
                    <a:pt x="6350" y="23075"/>
                    <a:pt x="6465" y="23105"/>
                  </a:cubicBezTo>
                  <a:lnTo>
                    <a:pt x="6465" y="23105"/>
                  </a:lnTo>
                  <a:cubicBezTo>
                    <a:pt x="5996" y="22673"/>
                    <a:pt x="5564" y="22202"/>
                    <a:pt x="5171" y="21698"/>
                  </a:cubicBezTo>
                  <a:lnTo>
                    <a:pt x="5113" y="21623"/>
                  </a:lnTo>
                  <a:lnTo>
                    <a:pt x="5028" y="21623"/>
                  </a:lnTo>
                  <a:lnTo>
                    <a:pt x="2270" y="22131"/>
                  </a:lnTo>
                  <a:lnTo>
                    <a:pt x="454" y="17877"/>
                  </a:lnTo>
                  <a:lnTo>
                    <a:pt x="2734" y="16223"/>
                  </a:lnTo>
                  <a:lnTo>
                    <a:pt x="2809" y="16172"/>
                  </a:lnTo>
                  <a:lnTo>
                    <a:pt x="2809" y="16086"/>
                  </a:lnTo>
                  <a:cubicBezTo>
                    <a:pt x="2661" y="15048"/>
                    <a:pt x="2650" y="13996"/>
                    <a:pt x="2775" y="12956"/>
                  </a:cubicBezTo>
                  <a:lnTo>
                    <a:pt x="2775" y="12869"/>
                  </a:lnTo>
                  <a:lnTo>
                    <a:pt x="2706" y="12822"/>
                  </a:lnTo>
                  <a:lnTo>
                    <a:pt x="380" y="11220"/>
                  </a:lnTo>
                  <a:lnTo>
                    <a:pt x="2102" y="6910"/>
                  </a:lnTo>
                  <a:lnTo>
                    <a:pt x="2102" y="6910"/>
                  </a:lnTo>
                  <a:lnTo>
                    <a:pt x="4872" y="7354"/>
                  </a:lnTo>
                  <a:lnTo>
                    <a:pt x="4953" y="7354"/>
                  </a:lnTo>
                  <a:lnTo>
                    <a:pt x="4970" y="7285"/>
                  </a:lnTo>
                  <a:cubicBezTo>
                    <a:pt x="5596" y="6444"/>
                    <a:pt x="6332" y="5691"/>
                    <a:pt x="7159" y="5044"/>
                  </a:cubicBezTo>
                  <a:lnTo>
                    <a:pt x="7221" y="4999"/>
                  </a:lnTo>
                  <a:lnTo>
                    <a:pt x="7221" y="4924"/>
                  </a:lnTo>
                  <a:cubicBezTo>
                    <a:pt x="7044" y="3966"/>
                    <a:pt x="6866" y="3017"/>
                    <a:pt x="6705" y="2147"/>
                  </a:cubicBezTo>
                  <a:lnTo>
                    <a:pt x="6705" y="2147"/>
                  </a:lnTo>
                  <a:lnTo>
                    <a:pt x="11027" y="298"/>
                  </a:lnTo>
                  <a:lnTo>
                    <a:pt x="12702" y="2603"/>
                  </a:lnTo>
                  <a:lnTo>
                    <a:pt x="12737" y="2649"/>
                  </a:lnTo>
                  <a:lnTo>
                    <a:pt x="12793" y="2649"/>
                  </a:lnTo>
                  <a:cubicBezTo>
                    <a:pt x="13374" y="2565"/>
                    <a:pt x="13958" y="2522"/>
                    <a:pt x="14543" y="2522"/>
                  </a:cubicBezTo>
                  <a:cubicBezTo>
                    <a:pt x="15008" y="2522"/>
                    <a:pt x="15473" y="2549"/>
                    <a:pt x="15935" y="2603"/>
                  </a:cubicBezTo>
                  <a:lnTo>
                    <a:pt x="15993" y="2603"/>
                  </a:lnTo>
                  <a:lnTo>
                    <a:pt x="16023" y="2563"/>
                  </a:lnTo>
                  <a:lnTo>
                    <a:pt x="17663" y="167"/>
                  </a:lnTo>
                  <a:lnTo>
                    <a:pt x="22043" y="1890"/>
                  </a:lnTo>
                  <a:lnTo>
                    <a:pt x="22043" y="1890"/>
                  </a:lnTo>
                  <a:cubicBezTo>
                    <a:pt x="21899" y="2812"/>
                    <a:pt x="21792" y="3524"/>
                    <a:pt x="21721" y="4022"/>
                  </a:cubicBezTo>
                  <a:cubicBezTo>
                    <a:pt x="21692" y="4281"/>
                    <a:pt x="21646" y="4459"/>
                    <a:pt x="21646" y="4597"/>
                  </a:cubicBezTo>
                  <a:cubicBezTo>
                    <a:pt x="21638" y="4658"/>
                    <a:pt x="21638" y="4719"/>
                    <a:pt x="21646" y="4781"/>
                  </a:cubicBezTo>
                  <a:cubicBezTo>
                    <a:pt x="21663" y="4721"/>
                    <a:pt x="21676" y="4658"/>
                    <a:pt x="21686" y="4597"/>
                  </a:cubicBezTo>
                  <a:cubicBezTo>
                    <a:pt x="21708" y="4447"/>
                    <a:pt x="21743" y="4255"/>
                    <a:pt x="21789" y="4021"/>
                  </a:cubicBezTo>
                  <a:cubicBezTo>
                    <a:pt x="21875" y="3522"/>
                    <a:pt x="21997" y="2804"/>
                    <a:pt x="22157" y="1873"/>
                  </a:cubicBezTo>
                  <a:lnTo>
                    <a:pt x="22157" y="1838"/>
                  </a:lnTo>
                  <a:lnTo>
                    <a:pt x="22123" y="1838"/>
                  </a:lnTo>
                  <a:lnTo>
                    <a:pt x="17625" y="0"/>
                  </a:lnTo>
                  <a:close/>
                  <a:moveTo>
                    <a:pt x="6465" y="23105"/>
                  </a:moveTo>
                  <a:cubicBezTo>
                    <a:pt x="6762" y="23379"/>
                    <a:pt x="7074" y="23638"/>
                    <a:pt x="7399" y="23881"/>
                  </a:cubicBezTo>
                  <a:cubicBezTo>
                    <a:pt x="7213" y="23480"/>
                    <a:pt x="6863" y="23207"/>
                    <a:pt x="6465" y="23105"/>
                  </a:cubicBezTo>
                  <a:close/>
                  <a:moveTo>
                    <a:pt x="7228" y="24103"/>
                  </a:moveTo>
                  <a:cubicBezTo>
                    <a:pt x="7227" y="24103"/>
                    <a:pt x="7229" y="24108"/>
                    <a:pt x="7231" y="24114"/>
                  </a:cubicBezTo>
                  <a:lnTo>
                    <a:pt x="7231" y="24114"/>
                  </a:lnTo>
                  <a:cubicBezTo>
                    <a:pt x="7231" y="24113"/>
                    <a:pt x="7230" y="24113"/>
                    <a:pt x="7230" y="24112"/>
                  </a:cubicBezTo>
                  <a:lnTo>
                    <a:pt x="7230" y="24112"/>
                  </a:lnTo>
                  <a:cubicBezTo>
                    <a:pt x="7235" y="24125"/>
                    <a:pt x="7237" y="24129"/>
                    <a:pt x="7237" y="24129"/>
                  </a:cubicBezTo>
                  <a:cubicBezTo>
                    <a:pt x="7237" y="24129"/>
                    <a:pt x="7234" y="24121"/>
                    <a:pt x="7231" y="24114"/>
                  </a:cubicBezTo>
                  <a:lnTo>
                    <a:pt x="7231" y="24114"/>
                  </a:lnTo>
                  <a:cubicBezTo>
                    <a:pt x="7232" y="24114"/>
                    <a:pt x="7233" y="24115"/>
                    <a:pt x="7234" y="24115"/>
                  </a:cubicBezTo>
                  <a:cubicBezTo>
                    <a:pt x="7230" y="24106"/>
                    <a:pt x="7228" y="24103"/>
                    <a:pt x="7228" y="24103"/>
                  </a:cubicBezTo>
                  <a:close/>
                  <a:moveTo>
                    <a:pt x="7457" y="24025"/>
                  </a:moveTo>
                  <a:lnTo>
                    <a:pt x="7457" y="24152"/>
                  </a:lnTo>
                  <a:lnTo>
                    <a:pt x="7429" y="24336"/>
                  </a:lnTo>
                  <a:lnTo>
                    <a:pt x="7371" y="24698"/>
                  </a:lnTo>
                  <a:lnTo>
                    <a:pt x="7271" y="25299"/>
                  </a:lnTo>
                  <a:lnTo>
                    <a:pt x="7271" y="25299"/>
                  </a:lnTo>
                  <a:cubicBezTo>
                    <a:pt x="7524" y="24941"/>
                    <a:pt x="7608" y="24471"/>
                    <a:pt x="7457" y="24025"/>
                  </a:cubicBezTo>
                  <a:close/>
                  <a:moveTo>
                    <a:pt x="21800" y="4804"/>
                  </a:moveTo>
                  <a:lnTo>
                    <a:pt x="21800" y="4804"/>
                  </a:lnTo>
                  <a:cubicBezTo>
                    <a:pt x="21847" y="4851"/>
                    <a:pt x="21896" y="4892"/>
                    <a:pt x="21950" y="4930"/>
                  </a:cubicBezTo>
                  <a:lnTo>
                    <a:pt x="22398" y="5309"/>
                  </a:lnTo>
                  <a:cubicBezTo>
                    <a:pt x="22994" y="5830"/>
                    <a:pt x="23538" y="6408"/>
                    <a:pt x="24024" y="7032"/>
                  </a:cubicBezTo>
                  <a:lnTo>
                    <a:pt x="26843" y="6530"/>
                  </a:lnTo>
                  <a:lnTo>
                    <a:pt x="26843" y="6530"/>
                  </a:lnTo>
                  <a:cubicBezTo>
                    <a:pt x="27363" y="7763"/>
                    <a:pt x="27966" y="9212"/>
                    <a:pt x="28676" y="10879"/>
                  </a:cubicBezTo>
                  <a:lnTo>
                    <a:pt x="28676" y="10879"/>
                  </a:lnTo>
                  <a:lnTo>
                    <a:pt x="26322" y="12576"/>
                  </a:lnTo>
                  <a:lnTo>
                    <a:pt x="26276" y="12610"/>
                  </a:lnTo>
                  <a:lnTo>
                    <a:pt x="26276" y="12674"/>
                  </a:lnTo>
                  <a:cubicBezTo>
                    <a:pt x="26415" y="13717"/>
                    <a:pt x="26415" y="14773"/>
                    <a:pt x="26276" y="15816"/>
                  </a:cubicBezTo>
                  <a:lnTo>
                    <a:pt x="26276" y="15879"/>
                  </a:lnTo>
                  <a:lnTo>
                    <a:pt x="26328" y="15913"/>
                  </a:lnTo>
                  <a:lnTo>
                    <a:pt x="28665" y="17538"/>
                  </a:lnTo>
                  <a:lnTo>
                    <a:pt x="28665" y="17538"/>
                  </a:lnTo>
                  <a:cubicBezTo>
                    <a:pt x="28107" y="18910"/>
                    <a:pt x="27527" y="20346"/>
                    <a:pt x="26915" y="21866"/>
                  </a:cubicBezTo>
                  <a:lnTo>
                    <a:pt x="26915" y="21866"/>
                  </a:lnTo>
                  <a:lnTo>
                    <a:pt x="24139" y="21411"/>
                  </a:lnTo>
                  <a:lnTo>
                    <a:pt x="24058" y="21411"/>
                  </a:lnTo>
                  <a:lnTo>
                    <a:pt x="24013" y="21474"/>
                  </a:lnTo>
                  <a:cubicBezTo>
                    <a:pt x="23383" y="22312"/>
                    <a:pt x="22645" y="23064"/>
                    <a:pt x="21819" y="23708"/>
                  </a:cubicBezTo>
                  <a:lnTo>
                    <a:pt x="21755" y="23755"/>
                  </a:lnTo>
                  <a:lnTo>
                    <a:pt x="21755" y="23834"/>
                  </a:lnTo>
                  <a:cubicBezTo>
                    <a:pt x="21920" y="24725"/>
                    <a:pt x="22087" y="25651"/>
                    <a:pt x="22257" y="26595"/>
                  </a:cubicBezTo>
                  <a:lnTo>
                    <a:pt x="22257" y="26595"/>
                  </a:lnTo>
                  <a:lnTo>
                    <a:pt x="17993" y="28410"/>
                  </a:lnTo>
                  <a:lnTo>
                    <a:pt x="16338" y="26122"/>
                  </a:lnTo>
                  <a:lnTo>
                    <a:pt x="16286" y="26053"/>
                  </a:lnTo>
                  <a:lnTo>
                    <a:pt x="16200" y="26053"/>
                  </a:lnTo>
                  <a:cubicBezTo>
                    <a:pt x="15639" y="26134"/>
                    <a:pt x="15073" y="26174"/>
                    <a:pt x="14507" y="26174"/>
                  </a:cubicBezTo>
                  <a:cubicBezTo>
                    <a:pt x="14027" y="26174"/>
                    <a:pt x="13547" y="26145"/>
                    <a:pt x="13069" y="26087"/>
                  </a:cubicBezTo>
                  <a:lnTo>
                    <a:pt x="12977" y="26087"/>
                  </a:lnTo>
                  <a:lnTo>
                    <a:pt x="12931" y="26156"/>
                  </a:lnTo>
                  <a:lnTo>
                    <a:pt x="11327" y="28478"/>
                  </a:lnTo>
                  <a:lnTo>
                    <a:pt x="7039" y="26752"/>
                  </a:lnTo>
                  <a:lnTo>
                    <a:pt x="7039" y="26752"/>
                  </a:lnTo>
                  <a:cubicBezTo>
                    <a:pt x="7108" y="26314"/>
                    <a:pt x="7182" y="25870"/>
                    <a:pt x="7250" y="25427"/>
                  </a:cubicBezTo>
                  <a:lnTo>
                    <a:pt x="7271" y="25299"/>
                  </a:lnTo>
                  <a:lnTo>
                    <a:pt x="7271" y="25299"/>
                  </a:lnTo>
                  <a:cubicBezTo>
                    <a:pt x="7179" y="25429"/>
                    <a:pt x="7066" y="25543"/>
                    <a:pt x="6933" y="25637"/>
                  </a:cubicBezTo>
                  <a:lnTo>
                    <a:pt x="6933" y="25637"/>
                  </a:lnTo>
                  <a:cubicBezTo>
                    <a:pt x="6945" y="25563"/>
                    <a:pt x="6958" y="25489"/>
                    <a:pt x="6970" y="25415"/>
                  </a:cubicBezTo>
                  <a:lnTo>
                    <a:pt x="7084" y="24691"/>
                  </a:lnTo>
                  <a:lnTo>
                    <a:pt x="7142" y="24323"/>
                  </a:lnTo>
                  <a:lnTo>
                    <a:pt x="7170" y="24145"/>
                  </a:lnTo>
                  <a:lnTo>
                    <a:pt x="7170" y="24068"/>
                  </a:lnTo>
                  <a:lnTo>
                    <a:pt x="7170" y="24068"/>
                  </a:lnTo>
                  <a:cubicBezTo>
                    <a:pt x="7190" y="24083"/>
                    <a:pt x="7210" y="24098"/>
                    <a:pt x="7230" y="24112"/>
                  </a:cubicBezTo>
                  <a:lnTo>
                    <a:pt x="7230" y="24112"/>
                  </a:lnTo>
                  <a:cubicBezTo>
                    <a:pt x="7221" y="24092"/>
                    <a:pt x="7203" y="24050"/>
                    <a:pt x="7170" y="23972"/>
                  </a:cubicBezTo>
                  <a:lnTo>
                    <a:pt x="7170" y="24068"/>
                  </a:lnTo>
                  <a:lnTo>
                    <a:pt x="7170" y="24068"/>
                  </a:lnTo>
                  <a:cubicBezTo>
                    <a:pt x="6759" y="23758"/>
                    <a:pt x="6370" y="23423"/>
                    <a:pt x="6003" y="23065"/>
                  </a:cubicBezTo>
                  <a:lnTo>
                    <a:pt x="6003" y="23065"/>
                  </a:lnTo>
                  <a:cubicBezTo>
                    <a:pt x="5851" y="23076"/>
                    <a:pt x="5698" y="23113"/>
                    <a:pt x="5550" y="23177"/>
                  </a:cubicBezTo>
                  <a:cubicBezTo>
                    <a:pt x="4846" y="23482"/>
                    <a:pt x="4512" y="24293"/>
                    <a:pt x="4797" y="25006"/>
                  </a:cubicBezTo>
                  <a:cubicBezTo>
                    <a:pt x="5019" y="25559"/>
                    <a:pt x="5550" y="25898"/>
                    <a:pt x="6114" y="25898"/>
                  </a:cubicBezTo>
                  <a:cubicBezTo>
                    <a:pt x="6277" y="25898"/>
                    <a:pt x="6443" y="25870"/>
                    <a:pt x="6604" y="25810"/>
                  </a:cubicBezTo>
                  <a:cubicBezTo>
                    <a:pt x="6724" y="25766"/>
                    <a:pt x="6834" y="25707"/>
                    <a:pt x="6933" y="25637"/>
                  </a:cubicBezTo>
                  <a:lnTo>
                    <a:pt x="6933" y="25637"/>
                  </a:lnTo>
                  <a:cubicBezTo>
                    <a:pt x="6866" y="26048"/>
                    <a:pt x="6802" y="26453"/>
                    <a:pt x="6734" y="26861"/>
                  </a:cubicBezTo>
                  <a:lnTo>
                    <a:pt x="6734" y="26983"/>
                  </a:lnTo>
                  <a:lnTo>
                    <a:pt x="6843" y="27022"/>
                  </a:lnTo>
                  <a:lnTo>
                    <a:pt x="11359" y="28832"/>
                  </a:lnTo>
                  <a:lnTo>
                    <a:pt x="11467" y="28879"/>
                  </a:lnTo>
                  <a:lnTo>
                    <a:pt x="11531" y="28780"/>
                  </a:lnTo>
                  <a:lnTo>
                    <a:pt x="13154" y="26437"/>
                  </a:lnTo>
                  <a:lnTo>
                    <a:pt x="13154" y="26437"/>
                  </a:lnTo>
                  <a:cubicBezTo>
                    <a:pt x="13614" y="26490"/>
                    <a:pt x="14076" y="26517"/>
                    <a:pt x="14538" y="26517"/>
                  </a:cubicBezTo>
                  <a:cubicBezTo>
                    <a:pt x="15087" y="26517"/>
                    <a:pt x="15637" y="26479"/>
                    <a:pt x="16182" y="26404"/>
                  </a:cubicBezTo>
                  <a:lnTo>
                    <a:pt x="16182" y="26404"/>
                  </a:lnTo>
                  <a:lnTo>
                    <a:pt x="17854" y="28712"/>
                  </a:lnTo>
                  <a:lnTo>
                    <a:pt x="17918" y="28804"/>
                  </a:lnTo>
                  <a:lnTo>
                    <a:pt x="18027" y="28758"/>
                  </a:lnTo>
                  <a:lnTo>
                    <a:pt x="22490" y="26845"/>
                  </a:lnTo>
                  <a:lnTo>
                    <a:pt x="22594" y="26805"/>
                  </a:lnTo>
                  <a:lnTo>
                    <a:pt x="22594" y="26695"/>
                  </a:lnTo>
                  <a:cubicBezTo>
                    <a:pt x="22421" y="25757"/>
                    <a:pt x="22247" y="24824"/>
                    <a:pt x="22080" y="23902"/>
                  </a:cubicBezTo>
                  <a:lnTo>
                    <a:pt x="22080" y="23902"/>
                  </a:lnTo>
                  <a:cubicBezTo>
                    <a:pt x="22876" y="23267"/>
                    <a:pt x="23591" y="22534"/>
                    <a:pt x="24206" y="21720"/>
                  </a:cubicBezTo>
                  <a:lnTo>
                    <a:pt x="24206" y="21720"/>
                  </a:lnTo>
                  <a:lnTo>
                    <a:pt x="27029" y="22168"/>
                  </a:lnTo>
                  <a:lnTo>
                    <a:pt x="27127" y="22168"/>
                  </a:lnTo>
                  <a:lnTo>
                    <a:pt x="27166" y="22076"/>
                  </a:lnTo>
                  <a:cubicBezTo>
                    <a:pt x="27821" y="20491"/>
                    <a:pt x="28395" y="18993"/>
                    <a:pt x="28971" y="17567"/>
                  </a:cubicBezTo>
                  <a:lnTo>
                    <a:pt x="28999" y="17481"/>
                  </a:lnTo>
                  <a:lnTo>
                    <a:pt x="28924" y="17430"/>
                  </a:lnTo>
                  <a:lnTo>
                    <a:pt x="26560" y="15801"/>
                  </a:lnTo>
                  <a:lnTo>
                    <a:pt x="26560" y="15801"/>
                  </a:lnTo>
                  <a:cubicBezTo>
                    <a:pt x="26678" y="14780"/>
                    <a:pt x="26663" y="13750"/>
                    <a:pt x="26515" y="12734"/>
                  </a:cubicBezTo>
                  <a:lnTo>
                    <a:pt x="26515" y="12734"/>
                  </a:lnTo>
                  <a:lnTo>
                    <a:pt x="28843" y="11042"/>
                  </a:lnTo>
                  <a:lnTo>
                    <a:pt x="28901" y="11001"/>
                  </a:lnTo>
                  <a:lnTo>
                    <a:pt x="28901" y="10939"/>
                  </a:lnTo>
                  <a:lnTo>
                    <a:pt x="26977" y="6475"/>
                  </a:lnTo>
                  <a:lnTo>
                    <a:pt x="26977" y="6424"/>
                  </a:lnTo>
                  <a:lnTo>
                    <a:pt x="26925" y="6424"/>
                  </a:lnTo>
                  <a:lnTo>
                    <a:pt x="24092" y="6990"/>
                  </a:lnTo>
                  <a:lnTo>
                    <a:pt x="24092" y="6990"/>
                  </a:lnTo>
                  <a:cubicBezTo>
                    <a:pt x="23599" y="6361"/>
                    <a:pt x="23041" y="5786"/>
                    <a:pt x="22427" y="5275"/>
                  </a:cubicBezTo>
                  <a:cubicBezTo>
                    <a:pt x="22226" y="5102"/>
                    <a:pt x="22072" y="4987"/>
                    <a:pt x="21962" y="4907"/>
                  </a:cubicBezTo>
                  <a:cubicBezTo>
                    <a:pt x="21912" y="4867"/>
                    <a:pt x="21858" y="4832"/>
                    <a:pt x="21800" y="4804"/>
                  </a:cubicBezTo>
                  <a:close/>
                </a:path>
              </a:pathLst>
            </a:custGeom>
            <a:solidFill>
              <a:srgbClr val="263238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" name="Google Shape;4413;p109">
              <a:extLst>
                <a:ext uri="{FF2B5EF4-FFF2-40B4-BE49-F238E27FC236}">
                  <a16:creationId xmlns:a16="http://schemas.microsoft.com/office/drawing/2014/main" id="{B2D75022-2664-44F6-B06A-8610735D25FA}"/>
                </a:ext>
              </a:extLst>
            </p:cNvPr>
            <p:cNvSpPr/>
            <p:nvPr/>
          </p:nvSpPr>
          <p:spPr>
            <a:xfrm>
              <a:off x="4607275" y="3075825"/>
              <a:ext cx="904600" cy="906325"/>
            </a:xfrm>
            <a:custGeom>
              <a:avLst/>
              <a:gdLst/>
              <a:ahLst/>
              <a:cxnLst/>
              <a:rect l="l" t="t" r="r" b="b"/>
              <a:pathLst>
                <a:path w="36184" h="36253" extrusionOk="0">
                  <a:moveTo>
                    <a:pt x="27159" y="5991"/>
                  </a:moveTo>
                  <a:cubicBezTo>
                    <a:pt x="28238" y="6793"/>
                    <a:pt x="29205" y="7736"/>
                    <a:pt x="30032" y="8795"/>
                  </a:cubicBezTo>
                  <a:lnTo>
                    <a:pt x="33686" y="8129"/>
                  </a:lnTo>
                  <a:lnTo>
                    <a:pt x="36098" y="13782"/>
                  </a:lnTo>
                  <a:lnTo>
                    <a:pt x="33088" y="15959"/>
                  </a:lnTo>
                  <a:cubicBezTo>
                    <a:pt x="33281" y="17292"/>
                    <a:pt x="33295" y="18643"/>
                    <a:pt x="33133" y="19980"/>
                  </a:cubicBezTo>
                  <a:lnTo>
                    <a:pt x="36184" y="22094"/>
                  </a:lnTo>
                  <a:lnTo>
                    <a:pt x="33887" y="27799"/>
                  </a:lnTo>
                  <a:lnTo>
                    <a:pt x="30221" y="27224"/>
                  </a:lnTo>
                  <a:cubicBezTo>
                    <a:pt x="29421" y="28303"/>
                    <a:pt x="28478" y="29268"/>
                    <a:pt x="27418" y="30095"/>
                  </a:cubicBezTo>
                  <a:lnTo>
                    <a:pt x="28084" y="33754"/>
                  </a:lnTo>
                  <a:lnTo>
                    <a:pt x="22432" y="36167"/>
                  </a:lnTo>
                  <a:lnTo>
                    <a:pt x="20254" y="33157"/>
                  </a:lnTo>
                  <a:cubicBezTo>
                    <a:pt x="18921" y="33349"/>
                    <a:pt x="17569" y="33363"/>
                    <a:pt x="16233" y="33197"/>
                  </a:cubicBezTo>
                  <a:lnTo>
                    <a:pt x="14119" y="36252"/>
                  </a:lnTo>
                  <a:lnTo>
                    <a:pt x="8415" y="33956"/>
                  </a:lnTo>
                  <a:lnTo>
                    <a:pt x="8989" y="30289"/>
                  </a:lnTo>
                  <a:cubicBezTo>
                    <a:pt x="7910" y="29489"/>
                    <a:pt x="6944" y="28547"/>
                    <a:pt x="6118" y="27488"/>
                  </a:cubicBezTo>
                  <a:lnTo>
                    <a:pt x="2498" y="28114"/>
                  </a:lnTo>
                  <a:lnTo>
                    <a:pt x="85" y="22461"/>
                  </a:lnTo>
                  <a:lnTo>
                    <a:pt x="3096" y="20283"/>
                  </a:lnTo>
                  <a:cubicBezTo>
                    <a:pt x="2903" y="18951"/>
                    <a:pt x="2890" y="17599"/>
                    <a:pt x="3055" y="16262"/>
                  </a:cubicBezTo>
                  <a:lnTo>
                    <a:pt x="0" y="14155"/>
                  </a:lnTo>
                  <a:lnTo>
                    <a:pt x="2298" y="8450"/>
                  </a:lnTo>
                  <a:lnTo>
                    <a:pt x="5963" y="9024"/>
                  </a:lnTo>
                  <a:cubicBezTo>
                    <a:pt x="6766" y="7946"/>
                    <a:pt x="7708" y="6980"/>
                    <a:pt x="8767" y="6152"/>
                  </a:cubicBezTo>
                  <a:lnTo>
                    <a:pt x="8101" y="2498"/>
                  </a:lnTo>
                  <a:lnTo>
                    <a:pt x="13753" y="86"/>
                  </a:lnTo>
                  <a:lnTo>
                    <a:pt x="15931" y="3096"/>
                  </a:lnTo>
                  <a:cubicBezTo>
                    <a:pt x="17264" y="2902"/>
                    <a:pt x="18616" y="2886"/>
                    <a:pt x="19952" y="3050"/>
                  </a:cubicBezTo>
                  <a:lnTo>
                    <a:pt x="22060" y="0"/>
                  </a:lnTo>
                  <a:lnTo>
                    <a:pt x="27764" y="2297"/>
                  </a:lnTo>
                  <a:lnTo>
                    <a:pt x="27190" y="5968"/>
                  </a:lnTo>
                  <a:close/>
                  <a:moveTo>
                    <a:pt x="20806" y="12104"/>
                  </a:moveTo>
                  <a:cubicBezTo>
                    <a:pt x="17427" y="10746"/>
                    <a:pt x="13586" y="12384"/>
                    <a:pt x="12227" y="15763"/>
                  </a:cubicBezTo>
                  <a:cubicBezTo>
                    <a:pt x="10869" y="19142"/>
                    <a:pt x="12507" y="22983"/>
                    <a:pt x="15886" y="24341"/>
                  </a:cubicBezTo>
                  <a:cubicBezTo>
                    <a:pt x="19265" y="25700"/>
                    <a:pt x="23105" y="24062"/>
                    <a:pt x="24465" y="20683"/>
                  </a:cubicBezTo>
                  <a:cubicBezTo>
                    <a:pt x="24465" y="20683"/>
                    <a:pt x="24465" y="20682"/>
                    <a:pt x="24466" y="20681"/>
                  </a:cubicBezTo>
                  <a:cubicBezTo>
                    <a:pt x="25824" y="17305"/>
                    <a:pt x="24190" y="13467"/>
                    <a:pt x="20816" y="12108"/>
                  </a:cubicBezTo>
                  <a:close/>
                </a:path>
              </a:pathLst>
            </a:custGeom>
            <a:solidFill>
              <a:srgbClr val="FAFAFA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" name="Google Shape;4414;p109">
              <a:extLst>
                <a:ext uri="{FF2B5EF4-FFF2-40B4-BE49-F238E27FC236}">
                  <a16:creationId xmlns:a16="http://schemas.microsoft.com/office/drawing/2014/main" id="{8CCF17C6-39E5-4921-A4A0-6FD5D9628783}"/>
                </a:ext>
              </a:extLst>
            </p:cNvPr>
            <p:cNvSpPr/>
            <p:nvPr/>
          </p:nvSpPr>
          <p:spPr>
            <a:xfrm>
              <a:off x="4897175" y="3365425"/>
              <a:ext cx="341050" cy="334650"/>
            </a:xfrm>
            <a:custGeom>
              <a:avLst/>
              <a:gdLst/>
              <a:ahLst/>
              <a:cxnLst/>
              <a:rect l="l" t="t" r="r" b="b"/>
              <a:pathLst>
                <a:path w="13642" h="13386" extrusionOk="0">
                  <a:moveTo>
                    <a:pt x="6675" y="1"/>
                  </a:moveTo>
                  <a:cubicBezTo>
                    <a:pt x="5128" y="1"/>
                    <a:pt x="3619" y="541"/>
                    <a:pt x="2415" y="1546"/>
                  </a:cubicBezTo>
                  <a:cubicBezTo>
                    <a:pt x="961" y="2761"/>
                    <a:pt x="94" y="4537"/>
                    <a:pt x="31" y="6432"/>
                  </a:cubicBezTo>
                  <a:cubicBezTo>
                    <a:pt x="0" y="7077"/>
                    <a:pt x="70" y="7725"/>
                    <a:pt x="238" y="8350"/>
                  </a:cubicBezTo>
                  <a:cubicBezTo>
                    <a:pt x="403" y="9008"/>
                    <a:pt x="670" y="9637"/>
                    <a:pt x="1031" y="10211"/>
                  </a:cubicBezTo>
                  <a:cubicBezTo>
                    <a:pt x="2269" y="12217"/>
                    <a:pt x="4442" y="13385"/>
                    <a:pt x="6720" y="13385"/>
                  </a:cubicBezTo>
                  <a:cubicBezTo>
                    <a:pt x="7285" y="13385"/>
                    <a:pt x="7858" y="13313"/>
                    <a:pt x="8423" y="13164"/>
                  </a:cubicBezTo>
                  <a:cubicBezTo>
                    <a:pt x="9080" y="12999"/>
                    <a:pt x="9706" y="12731"/>
                    <a:pt x="10279" y="12372"/>
                  </a:cubicBezTo>
                  <a:cubicBezTo>
                    <a:pt x="10833" y="12033"/>
                    <a:pt x="11333" y="11613"/>
                    <a:pt x="11761" y="11125"/>
                  </a:cubicBezTo>
                  <a:cubicBezTo>
                    <a:pt x="12560" y="10226"/>
                    <a:pt x="13103" y="9129"/>
                    <a:pt x="13335" y="7948"/>
                  </a:cubicBezTo>
                  <a:cubicBezTo>
                    <a:pt x="13534" y="6924"/>
                    <a:pt x="13488" y="5866"/>
                    <a:pt x="13203" y="4864"/>
                  </a:cubicBezTo>
                  <a:cubicBezTo>
                    <a:pt x="12795" y="3406"/>
                    <a:pt x="11896" y="2136"/>
                    <a:pt x="10658" y="1267"/>
                  </a:cubicBezTo>
                  <a:cubicBezTo>
                    <a:pt x="10217" y="944"/>
                    <a:pt x="9729" y="692"/>
                    <a:pt x="9210" y="520"/>
                  </a:cubicBezTo>
                  <a:lnTo>
                    <a:pt x="9210" y="520"/>
                  </a:lnTo>
                  <a:cubicBezTo>
                    <a:pt x="9684" y="775"/>
                    <a:pt x="10145" y="1055"/>
                    <a:pt x="10589" y="1359"/>
                  </a:cubicBezTo>
                  <a:cubicBezTo>
                    <a:pt x="11768" y="2243"/>
                    <a:pt x="12616" y="3497"/>
                    <a:pt x="12996" y="4920"/>
                  </a:cubicBezTo>
                  <a:cubicBezTo>
                    <a:pt x="13642" y="7285"/>
                    <a:pt x="12895" y="9811"/>
                    <a:pt x="11066" y="11443"/>
                  </a:cubicBezTo>
                  <a:cubicBezTo>
                    <a:pt x="9862" y="12517"/>
                    <a:pt x="8324" y="13082"/>
                    <a:pt x="6764" y="13082"/>
                  </a:cubicBezTo>
                  <a:cubicBezTo>
                    <a:pt x="5957" y="13082"/>
                    <a:pt x="5144" y="12931"/>
                    <a:pt x="4368" y="12621"/>
                  </a:cubicBezTo>
                  <a:cubicBezTo>
                    <a:pt x="2092" y="11712"/>
                    <a:pt x="528" y="9593"/>
                    <a:pt x="328" y="7150"/>
                  </a:cubicBezTo>
                  <a:cubicBezTo>
                    <a:pt x="128" y="4707"/>
                    <a:pt x="1328" y="2362"/>
                    <a:pt x="3426" y="1094"/>
                  </a:cubicBezTo>
                  <a:cubicBezTo>
                    <a:pt x="4459" y="468"/>
                    <a:pt x="5641" y="140"/>
                    <a:pt x="6841" y="140"/>
                  </a:cubicBezTo>
                  <a:cubicBezTo>
                    <a:pt x="7104" y="140"/>
                    <a:pt x="7368" y="156"/>
                    <a:pt x="7631" y="188"/>
                  </a:cubicBezTo>
                  <a:cubicBezTo>
                    <a:pt x="8163" y="275"/>
                    <a:pt x="8691" y="393"/>
                    <a:pt x="9210" y="537"/>
                  </a:cubicBezTo>
                  <a:cubicBezTo>
                    <a:pt x="8718" y="301"/>
                    <a:pt x="8190" y="144"/>
                    <a:pt x="7648" y="72"/>
                  </a:cubicBezTo>
                  <a:cubicBezTo>
                    <a:pt x="7324" y="24"/>
                    <a:pt x="6999" y="1"/>
                    <a:pt x="667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" name="Google Shape;4415;p109">
              <a:extLst>
                <a:ext uri="{FF2B5EF4-FFF2-40B4-BE49-F238E27FC236}">
                  <a16:creationId xmlns:a16="http://schemas.microsoft.com/office/drawing/2014/main" id="{73529216-4841-406A-9A13-585A96203EB0}"/>
                </a:ext>
              </a:extLst>
            </p:cNvPr>
            <p:cNvSpPr/>
            <p:nvPr/>
          </p:nvSpPr>
          <p:spPr>
            <a:xfrm>
              <a:off x="4601650" y="3073800"/>
              <a:ext cx="913550" cy="911975"/>
            </a:xfrm>
            <a:custGeom>
              <a:avLst/>
              <a:gdLst/>
              <a:ahLst/>
              <a:cxnLst/>
              <a:rect l="l" t="t" r="r" b="b"/>
              <a:pathLst>
                <a:path w="36542" h="36479" extrusionOk="0">
                  <a:moveTo>
                    <a:pt x="22197" y="0"/>
                  </a:moveTo>
                  <a:lnTo>
                    <a:pt x="22162" y="52"/>
                  </a:lnTo>
                  <a:lnTo>
                    <a:pt x="20075" y="3056"/>
                  </a:lnTo>
                  <a:lnTo>
                    <a:pt x="20075" y="3056"/>
                  </a:lnTo>
                  <a:cubicBezTo>
                    <a:pt x="19467" y="2982"/>
                    <a:pt x="18856" y="2945"/>
                    <a:pt x="18245" y="2945"/>
                  </a:cubicBezTo>
                  <a:cubicBezTo>
                    <a:pt x="17548" y="2945"/>
                    <a:pt x="16851" y="2993"/>
                    <a:pt x="16159" y="3088"/>
                  </a:cubicBezTo>
                  <a:lnTo>
                    <a:pt x="16159" y="3088"/>
                  </a:lnTo>
                  <a:lnTo>
                    <a:pt x="14022" y="122"/>
                  </a:lnTo>
                  <a:lnTo>
                    <a:pt x="13971" y="53"/>
                  </a:lnTo>
                  <a:lnTo>
                    <a:pt x="13896" y="87"/>
                  </a:lnTo>
                  <a:lnTo>
                    <a:pt x="8237" y="2488"/>
                  </a:lnTo>
                  <a:lnTo>
                    <a:pt x="8151" y="2523"/>
                  </a:lnTo>
                  <a:lnTo>
                    <a:pt x="8151" y="2618"/>
                  </a:lnTo>
                  <a:cubicBezTo>
                    <a:pt x="8355" y="3729"/>
                    <a:pt x="8573" y="4949"/>
                    <a:pt x="8799" y="6198"/>
                  </a:cubicBezTo>
                  <a:lnTo>
                    <a:pt x="8799" y="6198"/>
                  </a:lnTo>
                  <a:cubicBezTo>
                    <a:pt x="7777" y="6998"/>
                    <a:pt x="6861" y="7927"/>
                    <a:pt x="6075" y="8961"/>
                  </a:cubicBezTo>
                  <a:lnTo>
                    <a:pt x="6075" y="8961"/>
                  </a:lnTo>
                  <a:lnTo>
                    <a:pt x="2482" y="8398"/>
                  </a:lnTo>
                  <a:lnTo>
                    <a:pt x="2378" y="8398"/>
                  </a:lnTo>
                  <a:lnTo>
                    <a:pt x="2338" y="8496"/>
                  </a:lnTo>
                  <a:cubicBezTo>
                    <a:pt x="1620" y="10288"/>
                    <a:pt x="839" y="12218"/>
                    <a:pt x="40" y="14200"/>
                  </a:cubicBezTo>
                  <a:lnTo>
                    <a:pt x="1" y="14303"/>
                  </a:lnTo>
                  <a:lnTo>
                    <a:pt x="93" y="14367"/>
                  </a:lnTo>
                  <a:cubicBezTo>
                    <a:pt x="1025" y="15007"/>
                    <a:pt x="2040" y="15713"/>
                    <a:pt x="3074" y="16433"/>
                  </a:cubicBezTo>
                  <a:lnTo>
                    <a:pt x="3074" y="16433"/>
                  </a:lnTo>
                  <a:cubicBezTo>
                    <a:pt x="2927" y="17712"/>
                    <a:pt x="2940" y="19004"/>
                    <a:pt x="3114" y="20279"/>
                  </a:cubicBezTo>
                  <a:lnTo>
                    <a:pt x="3114" y="20279"/>
                  </a:lnTo>
                  <a:lnTo>
                    <a:pt x="172" y="22404"/>
                  </a:lnTo>
                  <a:lnTo>
                    <a:pt x="80" y="22472"/>
                  </a:lnTo>
                  <a:lnTo>
                    <a:pt x="127" y="22581"/>
                  </a:lnTo>
                  <a:cubicBezTo>
                    <a:pt x="890" y="24368"/>
                    <a:pt x="1706" y="26286"/>
                    <a:pt x="2533" y="28234"/>
                  </a:cubicBezTo>
                  <a:lnTo>
                    <a:pt x="2580" y="28343"/>
                  </a:lnTo>
                  <a:lnTo>
                    <a:pt x="2700" y="28343"/>
                  </a:lnTo>
                  <a:lnTo>
                    <a:pt x="6263" y="27694"/>
                  </a:lnTo>
                  <a:lnTo>
                    <a:pt x="6263" y="27694"/>
                  </a:lnTo>
                  <a:cubicBezTo>
                    <a:pt x="7060" y="28708"/>
                    <a:pt x="7985" y="29617"/>
                    <a:pt x="9012" y="30398"/>
                  </a:cubicBezTo>
                  <a:lnTo>
                    <a:pt x="9012" y="30398"/>
                  </a:lnTo>
                  <a:cubicBezTo>
                    <a:pt x="8837" y="31598"/>
                    <a:pt x="8641" y="32791"/>
                    <a:pt x="8451" y="33974"/>
                  </a:cubicBezTo>
                  <a:lnTo>
                    <a:pt x="8451" y="34094"/>
                  </a:lnTo>
                  <a:lnTo>
                    <a:pt x="8560" y="34135"/>
                  </a:lnTo>
                  <a:lnTo>
                    <a:pt x="14264" y="36432"/>
                  </a:lnTo>
                  <a:lnTo>
                    <a:pt x="14378" y="36478"/>
                  </a:lnTo>
                  <a:lnTo>
                    <a:pt x="14442" y="36380"/>
                  </a:lnTo>
                  <a:cubicBezTo>
                    <a:pt x="15138" y="35377"/>
                    <a:pt x="15821" y="34380"/>
                    <a:pt x="16505" y="33398"/>
                  </a:cubicBezTo>
                  <a:lnTo>
                    <a:pt x="16505" y="33398"/>
                  </a:lnTo>
                  <a:cubicBezTo>
                    <a:pt x="17090" y="33466"/>
                    <a:pt x="17677" y="33499"/>
                    <a:pt x="18264" y="33499"/>
                  </a:cubicBezTo>
                  <a:cubicBezTo>
                    <a:pt x="18971" y="33499"/>
                    <a:pt x="19677" y="33451"/>
                    <a:pt x="20379" y="33354"/>
                  </a:cubicBezTo>
                  <a:lnTo>
                    <a:pt x="20379" y="33354"/>
                  </a:lnTo>
                  <a:cubicBezTo>
                    <a:pt x="21095" y="34350"/>
                    <a:pt x="21801" y="35325"/>
                    <a:pt x="22501" y="36288"/>
                  </a:cubicBezTo>
                  <a:lnTo>
                    <a:pt x="22571" y="36380"/>
                  </a:lnTo>
                  <a:lnTo>
                    <a:pt x="22674" y="36335"/>
                  </a:lnTo>
                  <a:lnTo>
                    <a:pt x="28327" y="33922"/>
                  </a:lnTo>
                  <a:lnTo>
                    <a:pt x="28424" y="33876"/>
                  </a:lnTo>
                  <a:lnTo>
                    <a:pt x="28424" y="33767"/>
                  </a:lnTo>
                  <a:cubicBezTo>
                    <a:pt x="28199" y="32561"/>
                    <a:pt x="27981" y="31371"/>
                    <a:pt x="27767" y="30193"/>
                  </a:cubicBezTo>
                  <a:lnTo>
                    <a:pt x="27767" y="30193"/>
                  </a:lnTo>
                  <a:cubicBezTo>
                    <a:pt x="28786" y="29393"/>
                    <a:pt x="29699" y="28465"/>
                    <a:pt x="30482" y="27431"/>
                  </a:cubicBezTo>
                  <a:lnTo>
                    <a:pt x="30482" y="27431"/>
                  </a:lnTo>
                  <a:lnTo>
                    <a:pt x="34071" y="27994"/>
                  </a:lnTo>
                  <a:lnTo>
                    <a:pt x="34169" y="27994"/>
                  </a:lnTo>
                  <a:lnTo>
                    <a:pt x="34210" y="27902"/>
                  </a:lnTo>
                  <a:cubicBezTo>
                    <a:pt x="35025" y="25891"/>
                    <a:pt x="35783" y="23995"/>
                    <a:pt x="36507" y="22191"/>
                  </a:cubicBezTo>
                  <a:lnTo>
                    <a:pt x="36541" y="22111"/>
                  </a:lnTo>
                  <a:lnTo>
                    <a:pt x="36468" y="22059"/>
                  </a:lnTo>
                  <a:lnTo>
                    <a:pt x="33459" y="19988"/>
                  </a:lnTo>
                  <a:lnTo>
                    <a:pt x="33459" y="19988"/>
                  </a:lnTo>
                  <a:cubicBezTo>
                    <a:pt x="33608" y="18695"/>
                    <a:pt x="33591" y="17387"/>
                    <a:pt x="33408" y="16097"/>
                  </a:cubicBezTo>
                  <a:lnTo>
                    <a:pt x="33408" y="16097"/>
                  </a:lnTo>
                  <a:lnTo>
                    <a:pt x="36380" y="13994"/>
                  </a:lnTo>
                  <a:lnTo>
                    <a:pt x="36438" y="13953"/>
                  </a:lnTo>
                  <a:lnTo>
                    <a:pt x="36410" y="13891"/>
                  </a:lnTo>
                  <a:cubicBezTo>
                    <a:pt x="35468" y="11691"/>
                    <a:pt x="34663" y="9840"/>
                    <a:pt x="33979" y="8244"/>
                  </a:cubicBezTo>
                  <a:lnTo>
                    <a:pt x="33979" y="8193"/>
                  </a:lnTo>
                  <a:lnTo>
                    <a:pt x="33928" y="8193"/>
                  </a:lnTo>
                  <a:lnTo>
                    <a:pt x="30314" y="8875"/>
                  </a:lnTo>
                  <a:lnTo>
                    <a:pt x="30314" y="8875"/>
                  </a:lnTo>
                  <a:cubicBezTo>
                    <a:pt x="29693" y="8080"/>
                    <a:pt x="28988" y="7355"/>
                    <a:pt x="28212" y="6710"/>
                  </a:cubicBezTo>
                  <a:cubicBezTo>
                    <a:pt x="28028" y="6545"/>
                    <a:pt x="27837" y="6390"/>
                    <a:pt x="27638" y="6245"/>
                  </a:cubicBezTo>
                  <a:lnTo>
                    <a:pt x="27437" y="6107"/>
                  </a:lnTo>
                  <a:lnTo>
                    <a:pt x="27437" y="6107"/>
                  </a:lnTo>
                  <a:cubicBezTo>
                    <a:pt x="27495" y="6162"/>
                    <a:pt x="27556" y="6213"/>
                    <a:pt x="27621" y="6263"/>
                  </a:cubicBezTo>
                  <a:cubicBezTo>
                    <a:pt x="27752" y="6372"/>
                    <a:pt x="27943" y="6526"/>
                    <a:pt x="28195" y="6745"/>
                  </a:cubicBezTo>
                  <a:cubicBezTo>
                    <a:pt x="28951" y="7409"/>
                    <a:pt x="29642" y="8144"/>
                    <a:pt x="30258" y="8939"/>
                  </a:cubicBezTo>
                  <a:lnTo>
                    <a:pt x="33862" y="8299"/>
                  </a:lnTo>
                  <a:lnTo>
                    <a:pt x="33862" y="8299"/>
                  </a:lnTo>
                  <a:cubicBezTo>
                    <a:pt x="34523" y="9874"/>
                    <a:pt x="35300" y="11703"/>
                    <a:pt x="36208" y="13847"/>
                  </a:cubicBezTo>
                  <a:lnTo>
                    <a:pt x="36208" y="13847"/>
                  </a:lnTo>
                  <a:lnTo>
                    <a:pt x="33250" y="15977"/>
                  </a:lnTo>
                  <a:lnTo>
                    <a:pt x="33199" y="16011"/>
                  </a:lnTo>
                  <a:lnTo>
                    <a:pt x="33199" y="16067"/>
                  </a:lnTo>
                  <a:cubicBezTo>
                    <a:pt x="33389" y="17388"/>
                    <a:pt x="33400" y="18726"/>
                    <a:pt x="33233" y="20049"/>
                  </a:cubicBezTo>
                  <a:lnTo>
                    <a:pt x="33233" y="20112"/>
                  </a:lnTo>
                  <a:lnTo>
                    <a:pt x="33285" y="20152"/>
                  </a:lnTo>
                  <a:lnTo>
                    <a:pt x="36266" y="22214"/>
                  </a:lnTo>
                  <a:lnTo>
                    <a:pt x="36266" y="22214"/>
                  </a:lnTo>
                  <a:lnTo>
                    <a:pt x="34041" y="27736"/>
                  </a:lnTo>
                  <a:lnTo>
                    <a:pt x="34041" y="27736"/>
                  </a:lnTo>
                  <a:lnTo>
                    <a:pt x="30475" y="27178"/>
                  </a:lnTo>
                  <a:lnTo>
                    <a:pt x="30395" y="27178"/>
                  </a:lnTo>
                  <a:lnTo>
                    <a:pt x="30349" y="27240"/>
                  </a:lnTo>
                  <a:cubicBezTo>
                    <a:pt x="29552" y="28304"/>
                    <a:pt x="28617" y="29257"/>
                    <a:pt x="27568" y="30073"/>
                  </a:cubicBezTo>
                  <a:lnTo>
                    <a:pt x="27500" y="30125"/>
                  </a:lnTo>
                  <a:lnTo>
                    <a:pt x="27500" y="30205"/>
                  </a:lnTo>
                  <a:cubicBezTo>
                    <a:pt x="27712" y="31365"/>
                    <a:pt x="27924" y="32548"/>
                    <a:pt x="28146" y="33752"/>
                  </a:cubicBezTo>
                  <a:lnTo>
                    <a:pt x="28146" y="33752"/>
                  </a:lnTo>
                  <a:lnTo>
                    <a:pt x="22695" y="36071"/>
                  </a:lnTo>
                  <a:lnTo>
                    <a:pt x="20589" y="33152"/>
                  </a:lnTo>
                  <a:lnTo>
                    <a:pt x="20538" y="33083"/>
                  </a:lnTo>
                  <a:lnTo>
                    <a:pt x="20446" y="33083"/>
                  </a:lnTo>
                  <a:cubicBezTo>
                    <a:pt x="19738" y="33185"/>
                    <a:pt x="19025" y="33236"/>
                    <a:pt x="18312" y="33236"/>
                  </a:cubicBezTo>
                  <a:cubicBezTo>
                    <a:pt x="17701" y="33236"/>
                    <a:pt x="17090" y="33198"/>
                    <a:pt x="16481" y="33124"/>
                  </a:cubicBezTo>
                  <a:lnTo>
                    <a:pt x="16389" y="33124"/>
                  </a:lnTo>
                  <a:lnTo>
                    <a:pt x="16344" y="33198"/>
                  </a:lnTo>
                  <a:cubicBezTo>
                    <a:pt x="15665" y="34172"/>
                    <a:pt x="14986" y="35157"/>
                    <a:pt x="14297" y="36152"/>
                  </a:cubicBezTo>
                  <a:lnTo>
                    <a:pt x="14297" y="36152"/>
                  </a:lnTo>
                  <a:lnTo>
                    <a:pt x="8814" y="33943"/>
                  </a:lnTo>
                  <a:lnTo>
                    <a:pt x="8814" y="33943"/>
                  </a:lnTo>
                  <a:cubicBezTo>
                    <a:pt x="8996" y="32767"/>
                    <a:pt x="9181" y="31585"/>
                    <a:pt x="9370" y="30395"/>
                  </a:cubicBezTo>
                  <a:lnTo>
                    <a:pt x="9370" y="30308"/>
                  </a:lnTo>
                  <a:lnTo>
                    <a:pt x="9295" y="30250"/>
                  </a:lnTo>
                  <a:cubicBezTo>
                    <a:pt x="8234" y="29454"/>
                    <a:pt x="7281" y="28521"/>
                    <a:pt x="6463" y="27476"/>
                  </a:cubicBezTo>
                  <a:lnTo>
                    <a:pt x="6407" y="27401"/>
                  </a:lnTo>
                  <a:lnTo>
                    <a:pt x="6321" y="27401"/>
                  </a:lnTo>
                  <a:lnTo>
                    <a:pt x="2779" y="28047"/>
                  </a:lnTo>
                  <a:lnTo>
                    <a:pt x="2779" y="28047"/>
                  </a:lnTo>
                  <a:lnTo>
                    <a:pt x="459" y="22611"/>
                  </a:lnTo>
                  <a:lnTo>
                    <a:pt x="459" y="22611"/>
                  </a:lnTo>
                  <a:lnTo>
                    <a:pt x="3372" y="20503"/>
                  </a:lnTo>
                  <a:lnTo>
                    <a:pt x="3441" y="20451"/>
                  </a:lnTo>
                  <a:lnTo>
                    <a:pt x="3441" y="20366"/>
                  </a:lnTo>
                  <a:cubicBezTo>
                    <a:pt x="3251" y="19050"/>
                    <a:pt x="3236" y="17715"/>
                    <a:pt x="3394" y="16396"/>
                  </a:cubicBezTo>
                  <a:lnTo>
                    <a:pt x="3394" y="16310"/>
                  </a:lnTo>
                  <a:lnTo>
                    <a:pt x="3326" y="16264"/>
                  </a:lnTo>
                  <a:lnTo>
                    <a:pt x="359" y="14217"/>
                  </a:lnTo>
                  <a:lnTo>
                    <a:pt x="359" y="14217"/>
                  </a:lnTo>
                  <a:cubicBezTo>
                    <a:pt x="1139" y="12307"/>
                    <a:pt x="1881" y="10447"/>
                    <a:pt x="2575" y="8715"/>
                  </a:cubicBezTo>
                  <a:lnTo>
                    <a:pt x="2575" y="8715"/>
                  </a:lnTo>
                  <a:lnTo>
                    <a:pt x="6135" y="9272"/>
                  </a:lnTo>
                  <a:lnTo>
                    <a:pt x="6216" y="9272"/>
                  </a:lnTo>
                  <a:lnTo>
                    <a:pt x="6262" y="9210"/>
                  </a:lnTo>
                  <a:cubicBezTo>
                    <a:pt x="7056" y="8141"/>
                    <a:pt x="7988" y="7185"/>
                    <a:pt x="9037" y="6366"/>
                  </a:cubicBezTo>
                  <a:lnTo>
                    <a:pt x="9100" y="6320"/>
                  </a:lnTo>
                  <a:lnTo>
                    <a:pt x="9100" y="6245"/>
                  </a:lnTo>
                  <a:cubicBezTo>
                    <a:pt x="8871" y="5006"/>
                    <a:pt x="8648" y="3809"/>
                    <a:pt x="8445" y="2687"/>
                  </a:cubicBezTo>
                  <a:lnTo>
                    <a:pt x="8445" y="2687"/>
                  </a:lnTo>
                  <a:lnTo>
                    <a:pt x="13928" y="333"/>
                  </a:lnTo>
                  <a:lnTo>
                    <a:pt x="16063" y="3270"/>
                  </a:lnTo>
                  <a:lnTo>
                    <a:pt x="16097" y="3315"/>
                  </a:lnTo>
                  <a:lnTo>
                    <a:pt x="16160" y="3315"/>
                  </a:lnTo>
                  <a:cubicBezTo>
                    <a:pt x="16884" y="3209"/>
                    <a:pt x="17615" y="3155"/>
                    <a:pt x="18345" y="3155"/>
                  </a:cubicBezTo>
                  <a:cubicBezTo>
                    <a:pt x="18945" y="3155"/>
                    <a:pt x="19545" y="3191"/>
                    <a:pt x="20141" y="3264"/>
                  </a:cubicBezTo>
                  <a:lnTo>
                    <a:pt x="20193" y="3264"/>
                  </a:lnTo>
                  <a:lnTo>
                    <a:pt x="20221" y="3218"/>
                  </a:lnTo>
                  <a:lnTo>
                    <a:pt x="22243" y="208"/>
                  </a:lnTo>
                  <a:lnTo>
                    <a:pt x="22243" y="208"/>
                  </a:lnTo>
                  <a:lnTo>
                    <a:pt x="27895" y="2445"/>
                  </a:lnTo>
                  <a:lnTo>
                    <a:pt x="27895" y="2445"/>
                  </a:lnTo>
                  <a:cubicBezTo>
                    <a:pt x="27714" y="3615"/>
                    <a:pt x="27579" y="4518"/>
                    <a:pt x="27482" y="5142"/>
                  </a:cubicBezTo>
                  <a:cubicBezTo>
                    <a:pt x="27442" y="5440"/>
                    <a:pt x="27384" y="5670"/>
                    <a:pt x="27384" y="5837"/>
                  </a:cubicBezTo>
                  <a:cubicBezTo>
                    <a:pt x="27379" y="5915"/>
                    <a:pt x="27379" y="5994"/>
                    <a:pt x="27384" y="6072"/>
                  </a:cubicBezTo>
                  <a:lnTo>
                    <a:pt x="27395" y="5757"/>
                  </a:lnTo>
                  <a:cubicBezTo>
                    <a:pt x="27424" y="5590"/>
                    <a:pt x="27464" y="5361"/>
                    <a:pt x="27522" y="5056"/>
                  </a:cubicBezTo>
                  <a:cubicBezTo>
                    <a:pt x="27626" y="4429"/>
                    <a:pt x="27781" y="3521"/>
                    <a:pt x="27982" y="2339"/>
                  </a:cubicBezTo>
                  <a:lnTo>
                    <a:pt x="27982" y="2298"/>
                  </a:lnTo>
                  <a:lnTo>
                    <a:pt x="27947" y="2298"/>
                  </a:lnTo>
                  <a:lnTo>
                    <a:pt x="2225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" name="Google Shape;4416;p109">
              <a:extLst>
                <a:ext uri="{FF2B5EF4-FFF2-40B4-BE49-F238E27FC236}">
                  <a16:creationId xmlns:a16="http://schemas.microsoft.com/office/drawing/2014/main" id="{95D866C3-135C-453B-90C2-5D125C2A0DDB}"/>
                </a:ext>
              </a:extLst>
            </p:cNvPr>
            <p:cNvSpPr/>
            <p:nvPr/>
          </p:nvSpPr>
          <p:spPr>
            <a:xfrm>
              <a:off x="2656425" y="787925"/>
              <a:ext cx="2287925" cy="4688400"/>
            </a:xfrm>
            <a:custGeom>
              <a:avLst/>
              <a:gdLst/>
              <a:ahLst/>
              <a:cxnLst/>
              <a:rect l="l" t="t" r="r" b="b"/>
              <a:pathLst>
                <a:path w="91517" h="187536" extrusionOk="0">
                  <a:moveTo>
                    <a:pt x="13907" y="0"/>
                  </a:moveTo>
                  <a:cubicBezTo>
                    <a:pt x="6242" y="0"/>
                    <a:pt x="29" y="6214"/>
                    <a:pt x="29" y="13879"/>
                  </a:cubicBezTo>
                  <a:lnTo>
                    <a:pt x="1" y="173628"/>
                  </a:lnTo>
                  <a:cubicBezTo>
                    <a:pt x="7" y="181287"/>
                    <a:pt x="6215" y="187492"/>
                    <a:pt x="13873" y="187495"/>
                  </a:cubicBezTo>
                  <a:lnTo>
                    <a:pt x="77591" y="187536"/>
                  </a:lnTo>
                  <a:lnTo>
                    <a:pt x="77591" y="187535"/>
                  </a:lnTo>
                  <a:cubicBezTo>
                    <a:pt x="77603" y="187535"/>
                    <a:pt x="77615" y="187535"/>
                    <a:pt x="77627" y="187535"/>
                  </a:cubicBezTo>
                  <a:cubicBezTo>
                    <a:pt x="85279" y="187535"/>
                    <a:pt x="91492" y="181342"/>
                    <a:pt x="91510" y="173686"/>
                  </a:cubicBezTo>
                  <a:lnTo>
                    <a:pt x="91510" y="13924"/>
                  </a:lnTo>
                  <a:cubicBezTo>
                    <a:pt x="91516" y="6259"/>
                    <a:pt x="85308" y="41"/>
                    <a:pt x="77643" y="35"/>
                  </a:cubicBezTo>
                  <a:lnTo>
                    <a:pt x="1392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" name="Google Shape;4417;p109">
              <a:extLst>
                <a:ext uri="{FF2B5EF4-FFF2-40B4-BE49-F238E27FC236}">
                  <a16:creationId xmlns:a16="http://schemas.microsoft.com/office/drawing/2014/main" id="{1BB98A90-BAE9-4B81-A5BD-D72BBC5E103B}"/>
                </a:ext>
              </a:extLst>
            </p:cNvPr>
            <p:cNvSpPr/>
            <p:nvPr/>
          </p:nvSpPr>
          <p:spPr>
            <a:xfrm>
              <a:off x="2761900" y="928500"/>
              <a:ext cx="2076825" cy="4385425"/>
            </a:xfrm>
            <a:custGeom>
              <a:avLst/>
              <a:gdLst/>
              <a:ahLst/>
              <a:cxnLst/>
              <a:rect l="l" t="t" r="r" b="b"/>
              <a:pathLst>
                <a:path w="83073" h="175417" extrusionOk="0">
                  <a:moveTo>
                    <a:pt x="9757" y="1"/>
                  </a:moveTo>
                  <a:cubicBezTo>
                    <a:pt x="4389" y="1"/>
                    <a:pt x="36" y="4352"/>
                    <a:pt x="32" y="9721"/>
                  </a:cubicBezTo>
                  <a:lnTo>
                    <a:pt x="4" y="165655"/>
                  </a:lnTo>
                  <a:cubicBezTo>
                    <a:pt x="0" y="171021"/>
                    <a:pt x="4347" y="175372"/>
                    <a:pt x="9712" y="175376"/>
                  </a:cubicBezTo>
                  <a:lnTo>
                    <a:pt x="9718" y="175376"/>
                  </a:lnTo>
                  <a:lnTo>
                    <a:pt x="73310" y="175416"/>
                  </a:lnTo>
                  <a:cubicBezTo>
                    <a:pt x="78675" y="175416"/>
                    <a:pt x="83028" y="171073"/>
                    <a:pt x="83041" y="165707"/>
                  </a:cubicBezTo>
                  <a:lnTo>
                    <a:pt x="83069" y="9777"/>
                  </a:lnTo>
                  <a:cubicBezTo>
                    <a:pt x="83073" y="4409"/>
                    <a:pt x="78724" y="53"/>
                    <a:pt x="73355" y="46"/>
                  </a:cubicBezTo>
                  <a:lnTo>
                    <a:pt x="60999" y="46"/>
                  </a:lnTo>
                  <a:cubicBezTo>
                    <a:pt x="59306" y="84"/>
                    <a:pt x="57965" y="1485"/>
                    <a:pt x="58001" y="3177"/>
                  </a:cubicBezTo>
                  <a:lnTo>
                    <a:pt x="58001" y="5435"/>
                  </a:lnTo>
                  <a:cubicBezTo>
                    <a:pt x="58039" y="7128"/>
                    <a:pt x="56696" y="8533"/>
                    <a:pt x="55003" y="8571"/>
                  </a:cubicBezTo>
                  <a:lnTo>
                    <a:pt x="30915" y="8571"/>
                  </a:lnTo>
                  <a:cubicBezTo>
                    <a:pt x="29221" y="8527"/>
                    <a:pt x="27881" y="7123"/>
                    <a:pt x="27916" y="5429"/>
                  </a:cubicBezTo>
                  <a:lnTo>
                    <a:pt x="27916" y="3137"/>
                  </a:lnTo>
                  <a:cubicBezTo>
                    <a:pt x="27952" y="1444"/>
                    <a:pt x="26611" y="41"/>
                    <a:pt x="249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" name="Google Shape;4418;p109">
              <a:extLst>
                <a:ext uri="{FF2B5EF4-FFF2-40B4-BE49-F238E27FC236}">
                  <a16:creationId xmlns:a16="http://schemas.microsoft.com/office/drawing/2014/main" id="{0F9C7EE6-FE4B-401C-B63E-D09CD730BB61}"/>
                </a:ext>
              </a:extLst>
            </p:cNvPr>
            <p:cNvSpPr/>
            <p:nvPr/>
          </p:nvSpPr>
          <p:spPr>
            <a:xfrm>
              <a:off x="3170525" y="1857550"/>
              <a:ext cx="410500" cy="369100"/>
            </a:xfrm>
            <a:custGeom>
              <a:avLst/>
              <a:gdLst/>
              <a:ahLst/>
              <a:cxnLst/>
              <a:rect l="l" t="t" r="r" b="b"/>
              <a:pathLst>
                <a:path w="16420" h="14764" extrusionOk="0">
                  <a:moveTo>
                    <a:pt x="3779" y="0"/>
                  </a:moveTo>
                  <a:cubicBezTo>
                    <a:pt x="3174" y="0"/>
                    <a:pt x="2573" y="143"/>
                    <a:pt x="2029" y="420"/>
                  </a:cubicBezTo>
                  <a:cubicBezTo>
                    <a:pt x="1038" y="913"/>
                    <a:pt x="330" y="1838"/>
                    <a:pt x="110" y="2924"/>
                  </a:cubicBezTo>
                  <a:cubicBezTo>
                    <a:pt x="1" y="3570"/>
                    <a:pt x="157" y="4232"/>
                    <a:pt x="541" y="4762"/>
                  </a:cubicBezTo>
                  <a:cubicBezTo>
                    <a:pt x="735" y="5035"/>
                    <a:pt x="959" y="5285"/>
                    <a:pt x="1207" y="5509"/>
                  </a:cubicBezTo>
                  <a:lnTo>
                    <a:pt x="1931" y="6227"/>
                  </a:lnTo>
                  <a:cubicBezTo>
                    <a:pt x="2914" y="7210"/>
                    <a:pt x="3965" y="8249"/>
                    <a:pt x="5073" y="9346"/>
                  </a:cubicBezTo>
                  <a:lnTo>
                    <a:pt x="8555" y="12793"/>
                  </a:lnTo>
                  <a:cubicBezTo>
                    <a:pt x="8860" y="13109"/>
                    <a:pt x="9147" y="13396"/>
                    <a:pt x="9492" y="13684"/>
                  </a:cubicBezTo>
                  <a:cubicBezTo>
                    <a:pt x="9840" y="13968"/>
                    <a:pt x="10227" y="14203"/>
                    <a:pt x="10640" y="14379"/>
                  </a:cubicBezTo>
                  <a:cubicBezTo>
                    <a:pt x="11209" y="14634"/>
                    <a:pt x="11823" y="14763"/>
                    <a:pt x="12439" y="14763"/>
                  </a:cubicBezTo>
                  <a:cubicBezTo>
                    <a:pt x="12738" y="14763"/>
                    <a:pt x="13038" y="14733"/>
                    <a:pt x="13334" y="14671"/>
                  </a:cubicBezTo>
                  <a:cubicBezTo>
                    <a:pt x="14239" y="14474"/>
                    <a:pt x="15049" y="13976"/>
                    <a:pt x="15633" y="13259"/>
                  </a:cubicBezTo>
                  <a:cubicBezTo>
                    <a:pt x="15784" y="13084"/>
                    <a:pt x="15914" y="12891"/>
                    <a:pt x="16018" y="12684"/>
                  </a:cubicBezTo>
                  <a:cubicBezTo>
                    <a:pt x="16147" y="12495"/>
                    <a:pt x="16244" y="12285"/>
                    <a:pt x="16305" y="12064"/>
                  </a:cubicBezTo>
                  <a:lnTo>
                    <a:pt x="16408" y="11736"/>
                  </a:lnTo>
                  <a:lnTo>
                    <a:pt x="16408" y="11398"/>
                  </a:lnTo>
                  <a:cubicBezTo>
                    <a:pt x="16419" y="11172"/>
                    <a:pt x="16397" y="10945"/>
                    <a:pt x="16344" y="10725"/>
                  </a:cubicBezTo>
                  <a:cubicBezTo>
                    <a:pt x="16083" y="9898"/>
                    <a:pt x="15579" y="9171"/>
                    <a:pt x="14898" y="8635"/>
                  </a:cubicBezTo>
                  <a:cubicBezTo>
                    <a:pt x="14277" y="8108"/>
                    <a:pt x="13595" y="7663"/>
                    <a:pt x="12863" y="7307"/>
                  </a:cubicBezTo>
                  <a:lnTo>
                    <a:pt x="12771" y="7262"/>
                  </a:lnTo>
                  <a:lnTo>
                    <a:pt x="12703" y="7341"/>
                  </a:lnTo>
                  <a:lnTo>
                    <a:pt x="10584" y="9663"/>
                  </a:lnTo>
                  <a:lnTo>
                    <a:pt x="5567" y="4646"/>
                  </a:lnTo>
                  <a:lnTo>
                    <a:pt x="5567" y="4646"/>
                  </a:lnTo>
                  <a:lnTo>
                    <a:pt x="7746" y="2097"/>
                  </a:lnTo>
                  <a:lnTo>
                    <a:pt x="7786" y="2051"/>
                  </a:lnTo>
                  <a:lnTo>
                    <a:pt x="7739" y="2016"/>
                  </a:lnTo>
                  <a:lnTo>
                    <a:pt x="6630" y="1161"/>
                  </a:lnTo>
                  <a:cubicBezTo>
                    <a:pt x="6505" y="1058"/>
                    <a:pt x="6373" y="963"/>
                    <a:pt x="6234" y="879"/>
                  </a:cubicBezTo>
                  <a:lnTo>
                    <a:pt x="6234" y="879"/>
                  </a:lnTo>
                  <a:cubicBezTo>
                    <a:pt x="6339" y="1017"/>
                    <a:pt x="6457" y="1146"/>
                    <a:pt x="6585" y="1264"/>
                  </a:cubicBezTo>
                  <a:lnTo>
                    <a:pt x="7618" y="2126"/>
                  </a:lnTo>
                  <a:lnTo>
                    <a:pt x="5360" y="4653"/>
                  </a:lnTo>
                  <a:lnTo>
                    <a:pt x="5303" y="4717"/>
                  </a:lnTo>
                  <a:lnTo>
                    <a:pt x="5367" y="4773"/>
                  </a:lnTo>
                  <a:lnTo>
                    <a:pt x="10508" y="9978"/>
                  </a:lnTo>
                  <a:lnTo>
                    <a:pt x="10600" y="10076"/>
                  </a:lnTo>
                  <a:lnTo>
                    <a:pt x="10692" y="9978"/>
                  </a:lnTo>
                  <a:lnTo>
                    <a:pt x="12842" y="7644"/>
                  </a:lnTo>
                  <a:lnTo>
                    <a:pt x="12842" y="7644"/>
                  </a:lnTo>
                  <a:cubicBezTo>
                    <a:pt x="13514" y="7981"/>
                    <a:pt x="14143" y="8401"/>
                    <a:pt x="14714" y="8892"/>
                  </a:cubicBezTo>
                  <a:cubicBezTo>
                    <a:pt x="15348" y="9389"/>
                    <a:pt x="15818" y="10066"/>
                    <a:pt x="16063" y="10834"/>
                  </a:cubicBezTo>
                  <a:cubicBezTo>
                    <a:pt x="16107" y="11022"/>
                    <a:pt x="16125" y="11216"/>
                    <a:pt x="16115" y="11409"/>
                  </a:cubicBezTo>
                  <a:lnTo>
                    <a:pt x="16115" y="11707"/>
                  </a:lnTo>
                  <a:lnTo>
                    <a:pt x="16023" y="11994"/>
                  </a:lnTo>
                  <a:cubicBezTo>
                    <a:pt x="15969" y="12199"/>
                    <a:pt x="15882" y="12393"/>
                    <a:pt x="15765" y="12569"/>
                  </a:cubicBezTo>
                  <a:cubicBezTo>
                    <a:pt x="15666" y="12755"/>
                    <a:pt x="15544" y="12929"/>
                    <a:pt x="15403" y="13086"/>
                  </a:cubicBezTo>
                  <a:cubicBezTo>
                    <a:pt x="14857" y="13752"/>
                    <a:pt x="14103" y="14214"/>
                    <a:pt x="13260" y="14395"/>
                  </a:cubicBezTo>
                  <a:cubicBezTo>
                    <a:pt x="12983" y="14453"/>
                    <a:pt x="12702" y="14481"/>
                    <a:pt x="12422" y="14481"/>
                  </a:cubicBezTo>
                  <a:cubicBezTo>
                    <a:pt x="11847" y="14481"/>
                    <a:pt x="11276" y="14361"/>
                    <a:pt x="10744" y="14125"/>
                  </a:cubicBezTo>
                  <a:cubicBezTo>
                    <a:pt x="10359" y="13956"/>
                    <a:pt x="9997" y="13735"/>
                    <a:pt x="9671" y="13471"/>
                  </a:cubicBezTo>
                  <a:cubicBezTo>
                    <a:pt x="9320" y="13212"/>
                    <a:pt x="9050" y="12891"/>
                    <a:pt x="8746" y="12598"/>
                  </a:cubicBezTo>
                  <a:lnTo>
                    <a:pt x="5259" y="9151"/>
                  </a:lnTo>
                  <a:lnTo>
                    <a:pt x="2093" y="6054"/>
                  </a:lnTo>
                  <a:lnTo>
                    <a:pt x="1364" y="5343"/>
                  </a:lnTo>
                  <a:cubicBezTo>
                    <a:pt x="1126" y="5127"/>
                    <a:pt x="910" y="4887"/>
                    <a:pt x="720" y="4630"/>
                  </a:cubicBezTo>
                  <a:cubicBezTo>
                    <a:pt x="365" y="4150"/>
                    <a:pt x="219" y="3547"/>
                    <a:pt x="311" y="2959"/>
                  </a:cubicBezTo>
                  <a:cubicBezTo>
                    <a:pt x="505" y="1929"/>
                    <a:pt x="1163" y="1048"/>
                    <a:pt x="2093" y="568"/>
                  </a:cubicBezTo>
                  <a:cubicBezTo>
                    <a:pt x="2640" y="278"/>
                    <a:pt x="3248" y="129"/>
                    <a:pt x="3862" y="129"/>
                  </a:cubicBezTo>
                  <a:cubicBezTo>
                    <a:pt x="4038" y="129"/>
                    <a:pt x="4215" y="141"/>
                    <a:pt x="4391" y="166"/>
                  </a:cubicBezTo>
                  <a:cubicBezTo>
                    <a:pt x="5059" y="275"/>
                    <a:pt x="5694" y="530"/>
                    <a:pt x="6251" y="913"/>
                  </a:cubicBezTo>
                  <a:cubicBezTo>
                    <a:pt x="6257" y="913"/>
                    <a:pt x="6223" y="879"/>
                    <a:pt x="6154" y="827"/>
                  </a:cubicBezTo>
                  <a:cubicBezTo>
                    <a:pt x="6051" y="741"/>
                    <a:pt x="5944" y="663"/>
                    <a:pt x="5832" y="592"/>
                  </a:cubicBezTo>
                  <a:cubicBezTo>
                    <a:pt x="5398" y="317"/>
                    <a:pt x="4914" y="134"/>
                    <a:pt x="4407" y="52"/>
                  </a:cubicBezTo>
                  <a:cubicBezTo>
                    <a:pt x="4199" y="17"/>
                    <a:pt x="3989" y="0"/>
                    <a:pt x="377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" name="Google Shape;4419;p109">
              <a:extLst>
                <a:ext uri="{FF2B5EF4-FFF2-40B4-BE49-F238E27FC236}">
                  <a16:creationId xmlns:a16="http://schemas.microsoft.com/office/drawing/2014/main" id="{F36C2FF6-268F-4896-9F4F-41726E5B0B5B}"/>
                </a:ext>
              </a:extLst>
            </p:cNvPr>
            <p:cNvSpPr/>
            <p:nvPr/>
          </p:nvSpPr>
          <p:spPr>
            <a:xfrm>
              <a:off x="3064550" y="1719825"/>
              <a:ext cx="628500" cy="630150"/>
            </a:xfrm>
            <a:custGeom>
              <a:avLst/>
              <a:gdLst/>
              <a:ahLst/>
              <a:cxnLst/>
              <a:rect l="l" t="t" r="r" b="b"/>
              <a:pathLst>
                <a:path w="25140" h="25206" extrusionOk="0">
                  <a:moveTo>
                    <a:pt x="23945" y="24299"/>
                  </a:moveTo>
                  <a:lnTo>
                    <a:pt x="23945" y="24299"/>
                  </a:lnTo>
                  <a:cubicBezTo>
                    <a:pt x="23649" y="24534"/>
                    <a:pt x="23309" y="24717"/>
                    <a:pt x="22939" y="24833"/>
                  </a:cubicBezTo>
                  <a:cubicBezTo>
                    <a:pt x="22842" y="24874"/>
                    <a:pt x="22744" y="24908"/>
                    <a:pt x="22643" y="24937"/>
                  </a:cubicBezTo>
                  <a:lnTo>
                    <a:pt x="22643" y="24937"/>
                  </a:lnTo>
                  <a:cubicBezTo>
                    <a:pt x="22752" y="24912"/>
                    <a:pt x="22860" y="24883"/>
                    <a:pt x="22967" y="24850"/>
                  </a:cubicBezTo>
                  <a:cubicBezTo>
                    <a:pt x="23329" y="24726"/>
                    <a:pt x="23659" y="24538"/>
                    <a:pt x="23945" y="24299"/>
                  </a:cubicBezTo>
                  <a:close/>
                  <a:moveTo>
                    <a:pt x="21889" y="24976"/>
                  </a:moveTo>
                  <a:cubicBezTo>
                    <a:pt x="21849" y="24976"/>
                    <a:pt x="21808" y="24978"/>
                    <a:pt x="21769" y="24983"/>
                  </a:cubicBezTo>
                  <a:cubicBezTo>
                    <a:pt x="21808" y="24986"/>
                    <a:pt x="21849" y="24988"/>
                    <a:pt x="21889" y="24988"/>
                  </a:cubicBezTo>
                  <a:cubicBezTo>
                    <a:pt x="21929" y="24988"/>
                    <a:pt x="21969" y="24986"/>
                    <a:pt x="22009" y="24983"/>
                  </a:cubicBezTo>
                  <a:cubicBezTo>
                    <a:pt x="21969" y="24978"/>
                    <a:pt x="21929" y="24976"/>
                    <a:pt x="21889" y="24976"/>
                  </a:cubicBezTo>
                  <a:close/>
                  <a:moveTo>
                    <a:pt x="22643" y="24937"/>
                  </a:moveTo>
                  <a:cubicBezTo>
                    <a:pt x="22443" y="24983"/>
                    <a:pt x="22241" y="25015"/>
                    <a:pt x="22037" y="25034"/>
                  </a:cubicBezTo>
                  <a:cubicBezTo>
                    <a:pt x="22243" y="25026"/>
                    <a:pt x="22446" y="24993"/>
                    <a:pt x="22643" y="24937"/>
                  </a:cubicBezTo>
                  <a:close/>
                  <a:moveTo>
                    <a:pt x="21777" y="1"/>
                  </a:moveTo>
                  <a:cubicBezTo>
                    <a:pt x="21687" y="1"/>
                    <a:pt x="21598" y="4"/>
                    <a:pt x="21508" y="11"/>
                  </a:cubicBezTo>
                  <a:lnTo>
                    <a:pt x="3247" y="149"/>
                  </a:lnTo>
                  <a:cubicBezTo>
                    <a:pt x="2385" y="153"/>
                    <a:pt x="1558" y="498"/>
                    <a:pt x="949" y="1108"/>
                  </a:cubicBezTo>
                  <a:cubicBezTo>
                    <a:pt x="352" y="1702"/>
                    <a:pt x="12" y="2507"/>
                    <a:pt x="1" y="3349"/>
                  </a:cubicBezTo>
                  <a:cubicBezTo>
                    <a:pt x="24" y="4926"/>
                    <a:pt x="35" y="6481"/>
                    <a:pt x="35" y="8014"/>
                  </a:cubicBezTo>
                  <a:cubicBezTo>
                    <a:pt x="65" y="11075"/>
                    <a:pt x="93" y="14016"/>
                    <a:pt x="122" y="16820"/>
                  </a:cubicBezTo>
                  <a:cubicBezTo>
                    <a:pt x="148" y="18224"/>
                    <a:pt x="161" y="19594"/>
                    <a:pt x="161" y="20926"/>
                  </a:cubicBezTo>
                  <a:lnTo>
                    <a:pt x="161" y="21915"/>
                  </a:lnTo>
                  <a:cubicBezTo>
                    <a:pt x="161" y="22253"/>
                    <a:pt x="208" y="22589"/>
                    <a:pt x="300" y="22914"/>
                  </a:cubicBezTo>
                  <a:cubicBezTo>
                    <a:pt x="495" y="23548"/>
                    <a:pt x="878" y="24109"/>
                    <a:pt x="1397" y="24523"/>
                  </a:cubicBezTo>
                  <a:cubicBezTo>
                    <a:pt x="1903" y="24920"/>
                    <a:pt x="2515" y="25158"/>
                    <a:pt x="3155" y="25206"/>
                  </a:cubicBezTo>
                  <a:lnTo>
                    <a:pt x="4936" y="25206"/>
                  </a:lnTo>
                  <a:lnTo>
                    <a:pt x="8268" y="25167"/>
                  </a:lnTo>
                  <a:lnTo>
                    <a:pt x="18326" y="25034"/>
                  </a:lnTo>
                  <a:lnTo>
                    <a:pt x="21054" y="24983"/>
                  </a:lnTo>
                  <a:lnTo>
                    <a:pt x="18321" y="24983"/>
                  </a:lnTo>
                  <a:lnTo>
                    <a:pt x="8268" y="25017"/>
                  </a:lnTo>
                  <a:lnTo>
                    <a:pt x="3172" y="25017"/>
                  </a:lnTo>
                  <a:cubicBezTo>
                    <a:pt x="2582" y="24968"/>
                    <a:pt x="2019" y="24747"/>
                    <a:pt x="1553" y="24379"/>
                  </a:cubicBezTo>
                  <a:cubicBezTo>
                    <a:pt x="1073" y="23999"/>
                    <a:pt x="722" y="23480"/>
                    <a:pt x="548" y="22892"/>
                  </a:cubicBezTo>
                  <a:cubicBezTo>
                    <a:pt x="422" y="22260"/>
                    <a:pt x="376" y="21616"/>
                    <a:pt x="415" y="20973"/>
                  </a:cubicBezTo>
                  <a:lnTo>
                    <a:pt x="415" y="16871"/>
                  </a:lnTo>
                  <a:cubicBezTo>
                    <a:pt x="392" y="14061"/>
                    <a:pt x="347" y="11115"/>
                    <a:pt x="347" y="8065"/>
                  </a:cubicBezTo>
                  <a:lnTo>
                    <a:pt x="347" y="3406"/>
                  </a:lnTo>
                  <a:cubicBezTo>
                    <a:pt x="384" y="1814"/>
                    <a:pt x="1683" y="540"/>
                    <a:pt x="3276" y="534"/>
                  </a:cubicBezTo>
                  <a:lnTo>
                    <a:pt x="21538" y="367"/>
                  </a:lnTo>
                  <a:cubicBezTo>
                    <a:pt x="21628" y="359"/>
                    <a:pt x="21719" y="355"/>
                    <a:pt x="21809" y="355"/>
                  </a:cubicBezTo>
                  <a:cubicBezTo>
                    <a:pt x="22386" y="355"/>
                    <a:pt x="22954" y="514"/>
                    <a:pt x="23451" y="816"/>
                  </a:cubicBezTo>
                  <a:cubicBezTo>
                    <a:pt x="24004" y="1157"/>
                    <a:pt x="24430" y="1672"/>
                    <a:pt x="24663" y="2280"/>
                  </a:cubicBezTo>
                  <a:cubicBezTo>
                    <a:pt x="24846" y="2895"/>
                    <a:pt x="24913" y="3537"/>
                    <a:pt x="24863" y="4176"/>
                  </a:cubicBezTo>
                  <a:lnTo>
                    <a:pt x="24863" y="6077"/>
                  </a:lnTo>
                  <a:cubicBezTo>
                    <a:pt x="24892" y="8577"/>
                    <a:pt x="24916" y="10892"/>
                    <a:pt x="24938" y="13023"/>
                  </a:cubicBezTo>
                  <a:cubicBezTo>
                    <a:pt x="24961" y="15155"/>
                    <a:pt x="25007" y="17078"/>
                    <a:pt x="25007" y="18768"/>
                  </a:cubicBezTo>
                  <a:cubicBezTo>
                    <a:pt x="25042" y="19606"/>
                    <a:pt x="25042" y="20394"/>
                    <a:pt x="25042" y="21116"/>
                  </a:cubicBezTo>
                  <a:lnTo>
                    <a:pt x="25042" y="22145"/>
                  </a:lnTo>
                  <a:cubicBezTo>
                    <a:pt x="25024" y="22451"/>
                    <a:pt x="24957" y="22754"/>
                    <a:pt x="24846" y="23040"/>
                  </a:cubicBezTo>
                  <a:cubicBezTo>
                    <a:pt x="24655" y="23536"/>
                    <a:pt x="24343" y="23967"/>
                    <a:pt x="23945" y="24299"/>
                  </a:cubicBezTo>
                  <a:lnTo>
                    <a:pt x="23945" y="24299"/>
                  </a:lnTo>
                  <a:cubicBezTo>
                    <a:pt x="24368" y="23965"/>
                    <a:pt x="24703" y="23523"/>
                    <a:pt x="24910" y="23011"/>
                  </a:cubicBezTo>
                  <a:cubicBezTo>
                    <a:pt x="25025" y="22713"/>
                    <a:pt x="25099" y="22400"/>
                    <a:pt x="25128" y="22081"/>
                  </a:cubicBezTo>
                  <a:lnTo>
                    <a:pt x="25128" y="18686"/>
                  </a:lnTo>
                  <a:cubicBezTo>
                    <a:pt x="25128" y="16963"/>
                    <a:pt x="25139" y="15066"/>
                    <a:pt x="25128" y="12941"/>
                  </a:cubicBezTo>
                  <a:cubicBezTo>
                    <a:pt x="25116" y="10816"/>
                    <a:pt x="25088" y="8490"/>
                    <a:pt x="25088" y="5996"/>
                  </a:cubicBezTo>
                  <a:lnTo>
                    <a:pt x="25088" y="3113"/>
                  </a:lnTo>
                  <a:cubicBezTo>
                    <a:pt x="25075" y="2768"/>
                    <a:pt x="25005" y="2428"/>
                    <a:pt x="24880" y="2108"/>
                  </a:cubicBezTo>
                  <a:cubicBezTo>
                    <a:pt x="24632" y="1444"/>
                    <a:pt x="24172" y="880"/>
                    <a:pt x="23571" y="504"/>
                  </a:cubicBezTo>
                  <a:cubicBezTo>
                    <a:pt x="23029" y="174"/>
                    <a:pt x="22408" y="1"/>
                    <a:pt x="2177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" name="Google Shape;4420;p109">
              <a:extLst>
                <a:ext uri="{FF2B5EF4-FFF2-40B4-BE49-F238E27FC236}">
                  <a16:creationId xmlns:a16="http://schemas.microsoft.com/office/drawing/2014/main" id="{88BA50CD-1688-4868-B27A-1C63E72BE425}"/>
                </a:ext>
              </a:extLst>
            </p:cNvPr>
            <p:cNvSpPr/>
            <p:nvPr/>
          </p:nvSpPr>
          <p:spPr>
            <a:xfrm>
              <a:off x="3895075" y="1719200"/>
              <a:ext cx="624325" cy="623675"/>
            </a:xfrm>
            <a:custGeom>
              <a:avLst/>
              <a:gdLst/>
              <a:ahLst/>
              <a:cxnLst/>
              <a:rect l="l" t="t" r="r" b="b"/>
              <a:pathLst>
                <a:path w="24973" h="24947" extrusionOk="0">
                  <a:moveTo>
                    <a:pt x="21704" y="0"/>
                  </a:moveTo>
                  <a:cubicBezTo>
                    <a:pt x="21695" y="0"/>
                    <a:pt x="21687" y="1"/>
                    <a:pt x="21678" y="1"/>
                  </a:cubicBezTo>
                  <a:lnTo>
                    <a:pt x="3091" y="154"/>
                  </a:lnTo>
                  <a:cubicBezTo>
                    <a:pt x="1372" y="167"/>
                    <a:pt x="0" y="1563"/>
                    <a:pt x="14" y="3280"/>
                  </a:cubicBezTo>
                  <a:lnTo>
                    <a:pt x="167" y="21869"/>
                  </a:lnTo>
                  <a:cubicBezTo>
                    <a:pt x="180" y="23580"/>
                    <a:pt x="1562" y="24946"/>
                    <a:pt x="3268" y="24946"/>
                  </a:cubicBezTo>
                  <a:cubicBezTo>
                    <a:pt x="3277" y="24946"/>
                    <a:pt x="3285" y="24946"/>
                    <a:pt x="3293" y="24946"/>
                  </a:cubicBezTo>
                  <a:lnTo>
                    <a:pt x="21882" y="24793"/>
                  </a:lnTo>
                  <a:cubicBezTo>
                    <a:pt x="23601" y="24779"/>
                    <a:pt x="24973" y="23384"/>
                    <a:pt x="24959" y="21665"/>
                  </a:cubicBezTo>
                  <a:lnTo>
                    <a:pt x="24806" y="3078"/>
                  </a:lnTo>
                  <a:cubicBezTo>
                    <a:pt x="24793" y="1367"/>
                    <a:pt x="23411" y="0"/>
                    <a:pt x="21704" y="0"/>
                  </a:cubicBezTo>
                  <a:close/>
                </a:path>
              </a:pathLst>
            </a:custGeom>
            <a:solidFill>
              <a:srgbClr val="EC0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" name="Google Shape;4421;p109">
              <a:extLst>
                <a:ext uri="{FF2B5EF4-FFF2-40B4-BE49-F238E27FC236}">
                  <a16:creationId xmlns:a16="http://schemas.microsoft.com/office/drawing/2014/main" id="{BB8DD808-5349-4E32-8437-876255531FFA}"/>
                </a:ext>
              </a:extLst>
            </p:cNvPr>
            <p:cNvSpPr/>
            <p:nvPr/>
          </p:nvSpPr>
          <p:spPr>
            <a:xfrm>
              <a:off x="3994575" y="1820700"/>
              <a:ext cx="425475" cy="421425"/>
            </a:xfrm>
            <a:custGeom>
              <a:avLst/>
              <a:gdLst/>
              <a:ahLst/>
              <a:cxnLst/>
              <a:rect l="l" t="t" r="r" b="b"/>
              <a:pathLst>
                <a:path w="17019" h="16857" extrusionOk="0">
                  <a:moveTo>
                    <a:pt x="8663" y="0"/>
                  </a:moveTo>
                  <a:cubicBezTo>
                    <a:pt x="7005" y="0"/>
                    <a:pt x="5368" y="491"/>
                    <a:pt x="3970" y="1434"/>
                  </a:cubicBezTo>
                  <a:cubicBezTo>
                    <a:pt x="2058" y="2722"/>
                    <a:pt x="760" y="4740"/>
                    <a:pt x="381" y="7014"/>
                  </a:cubicBezTo>
                  <a:cubicBezTo>
                    <a:pt x="0" y="9288"/>
                    <a:pt x="572" y="11616"/>
                    <a:pt x="1961" y="13457"/>
                  </a:cubicBezTo>
                  <a:cubicBezTo>
                    <a:pt x="2463" y="14142"/>
                    <a:pt x="3072" y="14742"/>
                    <a:pt x="3765" y="15232"/>
                  </a:cubicBezTo>
                  <a:cubicBezTo>
                    <a:pt x="4416" y="15722"/>
                    <a:pt x="5139" y="16110"/>
                    <a:pt x="5907" y="16381"/>
                  </a:cubicBezTo>
                  <a:cubicBezTo>
                    <a:pt x="6821" y="16702"/>
                    <a:pt x="7758" y="16856"/>
                    <a:pt x="8683" y="16856"/>
                  </a:cubicBezTo>
                  <a:cubicBezTo>
                    <a:pt x="11610" y="16856"/>
                    <a:pt x="14412" y="15315"/>
                    <a:pt x="15938" y="12658"/>
                  </a:cubicBezTo>
                  <a:cubicBezTo>
                    <a:pt x="16346" y="11960"/>
                    <a:pt x="16643" y="11203"/>
                    <a:pt x="16816" y="10413"/>
                  </a:cubicBezTo>
                  <a:cubicBezTo>
                    <a:pt x="16891" y="10128"/>
                    <a:pt x="16941" y="9837"/>
                    <a:pt x="16966" y="9545"/>
                  </a:cubicBezTo>
                  <a:cubicBezTo>
                    <a:pt x="16998" y="9332"/>
                    <a:pt x="17014" y="9117"/>
                    <a:pt x="17013" y="8901"/>
                  </a:cubicBezTo>
                  <a:lnTo>
                    <a:pt x="17013" y="8505"/>
                  </a:lnTo>
                  <a:cubicBezTo>
                    <a:pt x="17019" y="8462"/>
                    <a:pt x="17019" y="8417"/>
                    <a:pt x="17013" y="8374"/>
                  </a:cubicBezTo>
                  <a:cubicBezTo>
                    <a:pt x="16960" y="9050"/>
                    <a:pt x="16860" y="9721"/>
                    <a:pt x="16713" y="10383"/>
                  </a:cubicBezTo>
                  <a:cubicBezTo>
                    <a:pt x="16252" y="12182"/>
                    <a:pt x="15200" y="13775"/>
                    <a:pt x="13727" y="14905"/>
                  </a:cubicBezTo>
                  <a:cubicBezTo>
                    <a:pt x="12289" y="16009"/>
                    <a:pt x="10538" y="16593"/>
                    <a:pt x="8756" y="16593"/>
                  </a:cubicBezTo>
                  <a:cubicBezTo>
                    <a:pt x="8207" y="16593"/>
                    <a:pt x="7655" y="16538"/>
                    <a:pt x="7108" y="16425"/>
                  </a:cubicBezTo>
                  <a:cubicBezTo>
                    <a:pt x="4786" y="15946"/>
                    <a:pt x="2787" y="14480"/>
                    <a:pt x="1631" y="12410"/>
                  </a:cubicBezTo>
                  <a:cubicBezTo>
                    <a:pt x="477" y="10339"/>
                    <a:pt x="279" y="7868"/>
                    <a:pt x="1091" y="5641"/>
                  </a:cubicBezTo>
                  <a:cubicBezTo>
                    <a:pt x="1904" y="3413"/>
                    <a:pt x="3645" y="1648"/>
                    <a:pt x="5862" y="808"/>
                  </a:cubicBezTo>
                  <a:cubicBezTo>
                    <a:pt x="6790" y="462"/>
                    <a:pt x="7770" y="288"/>
                    <a:pt x="8753" y="288"/>
                  </a:cubicBezTo>
                  <a:cubicBezTo>
                    <a:pt x="9219" y="288"/>
                    <a:pt x="9685" y="327"/>
                    <a:pt x="10148" y="406"/>
                  </a:cubicBezTo>
                  <a:cubicBezTo>
                    <a:pt x="11397" y="626"/>
                    <a:pt x="12576" y="1136"/>
                    <a:pt x="13594" y="1894"/>
                  </a:cubicBezTo>
                  <a:cubicBezTo>
                    <a:pt x="15087" y="2997"/>
                    <a:pt x="16166" y="4571"/>
                    <a:pt x="16655" y="6363"/>
                  </a:cubicBezTo>
                  <a:cubicBezTo>
                    <a:pt x="16814" y="7024"/>
                    <a:pt x="16925" y="7696"/>
                    <a:pt x="16988" y="8374"/>
                  </a:cubicBezTo>
                  <a:cubicBezTo>
                    <a:pt x="17003" y="8321"/>
                    <a:pt x="17009" y="8267"/>
                    <a:pt x="17005" y="8213"/>
                  </a:cubicBezTo>
                  <a:lnTo>
                    <a:pt x="17005" y="7817"/>
                  </a:lnTo>
                  <a:cubicBezTo>
                    <a:pt x="17000" y="7602"/>
                    <a:pt x="16981" y="7390"/>
                    <a:pt x="16949" y="7178"/>
                  </a:cubicBezTo>
                  <a:cubicBezTo>
                    <a:pt x="16917" y="6885"/>
                    <a:pt x="16862" y="6594"/>
                    <a:pt x="16782" y="6311"/>
                  </a:cubicBezTo>
                  <a:cubicBezTo>
                    <a:pt x="16595" y="5525"/>
                    <a:pt x="16287" y="4772"/>
                    <a:pt x="15868" y="4082"/>
                  </a:cubicBezTo>
                  <a:cubicBezTo>
                    <a:pt x="14684" y="2105"/>
                    <a:pt x="12738" y="701"/>
                    <a:pt x="10487" y="201"/>
                  </a:cubicBezTo>
                  <a:cubicBezTo>
                    <a:pt x="9884" y="66"/>
                    <a:pt x="9272" y="0"/>
                    <a:pt x="8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" name="Google Shape;4422;p109">
              <a:extLst>
                <a:ext uri="{FF2B5EF4-FFF2-40B4-BE49-F238E27FC236}">
                  <a16:creationId xmlns:a16="http://schemas.microsoft.com/office/drawing/2014/main" id="{B1A02B66-6A1C-44CA-97E5-C383394801C4}"/>
                </a:ext>
              </a:extLst>
            </p:cNvPr>
            <p:cNvSpPr/>
            <p:nvPr/>
          </p:nvSpPr>
          <p:spPr>
            <a:xfrm>
              <a:off x="3998900" y="2013550"/>
              <a:ext cx="421550" cy="8275"/>
            </a:xfrm>
            <a:custGeom>
              <a:avLst/>
              <a:gdLst/>
              <a:ahLst/>
              <a:cxnLst/>
              <a:rect l="l" t="t" r="r" b="b"/>
              <a:pathLst>
                <a:path w="16862" h="331" extrusionOk="0">
                  <a:moveTo>
                    <a:pt x="11911" y="0"/>
                  </a:moveTo>
                  <a:cubicBezTo>
                    <a:pt x="10850" y="0"/>
                    <a:pt x="9671" y="5"/>
                    <a:pt x="8429" y="15"/>
                  </a:cubicBezTo>
                  <a:cubicBezTo>
                    <a:pt x="3770" y="56"/>
                    <a:pt x="0" y="153"/>
                    <a:pt x="0" y="234"/>
                  </a:cubicBezTo>
                  <a:cubicBezTo>
                    <a:pt x="0" y="293"/>
                    <a:pt x="2027" y="330"/>
                    <a:pt x="4946" y="330"/>
                  </a:cubicBezTo>
                  <a:cubicBezTo>
                    <a:pt x="6007" y="330"/>
                    <a:pt x="7186" y="325"/>
                    <a:pt x="8429" y="315"/>
                  </a:cubicBezTo>
                  <a:cubicBezTo>
                    <a:pt x="13087" y="274"/>
                    <a:pt x="16862" y="176"/>
                    <a:pt x="16862" y="96"/>
                  </a:cubicBezTo>
                  <a:cubicBezTo>
                    <a:pt x="16857" y="37"/>
                    <a:pt x="14830" y="0"/>
                    <a:pt x="119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" name="Google Shape;4423;p109">
              <a:extLst>
                <a:ext uri="{FF2B5EF4-FFF2-40B4-BE49-F238E27FC236}">
                  <a16:creationId xmlns:a16="http://schemas.microsoft.com/office/drawing/2014/main" id="{53683BE1-EC58-499D-A870-23147BA16E3F}"/>
                </a:ext>
              </a:extLst>
            </p:cNvPr>
            <p:cNvSpPr/>
            <p:nvPr/>
          </p:nvSpPr>
          <p:spPr>
            <a:xfrm>
              <a:off x="4088550" y="1819350"/>
              <a:ext cx="211750" cy="419525"/>
            </a:xfrm>
            <a:custGeom>
              <a:avLst/>
              <a:gdLst/>
              <a:ahLst/>
              <a:cxnLst/>
              <a:rect l="l" t="t" r="r" b="b"/>
              <a:pathLst>
                <a:path w="8470" h="16781" extrusionOk="0">
                  <a:moveTo>
                    <a:pt x="4699" y="1"/>
                  </a:moveTo>
                  <a:lnTo>
                    <a:pt x="4612" y="69"/>
                  </a:lnTo>
                  <a:cubicBezTo>
                    <a:pt x="4468" y="185"/>
                    <a:pt x="4331" y="311"/>
                    <a:pt x="4187" y="442"/>
                  </a:cubicBezTo>
                  <a:cubicBezTo>
                    <a:pt x="2333" y="2102"/>
                    <a:pt x="1022" y="4283"/>
                    <a:pt x="424" y="6699"/>
                  </a:cubicBezTo>
                  <a:cubicBezTo>
                    <a:pt x="1" y="8696"/>
                    <a:pt x="306" y="10778"/>
                    <a:pt x="1287" y="12570"/>
                  </a:cubicBezTo>
                  <a:cubicBezTo>
                    <a:pt x="1470" y="12960"/>
                    <a:pt x="1677" y="13328"/>
                    <a:pt x="1906" y="13626"/>
                  </a:cubicBezTo>
                  <a:cubicBezTo>
                    <a:pt x="2136" y="13926"/>
                    <a:pt x="2337" y="14241"/>
                    <a:pt x="2555" y="14500"/>
                  </a:cubicBezTo>
                  <a:lnTo>
                    <a:pt x="3170" y="15224"/>
                  </a:lnTo>
                  <a:lnTo>
                    <a:pt x="3744" y="15798"/>
                  </a:lnTo>
                  <a:cubicBezTo>
                    <a:pt x="4078" y="16143"/>
                    <a:pt x="4370" y="16372"/>
                    <a:pt x="4554" y="16539"/>
                  </a:cubicBezTo>
                  <a:cubicBezTo>
                    <a:pt x="4649" y="16629"/>
                    <a:pt x="4751" y="16708"/>
                    <a:pt x="4860" y="16781"/>
                  </a:cubicBezTo>
                  <a:cubicBezTo>
                    <a:pt x="4784" y="16675"/>
                    <a:pt x="4697" y="16580"/>
                    <a:pt x="4601" y="16493"/>
                  </a:cubicBezTo>
                  <a:cubicBezTo>
                    <a:pt x="4406" y="16293"/>
                    <a:pt x="4147" y="16074"/>
                    <a:pt x="3832" y="15717"/>
                  </a:cubicBezTo>
                  <a:cubicBezTo>
                    <a:pt x="3665" y="15545"/>
                    <a:pt x="3487" y="15355"/>
                    <a:pt x="3297" y="15143"/>
                  </a:cubicBezTo>
                  <a:lnTo>
                    <a:pt x="2722" y="14414"/>
                  </a:lnTo>
                  <a:cubicBezTo>
                    <a:pt x="2516" y="14149"/>
                    <a:pt x="2275" y="13874"/>
                    <a:pt x="2102" y="13540"/>
                  </a:cubicBezTo>
                  <a:cubicBezTo>
                    <a:pt x="1930" y="13207"/>
                    <a:pt x="1700" y="12874"/>
                    <a:pt x="1527" y="12495"/>
                  </a:cubicBezTo>
                  <a:cubicBezTo>
                    <a:pt x="595" y="10733"/>
                    <a:pt x="317" y="8698"/>
                    <a:pt x="747" y="6750"/>
                  </a:cubicBezTo>
                  <a:cubicBezTo>
                    <a:pt x="1349" y="4397"/>
                    <a:pt x="2636" y="2277"/>
                    <a:pt x="4446" y="655"/>
                  </a:cubicBezTo>
                  <a:cubicBezTo>
                    <a:pt x="4550" y="555"/>
                    <a:pt x="4662" y="455"/>
                    <a:pt x="4767" y="366"/>
                  </a:cubicBezTo>
                  <a:lnTo>
                    <a:pt x="4767" y="366"/>
                  </a:lnTo>
                  <a:cubicBezTo>
                    <a:pt x="5709" y="1064"/>
                    <a:pt x="6485" y="1963"/>
                    <a:pt x="7036" y="2998"/>
                  </a:cubicBezTo>
                  <a:cubicBezTo>
                    <a:pt x="7560" y="3999"/>
                    <a:pt x="7906" y="5084"/>
                    <a:pt x="8060" y="6204"/>
                  </a:cubicBezTo>
                  <a:cubicBezTo>
                    <a:pt x="8258" y="8115"/>
                    <a:pt x="8036" y="10046"/>
                    <a:pt x="7409" y="11862"/>
                  </a:cubicBezTo>
                  <a:cubicBezTo>
                    <a:pt x="7197" y="12569"/>
                    <a:pt x="6941" y="13262"/>
                    <a:pt x="6640" y="13935"/>
                  </a:cubicBezTo>
                  <a:cubicBezTo>
                    <a:pt x="6434" y="14453"/>
                    <a:pt x="6196" y="14959"/>
                    <a:pt x="5928" y="15447"/>
                  </a:cubicBezTo>
                  <a:lnTo>
                    <a:pt x="5457" y="16394"/>
                  </a:lnTo>
                  <a:cubicBezTo>
                    <a:pt x="5392" y="16501"/>
                    <a:pt x="5342" y="16615"/>
                    <a:pt x="5308" y="16734"/>
                  </a:cubicBezTo>
                  <a:cubicBezTo>
                    <a:pt x="5364" y="16636"/>
                    <a:pt x="5414" y="16534"/>
                    <a:pt x="5456" y="16430"/>
                  </a:cubicBezTo>
                  <a:cubicBezTo>
                    <a:pt x="5589" y="16194"/>
                    <a:pt x="5760" y="15884"/>
                    <a:pt x="5979" y="15510"/>
                  </a:cubicBezTo>
                  <a:cubicBezTo>
                    <a:pt x="6263" y="15026"/>
                    <a:pt x="6516" y="14526"/>
                    <a:pt x="6737" y="14010"/>
                  </a:cubicBezTo>
                  <a:cubicBezTo>
                    <a:pt x="7057" y="13338"/>
                    <a:pt x="7330" y="12642"/>
                    <a:pt x="7553" y="11932"/>
                  </a:cubicBezTo>
                  <a:cubicBezTo>
                    <a:pt x="8223" y="10095"/>
                    <a:pt x="8470" y="8132"/>
                    <a:pt x="8277" y="6187"/>
                  </a:cubicBezTo>
                  <a:cubicBezTo>
                    <a:pt x="8128" y="5031"/>
                    <a:pt x="7776" y="3911"/>
                    <a:pt x="7238" y="2878"/>
                  </a:cubicBezTo>
                  <a:cubicBezTo>
                    <a:pt x="6646" y="1763"/>
                    <a:pt x="5807" y="798"/>
                    <a:pt x="4785" y="58"/>
                  </a:cubicBezTo>
                  <a:lnTo>
                    <a:pt x="46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1" name="Google Shape;4424;p109">
              <a:extLst>
                <a:ext uri="{FF2B5EF4-FFF2-40B4-BE49-F238E27FC236}">
                  <a16:creationId xmlns:a16="http://schemas.microsoft.com/office/drawing/2014/main" id="{7F8ACBF0-5D01-4BAF-9433-DBBA65F061ED}"/>
                </a:ext>
              </a:extLst>
            </p:cNvPr>
            <p:cNvSpPr/>
            <p:nvPr/>
          </p:nvSpPr>
          <p:spPr>
            <a:xfrm>
              <a:off x="3078350" y="4207475"/>
              <a:ext cx="628625" cy="627925"/>
            </a:xfrm>
            <a:custGeom>
              <a:avLst/>
              <a:gdLst/>
              <a:ahLst/>
              <a:cxnLst/>
              <a:rect l="l" t="t" r="r" b="b"/>
              <a:pathLst>
                <a:path w="25145" h="25117" extrusionOk="0">
                  <a:moveTo>
                    <a:pt x="21769" y="0"/>
                  </a:moveTo>
                  <a:cubicBezTo>
                    <a:pt x="21675" y="0"/>
                    <a:pt x="21580" y="4"/>
                    <a:pt x="21485" y="12"/>
                  </a:cubicBezTo>
                  <a:lnTo>
                    <a:pt x="3223" y="151"/>
                  </a:lnTo>
                  <a:cubicBezTo>
                    <a:pt x="1457" y="163"/>
                    <a:pt x="25" y="1584"/>
                    <a:pt x="1" y="3349"/>
                  </a:cubicBezTo>
                  <a:cubicBezTo>
                    <a:pt x="35" y="4930"/>
                    <a:pt x="35" y="6481"/>
                    <a:pt x="35" y="8014"/>
                  </a:cubicBezTo>
                  <a:cubicBezTo>
                    <a:pt x="63" y="11076"/>
                    <a:pt x="116" y="14012"/>
                    <a:pt x="116" y="16821"/>
                  </a:cubicBezTo>
                  <a:cubicBezTo>
                    <a:pt x="142" y="18222"/>
                    <a:pt x="155" y="19590"/>
                    <a:pt x="155" y="20922"/>
                  </a:cubicBezTo>
                  <a:lnTo>
                    <a:pt x="155" y="21910"/>
                  </a:lnTo>
                  <a:cubicBezTo>
                    <a:pt x="165" y="22217"/>
                    <a:pt x="216" y="22520"/>
                    <a:pt x="305" y="22812"/>
                  </a:cubicBezTo>
                  <a:cubicBezTo>
                    <a:pt x="495" y="23451"/>
                    <a:pt x="879" y="24014"/>
                    <a:pt x="1402" y="24427"/>
                  </a:cubicBezTo>
                  <a:cubicBezTo>
                    <a:pt x="1909" y="24819"/>
                    <a:pt x="2521" y="25055"/>
                    <a:pt x="3160" y="25104"/>
                  </a:cubicBezTo>
                  <a:cubicBezTo>
                    <a:pt x="3371" y="25114"/>
                    <a:pt x="3575" y="25117"/>
                    <a:pt x="3775" y="25117"/>
                  </a:cubicBezTo>
                  <a:cubicBezTo>
                    <a:pt x="4175" y="25117"/>
                    <a:pt x="4558" y="25104"/>
                    <a:pt x="4941" y="25104"/>
                  </a:cubicBezTo>
                  <a:lnTo>
                    <a:pt x="8273" y="25070"/>
                  </a:lnTo>
                  <a:lnTo>
                    <a:pt x="18332" y="24938"/>
                  </a:lnTo>
                  <a:lnTo>
                    <a:pt x="21059" y="24887"/>
                  </a:lnTo>
                  <a:lnTo>
                    <a:pt x="18326" y="24887"/>
                  </a:lnTo>
                  <a:lnTo>
                    <a:pt x="8273" y="24921"/>
                  </a:lnTo>
                  <a:lnTo>
                    <a:pt x="3178" y="24921"/>
                  </a:lnTo>
                  <a:cubicBezTo>
                    <a:pt x="1944" y="24829"/>
                    <a:pt x="898" y="23982"/>
                    <a:pt x="552" y="22796"/>
                  </a:cubicBezTo>
                  <a:cubicBezTo>
                    <a:pt x="425" y="22166"/>
                    <a:pt x="380" y="21524"/>
                    <a:pt x="419" y="20883"/>
                  </a:cubicBezTo>
                  <a:cubicBezTo>
                    <a:pt x="400" y="19549"/>
                    <a:pt x="391" y="18182"/>
                    <a:pt x="391" y="16781"/>
                  </a:cubicBezTo>
                  <a:cubicBezTo>
                    <a:pt x="374" y="13971"/>
                    <a:pt x="327" y="11025"/>
                    <a:pt x="327" y="7969"/>
                  </a:cubicBezTo>
                  <a:cubicBezTo>
                    <a:pt x="299" y="6441"/>
                    <a:pt x="299" y="4889"/>
                    <a:pt x="299" y="3315"/>
                  </a:cubicBezTo>
                  <a:cubicBezTo>
                    <a:pt x="306" y="2548"/>
                    <a:pt x="616" y="1816"/>
                    <a:pt x="1160" y="1276"/>
                  </a:cubicBezTo>
                  <a:cubicBezTo>
                    <a:pt x="1710" y="727"/>
                    <a:pt x="2452" y="416"/>
                    <a:pt x="3229" y="408"/>
                  </a:cubicBezTo>
                  <a:lnTo>
                    <a:pt x="21491" y="248"/>
                  </a:lnTo>
                  <a:cubicBezTo>
                    <a:pt x="21586" y="239"/>
                    <a:pt x="21680" y="235"/>
                    <a:pt x="21774" y="235"/>
                  </a:cubicBezTo>
                  <a:cubicBezTo>
                    <a:pt x="22347" y="235"/>
                    <a:pt x="22911" y="391"/>
                    <a:pt x="23404" y="689"/>
                  </a:cubicBezTo>
                  <a:cubicBezTo>
                    <a:pt x="23959" y="1033"/>
                    <a:pt x="24385" y="1551"/>
                    <a:pt x="24616" y="2161"/>
                  </a:cubicBezTo>
                  <a:cubicBezTo>
                    <a:pt x="24799" y="2774"/>
                    <a:pt x="24867" y="3417"/>
                    <a:pt x="24816" y="4056"/>
                  </a:cubicBezTo>
                  <a:lnTo>
                    <a:pt x="24816" y="5958"/>
                  </a:lnTo>
                  <a:cubicBezTo>
                    <a:pt x="24840" y="8451"/>
                    <a:pt x="24869" y="10765"/>
                    <a:pt x="24891" y="12903"/>
                  </a:cubicBezTo>
                  <a:cubicBezTo>
                    <a:pt x="24915" y="15040"/>
                    <a:pt x="24960" y="16958"/>
                    <a:pt x="24960" y="18648"/>
                  </a:cubicBezTo>
                  <a:cubicBezTo>
                    <a:pt x="24989" y="19492"/>
                    <a:pt x="24989" y="20273"/>
                    <a:pt x="24989" y="20997"/>
                  </a:cubicBezTo>
                  <a:lnTo>
                    <a:pt x="24989" y="22030"/>
                  </a:lnTo>
                  <a:cubicBezTo>
                    <a:pt x="24971" y="22338"/>
                    <a:pt x="24905" y="22640"/>
                    <a:pt x="24794" y="22927"/>
                  </a:cubicBezTo>
                  <a:cubicBezTo>
                    <a:pt x="24462" y="23775"/>
                    <a:pt x="23776" y="24436"/>
                    <a:pt x="22916" y="24737"/>
                  </a:cubicBezTo>
                  <a:cubicBezTo>
                    <a:pt x="22613" y="24829"/>
                    <a:pt x="22301" y="24889"/>
                    <a:pt x="21985" y="24915"/>
                  </a:cubicBezTo>
                  <a:cubicBezTo>
                    <a:pt x="22065" y="24923"/>
                    <a:pt x="22147" y="24927"/>
                    <a:pt x="22227" y="24927"/>
                  </a:cubicBezTo>
                  <a:cubicBezTo>
                    <a:pt x="22462" y="24927"/>
                    <a:pt x="22696" y="24894"/>
                    <a:pt x="22922" y="24829"/>
                  </a:cubicBezTo>
                  <a:cubicBezTo>
                    <a:pt x="23819" y="24546"/>
                    <a:pt x="24543" y="23876"/>
                    <a:pt x="24891" y="23001"/>
                  </a:cubicBezTo>
                  <a:cubicBezTo>
                    <a:pt x="25009" y="22704"/>
                    <a:pt x="25080" y="22390"/>
                    <a:pt x="25105" y="22071"/>
                  </a:cubicBezTo>
                  <a:lnTo>
                    <a:pt x="25105" y="18682"/>
                  </a:lnTo>
                  <a:cubicBezTo>
                    <a:pt x="25105" y="16958"/>
                    <a:pt x="25144" y="15056"/>
                    <a:pt x="25105" y="12937"/>
                  </a:cubicBezTo>
                  <a:cubicBezTo>
                    <a:pt x="25064" y="10817"/>
                    <a:pt x="25064" y="8491"/>
                    <a:pt x="25064" y="5997"/>
                  </a:cubicBezTo>
                  <a:lnTo>
                    <a:pt x="25064" y="3114"/>
                  </a:lnTo>
                  <a:cubicBezTo>
                    <a:pt x="25053" y="2769"/>
                    <a:pt x="24983" y="2429"/>
                    <a:pt x="24857" y="2109"/>
                  </a:cubicBezTo>
                  <a:cubicBezTo>
                    <a:pt x="24610" y="1443"/>
                    <a:pt x="24150" y="877"/>
                    <a:pt x="23548" y="500"/>
                  </a:cubicBezTo>
                  <a:cubicBezTo>
                    <a:pt x="23011" y="172"/>
                    <a:pt x="22395" y="0"/>
                    <a:pt x="217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2" name="Google Shape;4425;p109">
              <a:extLst>
                <a:ext uri="{FF2B5EF4-FFF2-40B4-BE49-F238E27FC236}">
                  <a16:creationId xmlns:a16="http://schemas.microsoft.com/office/drawing/2014/main" id="{DCDC363A-2C5B-489B-BF54-F47BDB2FD96C}"/>
                </a:ext>
              </a:extLst>
            </p:cNvPr>
            <p:cNvSpPr/>
            <p:nvPr/>
          </p:nvSpPr>
          <p:spPr>
            <a:xfrm>
              <a:off x="3193725" y="4372050"/>
              <a:ext cx="390750" cy="282675"/>
            </a:xfrm>
            <a:custGeom>
              <a:avLst/>
              <a:gdLst/>
              <a:ahLst/>
              <a:cxnLst/>
              <a:rect l="l" t="t" r="r" b="b"/>
              <a:pathLst>
                <a:path w="15630" h="11307" extrusionOk="0">
                  <a:moveTo>
                    <a:pt x="10" y="219"/>
                  </a:moveTo>
                  <a:cubicBezTo>
                    <a:pt x="1" y="281"/>
                    <a:pt x="1" y="342"/>
                    <a:pt x="10" y="403"/>
                  </a:cubicBezTo>
                  <a:lnTo>
                    <a:pt x="10" y="219"/>
                  </a:lnTo>
                  <a:close/>
                  <a:moveTo>
                    <a:pt x="15388" y="1"/>
                  </a:moveTo>
                  <a:lnTo>
                    <a:pt x="4278" y="162"/>
                  </a:lnTo>
                  <a:lnTo>
                    <a:pt x="1153" y="225"/>
                  </a:lnTo>
                  <a:lnTo>
                    <a:pt x="332" y="225"/>
                  </a:lnTo>
                  <a:cubicBezTo>
                    <a:pt x="287" y="221"/>
                    <a:pt x="242" y="219"/>
                    <a:pt x="197" y="219"/>
                  </a:cubicBezTo>
                  <a:cubicBezTo>
                    <a:pt x="152" y="219"/>
                    <a:pt x="107" y="221"/>
                    <a:pt x="62" y="225"/>
                  </a:cubicBezTo>
                  <a:lnTo>
                    <a:pt x="304" y="277"/>
                  </a:lnTo>
                  <a:lnTo>
                    <a:pt x="15194" y="277"/>
                  </a:lnTo>
                  <a:cubicBezTo>
                    <a:pt x="15217" y="3487"/>
                    <a:pt x="15267" y="7101"/>
                    <a:pt x="15268" y="10904"/>
                  </a:cubicBezTo>
                  <a:lnTo>
                    <a:pt x="11207" y="10904"/>
                  </a:lnTo>
                  <a:lnTo>
                    <a:pt x="7184" y="10944"/>
                  </a:lnTo>
                  <a:lnTo>
                    <a:pt x="186" y="11024"/>
                  </a:lnTo>
                  <a:lnTo>
                    <a:pt x="186" y="11024"/>
                  </a:lnTo>
                  <a:cubicBezTo>
                    <a:pt x="136" y="7793"/>
                    <a:pt x="90" y="5119"/>
                    <a:pt x="62" y="3224"/>
                  </a:cubicBezTo>
                  <a:cubicBezTo>
                    <a:pt x="39" y="2288"/>
                    <a:pt x="10" y="1541"/>
                    <a:pt x="10" y="1007"/>
                  </a:cubicBezTo>
                  <a:lnTo>
                    <a:pt x="10" y="11306"/>
                  </a:lnTo>
                  <a:lnTo>
                    <a:pt x="137" y="11306"/>
                  </a:lnTo>
                  <a:lnTo>
                    <a:pt x="7242" y="11208"/>
                  </a:lnTo>
                  <a:lnTo>
                    <a:pt x="15474" y="11208"/>
                  </a:lnTo>
                  <a:lnTo>
                    <a:pt x="15630" y="11053"/>
                  </a:lnTo>
                  <a:cubicBezTo>
                    <a:pt x="15589" y="7159"/>
                    <a:pt x="15555" y="3447"/>
                    <a:pt x="15521" y="138"/>
                  </a:cubicBezTo>
                  <a:lnTo>
                    <a:pt x="15521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3" name="Google Shape;4426;p109">
              <a:extLst>
                <a:ext uri="{FF2B5EF4-FFF2-40B4-BE49-F238E27FC236}">
                  <a16:creationId xmlns:a16="http://schemas.microsoft.com/office/drawing/2014/main" id="{6382B11E-93C9-49A0-92C0-7F70E4F9184A}"/>
                </a:ext>
              </a:extLst>
            </p:cNvPr>
            <p:cNvSpPr/>
            <p:nvPr/>
          </p:nvSpPr>
          <p:spPr>
            <a:xfrm>
              <a:off x="3186200" y="4371050"/>
              <a:ext cx="400850" cy="179850"/>
            </a:xfrm>
            <a:custGeom>
              <a:avLst/>
              <a:gdLst/>
              <a:ahLst/>
              <a:cxnLst/>
              <a:rect l="l" t="t" r="r" b="b"/>
              <a:pathLst>
                <a:path w="16034" h="7194" extrusionOk="0">
                  <a:moveTo>
                    <a:pt x="15683" y="0"/>
                  </a:moveTo>
                  <a:lnTo>
                    <a:pt x="8020" y="52"/>
                  </a:lnTo>
                  <a:lnTo>
                    <a:pt x="352" y="133"/>
                  </a:lnTo>
                  <a:lnTo>
                    <a:pt x="1" y="133"/>
                  </a:lnTo>
                  <a:lnTo>
                    <a:pt x="265" y="368"/>
                  </a:lnTo>
                  <a:lnTo>
                    <a:pt x="5917" y="5343"/>
                  </a:lnTo>
                  <a:lnTo>
                    <a:pt x="7509" y="6727"/>
                  </a:lnTo>
                  <a:cubicBezTo>
                    <a:pt x="7888" y="7043"/>
                    <a:pt x="8083" y="7193"/>
                    <a:pt x="8083" y="7193"/>
                  </a:cubicBezTo>
                  <a:cubicBezTo>
                    <a:pt x="8041" y="7135"/>
                    <a:pt x="7993" y="7084"/>
                    <a:pt x="7939" y="7037"/>
                  </a:cubicBezTo>
                  <a:lnTo>
                    <a:pt x="7520" y="6641"/>
                  </a:lnTo>
                  <a:lnTo>
                    <a:pt x="5952" y="5188"/>
                  </a:lnTo>
                  <a:lnTo>
                    <a:pt x="706" y="400"/>
                  </a:lnTo>
                  <a:lnTo>
                    <a:pt x="706" y="400"/>
                  </a:lnTo>
                  <a:lnTo>
                    <a:pt x="8027" y="351"/>
                  </a:lnTo>
                  <a:lnTo>
                    <a:pt x="15345" y="280"/>
                  </a:lnTo>
                  <a:lnTo>
                    <a:pt x="15345" y="280"/>
                  </a:lnTo>
                  <a:cubicBezTo>
                    <a:pt x="13249" y="2255"/>
                    <a:pt x="11473" y="3928"/>
                    <a:pt x="10181" y="5154"/>
                  </a:cubicBezTo>
                  <a:lnTo>
                    <a:pt x="8635" y="6630"/>
                  </a:lnTo>
                  <a:lnTo>
                    <a:pt x="8222" y="7038"/>
                  </a:lnTo>
                  <a:cubicBezTo>
                    <a:pt x="8169" y="7082"/>
                    <a:pt x="8122" y="7135"/>
                    <a:pt x="8083" y="7193"/>
                  </a:cubicBezTo>
                  <a:cubicBezTo>
                    <a:pt x="8083" y="7193"/>
                    <a:pt x="8083" y="7193"/>
                    <a:pt x="8084" y="7193"/>
                  </a:cubicBezTo>
                  <a:cubicBezTo>
                    <a:pt x="8095" y="7193"/>
                    <a:pt x="8289" y="7028"/>
                    <a:pt x="8629" y="6716"/>
                  </a:cubicBezTo>
                  <a:lnTo>
                    <a:pt x="10203" y="5308"/>
                  </a:lnTo>
                  <a:lnTo>
                    <a:pt x="15775" y="236"/>
                  </a:lnTo>
                  <a:lnTo>
                    <a:pt x="1603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4" name="Google Shape;4427;p109">
              <a:extLst>
                <a:ext uri="{FF2B5EF4-FFF2-40B4-BE49-F238E27FC236}">
                  <a16:creationId xmlns:a16="http://schemas.microsoft.com/office/drawing/2014/main" id="{2B57CDD9-2BE4-4CE4-98AA-651E7919A1A2}"/>
                </a:ext>
              </a:extLst>
            </p:cNvPr>
            <p:cNvSpPr/>
            <p:nvPr/>
          </p:nvSpPr>
          <p:spPr>
            <a:xfrm>
              <a:off x="3196975" y="4502750"/>
              <a:ext cx="137750" cy="148525"/>
            </a:xfrm>
            <a:custGeom>
              <a:avLst/>
              <a:gdLst/>
              <a:ahLst/>
              <a:cxnLst/>
              <a:rect l="l" t="t" r="r" b="b"/>
              <a:pathLst>
                <a:path w="5510" h="5941" extrusionOk="0">
                  <a:moveTo>
                    <a:pt x="5510" y="1"/>
                  </a:moveTo>
                  <a:cubicBezTo>
                    <a:pt x="4480" y="883"/>
                    <a:pt x="3521" y="1844"/>
                    <a:pt x="2637" y="2873"/>
                  </a:cubicBezTo>
                  <a:cubicBezTo>
                    <a:pt x="1685" y="3829"/>
                    <a:pt x="803" y="4855"/>
                    <a:pt x="1" y="5941"/>
                  </a:cubicBezTo>
                  <a:cubicBezTo>
                    <a:pt x="1028" y="5055"/>
                    <a:pt x="1988" y="4095"/>
                    <a:pt x="2873" y="3068"/>
                  </a:cubicBezTo>
                  <a:cubicBezTo>
                    <a:pt x="3825" y="2111"/>
                    <a:pt x="4707" y="1086"/>
                    <a:pt x="55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5" name="Google Shape;4428;p109">
              <a:extLst>
                <a:ext uri="{FF2B5EF4-FFF2-40B4-BE49-F238E27FC236}">
                  <a16:creationId xmlns:a16="http://schemas.microsoft.com/office/drawing/2014/main" id="{CFACBEE2-9DF3-49FF-BCD6-2FBDE4C8A56E}"/>
                </a:ext>
              </a:extLst>
            </p:cNvPr>
            <p:cNvSpPr/>
            <p:nvPr/>
          </p:nvSpPr>
          <p:spPr>
            <a:xfrm>
              <a:off x="3441275" y="4501875"/>
              <a:ext cx="139300" cy="146100"/>
            </a:xfrm>
            <a:custGeom>
              <a:avLst/>
              <a:gdLst/>
              <a:ahLst/>
              <a:cxnLst/>
              <a:rect l="l" t="t" r="r" b="b"/>
              <a:pathLst>
                <a:path w="5572" h="5844" extrusionOk="0">
                  <a:moveTo>
                    <a:pt x="0" y="0"/>
                  </a:moveTo>
                  <a:cubicBezTo>
                    <a:pt x="1716" y="2078"/>
                    <a:pt x="3578" y="4031"/>
                    <a:pt x="5572" y="5843"/>
                  </a:cubicBezTo>
                  <a:cubicBezTo>
                    <a:pt x="4760" y="4767"/>
                    <a:pt x="3866" y="3755"/>
                    <a:pt x="2901" y="2815"/>
                  </a:cubicBezTo>
                  <a:cubicBezTo>
                    <a:pt x="2008" y="1804"/>
                    <a:pt x="1037" y="863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6" name="Google Shape;4429;p109">
              <a:extLst>
                <a:ext uri="{FF2B5EF4-FFF2-40B4-BE49-F238E27FC236}">
                  <a16:creationId xmlns:a16="http://schemas.microsoft.com/office/drawing/2014/main" id="{020AD217-44A7-4237-89B5-F5CC32745F23}"/>
                </a:ext>
              </a:extLst>
            </p:cNvPr>
            <p:cNvSpPr/>
            <p:nvPr/>
          </p:nvSpPr>
          <p:spPr>
            <a:xfrm>
              <a:off x="3084375" y="3387325"/>
              <a:ext cx="619850" cy="619825"/>
            </a:xfrm>
            <a:custGeom>
              <a:avLst/>
              <a:gdLst/>
              <a:ahLst/>
              <a:cxnLst/>
              <a:rect l="l" t="t" r="r" b="b"/>
              <a:pathLst>
                <a:path w="24794" h="24793" extrusionOk="0">
                  <a:moveTo>
                    <a:pt x="3103" y="0"/>
                  </a:moveTo>
                  <a:cubicBezTo>
                    <a:pt x="1384" y="0"/>
                    <a:pt x="0" y="1383"/>
                    <a:pt x="0" y="3102"/>
                  </a:cubicBezTo>
                  <a:lnTo>
                    <a:pt x="0" y="21691"/>
                  </a:lnTo>
                  <a:cubicBezTo>
                    <a:pt x="0" y="23410"/>
                    <a:pt x="1384" y="24792"/>
                    <a:pt x="3103" y="24792"/>
                  </a:cubicBezTo>
                  <a:lnTo>
                    <a:pt x="21692" y="24792"/>
                  </a:lnTo>
                  <a:cubicBezTo>
                    <a:pt x="23411" y="24792"/>
                    <a:pt x="24794" y="23410"/>
                    <a:pt x="24794" y="21691"/>
                  </a:cubicBezTo>
                  <a:lnTo>
                    <a:pt x="24794" y="3102"/>
                  </a:lnTo>
                  <a:cubicBezTo>
                    <a:pt x="24794" y="1383"/>
                    <a:pt x="23411" y="0"/>
                    <a:pt x="21692" y="0"/>
                  </a:cubicBezTo>
                  <a:close/>
                </a:path>
              </a:pathLst>
            </a:custGeom>
            <a:solidFill>
              <a:srgbClr val="EC0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7" name="Google Shape;4430;p109">
              <a:extLst>
                <a:ext uri="{FF2B5EF4-FFF2-40B4-BE49-F238E27FC236}">
                  <a16:creationId xmlns:a16="http://schemas.microsoft.com/office/drawing/2014/main" id="{CF98CC4E-5C0C-4B19-86B4-4A0A8F2422F2}"/>
                </a:ext>
              </a:extLst>
            </p:cNvPr>
            <p:cNvSpPr/>
            <p:nvPr/>
          </p:nvSpPr>
          <p:spPr>
            <a:xfrm>
              <a:off x="3210900" y="3549725"/>
              <a:ext cx="365975" cy="286100"/>
            </a:xfrm>
            <a:custGeom>
              <a:avLst/>
              <a:gdLst/>
              <a:ahLst/>
              <a:cxnLst/>
              <a:rect l="l" t="t" r="r" b="b"/>
              <a:pathLst>
                <a:path w="14639" h="11444" extrusionOk="0">
                  <a:moveTo>
                    <a:pt x="14300" y="11231"/>
                  </a:moveTo>
                  <a:cubicBezTo>
                    <a:pt x="14342" y="11235"/>
                    <a:pt x="14384" y="11237"/>
                    <a:pt x="14426" y="11237"/>
                  </a:cubicBezTo>
                  <a:cubicBezTo>
                    <a:pt x="14468" y="11237"/>
                    <a:pt x="14510" y="11235"/>
                    <a:pt x="14553" y="11231"/>
                  </a:cubicBezTo>
                  <a:close/>
                  <a:moveTo>
                    <a:pt x="14512" y="1"/>
                  </a:moveTo>
                  <a:lnTo>
                    <a:pt x="150" y="93"/>
                  </a:lnTo>
                  <a:lnTo>
                    <a:pt x="1" y="248"/>
                  </a:lnTo>
                  <a:lnTo>
                    <a:pt x="1" y="6027"/>
                  </a:lnTo>
                  <a:cubicBezTo>
                    <a:pt x="24" y="7865"/>
                    <a:pt x="58" y="9651"/>
                    <a:pt x="58" y="11311"/>
                  </a:cubicBezTo>
                  <a:lnTo>
                    <a:pt x="58" y="11444"/>
                  </a:lnTo>
                  <a:lnTo>
                    <a:pt x="190" y="11444"/>
                  </a:lnTo>
                  <a:lnTo>
                    <a:pt x="10610" y="11289"/>
                  </a:lnTo>
                  <a:lnTo>
                    <a:pt x="13535" y="11231"/>
                  </a:lnTo>
                  <a:lnTo>
                    <a:pt x="321" y="11231"/>
                  </a:lnTo>
                  <a:cubicBezTo>
                    <a:pt x="289" y="9615"/>
                    <a:pt x="289" y="7890"/>
                    <a:pt x="289" y="6084"/>
                  </a:cubicBezTo>
                  <a:lnTo>
                    <a:pt x="289" y="453"/>
                  </a:lnTo>
                  <a:lnTo>
                    <a:pt x="289" y="453"/>
                  </a:lnTo>
                  <a:lnTo>
                    <a:pt x="14388" y="313"/>
                  </a:lnTo>
                  <a:lnTo>
                    <a:pt x="14388" y="313"/>
                  </a:lnTo>
                  <a:cubicBezTo>
                    <a:pt x="14439" y="3567"/>
                    <a:pt x="14512" y="6269"/>
                    <a:pt x="14512" y="8192"/>
                  </a:cubicBezTo>
                  <a:cubicBezTo>
                    <a:pt x="14534" y="9146"/>
                    <a:pt x="14564" y="9899"/>
                    <a:pt x="14564" y="10444"/>
                  </a:cubicBezTo>
                  <a:lnTo>
                    <a:pt x="14564" y="11019"/>
                  </a:lnTo>
                  <a:cubicBezTo>
                    <a:pt x="14559" y="11092"/>
                    <a:pt x="14559" y="11164"/>
                    <a:pt x="14564" y="11238"/>
                  </a:cubicBezTo>
                  <a:cubicBezTo>
                    <a:pt x="14603" y="11165"/>
                    <a:pt x="14627" y="11088"/>
                    <a:pt x="14638" y="11007"/>
                  </a:cubicBezTo>
                  <a:lnTo>
                    <a:pt x="14638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8" name="Google Shape;4431;p109">
              <a:extLst>
                <a:ext uri="{FF2B5EF4-FFF2-40B4-BE49-F238E27FC236}">
                  <a16:creationId xmlns:a16="http://schemas.microsoft.com/office/drawing/2014/main" id="{525C9E02-808B-4D0C-8370-E6990D0E7A44}"/>
                </a:ext>
              </a:extLst>
            </p:cNvPr>
            <p:cNvSpPr/>
            <p:nvPr/>
          </p:nvSpPr>
          <p:spPr>
            <a:xfrm>
              <a:off x="3294650" y="3498175"/>
              <a:ext cx="190725" cy="60050"/>
            </a:xfrm>
            <a:custGeom>
              <a:avLst/>
              <a:gdLst/>
              <a:ahLst/>
              <a:cxnLst/>
              <a:rect l="l" t="t" r="r" b="b"/>
              <a:pathLst>
                <a:path w="7629" h="2402" extrusionOk="0">
                  <a:moveTo>
                    <a:pt x="1577" y="175"/>
                  </a:moveTo>
                  <a:lnTo>
                    <a:pt x="1577" y="175"/>
                  </a:lnTo>
                  <a:cubicBezTo>
                    <a:pt x="1903" y="218"/>
                    <a:pt x="2231" y="239"/>
                    <a:pt x="2559" y="239"/>
                  </a:cubicBezTo>
                  <a:cubicBezTo>
                    <a:pt x="2646" y="239"/>
                    <a:pt x="2734" y="238"/>
                    <a:pt x="2821" y="235"/>
                  </a:cubicBezTo>
                  <a:cubicBezTo>
                    <a:pt x="3605" y="264"/>
                    <a:pt x="4709" y="264"/>
                    <a:pt x="6026" y="264"/>
                  </a:cubicBezTo>
                  <a:lnTo>
                    <a:pt x="6026" y="264"/>
                  </a:lnTo>
                  <a:lnTo>
                    <a:pt x="7111" y="2103"/>
                  </a:lnTo>
                  <a:lnTo>
                    <a:pt x="6009" y="2103"/>
                  </a:lnTo>
                  <a:cubicBezTo>
                    <a:pt x="3835" y="2120"/>
                    <a:pt x="1853" y="2152"/>
                    <a:pt x="371" y="2185"/>
                  </a:cubicBezTo>
                  <a:lnTo>
                    <a:pt x="371" y="2185"/>
                  </a:lnTo>
                  <a:cubicBezTo>
                    <a:pt x="686" y="1609"/>
                    <a:pt x="996" y="1077"/>
                    <a:pt x="1200" y="730"/>
                  </a:cubicBezTo>
                  <a:cubicBezTo>
                    <a:pt x="1404" y="386"/>
                    <a:pt x="1603" y="249"/>
                    <a:pt x="1577" y="175"/>
                  </a:cubicBezTo>
                  <a:close/>
                  <a:moveTo>
                    <a:pt x="6101" y="0"/>
                  </a:moveTo>
                  <a:cubicBezTo>
                    <a:pt x="4751" y="29"/>
                    <a:pt x="3614" y="52"/>
                    <a:pt x="2815" y="86"/>
                  </a:cubicBezTo>
                  <a:cubicBezTo>
                    <a:pt x="2779" y="86"/>
                    <a:pt x="2743" y="85"/>
                    <a:pt x="2706" y="85"/>
                  </a:cubicBezTo>
                  <a:cubicBezTo>
                    <a:pt x="2328" y="85"/>
                    <a:pt x="1950" y="114"/>
                    <a:pt x="1575" y="171"/>
                  </a:cubicBezTo>
                  <a:lnTo>
                    <a:pt x="1575" y="171"/>
                  </a:lnTo>
                  <a:cubicBezTo>
                    <a:pt x="1573" y="165"/>
                    <a:pt x="1568" y="160"/>
                    <a:pt x="1562" y="155"/>
                  </a:cubicBezTo>
                  <a:cubicBezTo>
                    <a:pt x="1559" y="152"/>
                    <a:pt x="1555" y="151"/>
                    <a:pt x="1551" y="151"/>
                  </a:cubicBezTo>
                  <a:cubicBezTo>
                    <a:pt x="1437" y="151"/>
                    <a:pt x="875" y="950"/>
                    <a:pt x="97" y="2247"/>
                  </a:cubicBezTo>
                  <a:lnTo>
                    <a:pt x="0" y="2402"/>
                  </a:lnTo>
                  <a:lnTo>
                    <a:pt x="7628" y="2402"/>
                  </a:lnTo>
                  <a:lnTo>
                    <a:pt x="7496" y="2183"/>
                  </a:lnTo>
                  <a:lnTo>
                    <a:pt x="6215" y="69"/>
                  </a:lnTo>
                  <a:lnTo>
                    <a:pt x="6176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9" name="Google Shape;4432;p109">
              <a:extLst>
                <a:ext uri="{FF2B5EF4-FFF2-40B4-BE49-F238E27FC236}">
                  <a16:creationId xmlns:a16="http://schemas.microsoft.com/office/drawing/2014/main" id="{30BC3F28-4D50-45A8-8FB8-FB1FF11BBBC5}"/>
                </a:ext>
              </a:extLst>
            </p:cNvPr>
            <p:cNvSpPr/>
            <p:nvPr/>
          </p:nvSpPr>
          <p:spPr>
            <a:xfrm>
              <a:off x="3300075" y="3605425"/>
              <a:ext cx="175150" cy="171825"/>
            </a:xfrm>
            <a:custGeom>
              <a:avLst/>
              <a:gdLst/>
              <a:ahLst/>
              <a:cxnLst/>
              <a:rect l="l" t="t" r="r" b="b"/>
              <a:pathLst>
                <a:path w="7006" h="6873" extrusionOk="0">
                  <a:moveTo>
                    <a:pt x="3562" y="1"/>
                  </a:moveTo>
                  <a:cubicBezTo>
                    <a:pt x="3551" y="1"/>
                    <a:pt x="3540" y="1"/>
                    <a:pt x="3529" y="1"/>
                  </a:cubicBezTo>
                  <a:cubicBezTo>
                    <a:pt x="2440" y="15"/>
                    <a:pt x="1423" y="548"/>
                    <a:pt x="794" y="1437"/>
                  </a:cubicBezTo>
                  <a:cubicBezTo>
                    <a:pt x="166" y="2326"/>
                    <a:pt x="0" y="3462"/>
                    <a:pt x="351" y="4494"/>
                  </a:cubicBezTo>
                  <a:cubicBezTo>
                    <a:pt x="359" y="4515"/>
                    <a:pt x="366" y="4536"/>
                    <a:pt x="373" y="4558"/>
                  </a:cubicBezTo>
                  <a:cubicBezTo>
                    <a:pt x="858" y="5979"/>
                    <a:pt x="2186" y="6872"/>
                    <a:pt x="3607" y="6872"/>
                  </a:cubicBezTo>
                  <a:cubicBezTo>
                    <a:pt x="3974" y="6872"/>
                    <a:pt x="4346" y="6813"/>
                    <a:pt x="4712" y="6688"/>
                  </a:cubicBezTo>
                  <a:cubicBezTo>
                    <a:pt x="5431" y="6435"/>
                    <a:pt x="6041" y="5940"/>
                    <a:pt x="6435" y="5287"/>
                  </a:cubicBezTo>
                  <a:cubicBezTo>
                    <a:pt x="6545" y="5107"/>
                    <a:pt x="6632" y="4914"/>
                    <a:pt x="6694" y="4711"/>
                  </a:cubicBezTo>
                  <a:cubicBezTo>
                    <a:pt x="6745" y="4580"/>
                    <a:pt x="6773" y="4516"/>
                    <a:pt x="6745" y="4505"/>
                  </a:cubicBezTo>
                  <a:cubicBezTo>
                    <a:pt x="6745" y="4505"/>
                    <a:pt x="6744" y="4505"/>
                    <a:pt x="6743" y="4505"/>
                  </a:cubicBezTo>
                  <a:cubicBezTo>
                    <a:pt x="6714" y="4505"/>
                    <a:pt x="6624" y="4783"/>
                    <a:pt x="6338" y="5200"/>
                  </a:cubicBezTo>
                  <a:cubicBezTo>
                    <a:pt x="5921" y="5802"/>
                    <a:pt x="5313" y="6248"/>
                    <a:pt x="4614" y="6464"/>
                  </a:cubicBezTo>
                  <a:cubicBezTo>
                    <a:pt x="4291" y="6568"/>
                    <a:pt x="3962" y="6619"/>
                    <a:pt x="3636" y="6619"/>
                  </a:cubicBezTo>
                  <a:cubicBezTo>
                    <a:pt x="2608" y="6619"/>
                    <a:pt x="1618" y="6117"/>
                    <a:pt x="1016" y="5233"/>
                  </a:cubicBezTo>
                  <a:cubicBezTo>
                    <a:pt x="30" y="3786"/>
                    <a:pt x="404" y="1813"/>
                    <a:pt x="1851" y="827"/>
                  </a:cubicBezTo>
                  <a:cubicBezTo>
                    <a:pt x="2397" y="455"/>
                    <a:pt x="3018" y="276"/>
                    <a:pt x="3633" y="276"/>
                  </a:cubicBezTo>
                  <a:cubicBezTo>
                    <a:pt x="4647" y="276"/>
                    <a:pt x="5643" y="761"/>
                    <a:pt x="6257" y="1661"/>
                  </a:cubicBezTo>
                  <a:cubicBezTo>
                    <a:pt x="6668" y="2261"/>
                    <a:pt x="6870" y="2980"/>
                    <a:pt x="6831" y="3707"/>
                  </a:cubicBezTo>
                  <a:cubicBezTo>
                    <a:pt x="6803" y="4218"/>
                    <a:pt x="6728" y="4505"/>
                    <a:pt x="6728" y="4505"/>
                  </a:cubicBezTo>
                  <a:cubicBezTo>
                    <a:pt x="6739" y="4505"/>
                    <a:pt x="6797" y="4442"/>
                    <a:pt x="6786" y="4281"/>
                  </a:cubicBezTo>
                  <a:cubicBezTo>
                    <a:pt x="6853" y="4096"/>
                    <a:pt x="6897" y="3903"/>
                    <a:pt x="6918" y="3707"/>
                  </a:cubicBezTo>
                  <a:cubicBezTo>
                    <a:pt x="7005" y="2947"/>
                    <a:pt x="6821" y="2180"/>
                    <a:pt x="6400" y="1541"/>
                  </a:cubicBezTo>
                  <a:cubicBezTo>
                    <a:pt x="5776" y="580"/>
                    <a:pt x="4707" y="1"/>
                    <a:pt x="356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0" name="Google Shape;4433;p109">
              <a:extLst>
                <a:ext uri="{FF2B5EF4-FFF2-40B4-BE49-F238E27FC236}">
                  <a16:creationId xmlns:a16="http://schemas.microsoft.com/office/drawing/2014/main" id="{5E37EF74-69C9-4ECE-890B-DA324B725766}"/>
                </a:ext>
              </a:extLst>
            </p:cNvPr>
            <p:cNvSpPr/>
            <p:nvPr/>
          </p:nvSpPr>
          <p:spPr>
            <a:xfrm>
              <a:off x="3904250" y="2556375"/>
              <a:ext cx="624325" cy="623625"/>
            </a:xfrm>
            <a:custGeom>
              <a:avLst/>
              <a:gdLst/>
              <a:ahLst/>
              <a:cxnLst/>
              <a:rect l="l" t="t" r="r" b="b"/>
              <a:pathLst>
                <a:path w="24973" h="24945" extrusionOk="0">
                  <a:moveTo>
                    <a:pt x="21703" y="0"/>
                  </a:moveTo>
                  <a:cubicBezTo>
                    <a:pt x="21695" y="0"/>
                    <a:pt x="21687" y="0"/>
                    <a:pt x="21678" y="0"/>
                  </a:cubicBezTo>
                  <a:lnTo>
                    <a:pt x="3090" y="152"/>
                  </a:lnTo>
                  <a:cubicBezTo>
                    <a:pt x="1372" y="167"/>
                    <a:pt x="0" y="1562"/>
                    <a:pt x="14" y="3280"/>
                  </a:cubicBezTo>
                  <a:lnTo>
                    <a:pt x="166" y="21869"/>
                  </a:lnTo>
                  <a:cubicBezTo>
                    <a:pt x="180" y="23579"/>
                    <a:pt x="1561" y="24945"/>
                    <a:pt x="3266" y="24945"/>
                  </a:cubicBezTo>
                  <a:cubicBezTo>
                    <a:pt x="3275" y="24945"/>
                    <a:pt x="3284" y="24945"/>
                    <a:pt x="3293" y="24945"/>
                  </a:cubicBezTo>
                  <a:lnTo>
                    <a:pt x="21882" y="24793"/>
                  </a:lnTo>
                  <a:cubicBezTo>
                    <a:pt x="23601" y="24779"/>
                    <a:pt x="24973" y="23384"/>
                    <a:pt x="24958" y="21665"/>
                  </a:cubicBezTo>
                  <a:lnTo>
                    <a:pt x="24806" y="3076"/>
                  </a:lnTo>
                  <a:cubicBezTo>
                    <a:pt x="24792" y="1367"/>
                    <a:pt x="23411" y="0"/>
                    <a:pt x="2170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1" name="Google Shape;4434;p109">
              <a:extLst>
                <a:ext uri="{FF2B5EF4-FFF2-40B4-BE49-F238E27FC236}">
                  <a16:creationId xmlns:a16="http://schemas.microsoft.com/office/drawing/2014/main" id="{D7958311-FDF6-4AE5-812E-545ADF1AFC1D}"/>
                </a:ext>
              </a:extLst>
            </p:cNvPr>
            <p:cNvSpPr/>
            <p:nvPr/>
          </p:nvSpPr>
          <p:spPr>
            <a:xfrm>
              <a:off x="3984850" y="2650325"/>
              <a:ext cx="429900" cy="417950"/>
            </a:xfrm>
            <a:custGeom>
              <a:avLst/>
              <a:gdLst/>
              <a:ahLst/>
              <a:cxnLst/>
              <a:rect l="l" t="t" r="r" b="b"/>
              <a:pathLst>
                <a:path w="17196" h="16718" extrusionOk="0">
                  <a:moveTo>
                    <a:pt x="8939" y="0"/>
                  </a:moveTo>
                  <a:cubicBezTo>
                    <a:pt x="7960" y="0"/>
                    <a:pt x="6976" y="174"/>
                    <a:pt x="6032" y="527"/>
                  </a:cubicBezTo>
                  <a:cubicBezTo>
                    <a:pt x="5272" y="799"/>
                    <a:pt x="4559" y="1186"/>
                    <a:pt x="3917" y="1677"/>
                  </a:cubicBezTo>
                  <a:cubicBezTo>
                    <a:pt x="3241" y="2175"/>
                    <a:pt x="2647" y="2778"/>
                    <a:pt x="2160" y="3463"/>
                  </a:cubicBezTo>
                  <a:cubicBezTo>
                    <a:pt x="1" y="6423"/>
                    <a:pt x="34" y="10447"/>
                    <a:pt x="2240" y="13372"/>
                  </a:cubicBezTo>
                  <a:cubicBezTo>
                    <a:pt x="2739" y="14048"/>
                    <a:pt x="3342" y="14642"/>
                    <a:pt x="4026" y="15129"/>
                  </a:cubicBezTo>
                  <a:cubicBezTo>
                    <a:pt x="4677" y="15610"/>
                    <a:pt x="5397" y="15987"/>
                    <a:pt x="6164" y="16245"/>
                  </a:cubicBezTo>
                  <a:cubicBezTo>
                    <a:pt x="7071" y="16564"/>
                    <a:pt x="8002" y="16717"/>
                    <a:pt x="8921" y="16717"/>
                  </a:cubicBezTo>
                  <a:cubicBezTo>
                    <a:pt x="11826" y="16717"/>
                    <a:pt x="14608" y="15187"/>
                    <a:pt x="16124" y="12550"/>
                  </a:cubicBezTo>
                  <a:cubicBezTo>
                    <a:pt x="16528" y="11858"/>
                    <a:pt x="16821" y="11106"/>
                    <a:pt x="16992" y="10322"/>
                  </a:cubicBezTo>
                  <a:cubicBezTo>
                    <a:pt x="17067" y="10040"/>
                    <a:pt x="17116" y="9751"/>
                    <a:pt x="17141" y="9461"/>
                  </a:cubicBezTo>
                  <a:cubicBezTo>
                    <a:pt x="17173" y="9250"/>
                    <a:pt x="17189" y="9036"/>
                    <a:pt x="17187" y="8823"/>
                  </a:cubicBezTo>
                  <a:lnTo>
                    <a:pt x="17187" y="8426"/>
                  </a:lnTo>
                  <a:cubicBezTo>
                    <a:pt x="17195" y="8383"/>
                    <a:pt x="17195" y="8338"/>
                    <a:pt x="17187" y="8294"/>
                  </a:cubicBezTo>
                  <a:cubicBezTo>
                    <a:pt x="17139" y="8967"/>
                    <a:pt x="17042" y="9635"/>
                    <a:pt x="16895" y="10294"/>
                  </a:cubicBezTo>
                  <a:cubicBezTo>
                    <a:pt x="16435" y="12078"/>
                    <a:pt x="15392" y="13658"/>
                    <a:pt x="13930" y="14780"/>
                  </a:cubicBezTo>
                  <a:cubicBezTo>
                    <a:pt x="12493" y="15885"/>
                    <a:pt x="10752" y="16460"/>
                    <a:pt x="8989" y="16460"/>
                  </a:cubicBezTo>
                  <a:cubicBezTo>
                    <a:pt x="8072" y="16460"/>
                    <a:pt x="7150" y="16304"/>
                    <a:pt x="6262" y="15987"/>
                  </a:cubicBezTo>
                  <a:cubicBezTo>
                    <a:pt x="5526" y="15733"/>
                    <a:pt x="4834" y="15366"/>
                    <a:pt x="4210" y="14901"/>
                  </a:cubicBezTo>
                  <a:cubicBezTo>
                    <a:pt x="3549" y="14421"/>
                    <a:pt x="2966" y="13840"/>
                    <a:pt x="2488" y="13177"/>
                  </a:cubicBezTo>
                  <a:cubicBezTo>
                    <a:pt x="365" y="10354"/>
                    <a:pt x="332" y="6477"/>
                    <a:pt x="2407" y="3619"/>
                  </a:cubicBezTo>
                  <a:cubicBezTo>
                    <a:pt x="2878" y="2958"/>
                    <a:pt x="3450" y="2376"/>
                    <a:pt x="4101" y="1894"/>
                  </a:cubicBezTo>
                  <a:cubicBezTo>
                    <a:pt x="4718" y="1417"/>
                    <a:pt x="5407" y="1039"/>
                    <a:pt x="6142" y="775"/>
                  </a:cubicBezTo>
                  <a:cubicBezTo>
                    <a:pt x="7069" y="424"/>
                    <a:pt x="8037" y="251"/>
                    <a:pt x="9000" y="251"/>
                  </a:cubicBezTo>
                  <a:cubicBezTo>
                    <a:pt x="10712" y="251"/>
                    <a:pt x="12407" y="796"/>
                    <a:pt x="13821" y="1848"/>
                  </a:cubicBezTo>
                  <a:cubicBezTo>
                    <a:pt x="15303" y="2945"/>
                    <a:pt x="16375" y="4510"/>
                    <a:pt x="16860" y="6289"/>
                  </a:cubicBezTo>
                  <a:cubicBezTo>
                    <a:pt x="17016" y="6944"/>
                    <a:pt x="17125" y="7610"/>
                    <a:pt x="17188" y="8283"/>
                  </a:cubicBezTo>
                  <a:cubicBezTo>
                    <a:pt x="17193" y="8236"/>
                    <a:pt x="17189" y="8189"/>
                    <a:pt x="17177" y="8144"/>
                  </a:cubicBezTo>
                  <a:lnTo>
                    <a:pt x="17177" y="7748"/>
                  </a:lnTo>
                  <a:cubicBezTo>
                    <a:pt x="17176" y="7534"/>
                    <a:pt x="17159" y="7321"/>
                    <a:pt x="17125" y="7111"/>
                  </a:cubicBezTo>
                  <a:cubicBezTo>
                    <a:pt x="17094" y="6821"/>
                    <a:pt x="17040" y="6535"/>
                    <a:pt x="16963" y="6255"/>
                  </a:cubicBezTo>
                  <a:cubicBezTo>
                    <a:pt x="16776" y="5473"/>
                    <a:pt x="16468" y="4724"/>
                    <a:pt x="16051" y="4037"/>
                  </a:cubicBezTo>
                  <a:cubicBezTo>
                    <a:pt x="15507" y="3120"/>
                    <a:pt x="14789" y="2317"/>
                    <a:pt x="13937" y="1677"/>
                  </a:cubicBezTo>
                  <a:cubicBezTo>
                    <a:pt x="12476" y="573"/>
                    <a:pt x="10717" y="0"/>
                    <a:pt x="89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2" name="Google Shape;4435;p109">
              <a:extLst>
                <a:ext uri="{FF2B5EF4-FFF2-40B4-BE49-F238E27FC236}">
                  <a16:creationId xmlns:a16="http://schemas.microsoft.com/office/drawing/2014/main" id="{58811636-26B6-42C0-B89F-B2E3E8C2B077}"/>
                </a:ext>
              </a:extLst>
            </p:cNvPr>
            <p:cNvSpPr/>
            <p:nvPr/>
          </p:nvSpPr>
          <p:spPr>
            <a:xfrm>
              <a:off x="4157300" y="2760575"/>
              <a:ext cx="174525" cy="193650"/>
            </a:xfrm>
            <a:custGeom>
              <a:avLst/>
              <a:gdLst/>
              <a:ahLst/>
              <a:cxnLst/>
              <a:rect l="l" t="t" r="r" b="b"/>
              <a:pathLst>
                <a:path w="6981" h="7746" extrusionOk="0">
                  <a:moveTo>
                    <a:pt x="82" y="0"/>
                  </a:moveTo>
                  <a:lnTo>
                    <a:pt x="82" y="0"/>
                  </a:lnTo>
                  <a:cubicBezTo>
                    <a:pt x="82" y="13"/>
                    <a:pt x="236" y="122"/>
                    <a:pt x="547" y="301"/>
                  </a:cubicBezTo>
                  <a:lnTo>
                    <a:pt x="1915" y="1105"/>
                  </a:lnTo>
                  <a:cubicBezTo>
                    <a:pt x="3036" y="1762"/>
                    <a:pt x="4567" y="2663"/>
                    <a:pt x="6363" y="3682"/>
                  </a:cubicBezTo>
                  <a:lnTo>
                    <a:pt x="6363" y="3682"/>
                  </a:lnTo>
                  <a:lnTo>
                    <a:pt x="3333" y="5436"/>
                  </a:lnTo>
                  <a:lnTo>
                    <a:pt x="233" y="7245"/>
                  </a:lnTo>
                  <a:lnTo>
                    <a:pt x="233" y="7245"/>
                  </a:lnTo>
                  <a:cubicBezTo>
                    <a:pt x="204" y="5195"/>
                    <a:pt x="155" y="3438"/>
                    <a:pt x="116" y="2150"/>
                  </a:cubicBezTo>
                  <a:cubicBezTo>
                    <a:pt x="93" y="1518"/>
                    <a:pt x="93" y="932"/>
                    <a:pt x="64" y="576"/>
                  </a:cubicBezTo>
                  <a:cubicBezTo>
                    <a:pt x="35" y="220"/>
                    <a:pt x="35" y="2"/>
                    <a:pt x="35" y="2"/>
                  </a:cubicBezTo>
                  <a:cubicBezTo>
                    <a:pt x="20" y="173"/>
                    <a:pt x="20" y="346"/>
                    <a:pt x="35" y="518"/>
                  </a:cubicBezTo>
                  <a:lnTo>
                    <a:pt x="35" y="2047"/>
                  </a:lnTo>
                  <a:cubicBezTo>
                    <a:pt x="1" y="3367"/>
                    <a:pt x="1" y="5275"/>
                    <a:pt x="1" y="7503"/>
                  </a:cubicBezTo>
                  <a:lnTo>
                    <a:pt x="1" y="7745"/>
                  </a:lnTo>
                  <a:lnTo>
                    <a:pt x="214" y="7625"/>
                  </a:lnTo>
                  <a:lnTo>
                    <a:pt x="3528" y="5712"/>
                  </a:lnTo>
                  <a:lnTo>
                    <a:pt x="6769" y="3821"/>
                  </a:lnTo>
                  <a:lnTo>
                    <a:pt x="6981" y="3695"/>
                  </a:lnTo>
                  <a:lnTo>
                    <a:pt x="6762" y="3575"/>
                  </a:lnTo>
                  <a:cubicBezTo>
                    <a:pt x="4792" y="2483"/>
                    <a:pt x="3097" y="1581"/>
                    <a:pt x="1920" y="954"/>
                  </a:cubicBezTo>
                  <a:lnTo>
                    <a:pt x="547" y="231"/>
                  </a:lnTo>
                  <a:cubicBezTo>
                    <a:pt x="397" y="143"/>
                    <a:pt x="242" y="67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3" name="Google Shape;4436;p109">
              <a:extLst>
                <a:ext uri="{FF2B5EF4-FFF2-40B4-BE49-F238E27FC236}">
                  <a16:creationId xmlns:a16="http://schemas.microsoft.com/office/drawing/2014/main" id="{67ADFFD0-92EA-44DE-A547-CE43663EE8F3}"/>
                </a:ext>
              </a:extLst>
            </p:cNvPr>
            <p:cNvSpPr/>
            <p:nvPr/>
          </p:nvSpPr>
          <p:spPr>
            <a:xfrm>
              <a:off x="3577275" y="3172450"/>
              <a:ext cx="43375" cy="7525"/>
            </a:xfrm>
            <a:custGeom>
              <a:avLst/>
              <a:gdLst/>
              <a:ahLst/>
              <a:cxnLst/>
              <a:rect l="l" t="t" r="r" b="b"/>
              <a:pathLst>
                <a:path w="1735" h="301" extrusionOk="0">
                  <a:moveTo>
                    <a:pt x="921" y="1"/>
                  </a:moveTo>
                  <a:cubicBezTo>
                    <a:pt x="903" y="1"/>
                    <a:pt x="886" y="1"/>
                    <a:pt x="868" y="1"/>
                  </a:cubicBezTo>
                  <a:cubicBezTo>
                    <a:pt x="385" y="7"/>
                    <a:pt x="1" y="76"/>
                    <a:pt x="1" y="157"/>
                  </a:cubicBezTo>
                  <a:cubicBezTo>
                    <a:pt x="1" y="239"/>
                    <a:pt x="357" y="301"/>
                    <a:pt x="816" y="301"/>
                  </a:cubicBezTo>
                  <a:cubicBezTo>
                    <a:pt x="833" y="301"/>
                    <a:pt x="851" y="301"/>
                    <a:pt x="868" y="301"/>
                  </a:cubicBezTo>
                  <a:cubicBezTo>
                    <a:pt x="1350" y="295"/>
                    <a:pt x="1734" y="231"/>
                    <a:pt x="1734" y="145"/>
                  </a:cubicBezTo>
                  <a:cubicBezTo>
                    <a:pt x="1734" y="62"/>
                    <a:pt x="1378" y="1"/>
                    <a:pt x="92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4" name="Google Shape;4437;p109">
              <a:extLst>
                <a:ext uri="{FF2B5EF4-FFF2-40B4-BE49-F238E27FC236}">
                  <a16:creationId xmlns:a16="http://schemas.microsoft.com/office/drawing/2014/main" id="{7131516B-4845-4CB1-BEB6-A21D18084403}"/>
                </a:ext>
              </a:extLst>
            </p:cNvPr>
            <p:cNvSpPr/>
            <p:nvPr/>
          </p:nvSpPr>
          <p:spPr>
            <a:xfrm>
              <a:off x="3490375" y="3173175"/>
              <a:ext cx="43400" cy="7525"/>
            </a:xfrm>
            <a:custGeom>
              <a:avLst/>
              <a:gdLst/>
              <a:ahLst/>
              <a:cxnLst/>
              <a:rect l="l" t="t" r="r" b="b"/>
              <a:pathLst>
                <a:path w="1736" h="301" extrusionOk="0">
                  <a:moveTo>
                    <a:pt x="932" y="0"/>
                  </a:moveTo>
                  <a:cubicBezTo>
                    <a:pt x="911" y="0"/>
                    <a:pt x="890" y="0"/>
                    <a:pt x="868" y="0"/>
                  </a:cubicBezTo>
                  <a:cubicBezTo>
                    <a:pt x="386" y="7"/>
                    <a:pt x="1" y="75"/>
                    <a:pt x="1" y="155"/>
                  </a:cubicBezTo>
                  <a:cubicBezTo>
                    <a:pt x="1" y="239"/>
                    <a:pt x="358" y="300"/>
                    <a:pt x="815" y="300"/>
                  </a:cubicBezTo>
                  <a:cubicBezTo>
                    <a:pt x="833" y="300"/>
                    <a:pt x="850" y="300"/>
                    <a:pt x="868" y="300"/>
                  </a:cubicBezTo>
                  <a:cubicBezTo>
                    <a:pt x="1350" y="294"/>
                    <a:pt x="1736" y="230"/>
                    <a:pt x="1736" y="144"/>
                  </a:cubicBezTo>
                  <a:cubicBezTo>
                    <a:pt x="1736" y="62"/>
                    <a:pt x="1384" y="0"/>
                    <a:pt x="932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5" name="Google Shape;4438;p109">
              <a:extLst>
                <a:ext uri="{FF2B5EF4-FFF2-40B4-BE49-F238E27FC236}">
                  <a16:creationId xmlns:a16="http://schemas.microsoft.com/office/drawing/2014/main" id="{42C8F3B6-364B-4B93-A78E-D50470D3C745}"/>
                </a:ext>
              </a:extLst>
            </p:cNvPr>
            <p:cNvSpPr/>
            <p:nvPr/>
          </p:nvSpPr>
          <p:spPr>
            <a:xfrm>
              <a:off x="3403500" y="3173900"/>
              <a:ext cx="43675" cy="7500"/>
            </a:xfrm>
            <a:custGeom>
              <a:avLst/>
              <a:gdLst/>
              <a:ahLst/>
              <a:cxnLst/>
              <a:rect l="l" t="t" r="r" b="b"/>
              <a:pathLst>
                <a:path w="1747" h="300" extrusionOk="0">
                  <a:moveTo>
                    <a:pt x="932" y="1"/>
                  </a:moveTo>
                  <a:cubicBezTo>
                    <a:pt x="911" y="1"/>
                    <a:pt x="890" y="1"/>
                    <a:pt x="868" y="1"/>
                  </a:cubicBezTo>
                  <a:cubicBezTo>
                    <a:pt x="391" y="6"/>
                    <a:pt x="1" y="75"/>
                    <a:pt x="1" y="156"/>
                  </a:cubicBezTo>
                  <a:cubicBezTo>
                    <a:pt x="1" y="238"/>
                    <a:pt x="351" y="299"/>
                    <a:pt x="804" y="299"/>
                  </a:cubicBezTo>
                  <a:cubicBezTo>
                    <a:pt x="825" y="299"/>
                    <a:pt x="847" y="299"/>
                    <a:pt x="868" y="299"/>
                  </a:cubicBezTo>
                  <a:cubicBezTo>
                    <a:pt x="1351" y="293"/>
                    <a:pt x="1747" y="230"/>
                    <a:pt x="1741" y="144"/>
                  </a:cubicBezTo>
                  <a:cubicBezTo>
                    <a:pt x="1735" y="61"/>
                    <a:pt x="1379" y="1"/>
                    <a:pt x="93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6" name="Google Shape;4439;p109">
              <a:extLst>
                <a:ext uri="{FF2B5EF4-FFF2-40B4-BE49-F238E27FC236}">
                  <a16:creationId xmlns:a16="http://schemas.microsoft.com/office/drawing/2014/main" id="{B87608BF-9FE6-47DF-9A8C-EAF9D9CB7A3E}"/>
                </a:ext>
              </a:extLst>
            </p:cNvPr>
            <p:cNvSpPr/>
            <p:nvPr/>
          </p:nvSpPr>
          <p:spPr>
            <a:xfrm>
              <a:off x="3316600" y="3174600"/>
              <a:ext cx="43675" cy="7500"/>
            </a:xfrm>
            <a:custGeom>
              <a:avLst/>
              <a:gdLst/>
              <a:ahLst/>
              <a:cxnLst/>
              <a:rect l="l" t="t" r="r" b="b"/>
              <a:pathLst>
                <a:path w="1747" h="300" extrusionOk="0">
                  <a:moveTo>
                    <a:pt x="932" y="1"/>
                  </a:moveTo>
                  <a:cubicBezTo>
                    <a:pt x="911" y="1"/>
                    <a:pt x="890" y="1"/>
                    <a:pt x="868" y="1"/>
                  </a:cubicBezTo>
                  <a:cubicBezTo>
                    <a:pt x="391" y="7"/>
                    <a:pt x="1" y="76"/>
                    <a:pt x="1" y="156"/>
                  </a:cubicBezTo>
                  <a:cubicBezTo>
                    <a:pt x="1" y="239"/>
                    <a:pt x="362" y="300"/>
                    <a:pt x="810" y="300"/>
                  </a:cubicBezTo>
                  <a:cubicBezTo>
                    <a:pt x="831" y="300"/>
                    <a:pt x="853" y="300"/>
                    <a:pt x="874" y="299"/>
                  </a:cubicBezTo>
                  <a:cubicBezTo>
                    <a:pt x="1350" y="294"/>
                    <a:pt x="1747" y="231"/>
                    <a:pt x="1742" y="145"/>
                  </a:cubicBezTo>
                  <a:cubicBezTo>
                    <a:pt x="1736" y="63"/>
                    <a:pt x="1380" y="1"/>
                    <a:pt x="93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7" name="Google Shape;4440;p109">
              <a:extLst>
                <a:ext uri="{FF2B5EF4-FFF2-40B4-BE49-F238E27FC236}">
                  <a16:creationId xmlns:a16="http://schemas.microsoft.com/office/drawing/2014/main" id="{6345E179-8469-4622-8CD1-43F42230CF28}"/>
                </a:ext>
              </a:extLst>
            </p:cNvPr>
            <p:cNvSpPr/>
            <p:nvPr/>
          </p:nvSpPr>
          <p:spPr>
            <a:xfrm>
              <a:off x="3229725" y="3175325"/>
              <a:ext cx="43525" cy="7525"/>
            </a:xfrm>
            <a:custGeom>
              <a:avLst/>
              <a:gdLst/>
              <a:ahLst/>
              <a:cxnLst/>
              <a:rect l="l" t="t" r="r" b="b"/>
              <a:pathLst>
                <a:path w="1741" h="301" extrusionOk="0">
                  <a:moveTo>
                    <a:pt x="921" y="0"/>
                  </a:moveTo>
                  <a:cubicBezTo>
                    <a:pt x="903" y="0"/>
                    <a:pt x="886" y="0"/>
                    <a:pt x="868" y="0"/>
                  </a:cubicBezTo>
                  <a:cubicBezTo>
                    <a:pt x="391" y="7"/>
                    <a:pt x="1" y="75"/>
                    <a:pt x="1" y="156"/>
                  </a:cubicBezTo>
                  <a:cubicBezTo>
                    <a:pt x="1" y="238"/>
                    <a:pt x="363" y="300"/>
                    <a:pt x="810" y="300"/>
                  </a:cubicBezTo>
                  <a:cubicBezTo>
                    <a:pt x="831" y="300"/>
                    <a:pt x="852" y="300"/>
                    <a:pt x="873" y="300"/>
                  </a:cubicBezTo>
                  <a:cubicBezTo>
                    <a:pt x="1351" y="294"/>
                    <a:pt x="1741" y="230"/>
                    <a:pt x="1741" y="144"/>
                  </a:cubicBezTo>
                  <a:cubicBezTo>
                    <a:pt x="1741" y="61"/>
                    <a:pt x="1373" y="0"/>
                    <a:pt x="92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8" name="Google Shape;4441;p109">
              <a:extLst>
                <a:ext uri="{FF2B5EF4-FFF2-40B4-BE49-F238E27FC236}">
                  <a16:creationId xmlns:a16="http://schemas.microsoft.com/office/drawing/2014/main" id="{44AB75F0-7ABF-4680-B7ED-366A1E535388}"/>
                </a:ext>
              </a:extLst>
            </p:cNvPr>
            <p:cNvSpPr/>
            <p:nvPr/>
          </p:nvSpPr>
          <p:spPr>
            <a:xfrm>
              <a:off x="3142275" y="3175950"/>
              <a:ext cx="44125" cy="7600"/>
            </a:xfrm>
            <a:custGeom>
              <a:avLst/>
              <a:gdLst/>
              <a:ahLst/>
              <a:cxnLst/>
              <a:rect l="l" t="t" r="r" b="b"/>
              <a:pathLst>
                <a:path w="1765" h="304" extrusionOk="0">
                  <a:moveTo>
                    <a:pt x="1057" y="1"/>
                  </a:moveTo>
                  <a:cubicBezTo>
                    <a:pt x="1003" y="1"/>
                    <a:pt x="948" y="2"/>
                    <a:pt x="890" y="5"/>
                  </a:cubicBezTo>
                  <a:cubicBezTo>
                    <a:pt x="408" y="27"/>
                    <a:pt x="29" y="22"/>
                    <a:pt x="29" y="119"/>
                  </a:cubicBezTo>
                  <a:cubicBezTo>
                    <a:pt x="0" y="187"/>
                    <a:pt x="399" y="303"/>
                    <a:pt x="861" y="303"/>
                  </a:cubicBezTo>
                  <a:cubicBezTo>
                    <a:pt x="873" y="303"/>
                    <a:pt x="885" y="303"/>
                    <a:pt x="897" y="303"/>
                  </a:cubicBezTo>
                  <a:cubicBezTo>
                    <a:pt x="1373" y="297"/>
                    <a:pt x="1764" y="234"/>
                    <a:pt x="1764" y="148"/>
                  </a:cubicBezTo>
                  <a:cubicBezTo>
                    <a:pt x="1764" y="73"/>
                    <a:pt x="1460" y="1"/>
                    <a:pt x="105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9" name="Google Shape;4442;p109">
              <a:extLst>
                <a:ext uri="{FF2B5EF4-FFF2-40B4-BE49-F238E27FC236}">
                  <a16:creationId xmlns:a16="http://schemas.microsoft.com/office/drawing/2014/main" id="{3DDA79A3-5582-47CB-846D-8862947E8225}"/>
                </a:ext>
              </a:extLst>
            </p:cNvPr>
            <p:cNvSpPr/>
            <p:nvPr/>
          </p:nvSpPr>
          <p:spPr>
            <a:xfrm>
              <a:off x="3079075" y="3124350"/>
              <a:ext cx="26450" cy="36475"/>
            </a:xfrm>
            <a:custGeom>
              <a:avLst/>
              <a:gdLst/>
              <a:ahLst/>
              <a:cxnLst/>
              <a:rect l="l" t="t" r="r" b="b"/>
              <a:pathLst>
                <a:path w="1058" h="1459" extrusionOk="0">
                  <a:moveTo>
                    <a:pt x="75" y="0"/>
                  </a:moveTo>
                  <a:cubicBezTo>
                    <a:pt x="0" y="17"/>
                    <a:pt x="36" y="443"/>
                    <a:pt x="311" y="874"/>
                  </a:cubicBezTo>
                  <a:cubicBezTo>
                    <a:pt x="553" y="1254"/>
                    <a:pt x="860" y="1459"/>
                    <a:pt x="968" y="1459"/>
                  </a:cubicBezTo>
                  <a:cubicBezTo>
                    <a:pt x="982" y="1459"/>
                    <a:pt x="993" y="1455"/>
                    <a:pt x="1000" y="1448"/>
                  </a:cubicBezTo>
                  <a:cubicBezTo>
                    <a:pt x="1058" y="1385"/>
                    <a:pt x="811" y="1097"/>
                    <a:pt x="563" y="713"/>
                  </a:cubicBezTo>
                  <a:cubicBezTo>
                    <a:pt x="317" y="328"/>
                    <a:pt x="161" y="0"/>
                    <a:pt x="7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0" name="Google Shape;4443;p109">
              <a:extLst>
                <a:ext uri="{FF2B5EF4-FFF2-40B4-BE49-F238E27FC236}">
                  <a16:creationId xmlns:a16="http://schemas.microsoft.com/office/drawing/2014/main" id="{BEB4CBCD-9A4C-43EC-AC06-B922347F0D2F}"/>
                </a:ext>
              </a:extLst>
            </p:cNvPr>
            <p:cNvSpPr/>
            <p:nvPr/>
          </p:nvSpPr>
          <p:spPr>
            <a:xfrm>
              <a:off x="3073475" y="3037750"/>
              <a:ext cx="7650" cy="43550"/>
            </a:xfrm>
            <a:custGeom>
              <a:avLst/>
              <a:gdLst/>
              <a:ahLst/>
              <a:cxnLst/>
              <a:rect l="l" t="t" r="r" b="b"/>
              <a:pathLst>
                <a:path w="306" h="1742" extrusionOk="0">
                  <a:moveTo>
                    <a:pt x="149" y="0"/>
                  </a:moveTo>
                  <a:cubicBezTo>
                    <a:pt x="69" y="6"/>
                    <a:pt x="1" y="397"/>
                    <a:pt x="6" y="874"/>
                  </a:cubicBezTo>
                  <a:cubicBezTo>
                    <a:pt x="12" y="1350"/>
                    <a:pt x="87" y="1741"/>
                    <a:pt x="166" y="1741"/>
                  </a:cubicBezTo>
                  <a:cubicBezTo>
                    <a:pt x="247" y="1741"/>
                    <a:pt x="305" y="1345"/>
                    <a:pt x="305" y="868"/>
                  </a:cubicBezTo>
                  <a:cubicBezTo>
                    <a:pt x="305" y="391"/>
                    <a:pt x="236" y="0"/>
                    <a:pt x="14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1" name="Google Shape;4444;p109">
              <a:extLst>
                <a:ext uri="{FF2B5EF4-FFF2-40B4-BE49-F238E27FC236}">
                  <a16:creationId xmlns:a16="http://schemas.microsoft.com/office/drawing/2014/main" id="{C7267524-7365-48AE-9EFC-F747005CC406}"/>
                </a:ext>
              </a:extLst>
            </p:cNvPr>
            <p:cNvSpPr/>
            <p:nvPr/>
          </p:nvSpPr>
          <p:spPr>
            <a:xfrm>
              <a:off x="3072750" y="2951000"/>
              <a:ext cx="7625" cy="43400"/>
            </a:xfrm>
            <a:custGeom>
              <a:avLst/>
              <a:gdLst/>
              <a:ahLst/>
              <a:cxnLst/>
              <a:rect l="l" t="t" r="r" b="b"/>
              <a:pathLst>
                <a:path w="305" h="1736" extrusionOk="0">
                  <a:moveTo>
                    <a:pt x="150" y="0"/>
                  </a:moveTo>
                  <a:cubicBezTo>
                    <a:pt x="69" y="0"/>
                    <a:pt x="0" y="392"/>
                    <a:pt x="6" y="868"/>
                  </a:cubicBezTo>
                  <a:cubicBezTo>
                    <a:pt x="13" y="1345"/>
                    <a:pt x="86" y="1735"/>
                    <a:pt x="167" y="1735"/>
                  </a:cubicBezTo>
                  <a:cubicBezTo>
                    <a:pt x="248" y="1735"/>
                    <a:pt x="305" y="1350"/>
                    <a:pt x="305" y="868"/>
                  </a:cubicBezTo>
                  <a:cubicBezTo>
                    <a:pt x="305" y="386"/>
                    <a:pt x="236" y="0"/>
                    <a:pt x="1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2" name="Google Shape;4445;p109">
              <a:extLst>
                <a:ext uri="{FF2B5EF4-FFF2-40B4-BE49-F238E27FC236}">
                  <a16:creationId xmlns:a16="http://schemas.microsoft.com/office/drawing/2014/main" id="{ABD21D19-E511-4FC5-964C-A73092097DC9}"/>
                </a:ext>
              </a:extLst>
            </p:cNvPr>
            <p:cNvSpPr/>
            <p:nvPr/>
          </p:nvSpPr>
          <p:spPr>
            <a:xfrm>
              <a:off x="3072050" y="2864125"/>
              <a:ext cx="7625" cy="43400"/>
            </a:xfrm>
            <a:custGeom>
              <a:avLst/>
              <a:gdLst/>
              <a:ahLst/>
              <a:cxnLst/>
              <a:rect l="l" t="t" r="r" b="b"/>
              <a:pathLst>
                <a:path w="305" h="1736" extrusionOk="0">
                  <a:moveTo>
                    <a:pt x="150" y="1"/>
                  </a:moveTo>
                  <a:cubicBezTo>
                    <a:pt x="69" y="1"/>
                    <a:pt x="0" y="385"/>
                    <a:pt x="5" y="868"/>
                  </a:cubicBezTo>
                  <a:cubicBezTo>
                    <a:pt x="11" y="1350"/>
                    <a:pt x="86" y="1736"/>
                    <a:pt x="167" y="1736"/>
                  </a:cubicBezTo>
                  <a:cubicBezTo>
                    <a:pt x="247" y="1736"/>
                    <a:pt x="304" y="1350"/>
                    <a:pt x="304" y="868"/>
                  </a:cubicBezTo>
                  <a:cubicBezTo>
                    <a:pt x="304" y="385"/>
                    <a:pt x="236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3" name="Google Shape;4446;p109">
              <a:extLst>
                <a:ext uri="{FF2B5EF4-FFF2-40B4-BE49-F238E27FC236}">
                  <a16:creationId xmlns:a16="http://schemas.microsoft.com/office/drawing/2014/main" id="{DADCB886-4DE6-4C64-99B3-15706FFC5957}"/>
                </a:ext>
              </a:extLst>
            </p:cNvPr>
            <p:cNvSpPr/>
            <p:nvPr/>
          </p:nvSpPr>
          <p:spPr>
            <a:xfrm>
              <a:off x="3071300" y="2777225"/>
              <a:ext cx="7675" cy="43400"/>
            </a:xfrm>
            <a:custGeom>
              <a:avLst/>
              <a:gdLst/>
              <a:ahLst/>
              <a:cxnLst/>
              <a:rect l="l" t="t" r="r" b="b"/>
              <a:pathLst>
                <a:path w="307" h="1736" extrusionOk="0">
                  <a:moveTo>
                    <a:pt x="150" y="1"/>
                  </a:moveTo>
                  <a:cubicBezTo>
                    <a:pt x="71" y="1"/>
                    <a:pt x="1" y="386"/>
                    <a:pt x="7" y="868"/>
                  </a:cubicBezTo>
                  <a:cubicBezTo>
                    <a:pt x="13" y="1352"/>
                    <a:pt x="87" y="1736"/>
                    <a:pt x="168" y="1736"/>
                  </a:cubicBezTo>
                  <a:cubicBezTo>
                    <a:pt x="249" y="1736"/>
                    <a:pt x="306" y="1350"/>
                    <a:pt x="306" y="868"/>
                  </a:cubicBezTo>
                  <a:cubicBezTo>
                    <a:pt x="306" y="386"/>
                    <a:pt x="236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4" name="Google Shape;4447;p109">
              <a:extLst>
                <a:ext uri="{FF2B5EF4-FFF2-40B4-BE49-F238E27FC236}">
                  <a16:creationId xmlns:a16="http://schemas.microsoft.com/office/drawing/2014/main" id="{54E50B8A-69A2-4B8C-9BC3-1EEECE18E833}"/>
                </a:ext>
              </a:extLst>
            </p:cNvPr>
            <p:cNvSpPr/>
            <p:nvPr/>
          </p:nvSpPr>
          <p:spPr>
            <a:xfrm>
              <a:off x="3070600" y="2690350"/>
              <a:ext cx="7625" cy="43400"/>
            </a:xfrm>
            <a:custGeom>
              <a:avLst/>
              <a:gdLst/>
              <a:ahLst/>
              <a:cxnLst/>
              <a:rect l="l" t="t" r="r" b="b"/>
              <a:pathLst>
                <a:path w="305" h="1736" extrusionOk="0">
                  <a:moveTo>
                    <a:pt x="150" y="1"/>
                  </a:moveTo>
                  <a:cubicBezTo>
                    <a:pt x="69" y="1"/>
                    <a:pt x="0" y="385"/>
                    <a:pt x="7" y="868"/>
                  </a:cubicBezTo>
                  <a:cubicBezTo>
                    <a:pt x="11" y="1350"/>
                    <a:pt x="86" y="1736"/>
                    <a:pt x="167" y="1736"/>
                  </a:cubicBezTo>
                  <a:cubicBezTo>
                    <a:pt x="247" y="1736"/>
                    <a:pt x="305" y="1350"/>
                    <a:pt x="305" y="868"/>
                  </a:cubicBezTo>
                  <a:cubicBezTo>
                    <a:pt x="305" y="385"/>
                    <a:pt x="236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5" name="Google Shape;4448;p109">
              <a:extLst>
                <a:ext uri="{FF2B5EF4-FFF2-40B4-BE49-F238E27FC236}">
                  <a16:creationId xmlns:a16="http://schemas.microsoft.com/office/drawing/2014/main" id="{9A05B91B-3A6E-4FAD-9554-C494E0288489}"/>
                </a:ext>
              </a:extLst>
            </p:cNvPr>
            <p:cNvSpPr/>
            <p:nvPr/>
          </p:nvSpPr>
          <p:spPr>
            <a:xfrm>
              <a:off x="3069300" y="2604375"/>
              <a:ext cx="13950" cy="42475"/>
            </a:xfrm>
            <a:custGeom>
              <a:avLst/>
              <a:gdLst/>
              <a:ahLst/>
              <a:cxnLst/>
              <a:rect l="l" t="t" r="r" b="b"/>
              <a:pathLst>
                <a:path w="558" h="1699" extrusionOk="0">
                  <a:moveTo>
                    <a:pt x="469" y="1"/>
                  </a:moveTo>
                  <a:cubicBezTo>
                    <a:pt x="381" y="1"/>
                    <a:pt x="146" y="326"/>
                    <a:pt x="76" y="808"/>
                  </a:cubicBezTo>
                  <a:cubicBezTo>
                    <a:pt x="1" y="1320"/>
                    <a:pt x="98" y="1694"/>
                    <a:pt x="190" y="1699"/>
                  </a:cubicBezTo>
                  <a:cubicBezTo>
                    <a:pt x="191" y="1699"/>
                    <a:pt x="191" y="1699"/>
                    <a:pt x="192" y="1699"/>
                  </a:cubicBezTo>
                  <a:cubicBezTo>
                    <a:pt x="282" y="1699"/>
                    <a:pt x="306" y="1311"/>
                    <a:pt x="374" y="861"/>
                  </a:cubicBezTo>
                  <a:cubicBezTo>
                    <a:pt x="443" y="407"/>
                    <a:pt x="558" y="45"/>
                    <a:pt x="483" y="4"/>
                  </a:cubicBezTo>
                  <a:cubicBezTo>
                    <a:pt x="479" y="2"/>
                    <a:pt x="474" y="1"/>
                    <a:pt x="46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6" name="Google Shape;4449;p109">
              <a:extLst>
                <a:ext uri="{FF2B5EF4-FFF2-40B4-BE49-F238E27FC236}">
                  <a16:creationId xmlns:a16="http://schemas.microsoft.com/office/drawing/2014/main" id="{30693F34-C7A4-45E3-A466-14C604A7D2D1}"/>
                </a:ext>
              </a:extLst>
            </p:cNvPr>
            <p:cNvSpPr/>
            <p:nvPr/>
          </p:nvSpPr>
          <p:spPr>
            <a:xfrm>
              <a:off x="3108500" y="2557625"/>
              <a:ext cx="42350" cy="15125"/>
            </a:xfrm>
            <a:custGeom>
              <a:avLst/>
              <a:gdLst/>
              <a:ahLst/>
              <a:cxnLst/>
              <a:rect l="l" t="t" r="r" b="b"/>
              <a:pathLst>
                <a:path w="1694" h="605" extrusionOk="0">
                  <a:moveTo>
                    <a:pt x="1325" y="0"/>
                  </a:moveTo>
                  <a:cubicBezTo>
                    <a:pt x="1173" y="0"/>
                    <a:pt x="986" y="23"/>
                    <a:pt x="787" y="82"/>
                  </a:cubicBezTo>
                  <a:cubicBezTo>
                    <a:pt x="299" y="225"/>
                    <a:pt x="1" y="518"/>
                    <a:pt x="48" y="587"/>
                  </a:cubicBezTo>
                  <a:cubicBezTo>
                    <a:pt x="55" y="599"/>
                    <a:pt x="72" y="604"/>
                    <a:pt x="96" y="604"/>
                  </a:cubicBezTo>
                  <a:cubicBezTo>
                    <a:pt x="213" y="604"/>
                    <a:pt x="512" y="479"/>
                    <a:pt x="875" y="369"/>
                  </a:cubicBezTo>
                  <a:cubicBezTo>
                    <a:pt x="1311" y="237"/>
                    <a:pt x="1691" y="180"/>
                    <a:pt x="1691" y="99"/>
                  </a:cubicBezTo>
                  <a:cubicBezTo>
                    <a:pt x="1693" y="48"/>
                    <a:pt x="1547" y="0"/>
                    <a:pt x="13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Google Shape;4450;p109">
              <a:extLst>
                <a:ext uri="{FF2B5EF4-FFF2-40B4-BE49-F238E27FC236}">
                  <a16:creationId xmlns:a16="http://schemas.microsoft.com/office/drawing/2014/main" id="{D862F808-7BE4-4F05-ABB5-7F5844DBF6A1}"/>
                </a:ext>
              </a:extLst>
            </p:cNvPr>
            <p:cNvSpPr/>
            <p:nvPr/>
          </p:nvSpPr>
          <p:spPr>
            <a:xfrm>
              <a:off x="3194100" y="2555800"/>
              <a:ext cx="43550" cy="7475"/>
            </a:xfrm>
            <a:custGeom>
              <a:avLst/>
              <a:gdLst/>
              <a:ahLst/>
              <a:cxnLst/>
              <a:rect l="l" t="t" r="r" b="b"/>
              <a:pathLst>
                <a:path w="1742" h="299" extrusionOk="0">
                  <a:moveTo>
                    <a:pt x="868" y="0"/>
                  </a:moveTo>
                  <a:cubicBezTo>
                    <a:pt x="392" y="0"/>
                    <a:pt x="0" y="75"/>
                    <a:pt x="0" y="155"/>
                  </a:cubicBezTo>
                  <a:cubicBezTo>
                    <a:pt x="0" y="232"/>
                    <a:pt x="364" y="299"/>
                    <a:pt x="815" y="299"/>
                  </a:cubicBezTo>
                  <a:cubicBezTo>
                    <a:pt x="834" y="299"/>
                    <a:pt x="854" y="298"/>
                    <a:pt x="874" y="298"/>
                  </a:cubicBezTo>
                  <a:cubicBezTo>
                    <a:pt x="1351" y="293"/>
                    <a:pt x="1741" y="223"/>
                    <a:pt x="1741" y="144"/>
                  </a:cubicBezTo>
                  <a:cubicBezTo>
                    <a:pt x="1741" y="86"/>
                    <a:pt x="1345" y="0"/>
                    <a:pt x="86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Google Shape;4451;p109">
              <a:extLst>
                <a:ext uri="{FF2B5EF4-FFF2-40B4-BE49-F238E27FC236}">
                  <a16:creationId xmlns:a16="http://schemas.microsoft.com/office/drawing/2014/main" id="{ED9A5C33-4E2B-4D98-BEF1-A0F6C04E6D57}"/>
                </a:ext>
              </a:extLst>
            </p:cNvPr>
            <p:cNvSpPr/>
            <p:nvPr/>
          </p:nvSpPr>
          <p:spPr>
            <a:xfrm>
              <a:off x="3281000" y="2555050"/>
              <a:ext cx="43550" cy="7500"/>
            </a:xfrm>
            <a:custGeom>
              <a:avLst/>
              <a:gdLst/>
              <a:ahLst/>
              <a:cxnLst/>
              <a:rect l="l" t="t" r="r" b="b"/>
              <a:pathLst>
                <a:path w="1742" h="300" extrusionOk="0">
                  <a:moveTo>
                    <a:pt x="868" y="1"/>
                  </a:moveTo>
                  <a:cubicBezTo>
                    <a:pt x="390" y="1"/>
                    <a:pt x="0" y="77"/>
                    <a:pt x="0" y="156"/>
                  </a:cubicBezTo>
                  <a:cubicBezTo>
                    <a:pt x="0" y="233"/>
                    <a:pt x="364" y="299"/>
                    <a:pt x="815" y="299"/>
                  </a:cubicBezTo>
                  <a:cubicBezTo>
                    <a:pt x="834" y="299"/>
                    <a:pt x="854" y="299"/>
                    <a:pt x="874" y="299"/>
                  </a:cubicBezTo>
                  <a:cubicBezTo>
                    <a:pt x="1350" y="294"/>
                    <a:pt x="1741" y="225"/>
                    <a:pt x="1741" y="144"/>
                  </a:cubicBezTo>
                  <a:cubicBezTo>
                    <a:pt x="1741" y="58"/>
                    <a:pt x="1344" y="1"/>
                    <a:pt x="86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Google Shape;4452;p109">
              <a:extLst>
                <a:ext uri="{FF2B5EF4-FFF2-40B4-BE49-F238E27FC236}">
                  <a16:creationId xmlns:a16="http://schemas.microsoft.com/office/drawing/2014/main" id="{D7D41FBA-BA15-4767-B1A9-D5F3241CBE1F}"/>
                </a:ext>
              </a:extLst>
            </p:cNvPr>
            <p:cNvSpPr/>
            <p:nvPr/>
          </p:nvSpPr>
          <p:spPr>
            <a:xfrm>
              <a:off x="3367875" y="2554350"/>
              <a:ext cx="43550" cy="7500"/>
            </a:xfrm>
            <a:custGeom>
              <a:avLst/>
              <a:gdLst/>
              <a:ahLst/>
              <a:cxnLst/>
              <a:rect l="l" t="t" r="r" b="b"/>
              <a:pathLst>
                <a:path w="1742" h="300" extrusionOk="0">
                  <a:moveTo>
                    <a:pt x="868" y="0"/>
                  </a:moveTo>
                  <a:cubicBezTo>
                    <a:pt x="391" y="0"/>
                    <a:pt x="0" y="75"/>
                    <a:pt x="0" y="155"/>
                  </a:cubicBezTo>
                  <a:cubicBezTo>
                    <a:pt x="0" y="233"/>
                    <a:pt x="370" y="300"/>
                    <a:pt x="826" y="300"/>
                  </a:cubicBezTo>
                  <a:cubicBezTo>
                    <a:pt x="842" y="300"/>
                    <a:pt x="858" y="300"/>
                    <a:pt x="874" y="300"/>
                  </a:cubicBezTo>
                  <a:cubicBezTo>
                    <a:pt x="1351" y="294"/>
                    <a:pt x="1741" y="225"/>
                    <a:pt x="1741" y="144"/>
                  </a:cubicBezTo>
                  <a:cubicBezTo>
                    <a:pt x="1735" y="58"/>
                    <a:pt x="1345" y="0"/>
                    <a:pt x="86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Google Shape;4453;p109">
              <a:extLst>
                <a:ext uri="{FF2B5EF4-FFF2-40B4-BE49-F238E27FC236}">
                  <a16:creationId xmlns:a16="http://schemas.microsoft.com/office/drawing/2014/main" id="{A24DE536-EE51-4DB3-8F52-36EBC2C9E327}"/>
                </a:ext>
              </a:extLst>
            </p:cNvPr>
            <p:cNvSpPr/>
            <p:nvPr/>
          </p:nvSpPr>
          <p:spPr>
            <a:xfrm>
              <a:off x="3455350" y="2554350"/>
              <a:ext cx="43400" cy="7500"/>
            </a:xfrm>
            <a:custGeom>
              <a:avLst/>
              <a:gdLst/>
              <a:ahLst/>
              <a:cxnLst/>
              <a:rect l="l" t="t" r="r" b="b"/>
              <a:pathLst>
                <a:path w="1736" h="300" extrusionOk="0">
                  <a:moveTo>
                    <a:pt x="868" y="0"/>
                  </a:moveTo>
                  <a:cubicBezTo>
                    <a:pt x="384" y="0"/>
                    <a:pt x="0" y="75"/>
                    <a:pt x="0" y="155"/>
                  </a:cubicBezTo>
                  <a:cubicBezTo>
                    <a:pt x="0" y="233"/>
                    <a:pt x="359" y="300"/>
                    <a:pt x="819" y="300"/>
                  </a:cubicBezTo>
                  <a:cubicBezTo>
                    <a:pt x="835" y="300"/>
                    <a:pt x="852" y="300"/>
                    <a:pt x="868" y="300"/>
                  </a:cubicBezTo>
                  <a:cubicBezTo>
                    <a:pt x="1350" y="294"/>
                    <a:pt x="1735" y="225"/>
                    <a:pt x="1735" y="144"/>
                  </a:cubicBezTo>
                  <a:cubicBezTo>
                    <a:pt x="1735" y="29"/>
                    <a:pt x="1350" y="0"/>
                    <a:pt x="86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Google Shape;4454;p109">
              <a:extLst>
                <a:ext uri="{FF2B5EF4-FFF2-40B4-BE49-F238E27FC236}">
                  <a16:creationId xmlns:a16="http://schemas.microsoft.com/office/drawing/2014/main" id="{1000E3D1-3E95-4122-A29F-343A64B30635}"/>
                </a:ext>
              </a:extLst>
            </p:cNvPr>
            <p:cNvSpPr/>
            <p:nvPr/>
          </p:nvSpPr>
          <p:spPr>
            <a:xfrm>
              <a:off x="3541500" y="2552900"/>
              <a:ext cx="43400" cy="7525"/>
            </a:xfrm>
            <a:custGeom>
              <a:avLst/>
              <a:gdLst/>
              <a:ahLst/>
              <a:cxnLst/>
              <a:rect l="l" t="t" r="r" b="b"/>
              <a:pathLst>
                <a:path w="1736" h="301" extrusionOk="0">
                  <a:moveTo>
                    <a:pt x="868" y="1"/>
                  </a:moveTo>
                  <a:cubicBezTo>
                    <a:pt x="385" y="1"/>
                    <a:pt x="1" y="76"/>
                    <a:pt x="1" y="157"/>
                  </a:cubicBezTo>
                  <a:cubicBezTo>
                    <a:pt x="1" y="234"/>
                    <a:pt x="361" y="300"/>
                    <a:pt x="820" y="300"/>
                  </a:cubicBezTo>
                  <a:cubicBezTo>
                    <a:pt x="836" y="300"/>
                    <a:pt x="852" y="300"/>
                    <a:pt x="868" y="300"/>
                  </a:cubicBezTo>
                  <a:cubicBezTo>
                    <a:pt x="1351" y="294"/>
                    <a:pt x="1736" y="225"/>
                    <a:pt x="1736" y="144"/>
                  </a:cubicBezTo>
                  <a:cubicBezTo>
                    <a:pt x="1736" y="58"/>
                    <a:pt x="1351" y="1"/>
                    <a:pt x="86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Google Shape;4455;p109">
              <a:extLst>
                <a:ext uri="{FF2B5EF4-FFF2-40B4-BE49-F238E27FC236}">
                  <a16:creationId xmlns:a16="http://schemas.microsoft.com/office/drawing/2014/main" id="{B415C97B-500A-4D1E-856E-F32FE1B96D52}"/>
                </a:ext>
              </a:extLst>
            </p:cNvPr>
            <p:cNvSpPr/>
            <p:nvPr/>
          </p:nvSpPr>
          <p:spPr>
            <a:xfrm>
              <a:off x="3628250" y="2555625"/>
              <a:ext cx="40525" cy="20100"/>
            </a:xfrm>
            <a:custGeom>
              <a:avLst/>
              <a:gdLst/>
              <a:ahLst/>
              <a:cxnLst/>
              <a:rect l="l" t="t" r="r" b="b"/>
              <a:pathLst>
                <a:path w="1621" h="804" extrusionOk="0">
                  <a:moveTo>
                    <a:pt x="203" y="1"/>
                  </a:moveTo>
                  <a:cubicBezTo>
                    <a:pt x="89" y="1"/>
                    <a:pt x="16" y="24"/>
                    <a:pt x="12" y="59"/>
                  </a:cubicBezTo>
                  <a:cubicBezTo>
                    <a:pt x="1" y="144"/>
                    <a:pt x="363" y="254"/>
                    <a:pt x="776" y="449"/>
                  </a:cubicBezTo>
                  <a:cubicBezTo>
                    <a:pt x="1142" y="622"/>
                    <a:pt x="1430" y="803"/>
                    <a:pt x="1533" y="803"/>
                  </a:cubicBezTo>
                  <a:cubicBezTo>
                    <a:pt x="1546" y="803"/>
                    <a:pt x="1556" y="800"/>
                    <a:pt x="1563" y="794"/>
                  </a:cubicBezTo>
                  <a:cubicBezTo>
                    <a:pt x="1621" y="736"/>
                    <a:pt x="1362" y="397"/>
                    <a:pt x="903" y="179"/>
                  </a:cubicBezTo>
                  <a:cubicBezTo>
                    <a:pt x="630" y="49"/>
                    <a:pt x="371" y="1"/>
                    <a:pt x="20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Google Shape;4456;p109">
              <a:extLst>
                <a:ext uri="{FF2B5EF4-FFF2-40B4-BE49-F238E27FC236}">
                  <a16:creationId xmlns:a16="http://schemas.microsoft.com/office/drawing/2014/main" id="{1F06938E-C3DA-43EC-90C4-64E3CF596738}"/>
                </a:ext>
              </a:extLst>
            </p:cNvPr>
            <p:cNvSpPr/>
            <p:nvPr/>
          </p:nvSpPr>
          <p:spPr>
            <a:xfrm>
              <a:off x="3688575" y="2611450"/>
              <a:ext cx="8350" cy="43175"/>
            </a:xfrm>
            <a:custGeom>
              <a:avLst/>
              <a:gdLst/>
              <a:ahLst/>
              <a:cxnLst/>
              <a:rect l="l" t="t" r="r" b="b"/>
              <a:pathLst>
                <a:path w="334" h="1727" extrusionOk="0">
                  <a:moveTo>
                    <a:pt x="65" y="1"/>
                  </a:moveTo>
                  <a:cubicBezTo>
                    <a:pt x="62" y="1"/>
                    <a:pt x="60" y="1"/>
                    <a:pt x="58" y="2"/>
                  </a:cubicBezTo>
                  <a:cubicBezTo>
                    <a:pt x="0" y="32"/>
                    <a:pt x="52" y="376"/>
                    <a:pt x="58" y="859"/>
                  </a:cubicBezTo>
                  <a:cubicBezTo>
                    <a:pt x="64" y="1341"/>
                    <a:pt x="133" y="1726"/>
                    <a:pt x="219" y="1726"/>
                  </a:cubicBezTo>
                  <a:cubicBezTo>
                    <a:pt x="298" y="1726"/>
                    <a:pt x="334" y="1370"/>
                    <a:pt x="334" y="859"/>
                  </a:cubicBezTo>
                  <a:cubicBezTo>
                    <a:pt x="334" y="365"/>
                    <a:pt x="131" y="1"/>
                    <a:pt x="6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Google Shape;4457;p109">
              <a:extLst>
                <a:ext uri="{FF2B5EF4-FFF2-40B4-BE49-F238E27FC236}">
                  <a16:creationId xmlns:a16="http://schemas.microsoft.com/office/drawing/2014/main" id="{0B90A75E-789C-46D7-9E24-BDC13A3E43D5}"/>
                </a:ext>
              </a:extLst>
            </p:cNvPr>
            <p:cNvSpPr/>
            <p:nvPr/>
          </p:nvSpPr>
          <p:spPr>
            <a:xfrm>
              <a:off x="3690550" y="2698075"/>
              <a:ext cx="7675" cy="43400"/>
            </a:xfrm>
            <a:custGeom>
              <a:avLst/>
              <a:gdLst/>
              <a:ahLst/>
              <a:cxnLst/>
              <a:rect l="l" t="t" r="r" b="b"/>
              <a:pathLst>
                <a:path w="307" h="1736" extrusionOk="0">
                  <a:moveTo>
                    <a:pt x="151" y="1"/>
                  </a:moveTo>
                  <a:cubicBezTo>
                    <a:pt x="71" y="1"/>
                    <a:pt x="1" y="386"/>
                    <a:pt x="7" y="870"/>
                  </a:cubicBezTo>
                  <a:cubicBezTo>
                    <a:pt x="13" y="1352"/>
                    <a:pt x="82" y="1736"/>
                    <a:pt x="168" y="1736"/>
                  </a:cubicBezTo>
                  <a:cubicBezTo>
                    <a:pt x="249" y="1736"/>
                    <a:pt x="306" y="1352"/>
                    <a:pt x="306" y="870"/>
                  </a:cubicBezTo>
                  <a:cubicBezTo>
                    <a:pt x="306" y="386"/>
                    <a:pt x="232" y="1"/>
                    <a:pt x="15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Google Shape;4458;p109">
              <a:extLst>
                <a:ext uri="{FF2B5EF4-FFF2-40B4-BE49-F238E27FC236}">
                  <a16:creationId xmlns:a16="http://schemas.microsoft.com/office/drawing/2014/main" id="{A79B8E4B-B99A-4685-BB29-E2975970B27E}"/>
                </a:ext>
              </a:extLst>
            </p:cNvPr>
            <p:cNvSpPr/>
            <p:nvPr/>
          </p:nvSpPr>
          <p:spPr>
            <a:xfrm>
              <a:off x="3691300" y="2785000"/>
              <a:ext cx="7625" cy="43375"/>
            </a:xfrm>
            <a:custGeom>
              <a:avLst/>
              <a:gdLst/>
              <a:ahLst/>
              <a:cxnLst/>
              <a:rect l="l" t="t" r="r" b="b"/>
              <a:pathLst>
                <a:path w="305" h="1735" extrusionOk="0">
                  <a:moveTo>
                    <a:pt x="150" y="0"/>
                  </a:moveTo>
                  <a:cubicBezTo>
                    <a:pt x="70" y="0"/>
                    <a:pt x="0" y="385"/>
                    <a:pt x="6" y="868"/>
                  </a:cubicBezTo>
                  <a:cubicBezTo>
                    <a:pt x="13" y="1350"/>
                    <a:pt x="81" y="1735"/>
                    <a:pt x="167" y="1735"/>
                  </a:cubicBezTo>
                  <a:cubicBezTo>
                    <a:pt x="247" y="1735"/>
                    <a:pt x="305" y="1350"/>
                    <a:pt x="305" y="868"/>
                  </a:cubicBezTo>
                  <a:cubicBezTo>
                    <a:pt x="305" y="385"/>
                    <a:pt x="231" y="0"/>
                    <a:pt x="1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Google Shape;4459;p109">
              <a:extLst>
                <a:ext uri="{FF2B5EF4-FFF2-40B4-BE49-F238E27FC236}">
                  <a16:creationId xmlns:a16="http://schemas.microsoft.com/office/drawing/2014/main" id="{778B09A4-39C5-47E4-8A68-236A82A9E898}"/>
                </a:ext>
              </a:extLst>
            </p:cNvPr>
            <p:cNvSpPr/>
            <p:nvPr/>
          </p:nvSpPr>
          <p:spPr>
            <a:xfrm>
              <a:off x="3692000" y="2871850"/>
              <a:ext cx="7675" cy="43400"/>
            </a:xfrm>
            <a:custGeom>
              <a:avLst/>
              <a:gdLst/>
              <a:ahLst/>
              <a:cxnLst/>
              <a:rect l="l" t="t" r="r" b="b"/>
              <a:pathLst>
                <a:path w="307" h="1736" extrusionOk="0">
                  <a:moveTo>
                    <a:pt x="150" y="1"/>
                  </a:moveTo>
                  <a:cubicBezTo>
                    <a:pt x="70" y="1"/>
                    <a:pt x="1" y="386"/>
                    <a:pt x="7" y="868"/>
                  </a:cubicBezTo>
                  <a:cubicBezTo>
                    <a:pt x="13" y="1351"/>
                    <a:pt x="82" y="1736"/>
                    <a:pt x="167" y="1736"/>
                  </a:cubicBezTo>
                  <a:cubicBezTo>
                    <a:pt x="248" y="1736"/>
                    <a:pt x="306" y="1351"/>
                    <a:pt x="306" y="868"/>
                  </a:cubicBezTo>
                  <a:cubicBezTo>
                    <a:pt x="306" y="386"/>
                    <a:pt x="231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Google Shape;4460;p109">
              <a:extLst>
                <a:ext uri="{FF2B5EF4-FFF2-40B4-BE49-F238E27FC236}">
                  <a16:creationId xmlns:a16="http://schemas.microsoft.com/office/drawing/2014/main" id="{9E943A23-AD94-4972-A1DF-83985D731DF9}"/>
                </a:ext>
              </a:extLst>
            </p:cNvPr>
            <p:cNvSpPr/>
            <p:nvPr/>
          </p:nvSpPr>
          <p:spPr>
            <a:xfrm>
              <a:off x="3692725" y="2958750"/>
              <a:ext cx="7650" cy="43400"/>
            </a:xfrm>
            <a:custGeom>
              <a:avLst/>
              <a:gdLst/>
              <a:ahLst/>
              <a:cxnLst/>
              <a:rect l="l" t="t" r="r" b="b"/>
              <a:pathLst>
                <a:path w="306" h="1736" extrusionOk="0">
                  <a:moveTo>
                    <a:pt x="151" y="1"/>
                  </a:moveTo>
                  <a:cubicBezTo>
                    <a:pt x="70" y="1"/>
                    <a:pt x="1" y="386"/>
                    <a:pt x="6" y="868"/>
                  </a:cubicBezTo>
                  <a:cubicBezTo>
                    <a:pt x="12" y="1351"/>
                    <a:pt x="81" y="1736"/>
                    <a:pt x="168" y="1736"/>
                  </a:cubicBezTo>
                  <a:cubicBezTo>
                    <a:pt x="249" y="1736"/>
                    <a:pt x="305" y="1351"/>
                    <a:pt x="305" y="868"/>
                  </a:cubicBezTo>
                  <a:cubicBezTo>
                    <a:pt x="305" y="386"/>
                    <a:pt x="230" y="1"/>
                    <a:pt x="15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Google Shape;4461;p109">
              <a:extLst>
                <a:ext uri="{FF2B5EF4-FFF2-40B4-BE49-F238E27FC236}">
                  <a16:creationId xmlns:a16="http://schemas.microsoft.com/office/drawing/2014/main" id="{A9160C26-3B62-458D-9ED3-068FACCAE831}"/>
                </a:ext>
              </a:extLst>
            </p:cNvPr>
            <p:cNvSpPr/>
            <p:nvPr/>
          </p:nvSpPr>
          <p:spPr>
            <a:xfrm>
              <a:off x="3693450" y="3045775"/>
              <a:ext cx="7625" cy="43550"/>
            </a:xfrm>
            <a:custGeom>
              <a:avLst/>
              <a:gdLst/>
              <a:ahLst/>
              <a:cxnLst/>
              <a:rect l="l" t="t" r="r" b="b"/>
              <a:pathLst>
                <a:path w="305" h="1742" extrusionOk="0">
                  <a:moveTo>
                    <a:pt x="151" y="1"/>
                  </a:moveTo>
                  <a:cubicBezTo>
                    <a:pt x="151" y="1"/>
                    <a:pt x="150" y="1"/>
                    <a:pt x="150" y="1"/>
                  </a:cubicBezTo>
                  <a:cubicBezTo>
                    <a:pt x="69" y="7"/>
                    <a:pt x="0" y="397"/>
                    <a:pt x="6" y="874"/>
                  </a:cubicBezTo>
                  <a:cubicBezTo>
                    <a:pt x="12" y="1352"/>
                    <a:pt x="81" y="1742"/>
                    <a:pt x="167" y="1742"/>
                  </a:cubicBezTo>
                  <a:cubicBezTo>
                    <a:pt x="253" y="1742"/>
                    <a:pt x="305" y="1346"/>
                    <a:pt x="305" y="868"/>
                  </a:cubicBezTo>
                  <a:cubicBezTo>
                    <a:pt x="305" y="395"/>
                    <a:pt x="231" y="1"/>
                    <a:pt x="15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Google Shape;4462;p109">
              <a:extLst>
                <a:ext uri="{FF2B5EF4-FFF2-40B4-BE49-F238E27FC236}">
                  <a16:creationId xmlns:a16="http://schemas.microsoft.com/office/drawing/2014/main" id="{F8418F58-49F6-46D1-8BBC-4698914304E1}"/>
                </a:ext>
              </a:extLst>
            </p:cNvPr>
            <p:cNvSpPr/>
            <p:nvPr/>
          </p:nvSpPr>
          <p:spPr>
            <a:xfrm>
              <a:off x="3661000" y="3131325"/>
              <a:ext cx="30725" cy="32775"/>
            </a:xfrm>
            <a:custGeom>
              <a:avLst/>
              <a:gdLst/>
              <a:ahLst/>
              <a:cxnLst/>
              <a:rect l="l" t="t" r="r" b="b"/>
              <a:pathLst>
                <a:path w="1229" h="1311" extrusionOk="0">
                  <a:moveTo>
                    <a:pt x="1149" y="1"/>
                  </a:moveTo>
                  <a:cubicBezTo>
                    <a:pt x="1071" y="1"/>
                    <a:pt x="870" y="302"/>
                    <a:pt x="587" y="629"/>
                  </a:cubicBezTo>
                  <a:cubicBezTo>
                    <a:pt x="287" y="974"/>
                    <a:pt x="0" y="1220"/>
                    <a:pt x="41" y="1295"/>
                  </a:cubicBezTo>
                  <a:cubicBezTo>
                    <a:pt x="47" y="1306"/>
                    <a:pt x="60" y="1311"/>
                    <a:pt x="79" y="1311"/>
                  </a:cubicBezTo>
                  <a:cubicBezTo>
                    <a:pt x="188" y="1311"/>
                    <a:pt x="491" y="1146"/>
                    <a:pt x="799" y="824"/>
                  </a:cubicBezTo>
                  <a:cubicBezTo>
                    <a:pt x="1161" y="445"/>
                    <a:pt x="1228" y="38"/>
                    <a:pt x="1161" y="3"/>
                  </a:cubicBezTo>
                  <a:cubicBezTo>
                    <a:pt x="1157" y="2"/>
                    <a:pt x="1154" y="1"/>
                    <a:pt x="114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Google Shape;4463;p109">
              <a:extLst>
                <a:ext uri="{FF2B5EF4-FFF2-40B4-BE49-F238E27FC236}">
                  <a16:creationId xmlns:a16="http://schemas.microsoft.com/office/drawing/2014/main" id="{FAD0BE65-89F1-461F-951D-9664EF10A5AB}"/>
                </a:ext>
              </a:extLst>
            </p:cNvPr>
            <p:cNvSpPr/>
            <p:nvPr/>
          </p:nvSpPr>
          <p:spPr>
            <a:xfrm>
              <a:off x="4395700" y="4797150"/>
              <a:ext cx="43400" cy="7500"/>
            </a:xfrm>
            <a:custGeom>
              <a:avLst/>
              <a:gdLst/>
              <a:ahLst/>
              <a:cxnLst/>
              <a:rect l="l" t="t" r="r" b="b"/>
              <a:pathLst>
                <a:path w="1736" h="300" extrusionOk="0">
                  <a:moveTo>
                    <a:pt x="917" y="0"/>
                  </a:moveTo>
                  <a:cubicBezTo>
                    <a:pt x="901" y="0"/>
                    <a:pt x="884" y="0"/>
                    <a:pt x="868" y="0"/>
                  </a:cubicBezTo>
                  <a:cubicBezTo>
                    <a:pt x="386" y="6"/>
                    <a:pt x="1" y="75"/>
                    <a:pt x="1" y="161"/>
                  </a:cubicBezTo>
                  <a:cubicBezTo>
                    <a:pt x="1" y="242"/>
                    <a:pt x="386" y="300"/>
                    <a:pt x="868" y="300"/>
                  </a:cubicBezTo>
                  <a:cubicBezTo>
                    <a:pt x="1350" y="300"/>
                    <a:pt x="1736" y="225"/>
                    <a:pt x="1736" y="144"/>
                  </a:cubicBezTo>
                  <a:cubicBezTo>
                    <a:pt x="1736" y="67"/>
                    <a:pt x="1376" y="0"/>
                    <a:pt x="91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1" name="Google Shape;4464;p109">
              <a:extLst>
                <a:ext uri="{FF2B5EF4-FFF2-40B4-BE49-F238E27FC236}">
                  <a16:creationId xmlns:a16="http://schemas.microsoft.com/office/drawing/2014/main" id="{E43C30C4-ECFF-47BD-9ADF-9FF706BB7DBE}"/>
                </a:ext>
              </a:extLst>
            </p:cNvPr>
            <p:cNvSpPr/>
            <p:nvPr/>
          </p:nvSpPr>
          <p:spPr>
            <a:xfrm>
              <a:off x="4308825" y="4797875"/>
              <a:ext cx="43400" cy="7475"/>
            </a:xfrm>
            <a:custGeom>
              <a:avLst/>
              <a:gdLst/>
              <a:ahLst/>
              <a:cxnLst/>
              <a:rect l="l" t="t" r="r" b="b"/>
              <a:pathLst>
                <a:path w="1736" h="299" extrusionOk="0">
                  <a:moveTo>
                    <a:pt x="928" y="0"/>
                  </a:moveTo>
                  <a:cubicBezTo>
                    <a:pt x="908" y="0"/>
                    <a:pt x="888" y="1"/>
                    <a:pt x="868" y="1"/>
                  </a:cubicBezTo>
                  <a:cubicBezTo>
                    <a:pt x="386" y="6"/>
                    <a:pt x="1" y="74"/>
                    <a:pt x="1" y="162"/>
                  </a:cubicBezTo>
                  <a:cubicBezTo>
                    <a:pt x="1" y="241"/>
                    <a:pt x="386" y="299"/>
                    <a:pt x="868" y="299"/>
                  </a:cubicBezTo>
                  <a:cubicBezTo>
                    <a:pt x="1351" y="299"/>
                    <a:pt x="1736" y="224"/>
                    <a:pt x="1736" y="144"/>
                  </a:cubicBezTo>
                  <a:cubicBezTo>
                    <a:pt x="1736" y="67"/>
                    <a:pt x="1382" y="0"/>
                    <a:pt x="92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Google Shape;4465;p109">
              <a:extLst>
                <a:ext uri="{FF2B5EF4-FFF2-40B4-BE49-F238E27FC236}">
                  <a16:creationId xmlns:a16="http://schemas.microsoft.com/office/drawing/2014/main" id="{82C0473E-F6CE-49BD-9C50-34885A87A9BA}"/>
                </a:ext>
              </a:extLst>
            </p:cNvPr>
            <p:cNvSpPr/>
            <p:nvPr/>
          </p:nvSpPr>
          <p:spPr>
            <a:xfrm>
              <a:off x="4221925" y="4798575"/>
              <a:ext cx="43400" cy="7525"/>
            </a:xfrm>
            <a:custGeom>
              <a:avLst/>
              <a:gdLst/>
              <a:ahLst/>
              <a:cxnLst/>
              <a:rect l="l" t="t" r="r" b="b"/>
              <a:pathLst>
                <a:path w="1736" h="301" extrusionOk="0">
                  <a:moveTo>
                    <a:pt x="927" y="1"/>
                  </a:moveTo>
                  <a:cubicBezTo>
                    <a:pt x="908" y="1"/>
                    <a:pt x="888" y="1"/>
                    <a:pt x="868" y="1"/>
                  </a:cubicBezTo>
                  <a:cubicBezTo>
                    <a:pt x="386" y="7"/>
                    <a:pt x="1" y="76"/>
                    <a:pt x="1" y="162"/>
                  </a:cubicBezTo>
                  <a:cubicBezTo>
                    <a:pt x="1" y="243"/>
                    <a:pt x="386" y="300"/>
                    <a:pt x="868" y="300"/>
                  </a:cubicBezTo>
                  <a:cubicBezTo>
                    <a:pt x="1350" y="300"/>
                    <a:pt x="1736" y="226"/>
                    <a:pt x="1736" y="145"/>
                  </a:cubicBezTo>
                  <a:cubicBezTo>
                    <a:pt x="1736" y="68"/>
                    <a:pt x="1381" y="1"/>
                    <a:pt x="92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Google Shape;4466;p109">
              <a:extLst>
                <a:ext uri="{FF2B5EF4-FFF2-40B4-BE49-F238E27FC236}">
                  <a16:creationId xmlns:a16="http://schemas.microsoft.com/office/drawing/2014/main" id="{44D03874-948E-4485-9169-500EAB4E9E1C}"/>
                </a:ext>
              </a:extLst>
            </p:cNvPr>
            <p:cNvSpPr/>
            <p:nvPr/>
          </p:nvSpPr>
          <p:spPr>
            <a:xfrm>
              <a:off x="4135075" y="4799275"/>
              <a:ext cx="43375" cy="7525"/>
            </a:xfrm>
            <a:custGeom>
              <a:avLst/>
              <a:gdLst/>
              <a:ahLst/>
              <a:cxnLst/>
              <a:rect l="l" t="t" r="r" b="b"/>
              <a:pathLst>
                <a:path w="1735" h="301" extrusionOk="0">
                  <a:moveTo>
                    <a:pt x="916" y="1"/>
                  </a:moveTo>
                  <a:cubicBezTo>
                    <a:pt x="900" y="1"/>
                    <a:pt x="884" y="1"/>
                    <a:pt x="867" y="1"/>
                  </a:cubicBezTo>
                  <a:cubicBezTo>
                    <a:pt x="385" y="7"/>
                    <a:pt x="0" y="76"/>
                    <a:pt x="0" y="163"/>
                  </a:cubicBezTo>
                  <a:cubicBezTo>
                    <a:pt x="0" y="243"/>
                    <a:pt x="385" y="301"/>
                    <a:pt x="867" y="301"/>
                  </a:cubicBezTo>
                  <a:cubicBezTo>
                    <a:pt x="1350" y="301"/>
                    <a:pt x="1735" y="226"/>
                    <a:pt x="1735" y="146"/>
                  </a:cubicBezTo>
                  <a:cubicBezTo>
                    <a:pt x="1735" y="68"/>
                    <a:pt x="1375" y="1"/>
                    <a:pt x="91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Google Shape;4467;p109">
              <a:extLst>
                <a:ext uri="{FF2B5EF4-FFF2-40B4-BE49-F238E27FC236}">
                  <a16:creationId xmlns:a16="http://schemas.microsoft.com/office/drawing/2014/main" id="{0706DFB2-ECF8-4F8F-8710-180C3893CBB4}"/>
                </a:ext>
              </a:extLst>
            </p:cNvPr>
            <p:cNvSpPr/>
            <p:nvPr/>
          </p:nvSpPr>
          <p:spPr>
            <a:xfrm>
              <a:off x="4048150" y="4800025"/>
              <a:ext cx="43725" cy="7475"/>
            </a:xfrm>
            <a:custGeom>
              <a:avLst/>
              <a:gdLst/>
              <a:ahLst/>
              <a:cxnLst/>
              <a:rect l="l" t="t" r="r" b="b"/>
              <a:pathLst>
                <a:path w="1749" h="299" extrusionOk="0">
                  <a:moveTo>
                    <a:pt x="928" y="0"/>
                  </a:moveTo>
                  <a:cubicBezTo>
                    <a:pt x="908" y="0"/>
                    <a:pt x="888" y="0"/>
                    <a:pt x="868" y="1"/>
                  </a:cubicBezTo>
                  <a:cubicBezTo>
                    <a:pt x="392" y="7"/>
                    <a:pt x="1" y="76"/>
                    <a:pt x="1" y="161"/>
                  </a:cubicBezTo>
                  <a:cubicBezTo>
                    <a:pt x="1" y="242"/>
                    <a:pt x="397" y="299"/>
                    <a:pt x="875" y="299"/>
                  </a:cubicBezTo>
                  <a:cubicBezTo>
                    <a:pt x="1352" y="299"/>
                    <a:pt x="1748" y="224"/>
                    <a:pt x="1742" y="144"/>
                  </a:cubicBezTo>
                  <a:cubicBezTo>
                    <a:pt x="1736" y="67"/>
                    <a:pt x="1378" y="0"/>
                    <a:pt x="92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Google Shape;4468;p109">
              <a:extLst>
                <a:ext uri="{FF2B5EF4-FFF2-40B4-BE49-F238E27FC236}">
                  <a16:creationId xmlns:a16="http://schemas.microsoft.com/office/drawing/2014/main" id="{42445066-6E48-4364-BF9E-59A8EC57A295}"/>
                </a:ext>
              </a:extLst>
            </p:cNvPr>
            <p:cNvSpPr/>
            <p:nvPr/>
          </p:nvSpPr>
          <p:spPr>
            <a:xfrm>
              <a:off x="3960700" y="4800675"/>
              <a:ext cx="44125" cy="7575"/>
            </a:xfrm>
            <a:custGeom>
              <a:avLst/>
              <a:gdLst/>
              <a:ahLst/>
              <a:cxnLst/>
              <a:rect l="l" t="t" r="r" b="b"/>
              <a:pathLst>
                <a:path w="1765" h="303" extrusionOk="0">
                  <a:moveTo>
                    <a:pt x="1052" y="0"/>
                  </a:moveTo>
                  <a:cubicBezTo>
                    <a:pt x="1000" y="0"/>
                    <a:pt x="946" y="1"/>
                    <a:pt x="892" y="4"/>
                  </a:cubicBezTo>
                  <a:cubicBezTo>
                    <a:pt x="408" y="27"/>
                    <a:pt x="52" y="27"/>
                    <a:pt x="24" y="119"/>
                  </a:cubicBezTo>
                  <a:cubicBezTo>
                    <a:pt x="1" y="187"/>
                    <a:pt x="421" y="302"/>
                    <a:pt x="897" y="302"/>
                  </a:cubicBezTo>
                  <a:cubicBezTo>
                    <a:pt x="1374" y="302"/>
                    <a:pt x="1764" y="227"/>
                    <a:pt x="1764" y="148"/>
                  </a:cubicBezTo>
                  <a:cubicBezTo>
                    <a:pt x="1764" y="76"/>
                    <a:pt x="1457" y="0"/>
                    <a:pt x="1052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Google Shape;4469;p109">
              <a:extLst>
                <a:ext uri="{FF2B5EF4-FFF2-40B4-BE49-F238E27FC236}">
                  <a16:creationId xmlns:a16="http://schemas.microsoft.com/office/drawing/2014/main" id="{12BC42BC-9B36-4A4C-9E9D-BF30A660D07D}"/>
                </a:ext>
              </a:extLst>
            </p:cNvPr>
            <p:cNvSpPr/>
            <p:nvPr/>
          </p:nvSpPr>
          <p:spPr>
            <a:xfrm>
              <a:off x="3897375" y="4749200"/>
              <a:ext cx="26600" cy="36350"/>
            </a:xfrm>
            <a:custGeom>
              <a:avLst/>
              <a:gdLst/>
              <a:ahLst/>
              <a:cxnLst/>
              <a:rect l="l" t="t" r="r" b="b"/>
              <a:pathLst>
                <a:path w="1064" h="1454" extrusionOk="0">
                  <a:moveTo>
                    <a:pt x="81" y="1"/>
                  </a:moveTo>
                  <a:cubicBezTo>
                    <a:pt x="0" y="12"/>
                    <a:pt x="42" y="436"/>
                    <a:pt x="317" y="867"/>
                  </a:cubicBezTo>
                  <a:cubicBezTo>
                    <a:pt x="559" y="1248"/>
                    <a:pt x="866" y="1453"/>
                    <a:pt x="974" y="1453"/>
                  </a:cubicBezTo>
                  <a:cubicBezTo>
                    <a:pt x="989" y="1453"/>
                    <a:pt x="1000" y="1450"/>
                    <a:pt x="1006" y="1442"/>
                  </a:cubicBezTo>
                  <a:cubicBezTo>
                    <a:pt x="1064" y="1378"/>
                    <a:pt x="816" y="1091"/>
                    <a:pt x="569" y="706"/>
                  </a:cubicBezTo>
                  <a:cubicBezTo>
                    <a:pt x="323" y="322"/>
                    <a:pt x="161" y="1"/>
                    <a:pt x="8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Google Shape;4470;p109">
              <a:extLst>
                <a:ext uri="{FF2B5EF4-FFF2-40B4-BE49-F238E27FC236}">
                  <a16:creationId xmlns:a16="http://schemas.microsoft.com/office/drawing/2014/main" id="{AAE5F3B8-7ED6-45AB-8FAD-EC6EF39C0603}"/>
                </a:ext>
              </a:extLst>
            </p:cNvPr>
            <p:cNvSpPr/>
            <p:nvPr/>
          </p:nvSpPr>
          <p:spPr>
            <a:xfrm>
              <a:off x="3891925" y="4662575"/>
              <a:ext cx="7650" cy="43400"/>
            </a:xfrm>
            <a:custGeom>
              <a:avLst/>
              <a:gdLst/>
              <a:ahLst/>
              <a:cxnLst/>
              <a:rect l="l" t="t" r="r" b="b"/>
              <a:pathLst>
                <a:path w="306" h="1736" extrusionOk="0">
                  <a:moveTo>
                    <a:pt x="149" y="1"/>
                  </a:moveTo>
                  <a:cubicBezTo>
                    <a:pt x="70" y="1"/>
                    <a:pt x="1" y="386"/>
                    <a:pt x="6" y="868"/>
                  </a:cubicBezTo>
                  <a:cubicBezTo>
                    <a:pt x="12" y="1350"/>
                    <a:pt x="75" y="1736"/>
                    <a:pt x="162" y="1736"/>
                  </a:cubicBezTo>
                  <a:cubicBezTo>
                    <a:pt x="248" y="1736"/>
                    <a:pt x="305" y="1350"/>
                    <a:pt x="305" y="868"/>
                  </a:cubicBezTo>
                  <a:cubicBezTo>
                    <a:pt x="305" y="386"/>
                    <a:pt x="230" y="1"/>
                    <a:pt x="14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Google Shape;4471;p109">
              <a:extLst>
                <a:ext uri="{FF2B5EF4-FFF2-40B4-BE49-F238E27FC236}">
                  <a16:creationId xmlns:a16="http://schemas.microsoft.com/office/drawing/2014/main" id="{EB81D4E5-C1B1-498C-A2D6-64C3ECE9EA53}"/>
                </a:ext>
              </a:extLst>
            </p:cNvPr>
            <p:cNvSpPr/>
            <p:nvPr/>
          </p:nvSpPr>
          <p:spPr>
            <a:xfrm>
              <a:off x="3891200" y="4575700"/>
              <a:ext cx="7625" cy="43400"/>
            </a:xfrm>
            <a:custGeom>
              <a:avLst/>
              <a:gdLst/>
              <a:ahLst/>
              <a:cxnLst/>
              <a:rect l="l" t="t" r="r" b="b"/>
              <a:pathLst>
                <a:path w="305" h="1736" extrusionOk="0">
                  <a:moveTo>
                    <a:pt x="150" y="1"/>
                  </a:moveTo>
                  <a:cubicBezTo>
                    <a:pt x="70" y="1"/>
                    <a:pt x="1" y="386"/>
                    <a:pt x="7" y="868"/>
                  </a:cubicBezTo>
                  <a:cubicBezTo>
                    <a:pt x="12" y="1350"/>
                    <a:pt x="75" y="1736"/>
                    <a:pt x="161" y="1736"/>
                  </a:cubicBezTo>
                  <a:cubicBezTo>
                    <a:pt x="247" y="1736"/>
                    <a:pt x="305" y="1350"/>
                    <a:pt x="305" y="868"/>
                  </a:cubicBezTo>
                  <a:cubicBezTo>
                    <a:pt x="305" y="386"/>
                    <a:pt x="230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Google Shape;4472;p109">
              <a:extLst>
                <a:ext uri="{FF2B5EF4-FFF2-40B4-BE49-F238E27FC236}">
                  <a16:creationId xmlns:a16="http://schemas.microsoft.com/office/drawing/2014/main" id="{1B7DA2F7-797D-4A46-A6F4-8DB37BA607FB}"/>
                </a:ext>
              </a:extLst>
            </p:cNvPr>
            <p:cNvSpPr/>
            <p:nvPr/>
          </p:nvSpPr>
          <p:spPr>
            <a:xfrm>
              <a:off x="3890500" y="4488825"/>
              <a:ext cx="7625" cy="43400"/>
            </a:xfrm>
            <a:custGeom>
              <a:avLst/>
              <a:gdLst/>
              <a:ahLst/>
              <a:cxnLst/>
              <a:rect l="l" t="t" r="r" b="b"/>
              <a:pathLst>
                <a:path w="305" h="1736" extrusionOk="0">
                  <a:moveTo>
                    <a:pt x="149" y="1"/>
                  </a:moveTo>
                  <a:cubicBezTo>
                    <a:pt x="69" y="1"/>
                    <a:pt x="0" y="386"/>
                    <a:pt x="5" y="868"/>
                  </a:cubicBezTo>
                  <a:cubicBezTo>
                    <a:pt x="11" y="1351"/>
                    <a:pt x="75" y="1736"/>
                    <a:pt x="161" y="1736"/>
                  </a:cubicBezTo>
                  <a:cubicBezTo>
                    <a:pt x="247" y="1736"/>
                    <a:pt x="305" y="1351"/>
                    <a:pt x="305" y="868"/>
                  </a:cubicBezTo>
                  <a:cubicBezTo>
                    <a:pt x="305" y="386"/>
                    <a:pt x="230" y="1"/>
                    <a:pt x="14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0" name="Google Shape;4473;p109">
              <a:extLst>
                <a:ext uri="{FF2B5EF4-FFF2-40B4-BE49-F238E27FC236}">
                  <a16:creationId xmlns:a16="http://schemas.microsoft.com/office/drawing/2014/main" id="{5D31F7B3-6EEB-47F3-82DE-9F2D37D456F3}"/>
                </a:ext>
              </a:extLst>
            </p:cNvPr>
            <p:cNvSpPr/>
            <p:nvPr/>
          </p:nvSpPr>
          <p:spPr>
            <a:xfrm>
              <a:off x="3889750" y="4401925"/>
              <a:ext cx="7650" cy="43400"/>
            </a:xfrm>
            <a:custGeom>
              <a:avLst/>
              <a:gdLst/>
              <a:ahLst/>
              <a:cxnLst/>
              <a:rect l="l" t="t" r="r" b="b"/>
              <a:pathLst>
                <a:path w="306" h="1736" extrusionOk="0">
                  <a:moveTo>
                    <a:pt x="151" y="1"/>
                  </a:moveTo>
                  <a:cubicBezTo>
                    <a:pt x="70" y="1"/>
                    <a:pt x="1" y="386"/>
                    <a:pt x="7" y="868"/>
                  </a:cubicBezTo>
                  <a:cubicBezTo>
                    <a:pt x="12" y="1351"/>
                    <a:pt x="87" y="1736"/>
                    <a:pt x="168" y="1736"/>
                  </a:cubicBezTo>
                  <a:cubicBezTo>
                    <a:pt x="249" y="1736"/>
                    <a:pt x="305" y="1344"/>
                    <a:pt x="305" y="868"/>
                  </a:cubicBezTo>
                  <a:cubicBezTo>
                    <a:pt x="305" y="391"/>
                    <a:pt x="232" y="1"/>
                    <a:pt x="15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1" name="Google Shape;4474;p109">
              <a:extLst>
                <a:ext uri="{FF2B5EF4-FFF2-40B4-BE49-F238E27FC236}">
                  <a16:creationId xmlns:a16="http://schemas.microsoft.com/office/drawing/2014/main" id="{23C8DF71-35D3-4E8C-BE39-9864D3F441C4}"/>
                </a:ext>
              </a:extLst>
            </p:cNvPr>
            <p:cNvSpPr/>
            <p:nvPr/>
          </p:nvSpPr>
          <p:spPr>
            <a:xfrm>
              <a:off x="3889050" y="4315025"/>
              <a:ext cx="7625" cy="43575"/>
            </a:xfrm>
            <a:custGeom>
              <a:avLst/>
              <a:gdLst/>
              <a:ahLst/>
              <a:cxnLst/>
              <a:rect l="l" t="t" r="r" b="b"/>
              <a:pathLst>
                <a:path w="305" h="1743" extrusionOk="0">
                  <a:moveTo>
                    <a:pt x="150" y="1"/>
                  </a:moveTo>
                  <a:cubicBezTo>
                    <a:pt x="69" y="1"/>
                    <a:pt x="1" y="397"/>
                    <a:pt x="7" y="874"/>
                  </a:cubicBezTo>
                  <a:cubicBezTo>
                    <a:pt x="12" y="1348"/>
                    <a:pt x="75" y="1742"/>
                    <a:pt x="159" y="1742"/>
                  </a:cubicBezTo>
                  <a:cubicBezTo>
                    <a:pt x="160" y="1742"/>
                    <a:pt x="161" y="1742"/>
                    <a:pt x="161" y="1742"/>
                  </a:cubicBezTo>
                  <a:cubicBezTo>
                    <a:pt x="247" y="1736"/>
                    <a:pt x="305" y="1346"/>
                    <a:pt x="305" y="868"/>
                  </a:cubicBezTo>
                  <a:cubicBezTo>
                    <a:pt x="305" y="392"/>
                    <a:pt x="230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2" name="Google Shape;4475;p109">
              <a:extLst>
                <a:ext uri="{FF2B5EF4-FFF2-40B4-BE49-F238E27FC236}">
                  <a16:creationId xmlns:a16="http://schemas.microsoft.com/office/drawing/2014/main" id="{40A7BA1B-A62F-4F93-8B04-669536E8B16C}"/>
                </a:ext>
              </a:extLst>
            </p:cNvPr>
            <p:cNvSpPr/>
            <p:nvPr/>
          </p:nvSpPr>
          <p:spPr>
            <a:xfrm>
              <a:off x="3887775" y="4229225"/>
              <a:ext cx="13950" cy="42450"/>
            </a:xfrm>
            <a:custGeom>
              <a:avLst/>
              <a:gdLst/>
              <a:ahLst/>
              <a:cxnLst/>
              <a:rect l="l" t="t" r="r" b="b"/>
              <a:pathLst>
                <a:path w="558" h="1698" extrusionOk="0">
                  <a:moveTo>
                    <a:pt x="464" y="0"/>
                  </a:moveTo>
                  <a:cubicBezTo>
                    <a:pt x="381" y="0"/>
                    <a:pt x="145" y="331"/>
                    <a:pt x="74" y="808"/>
                  </a:cubicBezTo>
                  <a:cubicBezTo>
                    <a:pt x="0" y="1314"/>
                    <a:pt x="97" y="1698"/>
                    <a:pt x="189" y="1698"/>
                  </a:cubicBezTo>
                  <a:cubicBezTo>
                    <a:pt x="281" y="1698"/>
                    <a:pt x="304" y="1302"/>
                    <a:pt x="373" y="854"/>
                  </a:cubicBezTo>
                  <a:cubicBezTo>
                    <a:pt x="442" y="406"/>
                    <a:pt x="557" y="38"/>
                    <a:pt x="476" y="3"/>
                  </a:cubicBezTo>
                  <a:cubicBezTo>
                    <a:pt x="473" y="1"/>
                    <a:pt x="468" y="0"/>
                    <a:pt x="46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3" name="Google Shape;4476;p109">
              <a:extLst>
                <a:ext uri="{FF2B5EF4-FFF2-40B4-BE49-F238E27FC236}">
                  <a16:creationId xmlns:a16="http://schemas.microsoft.com/office/drawing/2014/main" id="{17EA974E-1100-4DF4-A805-2F4EFCEE303D}"/>
                </a:ext>
              </a:extLst>
            </p:cNvPr>
            <p:cNvSpPr/>
            <p:nvPr/>
          </p:nvSpPr>
          <p:spPr>
            <a:xfrm>
              <a:off x="3926975" y="4182350"/>
              <a:ext cx="42325" cy="15125"/>
            </a:xfrm>
            <a:custGeom>
              <a:avLst/>
              <a:gdLst/>
              <a:ahLst/>
              <a:cxnLst/>
              <a:rect l="l" t="t" r="r" b="b"/>
              <a:pathLst>
                <a:path w="1693" h="605" extrusionOk="0">
                  <a:moveTo>
                    <a:pt x="1316" y="1"/>
                  </a:moveTo>
                  <a:cubicBezTo>
                    <a:pt x="1166" y="1"/>
                    <a:pt x="982" y="22"/>
                    <a:pt x="787" y="80"/>
                  </a:cubicBezTo>
                  <a:cubicBezTo>
                    <a:pt x="298" y="224"/>
                    <a:pt x="0" y="512"/>
                    <a:pt x="46" y="586"/>
                  </a:cubicBezTo>
                  <a:cubicBezTo>
                    <a:pt x="54" y="599"/>
                    <a:pt x="71" y="605"/>
                    <a:pt x="96" y="605"/>
                  </a:cubicBezTo>
                  <a:cubicBezTo>
                    <a:pt x="215" y="605"/>
                    <a:pt x="513" y="476"/>
                    <a:pt x="873" y="368"/>
                  </a:cubicBezTo>
                  <a:cubicBezTo>
                    <a:pt x="1309" y="236"/>
                    <a:pt x="1689" y="184"/>
                    <a:pt x="1689" y="98"/>
                  </a:cubicBezTo>
                  <a:cubicBezTo>
                    <a:pt x="1692" y="49"/>
                    <a:pt x="1542" y="1"/>
                    <a:pt x="131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4" name="Google Shape;4477;p109">
              <a:extLst>
                <a:ext uri="{FF2B5EF4-FFF2-40B4-BE49-F238E27FC236}">
                  <a16:creationId xmlns:a16="http://schemas.microsoft.com/office/drawing/2014/main" id="{416A036D-8F74-42A1-8A2F-7FC610A265E3}"/>
                </a:ext>
              </a:extLst>
            </p:cNvPr>
            <p:cNvSpPr/>
            <p:nvPr/>
          </p:nvSpPr>
          <p:spPr>
            <a:xfrm>
              <a:off x="4012550" y="4180450"/>
              <a:ext cx="43550" cy="7525"/>
            </a:xfrm>
            <a:custGeom>
              <a:avLst/>
              <a:gdLst/>
              <a:ahLst/>
              <a:cxnLst/>
              <a:rect l="l" t="t" r="r" b="b"/>
              <a:pathLst>
                <a:path w="1742" h="301" extrusionOk="0">
                  <a:moveTo>
                    <a:pt x="920" y="1"/>
                  </a:moveTo>
                  <a:cubicBezTo>
                    <a:pt x="903" y="1"/>
                    <a:pt x="886" y="1"/>
                    <a:pt x="868" y="1"/>
                  </a:cubicBezTo>
                  <a:cubicBezTo>
                    <a:pt x="392" y="7"/>
                    <a:pt x="0" y="71"/>
                    <a:pt x="0" y="157"/>
                  </a:cubicBezTo>
                  <a:cubicBezTo>
                    <a:pt x="0" y="239"/>
                    <a:pt x="362" y="301"/>
                    <a:pt x="811" y="301"/>
                  </a:cubicBezTo>
                  <a:cubicBezTo>
                    <a:pt x="832" y="301"/>
                    <a:pt x="853" y="301"/>
                    <a:pt x="874" y="300"/>
                  </a:cubicBezTo>
                  <a:cubicBezTo>
                    <a:pt x="1350" y="294"/>
                    <a:pt x="1742" y="226"/>
                    <a:pt x="1742" y="146"/>
                  </a:cubicBezTo>
                  <a:cubicBezTo>
                    <a:pt x="1736" y="62"/>
                    <a:pt x="1373" y="1"/>
                    <a:pt x="92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5" name="Google Shape;4478;p109">
              <a:extLst>
                <a:ext uri="{FF2B5EF4-FFF2-40B4-BE49-F238E27FC236}">
                  <a16:creationId xmlns:a16="http://schemas.microsoft.com/office/drawing/2014/main" id="{C41F12DD-F359-4D9C-A081-5983133BF9B8}"/>
                </a:ext>
              </a:extLst>
            </p:cNvPr>
            <p:cNvSpPr/>
            <p:nvPr/>
          </p:nvSpPr>
          <p:spPr>
            <a:xfrm>
              <a:off x="4099450" y="4179750"/>
              <a:ext cx="43525" cy="7525"/>
            </a:xfrm>
            <a:custGeom>
              <a:avLst/>
              <a:gdLst/>
              <a:ahLst/>
              <a:cxnLst/>
              <a:rect l="l" t="t" r="r" b="b"/>
              <a:pathLst>
                <a:path w="1741" h="301" extrusionOk="0">
                  <a:moveTo>
                    <a:pt x="950" y="0"/>
                  </a:moveTo>
                  <a:cubicBezTo>
                    <a:pt x="923" y="0"/>
                    <a:pt x="896" y="1"/>
                    <a:pt x="868" y="1"/>
                  </a:cubicBezTo>
                  <a:cubicBezTo>
                    <a:pt x="391" y="7"/>
                    <a:pt x="0" y="70"/>
                    <a:pt x="0" y="155"/>
                  </a:cubicBezTo>
                  <a:cubicBezTo>
                    <a:pt x="0" y="239"/>
                    <a:pt x="368" y="301"/>
                    <a:pt x="821" y="301"/>
                  </a:cubicBezTo>
                  <a:cubicBezTo>
                    <a:pt x="838" y="301"/>
                    <a:pt x="855" y="300"/>
                    <a:pt x="873" y="300"/>
                  </a:cubicBezTo>
                  <a:cubicBezTo>
                    <a:pt x="1350" y="294"/>
                    <a:pt x="1740" y="225"/>
                    <a:pt x="1740" y="144"/>
                  </a:cubicBezTo>
                  <a:cubicBezTo>
                    <a:pt x="1736" y="47"/>
                    <a:pt x="1388" y="0"/>
                    <a:pt x="9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6" name="Google Shape;4479;p109">
              <a:extLst>
                <a:ext uri="{FF2B5EF4-FFF2-40B4-BE49-F238E27FC236}">
                  <a16:creationId xmlns:a16="http://schemas.microsoft.com/office/drawing/2014/main" id="{5750BE16-6E2E-4A72-B0EC-6373ADC4BB11}"/>
                </a:ext>
              </a:extLst>
            </p:cNvPr>
            <p:cNvSpPr/>
            <p:nvPr/>
          </p:nvSpPr>
          <p:spPr>
            <a:xfrm>
              <a:off x="4186325" y="4179050"/>
              <a:ext cx="43400" cy="7500"/>
            </a:xfrm>
            <a:custGeom>
              <a:avLst/>
              <a:gdLst/>
              <a:ahLst/>
              <a:cxnLst/>
              <a:rect l="l" t="t" r="r" b="b"/>
              <a:pathLst>
                <a:path w="1736" h="300" extrusionOk="0">
                  <a:moveTo>
                    <a:pt x="923" y="0"/>
                  </a:moveTo>
                  <a:cubicBezTo>
                    <a:pt x="905" y="0"/>
                    <a:pt x="886" y="0"/>
                    <a:pt x="868" y="1"/>
                  </a:cubicBezTo>
                  <a:cubicBezTo>
                    <a:pt x="386" y="6"/>
                    <a:pt x="0" y="69"/>
                    <a:pt x="0" y="155"/>
                  </a:cubicBezTo>
                  <a:cubicBezTo>
                    <a:pt x="0" y="237"/>
                    <a:pt x="352" y="299"/>
                    <a:pt x="804" y="299"/>
                  </a:cubicBezTo>
                  <a:cubicBezTo>
                    <a:pt x="825" y="299"/>
                    <a:pt x="846" y="299"/>
                    <a:pt x="868" y="299"/>
                  </a:cubicBezTo>
                  <a:cubicBezTo>
                    <a:pt x="1350" y="293"/>
                    <a:pt x="1735" y="224"/>
                    <a:pt x="1735" y="144"/>
                  </a:cubicBezTo>
                  <a:cubicBezTo>
                    <a:pt x="1735" y="72"/>
                    <a:pt x="1379" y="0"/>
                    <a:pt x="92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7" name="Google Shape;4480;p109">
              <a:extLst>
                <a:ext uri="{FF2B5EF4-FFF2-40B4-BE49-F238E27FC236}">
                  <a16:creationId xmlns:a16="http://schemas.microsoft.com/office/drawing/2014/main" id="{7F348B26-7FD3-4299-A58F-969499B4D902}"/>
                </a:ext>
              </a:extLst>
            </p:cNvPr>
            <p:cNvSpPr/>
            <p:nvPr/>
          </p:nvSpPr>
          <p:spPr>
            <a:xfrm>
              <a:off x="4273925" y="4178300"/>
              <a:ext cx="43400" cy="7525"/>
            </a:xfrm>
            <a:custGeom>
              <a:avLst/>
              <a:gdLst/>
              <a:ahLst/>
              <a:cxnLst/>
              <a:rect l="l" t="t" r="r" b="b"/>
              <a:pathLst>
                <a:path w="1736" h="301" extrusionOk="0">
                  <a:moveTo>
                    <a:pt x="932" y="1"/>
                  </a:moveTo>
                  <a:cubicBezTo>
                    <a:pt x="911" y="1"/>
                    <a:pt x="889" y="1"/>
                    <a:pt x="868" y="1"/>
                  </a:cubicBezTo>
                  <a:cubicBezTo>
                    <a:pt x="386" y="7"/>
                    <a:pt x="1" y="71"/>
                    <a:pt x="1" y="157"/>
                  </a:cubicBezTo>
                  <a:cubicBezTo>
                    <a:pt x="1" y="240"/>
                    <a:pt x="358" y="301"/>
                    <a:pt x="815" y="301"/>
                  </a:cubicBezTo>
                  <a:cubicBezTo>
                    <a:pt x="833" y="301"/>
                    <a:pt x="850" y="301"/>
                    <a:pt x="868" y="301"/>
                  </a:cubicBezTo>
                  <a:cubicBezTo>
                    <a:pt x="1350" y="294"/>
                    <a:pt x="1735" y="226"/>
                    <a:pt x="1735" y="145"/>
                  </a:cubicBezTo>
                  <a:cubicBezTo>
                    <a:pt x="1735" y="63"/>
                    <a:pt x="1384" y="1"/>
                    <a:pt x="93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8" name="Google Shape;4481;p109">
              <a:extLst>
                <a:ext uri="{FF2B5EF4-FFF2-40B4-BE49-F238E27FC236}">
                  <a16:creationId xmlns:a16="http://schemas.microsoft.com/office/drawing/2014/main" id="{2A25CCD6-06DB-4289-B17E-F75EFA91C012}"/>
                </a:ext>
              </a:extLst>
            </p:cNvPr>
            <p:cNvSpPr/>
            <p:nvPr/>
          </p:nvSpPr>
          <p:spPr>
            <a:xfrm>
              <a:off x="4360100" y="4177175"/>
              <a:ext cx="43400" cy="7500"/>
            </a:xfrm>
            <a:custGeom>
              <a:avLst/>
              <a:gdLst/>
              <a:ahLst/>
              <a:cxnLst/>
              <a:rect l="l" t="t" r="r" b="b"/>
              <a:pathLst>
                <a:path w="1736" h="300" extrusionOk="0">
                  <a:moveTo>
                    <a:pt x="919" y="0"/>
                  </a:moveTo>
                  <a:cubicBezTo>
                    <a:pt x="902" y="0"/>
                    <a:pt x="885" y="1"/>
                    <a:pt x="868" y="1"/>
                  </a:cubicBezTo>
                  <a:cubicBezTo>
                    <a:pt x="385" y="6"/>
                    <a:pt x="0" y="70"/>
                    <a:pt x="0" y="155"/>
                  </a:cubicBezTo>
                  <a:cubicBezTo>
                    <a:pt x="0" y="237"/>
                    <a:pt x="352" y="299"/>
                    <a:pt x="804" y="299"/>
                  </a:cubicBezTo>
                  <a:cubicBezTo>
                    <a:pt x="825" y="299"/>
                    <a:pt x="846" y="299"/>
                    <a:pt x="868" y="299"/>
                  </a:cubicBezTo>
                  <a:cubicBezTo>
                    <a:pt x="1350" y="294"/>
                    <a:pt x="1735" y="224"/>
                    <a:pt x="1735" y="144"/>
                  </a:cubicBezTo>
                  <a:cubicBezTo>
                    <a:pt x="1735" y="78"/>
                    <a:pt x="1377" y="0"/>
                    <a:pt x="91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9" name="Google Shape;4482;p109">
              <a:extLst>
                <a:ext uri="{FF2B5EF4-FFF2-40B4-BE49-F238E27FC236}">
                  <a16:creationId xmlns:a16="http://schemas.microsoft.com/office/drawing/2014/main" id="{2874C4B7-F936-49E2-B284-629943F6BAB5}"/>
                </a:ext>
              </a:extLst>
            </p:cNvPr>
            <p:cNvSpPr/>
            <p:nvPr/>
          </p:nvSpPr>
          <p:spPr>
            <a:xfrm>
              <a:off x="4446675" y="4180550"/>
              <a:ext cx="40550" cy="19900"/>
            </a:xfrm>
            <a:custGeom>
              <a:avLst/>
              <a:gdLst/>
              <a:ahLst/>
              <a:cxnLst/>
              <a:rect l="l" t="t" r="r" b="b"/>
              <a:pathLst>
                <a:path w="1622" h="796" extrusionOk="0">
                  <a:moveTo>
                    <a:pt x="197" y="0"/>
                  </a:moveTo>
                  <a:cubicBezTo>
                    <a:pt x="82" y="0"/>
                    <a:pt x="10" y="22"/>
                    <a:pt x="7" y="55"/>
                  </a:cubicBezTo>
                  <a:cubicBezTo>
                    <a:pt x="1" y="136"/>
                    <a:pt x="358" y="256"/>
                    <a:pt x="771" y="446"/>
                  </a:cubicBezTo>
                  <a:cubicBezTo>
                    <a:pt x="1135" y="612"/>
                    <a:pt x="1427" y="796"/>
                    <a:pt x="1532" y="796"/>
                  </a:cubicBezTo>
                  <a:cubicBezTo>
                    <a:pt x="1546" y="796"/>
                    <a:pt x="1557" y="792"/>
                    <a:pt x="1564" y="785"/>
                  </a:cubicBezTo>
                  <a:cubicBezTo>
                    <a:pt x="1622" y="727"/>
                    <a:pt x="1369" y="393"/>
                    <a:pt x="903" y="176"/>
                  </a:cubicBezTo>
                  <a:cubicBezTo>
                    <a:pt x="627" y="47"/>
                    <a:pt x="366" y="0"/>
                    <a:pt x="19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0" name="Google Shape;4483;p109">
              <a:extLst>
                <a:ext uri="{FF2B5EF4-FFF2-40B4-BE49-F238E27FC236}">
                  <a16:creationId xmlns:a16="http://schemas.microsoft.com/office/drawing/2014/main" id="{6C6CAD0E-A248-49F2-A370-7A1CE5EEBDD8}"/>
                </a:ext>
              </a:extLst>
            </p:cNvPr>
            <p:cNvSpPr/>
            <p:nvPr/>
          </p:nvSpPr>
          <p:spPr>
            <a:xfrm>
              <a:off x="4507025" y="4236175"/>
              <a:ext cx="8475" cy="43275"/>
            </a:xfrm>
            <a:custGeom>
              <a:avLst/>
              <a:gdLst/>
              <a:ahLst/>
              <a:cxnLst/>
              <a:rect l="l" t="t" r="r" b="b"/>
              <a:pathLst>
                <a:path w="339" h="1731" extrusionOk="0">
                  <a:moveTo>
                    <a:pt x="64" y="0"/>
                  </a:moveTo>
                  <a:cubicBezTo>
                    <a:pt x="61" y="0"/>
                    <a:pt x="59" y="1"/>
                    <a:pt x="57" y="2"/>
                  </a:cubicBezTo>
                  <a:cubicBezTo>
                    <a:pt x="0" y="30"/>
                    <a:pt x="52" y="387"/>
                    <a:pt x="57" y="863"/>
                  </a:cubicBezTo>
                  <a:cubicBezTo>
                    <a:pt x="63" y="1340"/>
                    <a:pt x="132" y="1730"/>
                    <a:pt x="213" y="1730"/>
                  </a:cubicBezTo>
                  <a:cubicBezTo>
                    <a:pt x="299" y="1730"/>
                    <a:pt x="339" y="1368"/>
                    <a:pt x="333" y="858"/>
                  </a:cubicBezTo>
                  <a:cubicBezTo>
                    <a:pt x="328" y="365"/>
                    <a:pt x="129" y="0"/>
                    <a:pt x="6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1" name="Google Shape;4484;p109">
              <a:extLst>
                <a:ext uri="{FF2B5EF4-FFF2-40B4-BE49-F238E27FC236}">
                  <a16:creationId xmlns:a16="http://schemas.microsoft.com/office/drawing/2014/main" id="{78052D5D-4CA9-44B5-BAD4-811F4DFE808F}"/>
                </a:ext>
              </a:extLst>
            </p:cNvPr>
            <p:cNvSpPr/>
            <p:nvPr/>
          </p:nvSpPr>
          <p:spPr>
            <a:xfrm>
              <a:off x="4509025" y="4322800"/>
              <a:ext cx="7775" cy="43550"/>
            </a:xfrm>
            <a:custGeom>
              <a:avLst/>
              <a:gdLst/>
              <a:ahLst/>
              <a:cxnLst/>
              <a:rect l="l" t="t" r="r" b="b"/>
              <a:pathLst>
                <a:path w="311" h="1742" extrusionOk="0">
                  <a:moveTo>
                    <a:pt x="150" y="0"/>
                  </a:moveTo>
                  <a:cubicBezTo>
                    <a:pt x="64" y="0"/>
                    <a:pt x="0" y="397"/>
                    <a:pt x="6" y="874"/>
                  </a:cubicBezTo>
                  <a:cubicBezTo>
                    <a:pt x="12" y="1350"/>
                    <a:pt x="81" y="1741"/>
                    <a:pt x="161" y="1741"/>
                  </a:cubicBezTo>
                  <a:cubicBezTo>
                    <a:pt x="248" y="1735"/>
                    <a:pt x="311" y="1345"/>
                    <a:pt x="304" y="868"/>
                  </a:cubicBezTo>
                  <a:cubicBezTo>
                    <a:pt x="299" y="390"/>
                    <a:pt x="236" y="0"/>
                    <a:pt x="1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2" name="Google Shape;4485;p109">
              <a:extLst>
                <a:ext uri="{FF2B5EF4-FFF2-40B4-BE49-F238E27FC236}">
                  <a16:creationId xmlns:a16="http://schemas.microsoft.com/office/drawing/2014/main" id="{BB76C605-4D0D-4DC5-A14F-1D1F0272DB84}"/>
                </a:ext>
              </a:extLst>
            </p:cNvPr>
            <p:cNvSpPr/>
            <p:nvPr/>
          </p:nvSpPr>
          <p:spPr>
            <a:xfrm>
              <a:off x="4509750" y="4410250"/>
              <a:ext cx="7750" cy="43400"/>
            </a:xfrm>
            <a:custGeom>
              <a:avLst/>
              <a:gdLst/>
              <a:ahLst/>
              <a:cxnLst/>
              <a:rect l="l" t="t" r="r" b="b"/>
              <a:pathLst>
                <a:path w="310" h="1736" extrusionOk="0">
                  <a:moveTo>
                    <a:pt x="149" y="0"/>
                  </a:moveTo>
                  <a:cubicBezTo>
                    <a:pt x="63" y="0"/>
                    <a:pt x="1" y="386"/>
                    <a:pt x="5" y="868"/>
                  </a:cubicBezTo>
                  <a:cubicBezTo>
                    <a:pt x="12" y="1351"/>
                    <a:pt x="80" y="1735"/>
                    <a:pt x="161" y="1735"/>
                  </a:cubicBezTo>
                  <a:cubicBezTo>
                    <a:pt x="247" y="1735"/>
                    <a:pt x="310" y="1345"/>
                    <a:pt x="305" y="868"/>
                  </a:cubicBezTo>
                  <a:cubicBezTo>
                    <a:pt x="299" y="392"/>
                    <a:pt x="236" y="0"/>
                    <a:pt x="14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3" name="Google Shape;4486;p109">
              <a:extLst>
                <a:ext uri="{FF2B5EF4-FFF2-40B4-BE49-F238E27FC236}">
                  <a16:creationId xmlns:a16="http://schemas.microsoft.com/office/drawing/2014/main" id="{AA71399F-B0BD-4BE5-9718-A032F1779E15}"/>
                </a:ext>
              </a:extLst>
            </p:cNvPr>
            <p:cNvSpPr/>
            <p:nvPr/>
          </p:nvSpPr>
          <p:spPr>
            <a:xfrm>
              <a:off x="4510450" y="4496425"/>
              <a:ext cx="7800" cy="43375"/>
            </a:xfrm>
            <a:custGeom>
              <a:avLst/>
              <a:gdLst/>
              <a:ahLst/>
              <a:cxnLst/>
              <a:rect l="l" t="t" r="r" b="b"/>
              <a:pathLst>
                <a:path w="312" h="1735" extrusionOk="0">
                  <a:moveTo>
                    <a:pt x="150" y="0"/>
                  </a:moveTo>
                  <a:cubicBezTo>
                    <a:pt x="65" y="0"/>
                    <a:pt x="1" y="385"/>
                    <a:pt x="7" y="867"/>
                  </a:cubicBezTo>
                  <a:cubicBezTo>
                    <a:pt x="12" y="1351"/>
                    <a:pt x="82" y="1735"/>
                    <a:pt x="162" y="1735"/>
                  </a:cubicBezTo>
                  <a:cubicBezTo>
                    <a:pt x="247" y="1735"/>
                    <a:pt x="311" y="1351"/>
                    <a:pt x="305" y="867"/>
                  </a:cubicBezTo>
                  <a:cubicBezTo>
                    <a:pt x="299" y="385"/>
                    <a:pt x="236" y="0"/>
                    <a:pt x="1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4" name="Google Shape;4487;p109">
              <a:extLst>
                <a:ext uri="{FF2B5EF4-FFF2-40B4-BE49-F238E27FC236}">
                  <a16:creationId xmlns:a16="http://schemas.microsoft.com/office/drawing/2014/main" id="{4B135830-EDBD-4E67-8DC7-33212EDC6E06}"/>
                </a:ext>
              </a:extLst>
            </p:cNvPr>
            <p:cNvSpPr/>
            <p:nvPr/>
          </p:nvSpPr>
          <p:spPr>
            <a:xfrm>
              <a:off x="4511150" y="4583475"/>
              <a:ext cx="7800" cy="43400"/>
            </a:xfrm>
            <a:custGeom>
              <a:avLst/>
              <a:gdLst/>
              <a:ahLst/>
              <a:cxnLst/>
              <a:rect l="l" t="t" r="r" b="b"/>
              <a:pathLst>
                <a:path w="312" h="1736" extrusionOk="0">
                  <a:moveTo>
                    <a:pt x="151" y="0"/>
                  </a:moveTo>
                  <a:cubicBezTo>
                    <a:pt x="65" y="0"/>
                    <a:pt x="1" y="384"/>
                    <a:pt x="7" y="868"/>
                  </a:cubicBezTo>
                  <a:cubicBezTo>
                    <a:pt x="13" y="1350"/>
                    <a:pt x="82" y="1735"/>
                    <a:pt x="163" y="1735"/>
                  </a:cubicBezTo>
                  <a:cubicBezTo>
                    <a:pt x="249" y="1735"/>
                    <a:pt x="311" y="1350"/>
                    <a:pt x="307" y="868"/>
                  </a:cubicBezTo>
                  <a:cubicBezTo>
                    <a:pt x="300" y="384"/>
                    <a:pt x="238" y="0"/>
                    <a:pt x="15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5" name="Google Shape;4488;p109">
              <a:extLst>
                <a:ext uri="{FF2B5EF4-FFF2-40B4-BE49-F238E27FC236}">
                  <a16:creationId xmlns:a16="http://schemas.microsoft.com/office/drawing/2014/main" id="{FAAA29BF-2A8A-429F-8845-E4D93B263962}"/>
                </a:ext>
              </a:extLst>
            </p:cNvPr>
            <p:cNvSpPr/>
            <p:nvPr/>
          </p:nvSpPr>
          <p:spPr>
            <a:xfrm>
              <a:off x="4511900" y="4670325"/>
              <a:ext cx="7775" cy="43400"/>
            </a:xfrm>
            <a:custGeom>
              <a:avLst/>
              <a:gdLst/>
              <a:ahLst/>
              <a:cxnLst/>
              <a:rect l="l" t="t" r="r" b="b"/>
              <a:pathLst>
                <a:path w="311" h="1736" extrusionOk="0">
                  <a:moveTo>
                    <a:pt x="150" y="1"/>
                  </a:moveTo>
                  <a:cubicBezTo>
                    <a:pt x="63" y="1"/>
                    <a:pt x="0" y="386"/>
                    <a:pt x="7" y="868"/>
                  </a:cubicBezTo>
                  <a:cubicBezTo>
                    <a:pt x="11" y="1351"/>
                    <a:pt x="80" y="1736"/>
                    <a:pt x="161" y="1736"/>
                  </a:cubicBezTo>
                  <a:cubicBezTo>
                    <a:pt x="259" y="1736"/>
                    <a:pt x="311" y="1351"/>
                    <a:pt x="305" y="868"/>
                  </a:cubicBezTo>
                  <a:cubicBezTo>
                    <a:pt x="299" y="386"/>
                    <a:pt x="236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6" name="Google Shape;4489;p109">
              <a:extLst>
                <a:ext uri="{FF2B5EF4-FFF2-40B4-BE49-F238E27FC236}">
                  <a16:creationId xmlns:a16="http://schemas.microsoft.com/office/drawing/2014/main" id="{66A36D16-E173-4E13-9A33-3D04862F76B9}"/>
                </a:ext>
              </a:extLst>
            </p:cNvPr>
            <p:cNvSpPr/>
            <p:nvPr/>
          </p:nvSpPr>
          <p:spPr>
            <a:xfrm>
              <a:off x="4479450" y="4756000"/>
              <a:ext cx="30725" cy="32825"/>
            </a:xfrm>
            <a:custGeom>
              <a:avLst/>
              <a:gdLst/>
              <a:ahLst/>
              <a:cxnLst/>
              <a:rect l="l" t="t" r="r" b="b"/>
              <a:pathLst>
                <a:path w="1229" h="1313" extrusionOk="0">
                  <a:moveTo>
                    <a:pt x="1150" y="1"/>
                  </a:moveTo>
                  <a:cubicBezTo>
                    <a:pt x="1071" y="1"/>
                    <a:pt x="870" y="303"/>
                    <a:pt x="586" y="630"/>
                  </a:cubicBezTo>
                  <a:cubicBezTo>
                    <a:pt x="287" y="974"/>
                    <a:pt x="0" y="1222"/>
                    <a:pt x="41" y="1297"/>
                  </a:cubicBezTo>
                  <a:cubicBezTo>
                    <a:pt x="47" y="1307"/>
                    <a:pt x="61" y="1313"/>
                    <a:pt x="81" y="1313"/>
                  </a:cubicBezTo>
                  <a:cubicBezTo>
                    <a:pt x="192" y="1313"/>
                    <a:pt x="494" y="1155"/>
                    <a:pt x="799" y="830"/>
                  </a:cubicBezTo>
                  <a:cubicBezTo>
                    <a:pt x="1161" y="446"/>
                    <a:pt x="1228" y="38"/>
                    <a:pt x="1161" y="3"/>
                  </a:cubicBezTo>
                  <a:cubicBezTo>
                    <a:pt x="1158" y="2"/>
                    <a:pt x="1154" y="1"/>
                    <a:pt x="1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7" name="Google Shape;4490;p109">
              <a:extLst>
                <a:ext uri="{FF2B5EF4-FFF2-40B4-BE49-F238E27FC236}">
                  <a16:creationId xmlns:a16="http://schemas.microsoft.com/office/drawing/2014/main" id="{569ADD79-512D-4AB0-9448-04CCBA28320A}"/>
                </a:ext>
              </a:extLst>
            </p:cNvPr>
            <p:cNvSpPr/>
            <p:nvPr/>
          </p:nvSpPr>
          <p:spPr>
            <a:xfrm>
              <a:off x="4395700" y="4002550"/>
              <a:ext cx="43400" cy="7475"/>
            </a:xfrm>
            <a:custGeom>
              <a:avLst/>
              <a:gdLst/>
              <a:ahLst/>
              <a:cxnLst/>
              <a:rect l="l" t="t" r="r" b="b"/>
              <a:pathLst>
                <a:path w="1736" h="299" extrusionOk="0">
                  <a:moveTo>
                    <a:pt x="928" y="0"/>
                  </a:moveTo>
                  <a:cubicBezTo>
                    <a:pt x="908" y="0"/>
                    <a:pt x="888" y="0"/>
                    <a:pt x="868" y="1"/>
                  </a:cubicBezTo>
                  <a:cubicBezTo>
                    <a:pt x="386" y="6"/>
                    <a:pt x="1" y="74"/>
                    <a:pt x="1" y="161"/>
                  </a:cubicBezTo>
                  <a:cubicBezTo>
                    <a:pt x="1" y="236"/>
                    <a:pt x="386" y="299"/>
                    <a:pt x="868" y="299"/>
                  </a:cubicBezTo>
                  <a:cubicBezTo>
                    <a:pt x="1350" y="299"/>
                    <a:pt x="1736" y="224"/>
                    <a:pt x="1736" y="144"/>
                  </a:cubicBezTo>
                  <a:cubicBezTo>
                    <a:pt x="1736" y="67"/>
                    <a:pt x="1382" y="0"/>
                    <a:pt x="92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8" name="Google Shape;4491;p109">
              <a:extLst>
                <a:ext uri="{FF2B5EF4-FFF2-40B4-BE49-F238E27FC236}">
                  <a16:creationId xmlns:a16="http://schemas.microsoft.com/office/drawing/2014/main" id="{A8DB3D4C-7E47-4F5B-B02D-6B0F222DBC84}"/>
                </a:ext>
              </a:extLst>
            </p:cNvPr>
            <p:cNvSpPr/>
            <p:nvPr/>
          </p:nvSpPr>
          <p:spPr>
            <a:xfrm>
              <a:off x="4308825" y="4003250"/>
              <a:ext cx="43400" cy="7525"/>
            </a:xfrm>
            <a:custGeom>
              <a:avLst/>
              <a:gdLst/>
              <a:ahLst/>
              <a:cxnLst/>
              <a:rect l="l" t="t" r="r" b="b"/>
              <a:pathLst>
                <a:path w="1736" h="301" extrusionOk="0">
                  <a:moveTo>
                    <a:pt x="927" y="0"/>
                  </a:moveTo>
                  <a:cubicBezTo>
                    <a:pt x="908" y="0"/>
                    <a:pt x="888" y="1"/>
                    <a:pt x="868" y="1"/>
                  </a:cubicBezTo>
                  <a:cubicBezTo>
                    <a:pt x="386" y="7"/>
                    <a:pt x="1" y="76"/>
                    <a:pt x="1" y="162"/>
                  </a:cubicBezTo>
                  <a:cubicBezTo>
                    <a:pt x="1" y="243"/>
                    <a:pt x="386" y="300"/>
                    <a:pt x="868" y="300"/>
                  </a:cubicBezTo>
                  <a:cubicBezTo>
                    <a:pt x="1351" y="300"/>
                    <a:pt x="1736" y="225"/>
                    <a:pt x="1736" y="144"/>
                  </a:cubicBezTo>
                  <a:cubicBezTo>
                    <a:pt x="1736" y="68"/>
                    <a:pt x="1382" y="0"/>
                    <a:pt x="92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9" name="Google Shape;4492;p109">
              <a:extLst>
                <a:ext uri="{FF2B5EF4-FFF2-40B4-BE49-F238E27FC236}">
                  <a16:creationId xmlns:a16="http://schemas.microsoft.com/office/drawing/2014/main" id="{B7171D24-82C2-44B9-9FCA-28C21060D5F6}"/>
                </a:ext>
              </a:extLst>
            </p:cNvPr>
            <p:cNvSpPr/>
            <p:nvPr/>
          </p:nvSpPr>
          <p:spPr>
            <a:xfrm>
              <a:off x="4221925" y="4004425"/>
              <a:ext cx="43400" cy="7475"/>
            </a:xfrm>
            <a:custGeom>
              <a:avLst/>
              <a:gdLst/>
              <a:ahLst/>
              <a:cxnLst/>
              <a:rect l="l" t="t" r="r" b="b"/>
              <a:pathLst>
                <a:path w="1736" h="299" extrusionOk="0">
                  <a:moveTo>
                    <a:pt x="928" y="0"/>
                  </a:moveTo>
                  <a:cubicBezTo>
                    <a:pt x="908" y="0"/>
                    <a:pt x="888" y="0"/>
                    <a:pt x="868" y="0"/>
                  </a:cubicBezTo>
                  <a:cubicBezTo>
                    <a:pt x="386" y="5"/>
                    <a:pt x="1" y="74"/>
                    <a:pt x="1" y="161"/>
                  </a:cubicBezTo>
                  <a:cubicBezTo>
                    <a:pt x="1" y="224"/>
                    <a:pt x="386" y="299"/>
                    <a:pt x="868" y="299"/>
                  </a:cubicBezTo>
                  <a:cubicBezTo>
                    <a:pt x="1350" y="299"/>
                    <a:pt x="1736" y="224"/>
                    <a:pt x="1736" y="144"/>
                  </a:cubicBezTo>
                  <a:cubicBezTo>
                    <a:pt x="1736" y="66"/>
                    <a:pt x="1382" y="0"/>
                    <a:pt x="92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0" name="Google Shape;4493;p109">
              <a:extLst>
                <a:ext uri="{FF2B5EF4-FFF2-40B4-BE49-F238E27FC236}">
                  <a16:creationId xmlns:a16="http://schemas.microsoft.com/office/drawing/2014/main" id="{C1BFD964-5C56-494C-A3D6-C258CA84DEDE}"/>
                </a:ext>
              </a:extLst>
            </p:cNvPr>
            <p:cNvSpPr/>
            <p:nvPr/>
          </p:nvSpPr>
          <p:spPr>
            <a:xfrm>
              <a:off x="4135075" y="4004425"/>
              <a:ext cx="43375" cy="7475"/>
            </a:xfrm>
            <a:custGeom>
              <a:avLst/>
              <a:gdLst/>
              <a:ahLst/>
              <a:cxnLst/>
              <a:rect l="l" t="t" r="r" b="b"/>
              <a:pathLst>
                <a:path w="1735" h="299" extrusionOk="0">
                  <a:moveTo>
                    <a:pt x="927" y="0"/>
                  </a:moveTo>
                  <a:cubicBezTo>
                    <a:pt x="908" y="0"/>
                    <a:pt x="888" y="0"/>
                    <a:pt x="867" y="0"/>
                  </a:cubicBezTo>
                  <a:cubicBezTo>
                    <a:pt x="385" y="5"/>
                    <a:pt x="0" y="74"/>
                    <a:pt x="0" y="161"/>
                  </a:cubicBezTo>
                  <a:cubicBezTo>
                    <a:pt x="0" y="253"/>
                    <a:pt x="385" y="299"/>
                    <a:pt x="867" y="299"/>
                  </a:cubicBezTo>
                  <a:cubicBezTo>
                    <a:pt x="1350" y="299"/>
                    <a:pt x="1735" y="224"/>
                    <a:pt x="1735" y="144"/>
                  </a:cubicBezTo>
                  <a:cubicBezTo>
                    <a:pt x="1735" y="66"/>
                    <a:pt x="1381" y="0"/>
                    <a:pt x="92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1" name="Google Shape;4494;p109">
              <a:extLst>
                <a:ext uri="{FF2B5EF4-FFF2-40B4-BE49-F238E27FC236}">
                  <a16:creationId xmlns:a16="http://schemas.microsoft.com/office/drawing/2014/main" id="{19B1CD0C-814A-4F8D-A0F5-2BE7C15C0CC3}"/>
                </a:ext>
              </a:extLst>
            </p:cNvPr>
            <p:cNvSpPr/>
            <p:nvPr/>
          </p:nvSpPr>
          <p:spPr>
            <a:xfrm>
              <a:off x="4048150" y="4005400"/>
              <a:ext cx="43725" cy="7525"/>
            </a:xfrm>
            <a:custGeom>
              <a:avLst/>
              <a:gdLst/>
              <a:ahLst/>
              <a:cxnLst/>
              <a:rect l="l" t="t" r="r" b="b"/>
              <a:pathLst>
                <a:path w="1749" h="301" extrusionOk="0">
                  <a:moveTo>
                    <a:pt x="917" y="0"/>
                  </a:moveTo>
                  <a:cubicBezTo>
                    <a:pt x="901" y="0"/>
                    <a:pt x="885" y="1"/>
                    <a:pt x="868" y="1"/>
                  </a:cubicBezTo>
                  <a:cubicBezTo>
                    <a:pt x="392" y="7"/>
                    <a:pt x="1" y="76"/>
                    <a:pt x="1" y="161"/>
                  </a:cubicBezTo>
                  <a:cubicBezTo>
                    <a:pt x="1" y="244"/>
                    <a:pt x="397" y="300"/>
                    <a:pt x="875" y="300"/>
                  </a:cubicBezTo>
                  <a:cubicBezTo>
                    <a:pt x="1352" y="300"/>
                    <a:pt x="1748" y="225"/>
                    <a:pt x="1742" y="144"/>
                  </a:cubicBezTo>
                  <a:cubicBezTo>
                    <a:pt x="1736" y="67"/>
                    <a:pt x="1372" y="0"/>
                    <a:pt x="91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2" name="Google Shape;4495;p109">
              <a:extLst>
                <a:ext uri="{FF2B5EF4-FFF2-40B4-BE49-F238E27FC236}">
                  <a16:creationId xmlns:a16="http://schemas.microsoft.com/office/drawing/2014/main" id="{7D6CBE86-C93B-4851-90D7-B83810F5D04B}"/>
                </a:ext>
              </a:extLst>
            </p:cNvPr>
            <p:cNvSpPr/>
            <p:nvPr/>
          </p:nvSpPr>
          <p:spPr>
            <a:xfrm>
              <a:off x="3960700" y="4005450"/>
              <a:ext cx="44125" cy="7575"/>
            </a:xfrm>
            <a:custGeom>
              <a:avLst/>
              <a:gdLst/>
              <a:ahLst/>
              <a:cxnLst/>
              <a:rect l="l" t="t" r="r" b="b"/>
              <a:pathLst>
                <a:path w="1765" h="303" extrusionOk="0">
                  <a:moveTo>
                    <a:pt x="1052" y="1"/>
                  </a:moveTo>
                  <a:cubicBezTo>
                    <a:pt x="1000" y="1"/>
                    <a:pt x="946" y="2"/>
                    <a:pt x="892" y="5"/>
                  </a:cubicBezTo>
                  <a:cubicBezTo>
                    <a:pt x="408" y="28"/>
                    <a:pt x="52" y="28"/>
                    <a:pt x="24" y="120"/>
                  </a:cubicBezTo>
                  <a:cubicBezTo>
                    <a:pt x="1" y="212"/>
                    <a:pt x="421" y="303"/>
                    <a:pt x="897" y="303"/>
                  </a:cubicBezTo>
                  <a:cubicBezTo>
                    <a:pt x="1374" y="303"/>
                    <a:pt x="1764" y="229"/>
                    <a:pt x="1764" y="148"/>
                  </a:cubicBezTo>
                  <a:cubicBezTo>
                    <a:pt x="1764" y="77"/>
                    <a:pt x="1457" y="1"/>
                    <a:pt x="105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3" name="Google Shape;4496;p109">
              <a:extLst>
                <a:ext uri="{FF2B5EF4-FFF2-40B4-BE49-F238E27FC236}">
                  <a16:creationId xmlns:a16="http://schemas.microsoft.com/office/drawing/2014/main" id="{0D60CD09-3BEC-4338-8972-438D160C977F}"/>
                </a:ext>
              </a:extLst>
            </p:cNvPr>
            <p:cNvSpPr/>
            <p:nvPr/>
          </p:nvSpPr>
          <p:spPr>
            <a:xfrm>
              <a:off x="3897375" y="3954575"/>
              <a:ext cx="26600" cy="36350"/>
            </a:xfrm>
            <a:custGeom>
              <a:avLst/>
              <a:gdLst/>
              <a:ahLst/>
              <a:cxnLst/>
              <a:rect l="l" t="t" r="r" b="b"/>
              <a:pathLst>
                <a:path w="1064" h="1454" extrusionOk="0">
                  <a:moveTo>
                    <a:pt x="81" y="1"/>
                  </a:moveTo>
                  <a:cubicBezTo>
                    <a:pt x="0" y="12"/>
                    <a:pt x="42" y="437"/>
                    <a:pt x="317" y="868"/>
                  </a:cubicBezTo>
                  <a:cubicBezTo>
                    <a:pt x="559" y="1248"/>
                    <a:pt x="865" y="1454"/>
                    <a:pt x="974" y="1454"/>
                  </a:cubicBezTo>
                  <a:cubicBezTo>
                    <a:pt x="988" y="1454"/>
                    <a:pt x="999" y="1450"/>
                    <a:pt x="1006" y="1442"/>
                  </a:cubicBezTo>
                  <a:cubicBezTo>
                    <a:pt x="1064" y="1379"/>
                    <a:pt x="816" y="1091"/>
                    <a:pt x="569" y="707"/>
                  </a:cubicBezTo>
                  <a:cubicBezTo>
                    <a:pt x="323" y="322"/>
                    <a:pt x="161" y="1"/>
                    <a:pt x="8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4" name="Google Shape;4497;p109">
              <a:extLst>
                <a:ext uri="{FF2B5EF4-FFF2-40B4-BE49-F238E27FC236}">
                  <a16:creationId xmlns:a16="http://schemas.microsoft.com/office/drawing/2014/main" id="{4D10EB1F-8471-410F-B874-603F1496C468}"/>
                </a:ext>
              </a:extLst>
            </p:cNvPr>
            <p:cNvSpPr/>
            <p:nvPr/>
          </p:nvSpPr>
          <p:spPr>
            <a:xfrm>
              <a:off x="3891925" y="3867975"/>
              <a:ext cx="7650" cy="43400"/>
            </a:xfrm>
            <a:custGeom>
              <a:avLst/>
              <a:gdLst/>
              <a:ahLst/>
              <a:cxnLst/>
              <a:rect l="l" t="t" r="r" b="b"/>
              <a:pathLst>
                <a:path w="306" h="1736" extrusionOk="0">
                  <a:moveTo>
                    <a:pt x="149" y="1"/>
                  </a:moveTo>
                  <a:cubicBezTo>
                    <a:pt x="70" y="1"/>
                    <a:pt x="1" y="386"/>
                    <a:pt x="6" y="868"/>
                  </a:cubicBezTo>
                  <a:cubicBezTo>
                    <a:pt x="12" y="1351"/>
                    <a:pt x="75" y="1736"/>
                    <a:pt x="162" y="1736"/>
                  </a:cubicBezTo>
                  <a:cubicBezTo>
                    <a:pt x="248" y="1736"/>
                    <a:pt x="305" y="1351"/>
                    <a:pt x="305" y="868"/>
                  </a:cubicBezTo>
                  <a:cubicBezTo>
                    <a:pt x="305" y="385"/>
                    <a:pt x="230" y="1"/>
                    <a:pt x="14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5" name="Google Shape;4498;p109">
              <a:extLst>
                <a:ext uri="{FF2B5EF4-FFF2-40B4-BE49-F238E27FC236}">
                  <a16:creationId xmlns:a16="http://schemas.microsoft.com/office/drawing/2014/main" id="{1E0B0D64-4DB6-468F-8BB1-8636B877A62E}"/>
                </a:ext>
              </a:extLst>
            </p:cNvPr>
            <p:cNvSpPr/>
            <p:nvPr/>
          </p:nvSpPr>
          <p:spPr>
            <a:xfrm>
              <a:off x="3891200" y="3781075"/>
              <a:ext cx="7625" cy="43400"/>
            </a:xfrm>
            <a:custGeom>
              <a:avLst/>
              <a:gdLst/>
              <a:ahLst/>
              <a:cxnLst/>
              <a:rect l="l" t="t" r="r" b="b"/>
              <a:pathLst>
                <a:path w="305" h="1736" extrusionOk="0">
                  <a:moveTo>
                    <a:pt x="150" y="1"/>
                  </a:moveTo>
                  <a:cubicBezTo>
                    <a:pt x="70" y="1"/>
                    <a:pt x="1" y="386"/>
                    <a:pt x="7" y="868"/>
                  </a:cubicBezTo>
                  <a:cubicBezTo>
                    <a:pt x="12" y="1350"/>
                    <a:pt x="75" y="1736"/>
                    <a:pt x="161" y="1736"/>
                  </a:cubicBezTo>
                  <a:cubicBezTo>
                    <a:pt x="247" y="1736"/>
                    <a:pt x="305" y="1352"/>
                    <a:pt x="305" y="868"/>
                  </a:cubicBezTo>
                  <a:cubicBezTo>
                    <a:pt x="305" y="386"/>
                    <a:pt x="230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6" name="Google Shape;4499;p109">
              <a:extLst>
                <a:ext uri="{FF2B5EF4-FFF2-40B4-BE49-F238E27FC236}">
                  <a16:creationId xmlns:a16="http://schemas.microsoft.com/office/drawing/2014/main" id="{E717B1AE-88E8-4114-A93C-CBAE5C925433}"/>
                </a:ext>
              </a:extLst>
            </p:cNvPr>
            <p:cNvSpPr/>
            <p:nvPr/>
          </p:nvSpPr>
          <p:spPr>
            <a:xfrm>
              <a:off x="3890500" y="3694200"/>
              <a:ext cx="7625" cy="43400"/>
            </a:xfrm>
            <a:custGeom>
              <a:avLst/>
              <a:gdLst/>
              <a:ahLst/>
              <a:cxnLst/>
              <a:rect l="l" t="t" r="r" b="b"/>
              <a:pathLst>
                <a:path w="305" h="1736" extrusionOk="0">
                  <a:moveTo>
                    <a:pt x="149" y="1"/>
                  </a:moveTo>
                  <a:cubicBezTo>
                    <a:pt x="69" y="1"/>
                    <a:pt x="0" y="385"/>
                    <a:pt x="5" y="868"/>
                  </a:cubicBezTo>
                  <a:cubicBezTo>
                    <a:pt x="11" y="1351"/>
                    <a:pt x="75" y="1736"/>
                    <a:pt x="161" y="1736"/>
                  </a:cubicBezTo>
                  <a:cubicBezTo>
                    <a:pt x="247" y="1736"/>
                    <a:pt x="305" y="1351"/>
                    <a:pt x="305" y="868"/>
                  </a:cubicBezTo>
                  <a:cubicBezTo>
                    <a:pt x="305" y="385"/>
                    <a:pt x="230" y="1"/>
                    <a:pt x="14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7" name="Google Shape;4500;p109">
              <a:extLst>
                <a:ext uri="{FF2B5EF4-FFF2-40B4-BE49-F238E27FC236}">
                  <a16:creationId xmlns:a16="http://schemas.microsoft.com/office/drawing/2014/main" id="{0B85F8E8-8945-4287-8C8D-A6BE7C77DB1F}"/>
                </a:ext>
              </a:extLst>
            </p:cNvPr>
            <p:cNvSpPr/>
            <p:nvPr/>
          </p:nvSpPr>
          <p:spPr>
            <a:xfrm>
              <a:off x="3889750" y="3607350"/>
              <a:ext cx="7650" cy="43350"/>
            </a:xfrm>
            <a:custGeom>
              <a:avLst/>
              <a:gdLst/>
              <a:ahLst/>
              <a:cxnLst/>
              <a:rect l="l" t="t" r="r" b="b"/>
              <a:pathLst>
                <a:path w="306" h="1734" extrusionOk="0">
                  <a:moveTo>
                    <a:pt x="151" y="0"/>
                  </a:moveTo>
                  <a:cubicBezTo>
                    <a:pt x="70" y="0"/>
                    <a:pt x="1" y="384"/>
                    <a:pt x="7" y="866"/>
                  </a:cubicBezTo>
                  <a:cubicBezTo>
                    <a:pt x="12" y="1350"/>
                    <a:pt x="87" y="1734"/>
                    <a:pt x="168" y="1734"/>
                  </a:cubicBezTo>
                  <a:cubicBezTo>
                    <a:pt x="249" y="1734"/>
                    <a:pt x="305" y="1344"/>
                    <a:pt x="305" y="866"/>
                  </a:cubicBezTo>
                  <a:cubicBezTo>
                    <a:pt x="305" y="390"/>
                    <a:pt x="232" y="0"/>
                    <a:pt x="15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8" name="Google Shape;4501;p109">
              <a:extLst>
                <a:ext uri="{FF2B5EF4-FFF2-40B4-BE49-F238E27FC236}">
                  <a16:creationId xmlns:a16="http://schemas.microsoft.com/office/drawing/2014/main" id="{4DB86C54-8223-4E17-93B6-D63071BAAA2F}"/>
                </a:ext>
              </a:extLst>
            </p:cNvPr>
            <p:cNvSpPr/>
            <p:nvPr/>
          </p:nvSpPr>
          <p:spPr>
            <a:xfrm>
              <a:off x="3889050" y="3520125"/>
              <a:ext cx="7625" cy="43575"/>
            </a:xfrm>
            <a:custGeom>
              <a:avLst/>
              <a:gdLst/>
              <a:ahLst/>
              <a:cxnLst/>
              <a:rect l="l" t="t" r="r" b="b"/>
              <a:pathLst>
                <a:path w="305" h="1743" extrusionOk="0">
                  <a:moveTo>
                    <a:pt x="150" y="1"/>
                  </a:moveTo>
                  <a:cubicBezTo>
                    <a:pt x="69" y="1"/>
                    <a:pt x="1" y="397"/>
                    <a:pt x="7" y="874"/>
                  </a:cubicBezTo>
                  <a:cubicBezTo>
                    <a:pt x="12" y="1348"/>
                    <a:pt x="75" y="1742"/>
                    <a:pt x="159" y="1742"/>
                  </a:cubicBezTo>
                  <a:cubicBezTo>
                    <a:pt x="160" y="1742"/>
                    <a:pt x="161" y="1742"/>
                    <a:pt x="161" y="1742"/>
                  </a:cubicBezTo>
                  <a:cubicBezTo>
                    <a:pt x="247" y="1736"/>
                    <a:pt x="305" y="1346"/>
                    <a:pt x="305" y="868"/>
                  </a:cubicBezTo>
                  <a:cubicBezTo>
                    <a:pt x="305" y="392"/>
                    <a:pt x="230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9" name="Google Shape;4502;p109">
              <a:extLst>
                <a:ext uri="{FF2B5EF4-FFF2-40B4-BE49-F238E27FC236}">
                  <a16:creationId xmlns:a16="http://schemas.microsoft.com/office/drawing/2014/main" id="{4A060F22-4892-46D0-9859-46AADCCED982}"/>
                </a:ext>
              </a:extLst>
            </p:cNvPr>
            <p:cNvSpPr/>
            <p:nvPr/>
          </p:nvSpPr>
          <p:spPr>
            <a:xfrm>
              <a:off x="3887775" y="3434650"/>
              <a:ext cx="13950" cy="42450"/>
            </a:xfrm>
            <a:custGeom>
              <a:avLst/>
              <a:gdLst/>
              <a:ahLst/>
              <a:cxnLst/>
              <a:rect l="l" t="t" r="r" b="b"/>
              <a:pathLst>
                <a:path w="558" h="1698" extrusionOk="0">
                  <a:moveTo>
                    <a:pt x="467" y="1"/>
                  </a:moveTo>
                  <a:cubicBezTo>
                    <a:pt x="386" y="1"/>
                    <a:pt x="145" y="322"/>
                    <a:pt x="74" y="806"/>
                  </a:cubicBezTo>
                  <a:cubicBezTo>
                    <a:pt x="0" y="1312"/>
                    <a:pt x="97" y="1697"/>
                    <a:pt x="189" y="1697"/>
                  </a:cubicBezTo>
                  <a:cubicBezTo>
                    <a:pt x="281" y="1697"/>
                    <a:pt x="304" y="1301"/>
                    <a:pt x="373" y="853"/>
                  </a:cubicBezTo>
                  <a:cubicBezTo>
                    <a:pt x="442" y="404"/>
                    <a:pt x="557" y="37"/>
                    <a:pt x="476" y="3"/>
                  </a:cubicBezTo>
                  <a:cubicBezTo>
                    <a:pt x="473" y="2"/>
                    <a:pt x="470" y="1"/>
                    <a:pt x="46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0" name="Google Shape;4503;p109">
              <a:extLst>
                <a:ext uri="{FF2B5EF4-FFF2-40B4-BE49-F238E27FC236}">
                  <a16:creationId xmlns:a16="http://schemas.microsoft.com/office/drawing/2014/main" id="{7573B749-09D0-483A-8B69-D3FF40BE1752}"/>
                </a:ext>
              </a:extLst>
            </p:cNvPr>
            <p:cNvSpPr/>
            <p:nvPr/>
          </p:nvSpPr>
          <p:spPr>
            <a:xfrm>
              <a:off x="3926975" y="3388250"/>
              <a:ext cx="42300" cy="15350"/>
            </a:xfrm>
            <a:custGeom>
              <a:avLst/>
              <a:gdLst/>
              <a:ahLst/>
              <a:cxnLst/>
              <a:rect l="l" t="t" r="r" b="b"/>
              <a:pathLst>
                <a:path w="1692" h="614" extrusionOk="0">
                  <a:moveTo>
                    <a:pt x="1352" y="1"/>
                  </a:moveTo>
                  <a:cubicBezTo>
                    <a:pt x="1196" y="1"/>
                    <a:pt x="998" y="26"/>
                    <a:pt x="787" y="88"/>
                  </a:cubicBezTo>
                  <a:cubicBezTo>
                    <a:pt x="298" y="233"/>
                    <a:pt x="0" y="520"/>
                    <a:pt x="46" y="595"/>
                  </a:cubicBezTo>
                  <a:cubicBezTo>
                    <a:pt x="54" y="608"/>
                    <a:pt x="71" y="614"/>
                    <a:pt x="97" y="614"/>
                  </a:cubicBezTo>
                  <a:cubicBezTo>
                    <a:pt x="216" y="614"/>
                    <a:pt x="513" y="485"/>
                    <a:pt x="873" y="377"/>
                  </a:cubicBezTo>
                  <a:cubicBezTo>
                    <a:pt x="1309" y="244"/>
                    <a:pt x="1689" y="192"/>
                    <a:pt x="1689" y="107"/>
                  </a:cubicBezTo>
                  <a:cubicBezTo>
                    <a:pt x="1692" y="45"/>
                    <a:pt x="1558" y="1"/>
                    <a:pt x="135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1" name="Google Shape;4504;p109">
              <a:extLst>
                <a:ext uri="{FF2B5EF4-FFF2-40B4-BE49-F238E27FC236}">
                  <a16:creationId xmlns:a16="http://schemas.microsoft.com/office/drawing/2014/main" id="{B0224638-8F61-43A6-A02D-BCEA2B9A9C15}"/>
                </a:ext>
              </a:extLst>
            </p:cNvPr>
            <p:cNvSpPr/>
            <p:nvPr/>
          </p:nvSpPr>
          <p:spPr>
            <a:xfrm>
              <a:off x="4012550" y="3385850"/>
              <a:ext cx="43550" cy="7500"/>
            </a:xfrm>
            <a:custGeom>
              <a:avLst/>
              <a:gdLst/>
              <a:ahLst/>
              <a:cxnLst/>
              <a:rect l="l" t="t" r="r" b="b"/>
              <a:pathLst>
                <a:path w="1742" h="300" extrusionOk="0">
                  <a:moveTo>
                    <a:pt x="931" y="1"/>
                  </a:moveTo>
                  <a:cubicBezTo>
                    <a:pt x="910" y="1"/>
                    <a:pt x="889" y="1"/>
                    <a:pt x="868" y="1"/>
                  </a:cubicBezTo>
                  <a:cubicBezTo>
                    <a:pt x="392" y="8"/>
                    <a:pt x="0" y="70"/>
                    <a:pt x="0" y="156"/>
                  </a:cubicBezTo>
                  <a:cubicBezTo>
                    <a:pt x="0" y="239"/>
                    <a:pt x="362" y="300"/>
                    <a:pt x="810" y="300"/>
                  </a:cubicBezTo>
                  <a:cubicBezTo>
                    <a:pt x="831" y="300"/>
                    <a:pt x="852" y="300"/>
                    <a:pt x="874" y="300"/>
                  </a:cubicBezTo>
                  <a:cubicBezTo>
                    <a:pt x="1350" y="295"/>
                    <a:pt x="1742" y="225"/>
                    <a:pt x="1742" y="145"/>
                  </a:cubicBezTo>
                  <a:cubicBezTo>
                    <a:pt x="1736" y="63"/>
                    <a:pt x="1379" y="1"/>
                    <a:pt x="93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2" name="Google Shape;4505;p109">
              <a:extLst>
                <a:ext uri="{FF2B5EF4-FFF2-40B4-BE49-F238E27FC236}">
                  <a16:creationId xmlns:a16="http://schemas.microsoft.com/office/drawing/2014/main" id="{5CFD57BB-8420-4D85-8864-83F33152B790}"/>
                </a:ext>
              </a:extLst>
            </p:cNvPr>
            <p:cNvSpPr/>
            <p:nvPr/>
          </p:nvSpPr>
          <p:spPr>
            <a:xfrm>
              <a:off x="4099450" y="3385125"/>
              <a:ext cx="43525" cy="7525"/>
            </a:xfrm>
            <a:custGeom>
              <a:avLst/>
              <a:gdLst/>
              <a:ahLst/>
              <a:cxnLst/>
              <a:rect l="l" t="t" r="r" b="b"/>
              <a:pathLst>
                <a:path w="1741" h="301" extrusionOk="0">
                  <a:moveTo>
                    <a:pt x="920" y="1"/>
                  </a:moveTo>
                  <a:cubicBezTo>
                    <a:pt x="903" y="1"/>
                    <a:pt x="885" y="1"/>
                    <a:pt x="868" y="1"/>
                  </a:cubicBezTo>
                  <a:cubicBezTo>
                    <a:pt x="391" y="7"/>
                    <a:pt x="0" y="71"/>
                    <a:pt x="0" y="157"/>
                  </a:cubicBezTo>
                  <a:cubicBezTo>
                    <a:pt x="0" y="239"/>
                    <a:pt x="362" y="301"/>
                    <a:pt x="810" y="301"/>
                  </a:cubicBezTo>
                  <a:cubicBezTo>
                    <a:pt x="831" y="301"/>
                    <a:pt x="852" y="301"/>
                    <a:pt x="873" y="300"/>
                  </a:cubicBezTo>
                  <a:cubicBezTo>
                    <a:pt x="1350" y="294"/>
                    <a:pt x="1740" y="225"/>
                    <a:pt x="1740" y="146"/>
                  </a:cubicBezTo>
                  <a:cubicBezTo>
                    <a:pt x="1736" y="62"/>
                    <a:pt x="1372" y="1"/>
                    <a:pt x="92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3" name="Google Shape;4506;p109">
              <a:extLst>
                <a:ext uri="{FF2B5EF4-FFF2-40B4-BE49-F238E27FC236}">
                  <a16:creationId xmlns:a16="http://schemas.microsoft.com/office/drawing/2014/main" id="{03B01D6B-76ED-4A9F-886D-2514C9C54F80}"/>
                </a:ext>
              </a:extLst>
            </p:cNvPr>
            <p:cNvSpPr/>
            <p:nvPr/>
          </p:nvSpPr>
          <p:spPr>
            <a:xfrm>
              <a:off x="4186325" y="3384425"/>
              <a:ext cx="43400" cy="7500"/>
            </a:xfrm>
            <a:custGeom>
              <a:avLst/>
              <a:gdLst/>
              <a:ahLst/>
              <a:cxnLst/>
              <a:rect l="l" t="t" r="r" b="b"/>
              <a:pathLst>
                <a:path w="1736" h="300" extrusionOk="0">
                  <a:moveTo>
                    <a:pt x="932" y="0"/>
                  </a:moveTo>
                  <a:cubicBezTo>
                    <a:pt x="911" y="0"/>
                    <a:pt x="889" y="0"/>
                    <a:pt x="868" y="1"/>
                  </a:cubicBezTo>
                  <a:cubicBezTo>
                    <a:pt x="386" y="6"/>
                    <a:pt x="0" y="69"/>
                    <a:pt x="0" y="155"/>
                  </a:cubicBezTo>
                  <a:cubicBezTo>
                    <a:pt x="0" y="237"/>
                    <a:pt x="352" y="299"/>
                    <a:pt x="804" y="299"/>
                  </a:cubicBezTo>
                  <a:cubicBezTo>
                    <a:pt x="825" y="299"/>
                    <a:pt x="846" y="299"/>
                    <a:pt x="868" y="299"/>
                  </a:cubicBezTo>
                  <a:cubicBezTo>
                    <a:pt x="1350" y="293"/>
                    <a:pt x="1735" y="224"/>
                    <a:pt x="1735" y="144"/>
                  </a:cubicBezTo>
                  <a:cubicBezTo>
                    <a:pt x="1735" y="62"/>
                    <a:pt x="1384" y="0"/>
                    <a:pt x="932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4" name="Google Shape;4507;p109">
              <a:extLst>
                <a:ext uri="{FF2B5EF4-FFF2-40B4-BE49-F238E27FC236}">
                  <a16:creationId xmlns:a16="http://schemas.microsoft.com/office/drawing/2014/main" id="{908A09CF-8759-469B-A713-1850D3DB0C81}"/>
                </a:ext>
              </a:extLst>
            </p:cNvPr>
            <p:cNvSpPr/>
            <p:nvPr/>
          </p:nvSpPr>
          <p:spPr>
            <a:xfrm>
              <a:off x="4273925" y="3383725"/>
              <a:ext cx="43400" cy="7500"/>
            </a:xfrm>
            <a:custGeom>
              <a:avLst/>
              <a:gdLst/>
              <a:ahLst/>
              <a:cxnLst/>
              <a:rect l="l" t="t" r="r" b="b"/>
              <a:pathLst>
                <a:path w="1736" h="300" extrusionOk="0">
                  <a:moveTo>
                    <a:pt x="933" y="0"/>
                  </a:moveTo>
                  <a:cubicBezTo>
                    <a:pt x="912" y="0"/>
                    <a:pt x="890" y="0"/>
                    <a:pt x="868" y="0"/>
                  </a:cubicBezTo>
                  <a:cubicBezTo>
                    <a:pt x="386" y="5"/>
                    <a:pt x="1" y="69"/>
                    <a:pt x="1" y="155"/>
                  </a:cubicBezTo>
                  <a:cubicBezTo>
                    <a:pt x="1" y="237"/>
                    <a:pt x="352" y="299"/>
                    <a:pt x="804" y="299"/>
                  </a:cubicBezTo>
                  <a:cubicBezTo>
                    <a:pt x="825" y="299"/>
                    <a:pt x="847" y="299"/>
                    <a:pt x="868" y="299"/>
                  </a:cubicBezTo>
                  <a:cubicBezTo>
                    <a:pt x="1350" y="293"/>
                    <a:pt x="1735" y="224"/>
                    <a:pt x="1735" y="144"/>
                  </a:cubicBezTo>
                  <a:cubicBezTo>
                    <a:pt x="1735" y="61"/>
                    <a:pt x="1384" y="0"/>
                    <a:pt x="93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5" name="Google Shape;4508;p109">
              <a:extLst>
                <a:ext uri="{FF2B5EF4-FFF2-40B4-BE49-F238E27FC236}">
                  <a16:creationId xmlns:a16="http://schemas.microsoft.com/office/drawing/2014/main" id="{C81C97B4-7110-4552-AD53-0F47CF7FA351}"/>
                </a:ext>
              </a:extLst>
            </p:cNvPr>
            <p:cNvSpPr/>
            <p:nvPr/>
          </p:nvSpPr>
          <p:spPr>
            <a:xfrm>
              <a:off x="4360100" y="3382975"/>
              <a:ext cx="43400" cy="7525"/>
            </a:xfrm>
            <a:custGeom>
              <a:avLst/>
              <a:gdLst/>
              <a:ahLst/>
              <a:cxnLst/>
              <a:rect l="l" t="t" r="r" b="b"/>
              <a:pathLst>
                <a:path w="1736" h="301" extrusionOk="0">
                  <a:moveTo>
                    <a:pt x="920" y="1"/>
                  </a:moveTo>
                  <a:cubicBezTo>
                    <a:pt x="903" y="1"/>
                    <a:pt x="885" y="1"/>
                    <a:pt x="868" y="1"/>
                  </a:cubicBezTo>
                  <a:cubicBezTo>
                    <a:pt x="385" y="7"/>
                    <a:pt x="0" y="70"/>
                    <a:pt x="0" y="157"/>
                  </a:cubicBezTo>
                  <a:cubicBezTo>
                    <a:pt x="0" y="240"/>
                    <a:pt x="358" y="301"/>
                    <a:pt x="815" y="301"/>
                  </a:cubicBezTo>
                  <a:cubicBezTo>
                    <a:pt x="832" y="301"/>
                    <a:pt x="850" y="301"/>
                    <a:pt x="868" y="300"/>
                  </a:cubicBezTo>
                  <a:cubicBezTo>
                    <a:pt x="1350" y="294"/>
                    <a:pt x="1735" y="226"/>
                    <a:pt x="1735" y="145"/>
                  </a:cubicBezTo>
                  <a:cubicBezTo>
                    <a:pt x="1735" y="62"/>
                    <a:pt x="1378" y="1"/>
                    <a:pt x="92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6" name="Google Shape;4509;p109">
              <a:extLst>
                <a:ext uri="{FF2B5EF4-FFF2-40B4-BE49-F238E27FC236}">
                  <a16:creationId xmlns:a16="http://schemas.microsoft.com/office/drawing/2014/main" id="{6153B37C-7CDA-4BBA-B29D-F9F600D3D379}"/>
                </a:ext>
              </a:extLst>
            </p:cNvPr>
            <p:cNvSpPr/>
            <p:nvPr/>
          </p:nvSpPr>
          <p:spPr>
            <a:xfrm>
              <a:off x="4446675" y="3385650"/>
              <a:ext cx="40550" cy="19925"/>
            </a:xfrm>
            <a:custGeom>
              <a:avLst/>
              <a:gdLst/>
              <a:ahLst/>
              <a:cxnLst/>
              <a:rect l="l" t="t" r="r" b="b"/>
              <a:pathLst>
                <a:path w="1622" h="797" extrusionOk="0">
                  <a:moveTo>
                    <a:pt x="197" y="0"/>
                  </a:moveTo>
                  <a:cubicBezTo>
                    <a:pt x="82" y="0"/>
                    <a:pt x="10" y="22"/>
                    <a:pt x="7" y="55"/>
                  </a:cubicBezTo>
                  <a:cubicBezTo>
                    <a:pt x="1" y="136"/>
                    <a:pt x="358" y="256"/>
                    <a:pt x="771" y="446"/>
                  </a:cubicBezTo>
                  <a:cubicBezTo>
                    <a:pt x="1134" y="612"/>
                    <a:pt x="1426" y="796"/>
                    <a:pt x="1531" y="796"/>
                  </a:cubicBezTo>
                  <a:cubicBezTo>
                    <a:pt x="1546" y="796"/>
                    <a:pt x="1557" y="793"/>
                    <a:pt x="1564" y="785"/>
                  </a:cubicBezTo>
                  <a:cubicBezTo>
                    <a:pt x="1622" y="739"/>
                    <a:pt x="1369" y="395"/>
                    <a:pt x="903" y="176"/>
                  </a:cubicBezTo>
                  <a:cubicBezTo>
                    <a:pt x="627" y="47"/>
                    <a:pt x="366" y="0"/>
                    <a:pt x="19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7" name="Google Shape;4510;p109">
              <a:extLst>
                <a:ext uri="{FF2B5EF4-FFF2-40B4-BE49-F238E27FC236}">
                  <a16:creationId xmlns:a16="http://schemas.microsoft.com/office/drawing/2014/main" id="{51B2028F-9761-4522-B758-4A02040CB6A6}"/>
                </a:ext>
              </a:extLst>
            </p:cNvPr>
            <p:cNvSpPr/>
            <p:nvPr/>
          </p:nvSpPr>
          <p:spPr>
            <a:xfrm>
              <a:off x="4507025" y="3441550"/>
              <a:ext cx="8475" cy="43300"/>
            </a:xfrm>
            <a:custGeom>
              <a:avLst/>
              <a:gdLst/>
              <a:ahLst/>
              <a:cxnLst/>
              <a:rect l="l" t="t" r="r" b="b"/>
              <a:pathLst>
                <a:path w="339" h="1732" extrusionOk="0">
                  <a:moveTo>
                    <a:pt x="64" y="0"/>
                  </a:moveTo>
                  <a:cubicBezTo>
                    <a:pt x="61" y="0"/>
                    <a:pt x="59" y="1"/>
                    <a:pt x="57" y="2"/>
                  </a:cubicBezTo>
                  <a:cubicBezTo>
                    <a:pt x="0" y="31"/>
                    <a:pt x="52" y="387"/>
                    <a:pt x="57" y="864"/>
                  </a:cubicBezTo>
                  <a:cubicBezTo>
                    <a:pt x="63" y="1340"/>
                    <a:pt x="132" y="1732"/>
                    <a:pt x="213" y="1732"/>
                  </a:cubicBezTo>
                  <a:cubicBezTo>
                    <a:pt x="299" y="1732"/>
                    <a:pt x="339" y="1370"/>
                    <a:pt x="333" y="858"/>
                  </a:cubicBezTo>
                  <a:cubicBezTo>
                    <a:pt x="328" y="365"/>
                    <a:pt x="129" y="0"/>
                    <a:pt x="6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8" name="Google Shape;4511;p109">
              <a:extLst>
                <a:ext uri="{FF2B5EF4-FFF2-40B4-BE49-F238E27FC236}">
                  <a16:creationId xmlns:a16="http://schemas.microsoft.com/office/drawing/2014/main" id="{4F119FA9-D6A2-4654-925E-587C5F55D626}"/>
                </a:ext>
              </a:extLst>
            </p:cNvPr>
            <p:cNvSpPr/>
            <p:nvPr/>
          </p:nvSpPr>
          <p:spPr>
            <a:xfrm>
              <a:off x="4509025" y="3528200"/>
              <a:ext cx="7775" cy="43525"/>
            </a:xfrm>
            <a:custGeom>
              <a:avLst/>
              <a:gdLst/>
              <a:ahLst/>
              <a:cxnLst/>
              <a:rect l="l" t="t" r="r" b="b"/>
              <a:pathLst>
                <a:path w="311" h="1741" extrusionOk="0">
                  <a:moveTo>
                    <a:pt x="150" y="1"/>
                  </a:moveTo>
                  <a:cubicBezTo>
                    <a:pt x="64" y="1"/>
                    <a:pt x="0" y="397"/>
                    <a:pt x="6" y="873"/>
                  </a:cubicBezTo>
                  <a:cubicBezTo>
                    <a:pt x="12" y="1350"/>
                    <a:pt x="81" y="1740"/>
                    <a:pt x="161" y="1740"/>
                  </a:cubicBezTo>
                  <a:cubicBezTo>
                    <a:pt x="248" y="1734"/>
                    <a:pt x="311" y="1344"/>
                    <a:pt x="304" y="868"/>
                  </a:cubicBezTo>
                  <a:cubicBezTo>
                    <a:pt x="299" y="391"/>
                    <a:pt x="236" y="1"/>
                    <a:pt x="1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9" name="Google Shape;4512;p109">
              <a:extLst>
                <a:ext uri="{FF2B5EF4-FFF2-40B4-BE49-F238E27FC236}">
                  <a16:creationId xmlns:a16="http://schemas.microsoft.com/office/drawing/2014/main" id="{1B6E35FF-D503-4BB5-BA0C-3DE6EC85852B}"/>
                </a:ext>
              </a:extLst>
            </p:cNvPr>
            <p:cNvSpPr/>
            <p:nvPr/>
          </p:nvSpPr>
          <p:spPr>
            <a:xfrm>
              <a:off x="4509750" y="3615075"/>
              <a:ext cx="7750" cy="43550"/>
            </a:xfrm>
            <a:custGeom>
              <a:avLst/>
              <a:gdLst/>
              <a:ahLst/>
              <a:cxnLst/>
              <a:rect l="l" t="t" r="r" b="b"/>
              <a:pathLst>
                <a:path w="310" h="1742" extrusionOk="0">
                  <a:moveTo>
                    <a:pt x="149" y="0"/>
                  </a:moveTo>
                  <a:cubicBezTo>
                    <a:pt x="63" y="0"/>
                    <a:pt x="1" y="397"/>
                    <a:pt x="5" y="874"/>
                  </a:cubicBezTo>
                  <a:cubicBezTo>
                    <a:pt x="12" y="1350"/>
                    <a:pt x="80" y="1741"/>
                    <a:pt x="161" y="1741"/>
                  </a:cubicBezTo>
                  <a:cubicBezTo>
                    <a:pt x="247" y="1735"/>
                    <a:pt x="310" y="1345"/>
                    <a:pt x="305" y="868"/>
                  </a:cubicBezTo>
                  <a:cubicBezTo>
                    <a:pt x="299" y="391"/>
                    <a:pt x="236" y="0"/>
                    <a:pt x="14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0" name="Google Shape;4513;p109">
              <a:extLst>
                <a:ext uri="{FF2B5EF4-FFF2-40B4-BE49-F238E27FC236}">
                  <a16:creationId xmlns:a16="http://schemas.microsoft.com/office/drawing/2014/main" id="{D30D02DB-8150-4FCA-B486-5DFACEB0D2E6}"/>
                </a:ext>
              </a:extLst>
            </p:cNvPr>
            <p:cNvSpPr/>
            <p:nvPr/>
          </p:nvSpPr>
          <p:spPr>
            <a:xfrm>
              <a:off x="4510450" y="3701975"/>
              <a:ext cx="7800" cy="43400"/>
            </a:xfrm>
            <a:custGeom>
              <a:avLst/>
              <a:gdLst/>
              <a:ahLst/>
              <a:cxnLst/>
              <a:rect l="l" t="t" r="r" b="b"/>
              <a:pathLst>
                <a:path w="312" h="1736" extrusionOk="0">
                  <a:moveTo>
                    <a:pt x="150" y="0"/>
                  </a:moveTo>
                  <a:cubicBezTo>
                    <a:pt x="65" y="0"/>
                    <a:pt x="1" y="384"/>
                    <a:pt x="7" y="868"/>
                  </a:cubicBezTo>
                  <a:cubicBezTo>
                    <a:pt x="12" y="1350"/>
                    <a:pt x="82" y="1735"/>
                    <a:pt x="162" y="1735"/>
                  </a:cubicBezTo>
                  <a:cubicBezTo>
                    <a:pt x="247" y="1735"/>
                    <a:pt x="311" y="1350"/>
                    <a:pt x="305" y="868"/>
                  </a:cubicBezTo>
                  <a:cubicBezTo>
                    <a:pt x="299" y="384"/>
                    <a:pt x="236" y="0"/>
                    <a:pt x="1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1" name="Google Shape;4514;p109">
              <a:extLst>
                <a:ext uri="{FF2B5EF4-FFF2-40B4-BE49-F238E27FC236}">
                  <a16:creationId xmlns:a16="http://schemas.microsoft.com/office/drawing/2014/main" id="{7DDDE869-ECB7-4417-BFB8-99A7361916AA}"/>
                </a:ext>
              </a:extLst>
            </p:cNvPr>
            <p:cNvSpPr/>
            <p:nvPr/>
          </p:nvSpPr>
          <p:spPr>
            <a:xfrm>
              <a:off x="4511150" y="3788850"/>
              <a:ext cx="7800" cy="43400"/>
            </a:xfrm>
            <a:custGeom>
              <a:avLst/>
              <a:gdLst/>
              <a:ahLst/>
              <a:cxnLst/>
              <a:rect l="l" t="t" r="r" b="b"/>
              <a:pathLst>
                <a:path w="312" h="1736" extrusionOk="0">
                  <a:moveTo>
                    <a:pt x="151" y="0"/>
                  </a:moveTo>
                  <a:cubicBezTo>
                    <a:pt x="65" y="0"/>
                    <a:pt x="1" y="385"/>
                    <a:pt x="7" y="868"/>
                  </a:cubicBezTo>
                  <a:cubicBezTo>
                    <a:pt x="13" y="1350"/>
                    <a:pt x="82" y="1735"/>
                    <a:pt x="163" y="1735"/>
                  </a:cubicBezTo>
                  <a:cubicBezTo>
                    <a:pt x="249" y="1735"/>
                    <a:pt x="311" y="1350"/>
                    <a:pt x="307" y="868"/>
                  </a:cubicBezTo>
                  <a:cubicBezTo>
                    <a:pt x="300" y="385"/>
                    <a:pt x="238" y="0"/>
                    <a:pt x="15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2" name="Google Shape;4515;p109">
              <a:extLst>
                <a:ext uri="{FF2B5EF4-FFF2-40B4-BE49-F238E27FC236}">
                  <a16:creationId xmlns:a16="http://schemas.microsoft.com/office/drawing/2014/main" id="{DA609C04-7445-4958-A4DF-9862FB5D31BD}"/>
                </a:ext>
              </a:extLst>
            </p:cNvPr>
            <p:cNvSpPr/>
            <p:nvPr/>
          </p:nvSpPr>
          <p:spPr>
            <a:xfrm>
              <a:off x="4511900" y="3875750"/>
              <a:ext cx="7775" cy="43400"/>
            </a:xfrm>
            <a:custGeom>
              <a:avLst/>
              <a:gdLst/>
              <a:ahLst/>
              <a:cxnLst/>
              <a:rect l="l" t="t" r="r" b="b"/>
              <a:pathLst>
                <a:path w="311" h="1736" extrusionOk="0">
                  <a:moveTo>
                    <a:pt x="150" y="0"/>
                  </a:moveTo>
                  <a:cubicBezTo>
                    <a:pt x="63" y="0"/>
                    <a:pt x="0" y="384"/>
                    <a:pt x="7" y="868"/>
                  </a:cubicBezTo>
                  <a:cubicBezTo>
                    <a:pt x="11" y="1350"/>
                    <a:pt x="80" y="1735"/>
                    <a:pt x="161" y="1735"/>
                  </a:cubicBezTo>
                  <a:cubicBezTo>
                    <a:pt x="259" y="1735"/>
                    <a:pt x="311" y="1350"/>
                    <a:pt x="305" y="868"/>
                  </a:cubicBezTo>
                  <a:cubicBezTo>
                    <a:pt x="299" y="384"/>
                    <a:pt x="236" y="0"/>
                    <a:pt x="1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3" name="Google Shape;4516;p109">
              <a:extLst>
                <a:ext uri="{FF2B5EF4-FFF2-40B4-BE49-F238E27FC236}">
                  <a16:creationId xmlns:a16="http://schemas.microsoft.com/office/drawing/2014/main" id="{15298252-9C3F-4446-864E-181A514EB693}"/>
                </a:ext>
              </a:extLst>
            </p:cNvPr>
            <p:cNvSpPr/>
            <p:nvPr/>
          </p:nvSpPr>
          <p:spPr>
            <a:xfrm>
              <a:off x="4479450" y="3961700"/>
              <a:ext cx="30725" cy="32700"/>
            </a:xfrm>
            <a:custGeom>
              <a:avLst/>
              <a:gdLst/>
              <a:ahLst/>
              <a:cxnLst/>
              <a:rect l="l" t="t" r="r" b="b"/>
              <a:pathLst>
                <a:path w="1229" h="1308" extrusionOk="0">
                  <a:moveTo>
                    <a:pt x="1150" y="0"/>
                  </a:moveTo>
                  <a:cubicBezTo>
                    <a:pt x="1071" y="0"/>
                    <a:pt x="870" y="302"/>
                    <a:pt x="586" y="628"/>
                  </a:cubicBezTo>
                  <a:cubicBezTo>
                    <a:pt x="287" y="973"/>
                    <a:pt x="0" y="1220"/>
                    <a:pt x="41" y="1295"/>
                  </a:cubicBezTo>
                  <a:cubicBezTo>
                    <a:pt x="46" y="1303"/>
                    <a:pt x="59" y="1307"/>
                    <a:pt x="77" y="1307"/>
                  </a:cubicBezTo>
                  <a:cubicBezTo>
                    <a:pt x="184" y="1307"/>
                    <a:pt x="490" y="1159"/>
                    <a:pt x="799" y="830"/>
                  </a:cubicBezTo>
                  <a:cubicBezTo>
                    <a:pt x="1161" y="444"/>
                    <a:pt x="1228" y="37"/>
                    <a:pt x="1161" y="3"/>
                  </a:cubicBezTo>
                  <a:cubicBezTo>
                    <a:pt x="1158" y="1"/>
                    <a:pt x="1154" y="0"/>
                    <a:pt x="11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4" name="Google Shape;4517;p109">
              <a:extLst>
                <a:ext uri="{FF2B5EF4-FFF2-40B4-BE49-F238E27FC236}">
                  <a16:creationId xmlns:a16="http://schemas.microsoft.com/office/drawing/2014/main" id="{309EE595-4FFC-491B-9D6A-45F9A0A8E132}"/>
                </a:ext>
              </a:extLst>
            </p:cNvPr>
            <p:cNvSpPr/>
            <p:nvPr/>
          </p:nvSpPr>
          <p:spPr>
            <a:xfrm>
              <a:off x="3524450" y="1616175"/>
              <a:ext cx="250675" cy="238975"/>
            </a:xfrm>
            <a:custGeom>
              <a:avLst/>
              <a:gdLst/>
              <a:ahLst/>
              <a:cxnLst/>
              <a:rect l="l" t="t" r="r" b="b"/>
              <a:pathLst>
                <a:path w="10027" h="9559" extrusionOk="0">
                  <a:moveTo>
                    <a:pt x="5247" y="0"/>
                  </a:moveTo>
                  <a:cubicBezTo>
                    <a:pt x="4024" y="0"/>
                    <a:pt x="2801" y="467"/>
                    <a:pt x="1867" y="1400"/>
                  </a:cubicBezTo>
                  <a:cubicBezTo>
                    <a:pt x="1" y="3266"/>
                    <a:pt x="1" y="6292"/>
                    <a:pt x="1867" y="8158"/>
                  </a:cubicBezTo>
                  <a:cubicBezTo>
                    <a:pt x="2764" y="9055"/>
                    <a:pt x="3980" y="9558"/>
                    <a:pt x="5247" y="9558"/>
                  </a:cubicBezTo>
                  <a:cubicBezTo>
                    <a:pt x="6515" y="9558"/>
                    <a:pt x="7731" y="9055"/>
                    <a:pt x="8626" y="8158"/>
                  </a:cubicBezTo>
                  <a:cubicBezTo>
                    <a:pt x="9523" y="7263"/>
                    <a:pt x="10026" y="6047"/>
                    <a:pt x="10026" y="4779"/>
                  </a:cubicBezTo>
                  <a:cubicBezTo>
                    <a:pt x="10026" y="3512"/>
                    <a:pt x="9523" y="2296"/>
                    <a:pt x="8626" y="1400"/>
                  </a:cubicBezTo>
                  <a:cubicBezTo>
                    <a:pt x="7693" y="467"/>
                    <a:pt x="6470" y="0"/>
                    <a:pt x="5247" y="0"/>
                  </a:cubicBezTo>
                  <a:close/>
                </a:path>
              </a:pathLst>
            </a:custGeom>
            <a:solidFill>
              <a:srgbClr val="EC0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5" name="Google Shape;4518;p109">
              <a:extLst>
                <a:ext uri="{FF2B5EF4-FFF2-40B4-BE49-F238E27FC236}">
                  <a16:creationId xmlns:a16="http://schemas.microsoft.com/office/drawing/2014/main" id="{9C5DA02A-A6AA-4C5C-B18A-E4079D39D9A2}"/>
                </a:ext>
              </a:extLst>
            </p:cNvPr>
            <p:cNvSpPr/>
            <p:nvPr/>
          </p:nvSpPr>
          <p:spPr>
            <a:xfrm>
              <a:off x="3623924" y="1679750"/>
              <a:ext cx="75851" cy="106201"/>
            </a:xfrm>
            <a:custGeom>
              <a:avLst/>
              <a:gdLst/>
              <a:ahLst/>
              <a:cxnLst/>
              <a:rect l="l" t="t" r="r" b="b"/>
              <a:pathLst>
                <a:path w="3034" h="4248" extrusionOk="0">
                  <a:moveTo>
                    <a:pt x="144" y="1"/>
                  </a:moveTo>
                  <a:lnTo>
                    <a:pt x="144" y="386"/>
                  </a:lnTo>
                  <a:lnTo>
                    <a:pt x="2293" y="386"/>
                  </a:lnTo>
                  <a:lnTo>
                    <a:pt x="1144" y="1857"/>
                  </a:lnTo>
                  <a:lnTo>
                    <a:pt x="1144" y="2172"/>
                  </a:lnTo>
                  <a:lnTo>
                    <a:pt x="1443" y="2172"/>
                  </a:lnTo>
                  <a:cubicBezTo>
                    <a:pt x="1450" y="2172"/>
                    <a:pt x="1458" y="2172"/>
                    <a:pt x="1466" y="2172"/>
                  </a:cubicBezTo>
                  <a:cubicBezTo>
                    <a:pt x="2236" y="2172"/>
                    <a:pt x="2585" y="2477"/>
                    <a:pt x="2591" y="2995"/>
                  </a:cubicBezTo>
                  <a:cubicBezTo>
                    <a:pt x="2597" y="3517"/>
                    <a:pt x="2213" y="3850"/>
                    <a:pt x="1517" y="3850"/>
                  </a:cubicBezTo>
                  <a:cubicBezTo>
                    <a:pt x="1494" y="3851"/>
                    <a:pt x="1470" y="3851"/>
                    <a:pt x="1447" y="3851"/>
                  </a:cubicBezTo>
                  <a:cubicBezTo>
                    <a:pt x="990" y="3851"/>
                    <a:pt x="548" y="3682"/>
                    <a:pt x="208" y="3374"/>
                  </a:cubicBezTo>
                  <a:lnTo>
                    <a:pt x="1" y="3717"/>
                  </a:lnTo>
                  <a:cubicBezTo>
                    <a:pt x="400" y="4060"/>
                    <a:pt x="908" y="4248"/>
                    <a:pt x="1432" y="4248"/>
                  </a:cubicBezTo>
                  <a:cubicBezTo>
                    <a:pt x="1462" y="4248"/>
                    <a:pt x="1493" y="4247"/>
                    <a:pt x="1524" y="4246"/>
                  </a:cubicBezTo>
                  <a:cubicBezTo>
                    <a:pt x="2535" y="4241"/>
                    <a:pt x="3034" y="3695"/>
                    <a:pt x="3034" y="2995"/>
                  </a:cubicBezTo>
                  <a:cubicBezTo>
                    <a:pt x="3034" y="2321"/>
                    <a:pt x="2563" y="1850"/>
                    <a:pt x="1701" y="1815"/>
                  </a:cubicBezTo>
                  <a:lnTo>
                    <a:pt x="2850" y="310"/>
                  </a:lnTo>
                  <a:lnTo>
                    <a:pt x="285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6" name="Google Shape;4519;p109">
              <a:extLst>
                <a:ext uri="{FF2B5EF4-FFF2-40B4-BE49-F238E27FC236}">
                  <a16:creationId xmlns:a16="http://schemas.microsoft.com/office/drawing/2014/main" id="{1F5AD2D3-24D3-4CA5-9043-5C54CC933205}"/>
                </a:ext>
              </a:extLst>
            </p:cNvPr>
            <p:cNvSpPr/>
            <p:nvPr/>
          </p:nvSpPr>
          <p:spPr>
            <a:xfrm>
              <a:off x="3591575" y="4985300"/>
              <a:ext cx="61125" cy="61150"/>
            </a:xfrm>
            <a:custGeom>
              <a:avLst/>
              <a:gdLst/>
              <a:ahLst/>
              <a:cxnLst/>
              <a:rect l="l" t="t" r="r" b="b"/>
              <a:pathLst>
                <a:path w="2445" h="2446" extrusionOk="0">
                  <a:moveTo>
                    <a:pt x="1221" y="1"/>
                  </a:moveTo>
                  <a:cubicBezTo>
                    <a:pt x="1220" y="1"/>
                    <a:pt x="1220" y="1"/>
                    <a:pt x="1219" y="1"/>
                  </a:cubicBezTo>
                  <a:cubicBezTo>
                    <a:pt x="545" y="3"/>
                    <a:pt x="0" y="549"/>
                    <a:pt x="0" y="1224"/>
                  </a:cubicBezTo>
                  <a:cubicBezTo>
                    <a:pt x="0" y="1898"/>
                    <a:pt x="545" y="2445"/>
                    <a:pt x="1219" y="2446"/>
                  </a:cubicBezTo>
                  <a:cubicBezTo>
                    <a:pt x="1220" y="2446"/>
                    <a:pt x="1220" y="2446"/>
                    <a:pt x="1221" y="2446"/>
                  </a:cubicBezTo>
                  <a:cubicBezTo>
                    <a:pt x="1894" y="2446"/>
                    <a:pt x="2441" y="1903"/>
                    <a:pt x="2445" y="1229"/>
                  </a:cubicBezTo>
                  <a:lnTo>
                    <a:pt x="2445" y="1218"/>
                  </a:lnTo>
                  <a:cubicBezTo>
                    <a:pt x="2441" y="545"/>
                    <a:pt x="1894" y="1"/>
                    <a:pt x="12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7" name="Google Shape;4520;p109">
              <a:extLst>
                <a:ext uri="{FF2B5EF4-FFF2-40B4-BE49-F238E27FC236}">
                  <a16:creationId xmlns:a16="http://schemas.microsoft.com/office/drawing/2014/main" id="{57BA9D04-3237-4302-A64E-DF7A7C9F5DDE}"/>
                </a:ext>
              </a:extLst>
            </p:cNvPr>
            <p:cNvSpPr/>
            <p:nvPr/>
          </p:nvSpPr>
          <p:spPr>
            <a:xfrm>
              <a:off x="3759975" y="4984400"/>
              <a:ext cx="63800" cy="61225"/>
            </a:xfrm>
            <a:custGeom>
              <a:avLst/>
              <a:gdLst/>
              <a:ahLst/>
              <a:cxnLst/>
              <a:rect l="l" t="t" r="r" b="b"/>
              <a:pathLst>
                <a:path w="2552" h="2449" extrusionOk="0">
                  <a:moveTo>
                    <a:pt x="1326" y="1"/>
                  </a:moveTo>
                  <a:cubicBezTo>
                    <a:pt x="1322" y="1"/>
                    <a:pt x="1318" y="1"/>
                    <a:pt x="1315" y="1"/>
                  </a:cubicBezTo>
                  <a:lnTo>
                    <a:pt x="1304" y="1"/>
                  </a:lnTo>
                  <a:cubicBezTo>
                    <a:pt x="808" y="8"/>
                    <a:pt x="366" y="313"/>
                    <a:pt x="183" y="773"/>
                  </a:cubicBezTo>
                  <a:cubicBezTo>
                    <a:pt x="1" y="1233"/>
                    <a:pt x="112" y="1757"/>
                    <a:pt x="468" y="2102"/>
                  </a:cubicBezTo>
                  <a:cubicBezTo>
                    <a:pt x="701" y="2329"/>
                    <a:pt x="1008" y="2449"/>
                    <a:pt x="1320" y="2449"/>
                  </a:cubicBezTo>
                  <a:cubicBezTo>
                    <a:pt x="1484" y="2449"/>
                    <a:pt x="1648" y="2416"/>
                    <a:pt x="1804" y="2348"/>
                  </a:cubicBezTo>
                  <a:cubicBezTo>
                    <a:pt x="2259" y="2153"/>
                    <a:pt x="2551" y="1703"/>
                    <a:pt x="2544" y="1208"/>
                  </a:cubicBezTo>
                  <a:lnTo>
                    <a:pt x="2544" y="1207"/>
                  </a:lnTo>
                  <a:cubicBezTo>
                    <a:pt x="2538" y="539"/>
                    <a:pt x="1993" y="1"/>
                    <a:pt x="13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8" name="Google Shape;4521;p109">
              <a:extLst>
                <a:ext uri="{FF2B5EF4-FFF2-40B4-BE49-F238E27FC236}">
                  <a16:creationId xmlns:a16="http://schemas.microsoft.com/office/drawing/2014/main" id="{9B33FC34-2A5A-455E-8FE5-F0DD39A73BAC}"/>
                </a:ext>
              </a:extLst>
            </p:cNvPr>
            <p:cNvSpPr/>
            <p:nvPr/>
          </p:nvSpPr>
          <p:spPr>
            <a:xfrm>
              <a:off x="3931025" y="4983550"/>
              <a:ext cx="63800" cy="61225"/>
            </a:xfrm>
            <a:custGeom>
              <a:avLst/>
              <a:gdLst/>
              <a:ahLst/>
              <a:cxnLst/>
              <a:rect l="l" t="t" r="r" b="b"/>
              <a:pathLst>
                <a:path w="2552" h="2449" extrusionOk="0">
                  <a:moveTo>
                    <a:pt x="1319" y="1"/>
                  </a:moveTo>
                  <a:cubicBezTo>
                    <a:pt x="1317" y="1"/>
                    <a:pt x="1316" y="1"/>
                    <a:pt x="1314" y="1"/>
                  </a:cubicBezTo>
                  <a:lnTo>
                    <a:pt x="1303" y="1"/>
                  </a:lnTo>
                  <a:cubicBezTo>
                    <a:pt x="808" y="8"/>
                    <a:pt x="366" y="312"/>
                    <a:pt x="183" y="772"/>
                  </a:cubicBezTo>
                  <a:cubicBezTo>
                    <a:pt x="0" y="1231"/>
                    <a:pt x="112" y="1757"/>
                    <a:pt x="468" y="2101"/>
                  </a:cubicBezTo>
                  <a:cubicBezTo>
                    <a:pt x="700" y="2328"/>
                    <a:pt x="1008" y="2448"/>
                    <a:pt x="1320" y="2448"/>
                  </a:cubicBezTo>
                  <a:cubicBezTo>
                    <a:pt x="1483" y="2448"/>
                    <a:pt x="1648" y="2415"/>
                    <a:pt x="1804" y="2348"/>
                  </a:cubicBezTo>
                  <a:cubicBezTo>
                    <a:pt x="2259" y="2153"/>
                    <a:pt x="2551" y="1703"/>
                    <a:pt x="2544" y="1207"/>
                  </a:cubicBezTo>
                  <a:cubicBezTo>
                    <a:pt x="2534" y="537"/>
                    <a:pt x="1988" y="1"/>
                    <a:pt x="131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9" name="Google Shape;4522;p109">
              <a:extLst>
                <a:ext uri="{FF2B5EF4-FFF2-40B4-BE49-F238E27FC236}">
                  <a16:creationId xmlns:a16="http://schemas.microsoft.com/office/drawing/2014/main" id="{F125B89B-0223-4AA3-8E71-4427E0BAA0AF}"/>
                </a:ext>
              </a:extLst>
            </p:cNvPr>
            <p:cNvSpPr/>
            <p:nvPr/>
          </p:nvSpPr>
          <p:spPr>
            <a:xfrm>
              <a:off x="4425150" y="1321200"/>
              <a:ext cx="179400" cy="4875"/>
            </a:xfrm>
            <a:custGeom>
              <a:avLst/>
              <a:gdLst/>
              <a:ahLst/>
              <a:cxnLst/>
              <a:rect l="l" t="t" r="r" b="b"/>
              <a:pathLst>
                <a:path w="7176" h="195" extrusionOk="0">
                  <a:moveTo>
                    <a:pt x="4451" y="0"/>
                  </a:moveTo>
                  <a:cubicBezTo>
                    <a:pt x="4174" y="0"/>
                    <a:pt x="3884" y="2"/>
                    <a:pt x="3586" y="4"/>
                  </a:cubicBezTo>
                  <a:cubicBezTo>
                    <a:pt x="1603" y="21"/>
                    <a:pt x="1" y="62"/>
                    <a:pt x="1" y="124"/>
                  </a:cubicBezTo>
                  <a:cubicBezTo>
                    <a:pt x="1" y="173"/>
                    <a:pt x="930" y="194"/>
                    <a:pt x="2247" y="194"/>
                  </a:cubicBezTo>
                  <a:cubicBezTo>
                    <a:pt x="2662" y="194"/>
                    <a:pt x="3116" y="192"/>
                    <a:pt x="3591" y="188"/>
                  </a:cubicBezTo>
                  <a:cubicBezTo>
                    <a:pt x="5573" y="171"/>
                    <a:pt x="7176" y="113"/>
                    <a:pt x="7176" y="67"/>
                  </a:cubicBezTo>
                  <a:cubicBezTo>
                    <a:pt x="7176" y="38"/>
                    <a:pt x="6015" y="0"/>
                    <a:pt x="44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0" name="Google Shape;4523;p109">
              <a:extLst>
                <a:ext uri="{FF2B5EF4-FFF2-40B4-BE49-F238E27FC236}">
                  <a16:creationId xmlns:a16="http://schemas.microsoft.com/office/drawing/2014/main" id="{2A6C59D5-51BD-484C-B07B-1D998989D66C}"/>
                </a:ext>
              </a:extLst>
            </p:cNvPr>
            <p:cNvSpPr/>
            <p:nvPr/>
          </p:nvSpPr>
          <p:spPr>
            <a:xfrm>
              <a:off x="4425875" y="1367150"/>
              <a:ext cx="179550" cy="5150"/>
            </a:xfrm>
            <a:custGeom>
              <a:avLst/>
              <a:gdLst/>
              <a:ahLst/>
              <a:cxnLst/>
              <a:rect l="l" t="t" r="r" b="b"/>
              <a:pathLst>
                <a:path w="7182" h="206" extrusionOk="0">
                  <a:moveTo>
                    <a:pt x="4788" y="1"/>
                  </a:moveTo>
                  <a:cubicBezTo>
                    <a:pt x="4389" y="1"/>
                    <a:pt x="3990" y="7"/>
                    <a:pt x="3591" y="21"/>
                  </a:cubicBezTo>
                  <a:cubicBezTo>
                    <a:pt x="3384" y="18"/>
                    <a:pt x="3177" y="16"/>
                    <a:pt x="2970" y="16"/>
                  </a:cubicBezTo>
                  <a:cubicBezTo>
                    <a:pt x="1978" y="16"/>
                    <a:pt x="988" y="57"/>
                    <a:pt x="1" y="142"/>
                  </a:cubicBezTo>
                  <a:cubicBezTo>
                    <a:pt x="5" y="185"/>
                    <a:pt x="920" y="206"/>
                    <a:pt x="2222" y="206"/>
                  </a:cubicBezTo>
                  <a:cubicBezTo>
                    <a:pt x="2644" y="206"/>
                    <a:pt x="3106" y="203"/>
                    <a:pt x="3591" y="199"/>
                  </a:cubicBezTo>
                  <a:cubicBezTo>
                    <a:pt x="5573" y="182"/>
                    <a:pt x="7181" y="131"/>
                    <a:pt x="7181" y="84"/>
                  </a:cubicBezTo>
                  <a:cubicBezTo>
                    <a:pt x="6385" y="28"/>
                    <a:pt x="5586" y="1"/>
                    <a:pt x="478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1" name="Google Shape;4524;p109">
              <a:extLst>
                <a:ext uri="{FF2B5EF4-FFF2-40B4-BE49-F238E27FC236}">
                  <a16:creationId xmlns:a16="http://schemas.microsoft.com/office/drawing/2014/main" id="{EB8C79EB-869C-4BE0-8E4D-69B7EB64C5F0}"/>
                </a:ext>
              </a:extLst>
            </p:cNvPr>
            <p:cNvSpPr/>
            <p:nvPr/>
          </p:nvSpPr>
          <p:spPr>
            <a:xfrm>
              <a:off x="4426275" y="1413500"/>
              <a:ext cx="179575" cy="4725"/>
            </a:xfrm>
            <a:custGeom>
              <a:avLst/>
              <a:gdLst/>
              <a:ahLst/>
              <a:cxnLst/>
              <a:rect l="l" t="t" r="r" b="b"/>
              <a:pathLst>
                <a:path w="7183" h="189" extrusionOk="0">
                  <a:moveTo>
                    <a:pt x="2981" y="0"/>
                  </a:moveTo>
                  <a:cubicBezTo>
                    <a:pt x="1986" y="0"/>
                    <a:pt x="993" y="42"/>
                    <a:pt x="1" y="127"/>
                  </a:cubicBezTo>
                  <a:cubicBezTo>
                    <a:pt x="1" y="183"/>
                    <a:pt x="1610" y="183"/>
                    <a:pt x="3592" y="183"/>
                  </a:cubicBezTo>
                  <a:cubicBezTo>
                    <a:pt x="3796" y="187"/>
                    <a:pt x="4000" y="189"/>
                    <a:pt x="4204" y="189"/>
                  </a:cubicBezTo>
                  <a:cubicBezTo>
                    <a:pt x="5198" y="189"/>
                    <a:pt x="6192" y="147"/>
                    <a:pt x="7182" y="63"/>
                  </a:cubicBezTo>
                  <a:cubicBezTo>
                    <a:pt x="7182" y="27"/>
                    <a:pt x="6145" y="0"/>
                    <a:pt x="4710" y="0"/>
                  </a:cubicBezTo>
                  <a:cubicBezTo>
                    <a:pt x="4358" y="0"/>
                    <a:pt x="3983" y="2"/>
                    <a:pt x="3592" y="5"/>
                  </a:cubicBezTo>
                  <a:cubicBezTo>
                    <a:pt x="3389" y="2"/>
                    <a:pt x="3185" y="0"/>
                    <a:pt x="29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2" name="Google Shape;4525;p109">
              <a:extLst>
                <a:ext uri="{FF2B5EF4-FFF2-40B4-BE49-F238E27FC236}">
                  <a16:creationId xmlns:a16="http://schemas.microsoft.com/office/drawing/2014/main" id="{C7061AD5-3E79-4854-A749-B335BE40E167}"/>
                </a:ext>
              </a:extLst>
            </p:cNvPr>
            <p:cNvSpPr/>
            <p:nvPr/>
          </p:nvSpPr>
          <p:spPr>
            <a:xfrm>
              <a:off x="2972925" y="1316975"/>
              <a:ext cx="147125" cy="151675"/>
            </a:xfrm>
            <a:custGeom>
              <a:avLst/>
              <a:gdLst/>
              <a:ahLst/>
              <a:cxnLst/>
              <a:rect l="l" t="t" r="r" b="b"/>
              <a:pathLst>
                <a:path w="5885" h="6067" extrusionOk="0">
                  <a:moveTo>
                    <a:pt x="94" y="5768"/>
                  </a:moveTo>
                  <a:lnTo>
                    <a:pt x="94" y="5790"/>
                  </a:lnTo>
                  <a:cubicBezTo>
                    <a:pt x="89" y="5866"/>
                    <a:pt x="89" y="5944"/>
                    <a:pt x="94" y="6021"/>
                  </a:cubicBezTo>
                  <a:cubicBezTo>
                    <a:pt x="101" y="5936"/>
                    <a:pt x="101" y="5852"/>
                    <a:pt x="94" y="5768"/>
                  </a:cubicBezTo>
                  <a:close/>
                  <a:moveTo>
                    <a:pt x="2854" y="0"/>
                  </a:moveTo>
                  <a:cubicBezTo>
                    <a:pt x="2712" y="0"/>
                    <a:pt x="2571" y="46"/>
                    <a:pt x="2455" y="133"/>
                  </a:cubicBezTo>
                  <a:cubicBezTo>
                    <a:pt x="2305" y="265"/>
                    <a:pt x="2208" y="385"/>
                    <a:pt x="2082" y="506"/>
                  </a:cubicBezTo>
                  <a:lnTo>
                    <a:pt x="1392" y="1212"/>
                  </a:lnTo>
                  <a:cubicBezTo>
                    <a:pt x="955" y="1679"/>
                    <a:pt x="531" y="2063"/>
                    <a:pt x="169" y="2506"/>
                  </a:cubicBezTo>
                  <a:cubicBezTo>
                    <a:pt x="63" y="2755"/>
                    <a:pt x="28" y="3030"/>
                    <a:pt x="65" y="3298"/>
                  </a:cubicBezTo>
                  <a:lnTo>
                    <a:pt x="65" y="3993"/>
                  </a:lnTo>
                  <a:cubicBezTo>
                    <a:pt x="94" y="4411"/>
                    <a:pt x="94" y="4831"/>
                    <a:pt x="94" y="5101"/>
                  </a:cubicBezTo>
                  <a:lnTo>
                    <a:pt x="94" y="3286"/>
                  </a:lnTo>
                  <a:cubicBezTo>
                    <a:pt x="61" y="3044"/>
                    <a:pt x="95" y="2798"/>
                    <a:pt x="191" y="2573"/>
                  </a:cubicBezTo>
                  <a:cubicBezTo>
                    <a:pt x="519" y="2183"/>
                    <a:pt x="979" y="1769"/>
                    <a:pt x="1415" y="1315"/>
                  </a:cubicBezTo>
                  <a:lnTo>
                    <a:pt x="2104" y="615"/>
                  </a:lnTo>
                  <a:cubicBezTo>
                    <a:pt x="2225" y="501"/>
                    <a:pt x="2352" y="362"/>
                    <a:pt x="2466" y="265"/>
                  </a:cubicBezTo>
                  <a:cubicBezTo>
                    <a:pt x="2553" y="200"/>
                    <a:pt x="2658" y="166"/>
                    <a:pt x="2765" y="166"/>
                  </a:cubicBezTo>
                  <a:cubicBezTo>
                    <a:pt x="2809" y="166"/>
                    <a:pt x="2854" y="172"/>
                    <a:pt x="2898" y="184"/>
                  </a:cubicBezTo>
                  <a:cubicBezTo>
                    <a:pt x="3052" y="214"/>
                    <a:pt x="3155" y="345"/>
                    <a:pt x="3294" y="477"/>
                  </a:cubicBezTo>
                  <a:lnTo>
                    <a:pt x="3684" y="868"/>
                  </a:lnTo>
                  <a:lnTo>
                    <a:pt x="4500" y="1673"/>
                  </a:lnTo>
                  <a:lnTo>
                    <a:pt x="5344" y="2506"/>
                  </a:lnTo>
                  <a:cubicBezTo>
                    <a:pt x="5501" y="2603"/>
                    <a:pt x="5601" y="2769"/>
                    <a:pt x="5614" y="2954"/>
                  </a:cubicBezTo>
                  <a:lnTo>
                    <a:pt x="5614" y="5888"/>
                  </a:lnTo>
                  <a:lnTo>
                    <a:pt x="3850" y="5888"/>
                  </a:lnTo>
                  <a:lnTo>
                    <a:pt x="3850" y="4350"/>
                  </a:lnTo>
                  <a:cubicBezTo>
                    <a:pt x="3849" y="4049"/>
                    <a:pt x="3630" y="3794"/>
                    <a:pt x="3333" y="3746"/>
                  </a:cubicBezTo>
                  <a:lnTo>
                    <a:pt x="2598" y="3746"/>
                  </a:lnTo>
                  <a:cubicBezTo>
                    <a:pt x="2338" y="3778"/>
                    <a:pt x="2127" y="3972"/>
                    <a:pt x="2076" y="4228"/>
                  </a:cubicBezTo>
                  <a:lnTo>
                    <a:pt x="2076" y="5980"/>
                  </a:lnTo>
                  <a:lnTo>
                    <a:pt x="570" y="6021"/>
                  </a:lnTo>
                  <a:lnTo>
                    <a:pt x="1" y="6021"/>
                  </a:lnTo>
                  <a:cubicBezTo>
                    <a:pt x="36" y="6031"/>
                    <a:pt x="73" y="6036"/>
                    <a:pt x="110" y="6038"/>
                  </a:cubicBezTo>
                  <a:lnTo>
                    <a:pt x="2293" y="6038"/>
                  </a:lnTo>
                  <a:lnTo>
                    <a:pt x="2293" y="4269"/>
                  </a:lnTo>
                  <a:cubicBezTo>
                    <a:pt x="2336" y="4071"/>
                    <a:pt x="2500" y="3923"/>
                    <a:pt x="2701" y="3901"/>
                  </a:cubicBezTo>
                  <a:lnTo>
                    <a:pt x="3396" y="3901"/>
                  </a:lnTo>
                  <a:cubicBezTo>
                    <a:pt x="3620" y="3938"/>
                    <a:pt x="3784" y="4134"/>
                    <a:pt x="3781" y="4361"/>
                  </a:cubicBezTo>
                  <a:lnTo>
                    <a:pt x="3781" y="5888"/>
                  </a:lnTo>
                  <a:lnTo>
                    <a:pt x="3764" y="5888"/>
                  </a:lnTo>
                  <a:lnTo>
                    <a:pt x="3781" y="5906"/>
                  </a:lnTo>
                  <a:lnTo>
                    <a:pt x="3781" y="6066"/>
                  </a:lnTo>
                  <a:lnTo>
                    <a:pt x="5884" y="6066"/>
                  </a:lnTo>
                  <a:lnTo>
                    <a:pt x="5884" y="2954"/>
                  </a:lnTo>
                  <a:cubicBezTo>
                    <a:pt x="5867" y="2724"/>
                    <a:pt x="5749" y="2514"/>
                    <a:pt x="5563" y="2379"/>
                  </a:cubicBezTo>
                  <a:lnTo>
                    <a:pt x="4718" y="1546"/>
                  </a:lnTo>
                  <a:lnTo>
                    <a:pt x="3896" y="747"/>
                  </a:lnTo>
                  <a:lnTo>
                    <a:pt x="3500" y="357"/>
                  </a:lnTo>
                  <a:cubicBezTo>
                    <a:pt x="3379" y="204"/>
                    <a:pt x="3214" y="87"/>
                    <a:pt x="3029" y="23"/>
                  </a:cubicBezTo>
                  <a:cubicBezTo>
                    <a:pt x="2971" y="8"/>
                    <a:pt x="2913" y="0"/>
                    <a:pt x="285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3" name="Google Shape;4526;p109">
              <a:extLst>
                <a:ext uri="{FF2B5EF4-FFF2-40B4-BE49-F238E27FC236}">
                  <a16:creationId xmlns:a16="http://schemas.microsoft.com/office/drawing/2014/main" id="{E3EAAC99-21D9-4CE0-9748-391316ABB5DF}"/>
                </a:ext>
              </a:extLst>
            </p:cNvPr>
            <p:cNvSpPr/>
            <p:nvPr/>
          </p:nvSpPr>
          <p:spPr>
            <a:xfrm>
              <a:off x="4597275" y="4219050"/>
              <a:ext cx="625325" cy="624500"/>
            </a:xfrm>
            <a:custGeom>
              <a:avLst/>
              <a:gdLst/>
              <a:ahLst/>
              <a:cxnLst/>
              <a:rect l="l" t="t" r="r" b="b"/>
              <a:pathLst>
                <a:path w="25013" h="24980" extrusionOk="0">
                  <a:moveTo>
                    <a:pt x="21709" y="0"/>
                  </a:moveTo>
                  <a:cubicBezTo>
                    <a:pt x="21698" y="0"/>
                    <a:pt x="21688" y="1"/>
                    <a:pt x="21677" y="1"/>
                  </a:cubicBezTo>
                  <a:lnTo>
                    <a:pt x="3088" y="186"/>
                  </a:lnTo>
                  <a:cubicBezTo>
                    <a:pt x="1369" y="203"/>
                    <a:pt x="0" y="1601"/>
                    <a:pt x="16" y="3318"/>
                  </a:cubicBezTo>
                  <a:lnTo>
                    <a:pt x="201" y="21908"/>
                  </a:lnTo>
                  <a:cubicBezTo>
                    <a:pt x="218" y="23616"/>
                    <a:pt x="1599" y="24980"/>
                    <a:pt x="3303" y="24980"/>
                  </a:cubicBezTo>
                  <a:cubicBezTo>
                    <a:pt x="3314" y="24980"/>
                    <a:pt x="3324" y="24980"/>
                    <a:pt x="3335" y="24980"/>
                  </a:cubicBezTo>
                  <a:lnTo>
                    <a:pt x="21924" y="24794"/>
                  </a:lnTo>
                  <a:cubicBezTo>
                    <a:pt x="23643" y="24777"/>
                    <a:pt x="25012" y="23380"/>
                    <a:pt x="24995" y="21662"/>
                  </a:cubicBezTo>
                  <a:lnTo>
                    <a:pt x="24810" y="3072"/>
                  </a:lnTo>
                  <a:cubicBezTo>
                    <a:pt x="24793" y="1365"/>
                    <a:pt x="23412" y="0"/>
                    <a:pt x="2170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4" name="Google Shape;4527;p109">
              <a:extLst>
                <a:ext uri="{FF2B5EF4-FFF2-40B4-BE49-F238E27FC236}">
                  <a16:creationId xmlns:a16="http://schemas.microsoft.com/office/drawing/2014/main" id="{AE2619D7-6DE4-4EC9-9F95-99B693E7D17E}"/>
                </a:ext>
              </a:extLst>
            </p:cNvPr>
            <p:cNvSpPr/>
            <p:nvPr/>
          </p:nvSpPr>
          <p:spPr>
            <a:xfrm>
              <a:off x="4750000" y="4378800"/>
              <a:ext cx="330625" cy="324325"/>
            </a:xfrm>
            <a:custGeom>
              <a:avLst/>
              <a:gdLst/>
              <a:ahLst/>
              <a:cxnLst/>
              <a:rect l="l" t="t" r="r" b="b"/>
              <a:pathLst>
                <a:path w="13225" h="12973" extrusionOk="0">
                  <a:moveTo>
                    <a:pt x="0" y="5349"/>
                  </a:moveTo>
                  <a:lnTo>
                    <a:pt x="44" y="5384"/>
                  </a:lnTo>
                  <a:lnTo>
                    <a:pt x="44" y="5384"/>
                  </a:lnTo>
                  <a:lnTo>
                    <a:pt x="51" y="5382"/>
                  </a:lnTo>
                  <a:lnTo>
                    <a:pt x="51" y="5382"/>
                  </a:lnTo>
                  <a:lnTo>
                    <a:pt x="0" y="5349"/>
                  </a:lnTo>
                  <a:close/>
                  <a:moveTo>
                    <a:pt x="44" y="5384"/>
                  </a:moveTo>
                  <a:lnTo>
                    <a:pt x="0" y="5395"/>
                  </a:lnTo>
                  <a:cubicBezTo>
                    <a:pt x="17" y="5393"/>
                    <a:pt x="34" y="5391"/>
                    <a:pt x="51" y="5388"/>
                  </a:cubicBezTo>
                  <a:lnTo>
                    <a:pt x="51" y="5388"/>
                  </a:lnTo>
                  <a:lnTo>
                    <a:pt x="259" y="5550"/>
                  </a:lnTo>
                  <a:lnTo>
                    <a:pt x="900" y="6079"/>
                  </a:lnTo>
                  <a:lnTo>
                    <a:pt x="900" y="6079"/>
                  </a:lnTo>
                  <a:lnTo>
                    <a:pt x="270" y="5522"/>
                  </a:lnTo>
                  <a:lnTo>
                    <a:pt x="60" y="5387"/>
                  </a:lnTo>
                  <a:lnTo>
                    <a:pt x="60" y="5387"/>
                  </a:lnTo>
                  <a:cubicBezTo>
                    <a:pt x="57" y="5388"/>
                    <a:pt x="54" y="5388"/>
                    <a:pt x="51" y="5388"/>
                  </a:cubicBezTo>
                  <a:lnTo>
                    <a:pt x="51" y="5388"/>
                  </a:lnTo>
                  <a:lnTo>
                    <a:pt x="44" y="5384"/>
                  </a:lnTo>
                  <a:close/>
                  <a:moveTo>
                    <a:pt x="10097" y="7764"/>
                  </a:moveTo>
                  <a:cubicBezTo>
                    <a:pt x="10098" y="7764"/>
                    <a:pt x="10097" y="7770"/>
                    <a:pt x="10094" y="7788"/>
                  </a:cubicBezTo>
                  <a:lnTo>
                    <a:pt x="10094" y="7788"/>
                  </a:lnTo>
                  <a:cubicBezTo>
                    <a:pt x="10092" y="7790"/>
                    <a:pt x="10091" y="7791"/>
                    <a:pt x="10090" y="7791"/>
                  </a:cubicBezTo>
                  <a:cubicBezTo>
                    <a:pt x="10086" y="7791"/>
                    <a:pt x="10094" y="7764"/>
                    <a:pt x="10097" y="7764"/>
                  </a:cubicBezTo>
                  <a:close/>
                  <a:moveTo>
                    <a:pt x="6113" y="1"/>
                  </a:moveTo>
                  <a:lnTo>
                    <a:pt x="6027" y="225"/>
                  </a:lnTo>
                  <a:lnTo>
                    <a:pt x="4348" y="4371"/>
                  </a:lnTo>
                  <a:lnTo>
                    <a:pt x="1120" y="5125"/>
                  </a:lnTo>
                  <a:lnTo>
                    <a:pt x="276" y="5326"/>
                  </a:lnTo>
                  <a:lnTo>
                    <a:pt x="51" y="5382"/>
                  </a:lnTo>
                  <a:lnTo>
                    <a:pt x="51" y="5382"/>
                  </a:lnTo>
                  <a:lnTo>
                    <a:pt x="60" y="5387"/>
                  </a:lnTo>
                  <a:lnTo>
                    <a:pt x="60" y="5387"/>
                  </a:lnTo>
                  <a:cubicBezTo>
                    <a:pt x="148" y="5375"/>
                    <a:pt x="236" y="5359"/>
                    <a:pt x="323" y="5337"/>
                  </a:cubicBezTo>
                  <a:lnTo>
                    <a:pt x="1201" y="5170"/>
                  </a:lnTo>
                  <a:lnTo>
                    <a:pt x="4436" y="4533"/>
                  </a:lnTo>
                  <a:lnTo>
                    <a:pt x="4481" y="4533"/>
                  </a:lnTo>
                  <a:lnTo>
                    <a:pt x="4481" y="4487"/>
                  </a:lnTo>
                  <a:lnTo>
                    <a:pt x="6116" y="537"/>
                  </a:lnTo>
                  <a:lnTo>
                    <a:pt x="8244" y="4234"/>
                  </a:lnTo>
                  <a:lnTo>
                    <a:pt x="8279" y="4298"/>
                  </a:lnTo>
                  <a:lnTo>
                    <a:pt x="8354" y="4298"/>
                  </a:lnTo>
                  <a:lnTo>
                    <a:pt x="12553" y="4630"/>
                  </a:lnTo>
                  <a:lnTo>
                    <a:pt x="12553" y="4630"/>
                  </a:lnTo>
                  <a:lnTo>
                    <a:pt x="11265" y="6061"/>
                  </a:lnTo>
                  <a:lnTo>
                    <a:pt x="10507" y="6911"/>
                  </a:lnTo>
                  <a:lnTo>
                    <a:pt x="10123" y="7337"/>
                  </a:lnTo>
                  <a:lnTo>
                    <a:pt x="9933" y="7555"/>
                  </a:lnTo>
                  <a:lnTo>
                    <a:pt x="9836" y="7658"/>
                  </a:lnTo>
                  <a:lnTo>
                    <a:pt x="9783" y="7716"/>
                  </a:lnTo>
                  <a:lnTo>
                    <a:pt x="9783" y="7744"/>
                  </a:lnTo>
                  <a:cubicBezTo>
                    <a:pt x="9765" y="7814"/>
                    <a:pt x="9754" y="7852"/>
                    <a:pt x="9748" y="7873"/>
                  </a:cubicBezTo>
                  <a:lnTo>
                    <a:pt x="9748" y="7873"/>
                  </a:lnTo>
                  <a:cubicBezTo>
                    <a:pt x="9748" y="7870"/>
                    <a:pt x="9747" y="7869"/>
                    <a:pt x="9747" y="7869"/>
                  </a:cubicBezTo>
                  <a:cubicBezTo>
                    <a:pt x="9744" y="7869"/>
                    <a:pt x="9739" y="7892"/>
                    <a:pt x="9740" y="7892"/>
                  </a:cubicBezTo>
                  <a:cubicBezTo>
                    <a:pt x="9741" y="7892"/>
                    <a:pt x="9743" y="7887"/>
                    <a:pt x="9748" y="7873"/>
                  </a:cubicBezTo>
                  <a:lnTo>
                    <a:pt x="9748" y="7873"/>
                  </a:lnTo>
                  <a:cubicBezTo>
                    <a:pt x="9748" y="7875"/>
                    <a:pt x="9749" y="7878"/>
                    <a:pt x="9749" y="7883"/>
                  </a:cubicBezTo>
                  <a:cubicBezTo>
                    <a:pt x="10092" y="9289"/>
                    <a:pt x="10425" y="10655"/>
                    <a:pt x="10748" y="11980"/>
                  </a:cubicBezTo>
                  <a:lnTo>
                    <a:pt x="10748" y="11980"/>
                  </a:lnTo>
                  <a:lnTo>
                    <a:pt x="6882" y="10284"/>
                  </a:lnTo>
                  <a:lnTo>
                    <a:pt x="6820" y="10249"/>
                  </a:lnTo>
                  <a:lnTo>
                    <a:pt x="6756" y="10289"/>
                  </a:lnTo>
                  <a:lnTo>
                    <a:pt x="3127" y="12539"/>
                  </a:lnTo>
                  <a:lnTo>
                    <a:pt x="3127" y="12539"/>
                  </a:lnTo>
                  <a:cubicBezTo>
                    <a:pt x="3283" y="10932"/>
                    <a:pt x="3418" y="9494"/>
                    <a:pt x="3534" y="8290"/>
                  </a:cubicBezTo>
                  <a:lnTo>
                    <a:pt x="3534" y="8244"/>
                  </a:lnTo>
                  <a:lnTo>
                    <a:pt x="3500" y="8215"/>
                  </a:lnTo>
                  <a:lnTo>
                    <a:pt x="955" y="6125"/>
                  </a:lnTo>
                  <a:lnTo>
                    <a:pt x="900" y="6079"/>
                  </a:lnTo>
                  <a:lnTo>
                    <a:pt x="900" y="6079"/>
                  </a:lnTo>
                  <a:lnTo>
                    <a:pt x="919" y="6096"/>
                  </a:lnTo>
                  <a:lnTo>
                    <a:pt x="3408" y="8286"/>
                  </a:lnTo>
                  <a:lnTo>
                    <a:pt x="3408" y="8286"/>
                  </a:lnTo>
                  <a:cubicBezTo>
                    <a:pt x="3273" y="9518"/>
                    <a:pt x="3111" y="10986"/>
                    <a:pt x="2932" y="12660"/>
                  </a:cubicBezTo>
                  <a:lnTo>
                    <a:pt x="2932" y="12660"/>
                  </a:lnTo>
                  <a:lnTo>
                    <a:pt x="2919" y="12668"/>
                  </a:lnTo>
                  <a:lnTo>
                    <a:pt x="2930" y="12675"/>
                  </a:lnTo>
                  <a:lnTo>
                    <a:pt x="2930" y="12675"/>
                  </a:lnTo>
                  <a:cubicBezTo>
                    <a:pt x="2928" y="12693"/>
                    <a:pt x="2926" y="12712"/>
                    <a:pt x="2924" y="12731"/>
                  </a:cubicBezTo>
                  <a:lnTo>
                    <a:pt x="2896" y="12972"/>
                  </a:lnTo>
                  <a:lnTo>
                    <a:pt x="3102" y="12846"/>
                  </a:lnTo>
                  <a:lnTo>
                    <a:pt x="6904" y="10529"/>
                  </a:lnTo>
                  <a:lnTo>
                    <a:pt x="6904" y="10529"/>
                  </a:lnTo>
                  <a:lnTo>
                    <a:pt x="10955" y="12334"/>
                  </a:lnTo>
                  <a:lnTo>
                    <a:pt x="11226" y="12456"/>
                  </a:lnTo>
                  <a:lnTo>
                    <a:pt x="11156" y="12163"/>
                  </a:lnTo>
                  <a:cubicBezTo>
                    <a:pt x="10823" y="10772"/>
                    <a:pt x="10473" y="9326"/>
                    <a:pt x="10117" y="7853"/>
                  </a:cubicBezTo>
                  <a:lnTo>
                    <a:pt x="10117" y="7853"/>
                  </a:lnTo>
                  <a:lnTo>
                    <a:pt x="10209" y="7744"/>
                  </a:lnTo>
                  <a:lnTo>
                    <a:pt x="10404" y="7532"/>
                  </a:lnTo>
                  <a:lnTo>
                    <a:pt x="10789" y="7101"/>
                  </a:lnTo>
                  <a:lnTo>
                    <a:pt x="11547" y="6257"/>
                  </a:lnTo>
                  <a:lnTo>
                    <a:pt x="13030" y="4597"/>
                  </a:lnTo>
                  <a:lnTo>
                    <a:pt x="13225" y="4379"/>
                  </a:lnTo>
                  <a:lnTo>
                    <a:pt x="12931" y="4379"/>
                  </a:lnTo>
                  <a:lnTo>
                    <a:pt x="8500" y="4045"/>
                  </a:lnTo>
                  <a:lnTo>
                    <a:pt x="8500" y="4045"/>
                  </a:lnTo>
                  <a:lnTo>
                    <a:pt x="6239" y="214"/>
                  </a:lnTo>
                  <a:lnTo>
                    <a:pt x="6113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5" name="Google Shape;4528;p109">
              <a:extLst>
                <a:ext uri="{FF2B5EF4-FFF2-40B4-BE49-F238E27FC236}">
                  <a16:creationId xmlns:a16="http://schemas.microsoft.com/office/drawing/2014/main" id="{2FD70496-BF7A-40F5-A1EC-4FCFEF56D6A4}"/>
                </a:ext>
              </a:extLst>
            </p:cNvPr>
            <p:cNvSpPr/>
            <p:nvPr/>
          </p:nvSpPr>
          <p:spPr>
            <a:xfrm>
              <a:off x="1933475" y="4316900"/>
              <a:ext cx="393225" cy="1082750"/>
            </a:xfrm>
            <a:custGeom>
              <a:avLst/>
              <a:gdLst/>
              <a:ahLst/>
              <a:cxnLst/>
              <a:rect l="l" t="t" r="r" b="b"/>
              <a:pathLst>
                <a:path w="15729" h="43310" extrusionOk="0">
                  <a:moveTo>
                    <a:pt x="11196" y="1"/>
                  </a:moveTo>
                  <a:lnTo>
                    <a:pt x="0" y="5861"/>
                  </a:lnTo>
                  <a:lnTo>
                    <a:pt x="7859" y="43309"/>
                  </a:lnTo>
                  <a:lnTo>
                    <a:pt x="15729" y="43309"/>
                  </a:lnTo>
                  <a:lnTo>
                    <a:pt x="11196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6" name="Google Shape;4529;p109">
              <a:extLst>
                <a:ext uri="{FF2B5EF4-FFF2-40B4-BE49-F238E27FC236}">
                  <a16:creationId xmlns:a16="http://schemas.microsoft.com/office/drawing/2014/main" id="{9F804387-5C09-4F97-9473-A809BDEBD281}"/>
                </a:ext>
              </a:extLst>
            </p:cNvPr>
            <p:cNvSpPr/>
            <p:nvPr/>
          </p:nvSpPr>
          <p:spPr>
            <a:xfrm>
              <a:off x="1065625" y="3782950"/>
              <a:ext cx="831675" cy="1479525"/>
            </a:xfrm>
            <a:custGeom>
              <a:avLst/>
              <a:gdLst/>
              <a:ahLst/>
              <a:cxnLst/>
              <a:rect l="l" t="t" r="r" b="b"/>
              <a:pathLst>
                <a:path w="33267" h="59181" extrusionOk="0">
                  <a:moveTo>
                    <a:pt x="17613" y="1"/>
                  </a:moveTo>
                  <a:lnTo>
                    <a:pt x="20532" y="25219"/>
                  </a:lnTo>
                  <a:lnTo>
                    <a:pt x="0" y="53827"/>
                  </a:lnTo>
                  <a:lnTo>
                    <a:pt x="4187" y="59180"/>
                  </a:lnTo>
                  <a:lnTo>
                    <a:pt x="26988" y="35479"/>
                  </a:lnTo>
                  <a:lnTo>
                    <a:pt x="31739" y="30378"/>
                  </a:lnTo>
                  <a:cubicBezTo>
                    <a:pt x="32749" y="29291"/>
                    <a:pt x="33266" y="27837"/>
                    <a:pt x="33168" y="26356"/>
                  </a:cubicBezTo>
                  <a:lnTo>
                    <a:pt x="31342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7" name="Google Shape;4530;p109">
              <a:extLst>
                <a:ext uri="{FF2B5EF4-FFF2-40B4-BE49-F238E27FC236}">
                  <a16:creationId xmlns:a16="http://schemas.microsoft.com/office/drawing/2014/main" id="{B5B9AC91-32FC-45AA-821E-64FD7C33978F}"/>
                </a:ext>
              </a:extLst>
            </p:cNvPr>
            <p:cNvSpPr/>
            <p:nvPr/>
          </p:nvSpPr>
          <p:spPr>
            <a:xfrm>
              <a:off x="1580500" y="4214075"/>
              <a:ext cx="318300" cy="624900"/>
            </a:xfrm>
            <a:custGeom>
              <a:avLst/>
              <a:gdLst/>
              <a:ahLst/>
              <a:cxnLst/>
              <a:rect l="l" t="t" r="r" b="b"/>
              <a:pathLst>
                <a:path w="12732" h="24996" extrusionOk="0">
                  <a:moveTo>
                    <a:pt x="11351" y="1"/>
                  </a:moveTo>
                  <a:lnTo>
                    <a:pt x="11351" y="1"/>
                  </a:lnTo>
                  <a:cubicBezTo>
                    <a:pt x="11357" y="109"/>
                    <a:pt x="11381" y="216"/>
                    <a:pt x="11420" y="317"/>
                  </a:cubicBezTo>
                  <a:lnTo>
                    <a:pt x="11593" y="1173"/>
                  </a:lnTo>
                  <a:cubicBezTo>
                    <a:pt x="11758" y="1908"/>
                    <a:pt x="11972" y="2982"/>
                    <a:pt x="12167" y="4315"/>
                  </a:cubicBezTo>
                  <a:cubicBezTo>
                    <a:pt x="12406" y="5871"/>
                    <a:pt x="12507" y="7446"/>
                    <a:pt x="12465" y="9019"/>
                  </a:cubicBezTo>
                  <a:cubicBezTo>
                    <a:pt x="12439" y="9937"/>
                    <a:pt x="12259" y="10845"/>
                    <a:pt x="11931" y="11703"/>
                  </a:cubicBezTo>
                  <a:cubicBezTo>
                    <a:pt x="11497" y="12595"/>
                    <a:pt x="10914" y="13406"/>
                    <a:pt x="10209" y="14104"/>
                  </a:cubicBezTo>
                  <a:cubicBezTo>
                    <a:pt x="7388" y="17084"/>
                    <a:pt x="4832" y="19772"/>
                    <a:pt x="2941" y="21766"/>
                  </a:cubicBezTo>
                  <a:lnTo>
                    <a:pt x="763" y="24110"/>
                  </a:lnTo>
                  <a:lnTo>
                    <a:pt x="189" y="24759"/>
                  </a:lnTo>
                  <a:cubicBezTo>
                    <a:pt x="118" y="24830"/>
                    <a:pt x="54" y="24910"/>
                    <a:pt x="0" y="24994"/>
                  </a:cubicBezTo>
                  <a:cubicBezTo>
                    <a:pt x="1" y="24995"/>
                    <a:pt x="2" y="24996"/>
                    <a:pt x="3" y="24996"/>
                  </a:cubicBezTo>
                  <a:cubicBezTo>
                    <a:pt x="19" y="24996"/>
                    <a:pt x="97" y="24927"/>
                    <a:pt x="230" y="24799"/>
                  </a:cubicBezTo>
                  <a:lnTo>
                    <a:pt x="851" y="24191"/>
                  </a:lnTo>
                  <a:lnTo>
                    <a:pt x="3102" y="21893"/>
                  </a:lnTo>
                  <a:cubicBezTo>
                    <a:pt x="4987" y="19956"/>
                    <a:pt x="7566" y="17280"/>
                    <a:pt x="10438" y="14293"/>
                  </a:cubicBezTo>
                  <a:cubicBezTo>
                    <a:pt x="11147" y="13565"/>
                    <a:pt x="11730" y="12725"/>
                    <a:pt x="12161" y="11806"/>
                  </a:cubicBezTo>
                  <a:cubicBezTo>
                    <a:pt x="12498" y="10912"/>
                    <a:pt x="12681" y="9969"/>
                    <a:pt x="12701" y="9014"/>
                  </a:cubicBezTo>
                  <a:cubicBezTo>
                    <a:pt x="12731" y="7424"/>
                    <a:pt x="12609" y="5835"/>
                    <a:pt x="12333" y="4270"/>
                  </a:cubicBezTo>
                  <a:cubicBezTo>
                    <a:pt x="12115" y="2931"/>
                    <a:pt x="11868" y="1862"/>
                    <a:pt x="11684" y="1127"/>
                  </a:cubicBezTo>
                  <a:cubicBezTo>
                    <a:pt x="11592" y="759"/>
                    <a:pt x="11512" y="478"/>
                    <a:pt x="11454" y="288"/>
                  </a:cubicBezTo>
                  <a:cubicBezTo>
                    <a:pt x="11432" y="189"/>
                    <a:pt x="11398" y="92"/>
                    <a:pt x="11351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8" name="Google Shape;4531;p109">
              <a:extLst>
                <a:ext uri="{FF2B5EF4-FFF2-40B4-BE49-F238E27FC236}">
                  <a16:creationId xmlns:a16="http://schemas.microsoft.com/office/drawing/2014/main" id="{443E984A-A0C6-4102-940E-22EF2998FA85}"/>
                </a:ext>
              </a:extLst>
            </p:cNvPr>
            <p:cNvSpPr/>
            <p:nvPr/>
          </p:nvSpPr>
          <p:spPr>
            <a:xfrm>
              <a:off x="2388575" y="2671025"/>
              <a:ext cx="382325" cy="285025"/>
            </a:xfrm>
            <a:custGeom>
              <a:avLst/>
              <a:gdLst/>
              <a:ahLst/>
              <a:cxnLst/>
              <a:rect l="l" t="t" r="r" b="b"/>
              <a:pathLst>
                <a:path w="15293" h="11401" extrusionOk="0">
                  <a:moveTo>
                    <a:pt x="6509" y="0"/>
                  </a:moveTo>
                  <a:cubicBezTo>
                    <a:pt x="6441" y="0"/>
                    <a:pt x="6372" y="12"/>
                    <a:pt x="6305" y="35"/>
                  </a:cubicBezTo>
                  <a:cubicBezTo>
                    <a:pt x="6069" y="119"/>
                    <a:pt x="5907" y="335"/>
                    <a:pt x="5895" y="584"/>
                  </a:cubicBezTo>
                  <a:cubicBezTo>
                    <a:pt x="5892" y="627"/>
                    <a:pt x="5892" y="668"/>
                    <a:pt x="5895" y="710"/>
                  </a:cubicBezTo>
                  <a:cubicBezTo>
                    <a:pt x="5737" y="1256"/>
                    <a:pt x="5526" y="1786"/>
                    <a:pt x="5263" y="2290"/>
                  </a:cubicBezTo>
                  <a:cubicBezTo>
                    <a:pt x="5034" y="2744"/>
                    <a:pt x="4731" y="3158"/>
                    <a:pt x="4366" y="3514"/>
                  </a:cubicBezTo>
                  <a:cubicBezTo>
                    <a:pt x="3953" y="3916"/>
                    <a:pt x="3580" y="4249"/>
                    <a:pt x="3258" y="4519"/>
                  </a:cubicBezTo>
                  <a:lnTo>
                    <a:pt x="1" y="5817"/>
                  </a:lnTo>
                  <a:lnTo>
                    <a:pt x="2954" y="11401"/>
                  </a:lnTo>
                  <a:lnTo>
                    <a:pt x="5062" y="10993"/>
                  </a:lnTo>
                  <a:lnTo>
                    <a:pt x="5705" y="10602"/>
                  </a:lnTo>
                  <a:lnTo>
                    <a:pt x="5947" y="10568"/>
                  </a:lnTo>
                  <a:cubicBezTo>
                    <a:pt x="7900" y="10291"/>
                    <a:pt x="9837" y="9909"/>
                    <a:pt x="11748" y="9419"/>
                  </a:cubicBezTo>
                  <a:cubicBezTo>
                    <a:pt x="14098" y="8695"/>
                    <a:pt x="14046" y="8477"/>
                    <a:pt x="13914" y="8218"/>
                  </a:cubicBezTo>
                  <a:cubicBezTo>
                    <a:pt x="13857" y="8099"/>
                    <a:pt x="13701" y="8051"/>
                    <a:pt x="13482" y="8051"/>
                  </a:cubicBezTo>
                  <a:cubicBezTo>
                    <a:pt x="12670" y="8051"/>
                    <a:pt x="11001" y="8702"/>
                    <a:pt x="10461" y="8702"/>
                  </a:cubicBezTo>
                  <a:cubicBezTo>
                    <a:pt x="10288" y="8702"/>
                    <a:pt x="10230" y="8636"/>
                    <a:pt x="10353" y="8460"/>
                  </a:cubicBezTo>
                  <a:cubicBezTo>
                    <a:pt x="10961" y="7586"/>
                    <a:pt x="15293" y="6782"/>
                    <a:pt x="14914" y="6058"/>
                  </a:cubicBezTo>
                  <a:cubicBezTo>
                    <a:pt x="14820" y="5881"/>
                    <a:pt x="14600" y="5808"/>
                    <a:pt x="14303" y="5808"/>
                  </a:cubicBezTo>
                  <a:cubicBezTo>
                    <a:pt x="13037" y="5808"/>
                    <a:pt x="10366" y="7131"/>
                    <a:pt x="10083" y="7247"/>
                  </a:cubicBezTo>
                  <a:cubicBezTo>
                    <a:pt x="10040" y="7265"/>
                    <a:pt x="9999" y="7273"/>
                    <a:pt x="9960" y="7273"/>
                  </a:cubicBezTo>
                  <a:cubicBezTo>
                    <a:pt x="9685" y="7273"/>
                    <a:pt x="9550" y="6871"/>
                    <a:pt x="9852" y="6771"/>
                  </a:cubicBezTo>
                  <a:cubicBezTo>
                    <a:pt x="10312" y="6611"/>
                    <a:pt x="15126" y="4806"/>
                    <a:pt x="14648" y="3899"/>
                  </a:cubicBezTo>
                  <a:cubicBezTo>
                    <a:pt x="14568" y="3743"/>
                    <a:pt x="14431" y="3689"/>
                    <a:pt x="14278" y="3689"/>
                  </a:cubicBezTo>
                  <a:cubicBezTo>
                    <a:pt x="13928" y="3689"/>
                    <a:pt x="13500" y="3973"/>
                    <a:pt x="13500" y="3973"/>
                  </a:cubicBezTo>
                  <a:cubicBezTo>
                    <a:pt x="13500" y="3973"/>
                    <a:pt x="9933" y="5616"/>
                    <a:pt x="9079" y="5616"/>
                  </a:cubicBezTo>
                  <a:cubicBezTo>
                    <a:pt x="8986" y="5616"/>
                    <a:pt x="8925" y="5596"/>
                    <a:pt x="8905" y="5553"/>
                  </a:cubicBezTo>
                  <a:cubicBezTo>
                    <a:pt x="8698" y="5110"/>
                    <a:pt x="11231" y="3829"/>
                    <a:pt x="12116" y="3450"/>
                  </a:cubicBezTo>
                  <a:cubicBezTo>
                    <a:pt x="13001" y="3071"/>
                    <a:pt x="13179" y="2520"/>
                    <a:pt x="12690" y="2261"/>
                  </a:cubicBezTo>
                  <a:cubicBezTo>
                    <a:pt x="12666" y="2247"/>
                    <a:pt x="12627" y="2241"/>
                    <a:pt x="12577" y="2241"/>
                  </a:cubicBezTo>
                  <a:cubicBezTo>
                    <a:pt x="11964" y="2241"/>
                    <a:pt x="9568" y="3181"/>
                    <a:pt x="8766" y="3537"/>
                  </a:cubicBezTo>
                  <a:cubicBezTo>
                    <a:pt x="8227" y="3776"/>
                    <a:pt x="7112" y="4292"/>
                    <a:pt x="6523" y="4292"/>
                  </a:cubicBezTo>
                  <a:cubicBezTo>
                    <a:pt x="6165" y="4292"/>
                    <a:pt x="6002" y="4100"/>
                    <a:pt x="6284" y="3537"/>
                  </a:cubicBezTo>
                  <a:cubicBezTo>
                    <a:pt x="6284" y="3537"/>
                    <a:pt x="6284" y="3484"/>
                    <a:pt x="6314" y="3462"/>
                  </a:cubicBezTo>
                  <a:cubicBezTo>
                    <a:pt x="7089" y="2008"/>
                    <a:pt x="7209" y="630"/>
                    <a:pt x="6969" y="204"/>
                  </a:cubicBezTo>
                  <a:cubicBezTo>
                    <a:pt x="6849" y="72"/>
                    <a:pt x="6681" y="0"/>
                    <a:pt x="6509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9" name="Google Shape;4532;p109">
              <a:extLst>
                <a:ext uri="{FF2B5EF4-FFF2-40B4-BE49-F238E27FC236}">
                  <a16:creationId xmlns:a16="http://schemas.microsoft.com/office/drawing/2014/main" id="{9025B9EA-BEA9-4340-B244-1AD56D07C80F}"/>
                </a:ext>
              </a:extLst>
            </p:cNvPr>
            <p:cNvSpPr/>
            <p:nvPr/>
          </p:nvSpPr>
          <p:spPr>
            <a:xfrm>
              <a:off x="1944650" y="2633925"/>
              <a:ext cx="602625" cy="464875"/>
            </a:xfrm>
            <a:custGeom>
              <a:avLst/>
              <a:gdLst/>
              <a:ahLst/>
              <a:cxnLst/>
              <a:rect l="l" t="t" r="r" b="b"/>
              <a:pathLst>
                <a:path w="24105" h="18595" extrusionOk="0">
                  <a:moveTo>
                    <a:pt x="7641" y="0"/>
                  </a:moveTo>
                  <a:lnTo>
                    <a:pt x="1" y="5779"/>
                  </a:lnTo>
                  <a:lnTo>
                    <a:pt x="2518" y="15464"/>
                  </a:lnTo>
                  <a:cubicBezTo>
                    <a:pt x="3433" y="17421"/>
                    <a:pt x="5381" y="18594"/>
                    <a:pt x="7435" y="18594"/>
                  </a:cubicBezTo>
                  <a:cubicBezTo>
                    <a:pt x="8035" y="18594"/>
                    <a:pt x="8644" y="18494"/>
                    <a:pt x="9239" y="18285"/>
                  </a:cubicBezTo>
                  <a:lnTo>
                    <a:pt x="24105" y="13045"/>
                  </a:lnTo>
                  <a:lnTo>
                    <a:pt x="21607" y="5090"/>
                  </a:lnTo>
                  <a:lnTo>
                    <a:pt x="10692" y="8686"/>
                  </a:lnTo>
                  <a:lnTo>
                    <a:pt x="7641" y="0"/>
                  </a:lnTo>
                  <a:close/>
                </a:path>
              </a:pathLst>
            </a:custGeom>
            <a:solidFill>
              <a:srgbClr val="FF9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0" name="Google Shape;4533;p109">
              <a:extLst>
                <a:ext uri="{FF2B5EF4-FFF2-40B4-BE49-F238E27FC236}">
                  <a16:creationId xmlns:a16="http://schemas.microsoft.com/office/drawing/2014/main" id="{F62C0795-5DF0-4C69-B998-2DE25E8783EA}"/>
                </a:ext>
              </a:extLst>
            </p:cNvPr>
            <p:cNvSpPr/>
            <p:nvPr/>
          </p:nvSpPr>
          <p:spPr>
            <a:xfrm>
              <a:off x="1327275" y="2306100"/>
              <a:ext cx="848350" cy="1074175"/>
            </a:xfrm>
            <a:custGeom>
              <a:avLst/>
              <a:gdLst/>
              <a:ahLst/>
              <a:cxnLst/>
              <a:rect l="l" t="t" r="r" b="b"/>
              <a:pathLst>
                <a:path w="33934" h="42967" extrusionOk="0">
                  <a:moveTo>
                    <a:pt x="20846" y="0"/>
                  </a:moveTo>
                  <a:cubicBezTo>
                    <a:pt x="20189" y="0"/>
                    <a:pt x="19803" y="113"/>
                    <a:pt x="19803" y="113"/>
                  </a:cubicBezTo>
                  <a:lnTo>
                    <a:pt x="12507" y="349"/>
                  </a:lnTo>
                  <a:lnTo>
                    <a:pt x="12507" y="371"/>
                  </a:lnTo>
                  <a:cubicBezTo>
                    <a:pt x="12507" y="371"/>
                    <a:pt x="11963" y="298"/>
                    <a:pt x="11110" y="298"/>
                  </a:cubicBezTo>
                  <a:cubicBezTo>
                    <a:pt x="7876" y="298"/>
                    <a:pt x="209" y="1341"/>
                    <a:pt x="1018" y="11338"/>
                  </a:cubicBezTo>
                  <a:cubicBezTo>
                    <a:pt x="1350" y="15549"/>
                    <a:pt x="3229" y="21563"/>
                    <a:pt x="4591" y="24912"/>
                  </a:cubicBezTo>
                  <a:cubicBezTo>
                    <a:pt x="5048" y="26042"/>
                    <a:pt x="5091" y="27297"/>
                    <a:pt x="4712" y="28457"/>
                  </a:cubicBezTo>
                  <a:cubicBezTo>
                    <a:pt x="3517" y="32196"/>
                    <a:pt x="512" y="37717"/>
                    <a:pt x="1" y="40807"/>
                  </a:cubicBezTo>
                  <a:lnTo>
                    <a:pt x="25811" y="42967"/>
                  </a:lnTo>
                  <a:lnTo>
                    <a:pt x="25736" y="21563"/>
                  </a:lnTo>
                  <a:lnTo>
                    <a:pt x="30183" y="19743"/>
                  </a:lnTo>
                  <a:lnTo>
                    <a:pt x="33934" y="18266"/>
                  </a:lnTo>
                  <a:cubicBezTo>
                    <a:pt x="30006" y="1699"/>
                    <a:pt x="23393" y="0"/>
                    <a:pt x="20846" y="0"/>
                  </a:cubicBezTo>
                  <a:close/>
                </a:path>
              </a:pathLst>
            </a:custGeom>
            <a:solidFill>
              <a:srgbClr val="EC0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1" name="Google Shape;4534;p109">
              <a:extLst>
                <a:ext uri="{FF2B5EF4-FFF2-40B4-BE49-F238E27FC236}">
                  <a16:creationId xmlns:a16="http://schemas.microsoft.com/office/drawing/2014/main" id="{DEE66B58-4768-4807-9160-E4788DD2A404}"/>
                </a:ext>
              </a:extLst>
            </p:cNvPr>
            <p:cNvSpPr/>
            <p:nvPr/>
          </p:nvSpPr>
          <p:spPr>
            <a:xfrm>
              <a:off x="1366350" y="2673825"/>
              <a:ext cx="610950" cy="679625"/>
            </a:xfrm>
            <a:custGeom>
              <a:avLst/>
              <a:gdLst/>
              <a:ahLst/>
              <a:cxnLst/>
              <a:rect l="l" t="t" r="r" b="b"/>
              <a:pathLst>
                <a:path w="24438" h="27185" extrusionOk="0">
                  <a:moveTo>
                    <a:pt x="1" y="0"/>
                  </a:moveTo>
                  <a:cubicBezTo>
                    <a:pt x="449" y="2954"/>
                    <a:pt x="1833" y="6722"/>
                    <a:pt x="3396" y="11248"/>
                  </a:cubicBezTo>
                  <a:cubicBezTo>
                    <a:pt x="3642" y="13161"/>
                    <a:pt x="2822" y="14857"/>
                    <a:pt x="1982" y="16804"/>
                  </a:cubicBezTo>
                  <a:cubicBezTo>
                    <a:pt x="1982" y="16804"/>
                    <a:pt x="5618" y="25318"/>
                    <a:pt x="9019" y="25697"/>
                  </a:cubicBezTo>
                  <a:cubicBezTo>
                    <a:pt x="11891" y="26024"/>
                    <a:pt x="18257" y="26621"/>
                    <a:pt x="24236" y="27184"/>
                  </a:cubicBezTo>
                  <a:lnTo>
                    <a:pt x="24437" y="2235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2" name="Google Shape;4535;p109">
              <a:extLst>
                <a:ext uri="{FF2B5EF4-FFF2-40B4-BE49-F238E27FC236}">
                  <a16:creationId xmlns:a16="http://schemas.microsoft.com/office/drawing/2014/main" id="{7E79901F-67CD-42E1-BEFA-C40C582008B6}"/>
                </a:ext>
              </a:extLst>
            </p:cNvPr>
            <p:cNvSpPr/>
            <p:nvPr/>
          </p:nvSpPr>
          <p:spPr>
            <a:xfrm>
              <a:off x="1262950" y="2713600"/>
              <a:ext cx="1013075" cy="1767125"/>
            </a:xfrm>
            <a:custGeom>
              <a:avLst/>
              <a:gdLst/>
              <a:ahLst/>
              <a:cxnLst/>
              <a:rect l="l" t="t" r="r" b="b"/>
              <a:pathLst>
                <a:path w="40523" h="70685" extrusionOk="0">
                  <a:moveTo>
                    <a:pt x="28550" y="1"/>
                  </a:moveTo>
                  <a:lnTo>
                    <a:pt x="18619" y="1149"/>
                  </a:lnTo>
                  <a:lnTo>
                    <a:pt x="14488" y="24259"/>
                  </a:lnTo>
                  <a:lnTo>
                    <a:pt x="2425" y="24518"/>
                  </a:lnTo>
                  <a:cubicBezTo>
                    <a:pt x="1" y="30263"/>
                    <a:pt x="495" y="36531"/>
                    <a:pt x="2144" y="42264"/>
                  </a:cubicBezTo>
                  <a:cubicBezTo>
                    <a:pt x="4074" y="48991"/>
                    <a:pt x="8228" y="55505"/>
                    <a:pt x="7129" y="62416"/>
                  </a:cubicBezTo>
                  <a:cubicBezTo>
                    <a:pt x="6866" y="64053"/>
                    <a:pt x="6371" y="65938"/>
                    <a:pt x="7423" y="67212"/>
                  </a:cubicBezTo>
                  <a:cubicBezTo>
                    <a:pt x="8123" y="68069"/>
                    <a:pt x="9301" y="68361"/>
                    <a:pt x="10381" y="68557"/>
                  </a:cubicBezTo>
                  <a:cubicBezTo>
                    <a:pt x="15696" y="69626"/>
                    <a:pt x="21188" y="70684"/>
                    <a:pt x="26576" y="70684"/>
                  </a:cubicBezTo>
                  <a:cubicBezTo>
                    <a:pt x="29870" y="70684"/>
                    <a:pt x="33125" y="70289"/>
                    <a:pt x="36277" y="69258"/>
                  </a:cubicBezTo>
                  <a:cubicBezTo>
                    <a:pt x="36866" y="69101"/>
                    <a:pt x="37398" y="68779"/>
                    <a:pt x="37811" y="68333"/>
                  </a:cubicBezTo>
                  <a:cubicBezTo>
                    <a:pt x="39322" y="66506"/>
                    <a:pt x="40523" y="65529"/>
                    <a:pt x="40028" y="64554"/>
                  </a:cubicBezTo>
                  <a:cubicBezTo>
                    <a:pt x="33870" y="51788"/>
                    <a:pt x="28774" y="38127"/>
                    <a:pt x="28389" y="23955"/>
                  </a:cubicBezTo>
                  <a:lnTo>
                    <a:pt x="285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3" name="Google Shape;4536;p109">
              <a:extLst>
                <a:ext uri="{FF2B5EF4-FFF2-40B4-BE49-F238E27FC236}">
                  <a16:creationId xmlns:a16="http://schemas.microsoft.com/office/drawing/2014/main" id="{40263E12-090A-430F-AA31-6B01D99FF7FB}"/>
                </a:ext>
              </a:extLst>
            </p:cNvPr>
            <p:cNvSpPr/>
            <p:nvPr/>
          </p:nvSpPr>
          <p:spPr>
            <a:xfrm>
              <a:off x="1470600" y="3360600"/>
              <a:ext cx="146800" cy="100900"/>
            </a:xfrm>
            <a:custGeom>
              <a:avLst/>
              <a:gdLst/>
              <a:ahLst/>
              <a:cxnLst/>
              <a:rect l="l" t="t" r="r" b="b"/>
              <a:pathLst>
                <a:path w="5872" h="4036" extrusionOk="0">
                  <a:moveTo>
                    <a:pt x="5835" y="0"/>
                  </a:moveTo>
                  <a:cubicBezTo>
                    <a:pt x="5784" y="0"/>
                    <a:pt x="5725" y="439"/>
                    <a:pt x="5428" y="1074"/>
                  </a:cubicBezTo>
                  <a:cubicBezTo>
                    <a:pt x="4691" y="2739"/>
                    <a:pt x="3042" y="3810"/>
                    <a:pt x="1227" y="3810"/>
                  </a:cubicBezTo>
                  <a:cubicBezTo>
                    <a:pt x="1201" y="3810"/>
                    <a:pt x="1175" y="3809"/>
                    <a:pt x="1150" y="3809"/>
                  </a:cubicBezTo>
                  <a:cubicBezTo>
                    <a:pt x="553" y="3804"/>
                    <a:pt x="144" y="3713"/>
                    <a:pt x="31" y="3713"/>
                  </a:cubicBezTo>
                  <a:cubicBezTo>
                    <a:pt x="11" y="3713"/>
                    <a:pt x="0" y="3716"/>
                    <a:pt x="0" y="3723"/>
                  </a:cubicBezTo>
                  <a:cubicBezTo>
                    <a:pt x="347" y="3918"/>
                    <a:pt x="738" y="4021"/>
                    <a:pt x="1136" y="4021"/>
                  </a:cubicBezTo>
                  <a:cubicBezTo>
                    <a:pt x="1140" y="4021"/>
                    <a:pt x="1145" y="4021"/>
                    <a:pt x="1150" y="4021"/>
                  </a:cubicBezTo>
                  <a:cubicBezTo>
                    <a:pt x="1268" y="4031"/>
                    <a:pt x="1385" y="4035"/>
                    <a:pt x="1502" y="4035"/>
                  </a:cubicBezTo>
                  <a:cubicBezTo>
                    <a:pt x="3336" y="4035"/>
                    <a:pt x="4994" y="2893"/>
                    <a:pt x="5636" y="1149"/>
                  </a:cubicBezTo>
                  <a:cubicBezTo>
                    <a:pt x="5802" y="791"/>
                    <a:pt x="5871" y="394"/>
                    <a:pt x="5837" y="0"/>
                  </a:cubicBezTo>
                  <a:cubicBezTo>
                    <a:pt x="5836" y="0"/>
                    <a:pt x="5836" y="0"/>
                    <a:pt x="583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4" name="Google Shape;4537;p109">
              <a:extLst>
                <a:ext uri="{FF2B5EF4-FFF2-40B4-BE49-F238E27FC236}">
                  <a16:creationId xmlns:a16="http://schemas.microsoft.com/office/drawing/2014/main" id="{1704B188-AD07-4570-AED2-7AF7DFB7DFF5}"/>
                </a:ext>
              </a:extLst>
            </p:cNvPr>
            <p:cNvSpPr/>
            <p:nvPr/>
          </p:nvSpPr>
          <p:spPr>
            <a:xfrm>
              <a:off x="1942250" y="2532075"/>
              <a:ext cx="55450" cy="332925"/>
            </a:xfrm>
            <a:custGeom>
              <a:avLst/>
              <a:gdLst/>
              <a:ahLst/>
              <a:cxnLst/>
              <a:rect l="l" t="t" r="r" b="b"/>
              <a:pathLst>
                <a:path w="2218" h="13317" extrusionOk="0">
                  <a:moveTo>
                    <a:pt x="655" y="1"/>
                  </a:moveTo>
                  <a:lnTo>
                    <a:pt x="655" y="1"/>
                  </a:lnTo>
                  <a:cubicBezTo>
                    <a:pt x="566" y="167"/>
                    <a:pt x="501" y="345"/>
                    <a:pt x="460" y="529"/>
                  </a:cubicBezTo>
                  <a:cubicBezTo>
                    <a:pt x="345" y="891"/>
                    <a:pt x="189" y="1420"/>
                    <a:pt x="0" y="2069"/>
                  </a:cubicBezTo>
                  <a:lnTo>
                    <a:pt x="0" y="2149"/>
                  </a:lnTo>
                  <a:cubicBezTo>
                    <a:pt x="293" y="2695"/>
                    <a:pt x="621" y="3344"/>
                    <a:pt x="960" y="4074"/>
                  </a:cubicBezTo>
                  <a:cubicBezTo>
                    <a:pt x="1336" y="4850"/>
                    <a:pt x="1636" y="5662"/>
                    <a:pt x="1849" y="6499"/>
                  </a:cubicBezTo>
                  <a:cubicBezTo>
                    <a:pt x="1880" y="6653"/>
                    <a:pt x="1899" y="6810"/>
                    <a:pt x="1907" y="6969"/>
                  </a:cubicBezTo>
                  <a:lnTo>
                    <a:pt x="1907" y="7457"/>
                  </a:lnTo>
                  <a:cubicBezTo>
                    <a:pt x="1896" y="7780"/>
                    <a:pt x="1844" y="8095"/>
                    <a:pt x="1844" y="8399"/>
                  </a:cubicBezTo>
                  <a:cubicBezTo>
                    <a:pt x="1780" y="9031"/>
                    <a:pt x="1688" y="9600"/>
                    <a:pt x="1585" y="10123"/>
                  </a:cubicBezTo>
                  <a:cubicBezTo>
                    <a:pt x="1425" y="10935"/>
                    <a:pt x="1214" y="11738"/>
                    <a:pt x="953" y="12524"/>
                  </a:cubicBezTo>
                  <a:cubicBezTo>
                    <a:pt x="947" y="12791"/>
                    <a:pt x="971" y="13056"/>
                    <a:pt x="1022" y="13317"/>
                  </a:cubicBezTo>
                  <a:cubicBezTo>
                    <a:pt x="1080" y="13069"/>
                    <a:pt x="1103" y="12815"/>
                    <a:pt x="1093" y="12561"/>
                  </a:cubicBezTo>
                  <a:lnTo>
                    <a:pt x="1093" y="12561"/>
                  </a:lnTo>
                  <a:cubicBezTo>
                    <a:pt x="1413" y="11784"/>
                    <a:pt x="1664" y="10982"/>
                    <a:pt x="1844" y="10164"/>
                  </a:cubicBezTo>
                  <a:cubicBezTo>
                    <a:pt x="1974" y="9594"/>
                    <a:pt x="2074" y="9019"/>
                    <a:pt x="2142" y="8440"/>
                  </a:cubicBezTo>
                  <a:cubicBezTo>
                    <a:pt x="2177" y="8129"/>
                    <a:pt x="2217" y="7808"/>
                    <a:pt x="2217" y="7480"/>
                  </a:cubicBezTo>
                  <a:lnTo>
                    <a:pt x="2217" y="6981"/>
                  </a:lnTo>
                  <a:cubicBezTo>
                    <a:pt x="2211" y="6803"/>
                    <a:pt x="2190" y="6626"/>
                    <a:pt x="2155" y="6452"/>
                  </a:cubicBezTo>
                  <a:cubicBezTo>
                    <a:pt x="1934" y="5593"/>
                    <a:pt x="1620" y="4761"/>
                    <a:pt x="1217" y="3971"/>
                  </a:cubicBezTo>
                  <a:cubicBezTo>
                    <a:pt x="873" y="3252"/>
                    <a:pt x="527" y="2611"/>
                    <a:pt x="215" y="2081"/>
                  </a:cubicBezTo>
                  <a:lnTo>
                    <a:pt x="215" y="2081"/>
                  </a:lnTo>
                  <a:cubicBezTo>
                    <a:pt x="369" y="1447"/>
                    <a:pt x="485" y="933"/>
                    <a:pt x="563" y="576"/>
                  </a:cubicBezTo>
                  <a:cubicBezTo>
                    <a:pt x="621" y="390"/>
                    <a:pt x="652" y="196"/>
                    <a:pt x="6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5" name="Google Shape;4538;p109">
              <a:extLst>
                <a:ext uri="{FF2B5EF4-FFF2-40B4-BE49-F238E27FC236}">
                  <a16:creationId xmlns:a16="http://schemas.microsoft.com/office/drawing/2014/main" id="{A92FDA3F-2FE7-4565-91C8-DC763F7C42E8}"/>
                </a:ext>
              </a:extLst>
            </p:cNvPr>
            <p:cNvSpPr/>
            <p:nvPr/>
          </p:nvSpPr>
          <p:spPr>
            <a:xfrm>
              <a:off x="1717925" y="2780275"/>
              <a:ext cx="111450" cy="55400"/>
            </a:xfrm>
            <a:custGeom>
              <a:avLst/>
              <a:gdLst/>
              <a:ahLst/>
              <a:cxnLst/>
              <a:rect l="l" t="t" r="r" b="b"/>
              <a:pathLst>
                <a:path w="4458" h="2216" extrusionOk="0">
                  <a:moveTo>
                    <a:pt x="4458" y="0"/>
                  </a:moveTo>
                  <a:cubicBezTo>
                    <a:pt x="3901" y="634"/>
                    <a:pt x="3231" y="1161"/>
                    <a:pt x="2481" y="1551"/>
                  </a:cubicBezTo>
                  <a:cubicBezTo>
                    <a:pt x="1691" y="1861"/>
                    <a:pt x="849" y="2021"/>
                    <a:pt x="0" y="2022"/>
                  </a:cubicBezTo>
                  <a:cubicBezTo>
                    <a:pt x="217" y="2147"/>
                    <a:pt x="463" y="2213"/>
                    <a:pt x="713" y="2213"/>
                  </a:cubicBezTo>
                  <a:cubicBezTo>
                    <a:pt x="726" y="2213"/>
                    <a:pt x="739" y="2213"/>
                    <a:pt x="752" y="2212"/>
                  </a:cubicBezTo>
                  <a:cubicBezTo>
                    <a:pt x="803" y="2214"/>
                    <a:pt x="854" y="2215"/>
                    <a:pt x="904" y="2215"/>
                  </a:cubicBezTo>
                  <a:cubicBezTo>
                    <a:pt x="2138" y="2215"/>
                    <a:pt x="3309" y="1656"/>
                    <a:pt x="4085" y="690"/>
                  </a:cubicBezTo>
                  <a:cubicBezTo>
                    <a:pt x="4383" y="304"/>
                    <a:pt x="4458" y="0"/>
                    <a:pt x="445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6" name="Google Shape;4539;p109">
              <a:extLst>
                <a:ext uri="{FF2B5EF4-FFF2-40B4-BE49-F238E27FC236}">
                  <a16:creationId xmlns:a16="http://schemas.microsoft.com/office/drawing/2014/main" id="{406790ED-480D-4780-BCFF-11C7B87A9363}"/>
                </a:ext>
              </a:extLst>
            </p:cNvPr>
            <p:cNvSpPr/>
            <p:nvPr/>
          </p:nvSpPr>
          <p:spPr>
            <a:xfrm>
              <a:off x="1455950" y="2332900"/>
              <a:ext cx="319450" cy="409175"/>
            </a:xfrm>
            <a:custGeom>
              <a:avLst/>
              <a:gdLst/>
              <a:ahLst/>
              <a:cxnLst/>
              <a:rect l="l" t="t" r="r" b="b"/>
              <a:pathLst>
                <a:path w="12778" h="16367" extrusionOk="0">
                  <a:moveTo>
                    <a:pt x="1219" y="1"/>
                  </a:moveTo>
                  <a:cubicBezTo>
                    <a:pt x="789" y="122"/>
                    <a:pt x="379" y="306"/>
                    <a:pt x="1" y="546"/>
                  </a:cubicBezTo>
                  <a:cubicBezTo>
                    <a:pt x="1" y="546"/>
                    <a:pt x="7354" y="5716"/>
                    <a:pt x="11111" y="16366"/>
                  </a:cubicBezTo>
                  <a:lnTo>
                    <a:pt x="12777" y="16154"/>
                  </a:lnTo>
                  <a:cubicBezTo>
                    <a:pt x="12777" y="16154"/>
                    <a:pt x="9963" y="5557"/>
                    <a:pt x="121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7" name="Google Shape;4540;p109">
              <a:extLst>
                <a:ext uri="{FF2B5EF4-FFF2-40B4-BE49-F238E27FC236}">
                  <a16:creationId xmlns:a16="http://schemas.microsoft.com/office/drawing/2014/main" id="{2CA02962-F156-45D1-B74C-D82A850E86F9}"/>
                </a:ext>
              </a:extLst>
            </p:cNvPr>
            <p:cNvSpPr/>
            <p:nvPr/>
          </p:nvSpPr>
          <p:spPr>
            <a:xfrm>
              <a:off x="1800225" y="2306650"/>
              <a:ext cx="168600" cy="415200"/>
            </a:xfrm>
            <a:custGeom>
              <a:avLst/>
              <a:gdLst/>
              <a:ahLst/>
              <a:cxnLst/>
              <a:rect l="l" t="t" r="r" b="b"/>
              <a:pathLst>
                <a:path w="6744" h="16608" extrusionOk="0">
                  <a:moveTo>
                    <a:pt x="0" y="0"/>
                  </a:moveTo>
                  <a:lnTo>
                    <a:pt x="0" y="0"/>
                  </a:lnTo>
                  <a:cubicBezTo>
                    <a:pt x="3338" y="3315"/>
                    <a:pt x="5169" y="16608"/>
                    <a:pt x="5169" y="16608"/>
                  </a:cubicBezTo>
                  <a:lnTo>
                    <a:pt x="6744" y="16608"/>
                  </a:lnTo>
                  <a:cubicBezTo>
                    <a:pt x="6589" y="8024"/>
                    <a:pt x="1993" y="166"/>
                    <a:pt x="1993" y="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8" name="Google Shape;4541;p109">
              <a:extLst>
                <a:ext uri="{FF2B5EF4-FFF2-40B4-BE49-F238E27FC236}">
                  <a16:creationId xmlns:a16="http://schemas.microsoft.com/office/drawing/2014/main" id="{D8886E90-A42F-4FC7-BD72-9EAFD5E6589E}"/>
                </a:ext>
              </a:extLst>
            </p:cNvPr>
            <p:cNvSpPr/>
            <p:nvPr/>
          </p:nvSpPr>
          <p:spPr>
            <a:xfrm>
              <a:off x="1736725" y="2736025"/>
              <a:ext cx="54325" cy="58525"/>
            </a:xfrm>
            <a:custGeom>
              <a:avLst/>
              <a:gdLst/>
              <a:ahLst/>
              <a:cxnLst/>
              <a:rect l="l" t="t" r="r" b="b"/>
              <a:pathLst>
                <a:path w="2173" h="2341" extrusionOk="0">
                  <a:moveTo>
                    <a:pt x="1765" y="1"/>
                  </a:moveTo>
                  <a:cubicBezTo>
                    <a:pt x="1718" y="18"/>
                    <a:pt x="1793" y="283"/>
                    <a:pt x="1879" y="695"/>
                  </a:cubicBezTo>
                  <a:cubicBezTo>
                    <a:pt x="1927" y="926"/>
                    <a:pt x="1927" y="1165"/>
                    <a:pt x="1879" y="1396"/>
                  </a:cubicBezTo>
                  <a:cubicBezTo>
                    <a:pt x="1816" y="1658"/>
                    <a:pt x="1642" y="1882"/>
                    <a:pt x="1403" y="2006"/>
                  </a:cubicBezTo>
                  <a:cubicBezTo>
                    <a:pt x="1327" y="2033"/>
                    <a:pt x="1249" y="2047"/>
                    <a:pt x="1171" y="2047"/>
                  </a:cubicBezTo>
                  <a:cubicBezTo>
                    <a:pt x="996" y="2047"/>
                    <a:pt x="824" y="1978"/>
                    <a:pt x="696" y="1850"/>
                  </a:cubicBezTo>
                  <a:cubicBezTo>
                    <a:pt x="523" y="1694"/>
                    <a:pt x="395" y="1496"/>
                    <a:pt x="323" y="1276"/>
                  </a:cubicBezTo>
                  <a:cubicBezTo>
                    <a:pt x="186" y="884"/>
                    <a:pt x="157" y="615"/>
                    <a:pt x="94" y="615"/>
                  </a:cubicBezTo>
                  <a:cubicBezTo>
                    <a:pt x="94" y="615"/>
                    <a:pt x="93" y="615"/>
                    <a:pt x="92" y="615"/>
                  </a:cubicBezTo>
                  <a:cubicBezTo>
                    <a:pt x="30" y="620"/>
                    <a:pt x="0" y="890"/>
                    <a:pt x="92" y="1333"/>
                  </a:cubicBezTo>
                  <a:cubicBezTo>
                    <a:pt x="145" y="1607"/>
                    <a:pt x="280" y="1860"/>
                    <a:pt x="478" y="2057"/>
                  </a:cubicBezTo>
                  <a:cubicBezTo>
                    <a:pt x="658" y="2242"/>
                    <a:pt x="902" y="2340"/>
                    <a:pt x="1151" y="2340"/>
                  </a:cubicBezTo>
                  <a:cubicBezTo>
                    <a:pt x="1266" y="2340"/>
                    <a:pt x="1382" y="2319"/>
                    <a:pt x="1494" y="2276"/>
                  </a:cubicBezTo>
                  <a:cubicBezTo>
                    <a:pt x="1820" y="2117"/>
                    <a:pt x="2052" y="1814"/>
                    <a:pt x="2121" y="1460"/>
                  </a:cubicBezTo>
                  <a:cubicBezTo>
                    <a:pt x="2172" y="1190"/>
                    <a:pt x="2156" y="911"/>
                    <a:pt x="2074" y="650"/>
                  </a:cubicBezTo>
                  <a:cubicBezTo>
                    <a:pt x="1943" y="218"/>
                    <a:pt x="1793" y="1"/>
                    <a:pt x="176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9" name="Google Shape;4542;p109">
              <a:extLst>
                <a:ext uri="{FF2B5EF4-FFF2-40B4-BE49-F238E27FC236}">
                  <a16:creationId xmlns:a16="http://schemas.microsoft.com/office/drawing/2014/main" id="{51208DC2-7F15-4D33-952C-7240EB0AD2E5}"/>
                </a:ext>
              </a:extLst>
            </p:cNvPr>
            <p:cNvSpPr/>
            <p:nvPr/>
          </p:nvSpPr>
          <p:spPr>
            <a:xfrm>
              <a:off x="1753000" y="2750575"/>
              <a:ext cx="17200" cy="15700"/>
            </a:xfrm>
            <a:custGeom>
              <a:avLst/>
              <a:gdLst/>
              <a:ahLst/>
              <a:cxnLst/>
              <a:rect l="l" t="t" r="r" b="b"/>
              <a:pathLst>
                <a:path w="688" h="628" extrusionOk="0">
                  <a:moveTo>
                    <a:pt x="387" y="1"/>
                  </a:moveTo>
                  <a:cubicBezTo>
                    <a:pt x="293" y="1"/>
                    <a:pt x="249" y="64"/>
                    <a:pt x="263" y="90"/>
                  </a:cubicBezTo>
                  <a:cubicBezTo>
                    <a:pt x="281" y="124"/>
                    <a:pt x="337" y="141"/>
                    <a:pt x="378" y="199"/>
                  </a:cubicBezTo>
                  <a:cubicBezTo>
                    <a:pt x="386" y="226"/>
                    <a:pt x="386" y="253"/>
                    <a:pt x="378" y="280"/>
                  </a:cubicBezTo>
                  <a:cubicBezTo>
                    <a:pt x="373" y="321"/>
                    <a:pt x="360" y="321"/>
                    <a:pt x="326" y="321"/>
                  </a:cubicBezTo>
                  <a:cubicBezTo>
                    <a:pt x="317" y="322"/>
                    <a:pt x="307" y="323"/>
                    <a:pt x="298" y="323"/>
                  </a:cubicBezTo>
                  <a:cubicBezTo>
                    <a:pt x="288" y="323"/>
                    <a:pt x="278" y="322"/>
                    <a:pt x="268" y="321"/>
                  </a:cubicBezTo>
                  <a:cubicBezTo>
                    <a:pt x="244" y="305"/>
                    <a:pt x="228" y="280"/>
                    <a:pt x="223" y="251"/>
                  </a:cubicBezTo>
                  <a:lnTo>
                    <a:pt x="223" y="85"/>
                  </a:lnTo>
                  <a:cubicBezTo>
                    <a:pt x="221" y="74"/>
                    <a:pt x="207" y="67"/>
                    <a:pt x="186" y="67"/>
                  </a:cubicBezTo>
                  <a:cubicBezTo>
                    <a:pt x="141" y="67"/>
                    <a:pt x="67" y="104"/>
                    <a:pt x="39" y="222"/>
                  </a:cubicBezTo>
                  <a:cubicBezTo>
                    <a:pt x="1" y="324"/>
                    <a:pt x="20" y="438"/>
                    <a:pt x="90" y="521"/>
                  </a:cubicBezTo>
                  <a:cubicBezTo>
                    <a:pt x="155" y="590"/>
                    <a:pt x="244" y="627"/>
                    <a:pt x="334" y="627"/>
                  </a:cubicBezTo>
                  <a:cubicBezTo>
                    <a:pt x="382" y="627"/>
                    <a:pt x="430" y="617"/>
                    <a:pt x="476" y="595"/>
                  </a:cubicBezTo>
                  <a:cubicBezTo>
                    <a:pt x="608" y="538"/>
                    <a:pt x="688" y="400"/>
                    <a:pt x="671" y="257"/>
                  </a:cubicBezTo>
                  <a:cubicBezTo>
                    <a:pt x="657" y="151"/>
                    <a:pt x="586" y="60"/>
                    <a:pt x="487" y="21"/>
                  </a:cubicBezTo>
                  <a:cubicBezTo>
                    <a:pt x="449" y="7"/>
                    <a:pt x="416" y="1"/>
                    <a:pt x="38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0" name="Google Shape;4543;p109">
              <a:extLst>
                <a:ext uri="{FF2B5EF4-FFF2-40B4-BE49-F238E27FC236}">
                  <a16:creationId xmlns:a16="http://schemas.microsoft.com/office/drawing/2014/main" id="{D5C914A4-BE68-4BFC-A944-E6BD0FF79C11}"/>
                </a:ext>
              </a:extLst>
            </p:cNvPr>
            <p:cNvSpPr/>
            <p:nvPr/>
          </p:nvSpPr>
          <p:spPr>
            <a:xfrm>
              <a:off x="1927300" y="2719925"/>
              <a:ext cx="24300" cy="27300"/>
            </a:xfrm>
            <a:custGeom>
              <a:avLst/>
              <a:gdLst/>
              <a:ahLst/>
              <a:cxnLst/>
              <a:rect l="l" t="t" r="r" b="b"/>
              <a:pathLst>
                <a:path w="972" h="1092" extrusionOk="0">
                  <a:moveTo>
                    <a:pt x="113" y="0"/>
                  </a:moveTo>
                  <a:cubicBezTo>
                    <a:pt x="76" y="0"/>
                    <a:pt x="7" y="81"/>
                    <a:pt x="7" y="231"/>
                  </a:cubicBezTo>
                  <a:cubicBezTo>
                    <a:pt x="1" y="655"/>
                    <a:pt x="306" y="1019"/>
                    <a:pt x="724" y="1088"/>
                  </a:cubicBezTo>
                  <a:cubicBezTo>
                    <a:pt x="747" y="1090"/>
                    <a:pt x="768" y="1091"/>
                    <a:pt x="788" y="1091"/>
                  </a:cubicBezTo>
                  <a:cubicBezTo>
                    <a:pt x="904" y="1091"/>
                    <a:pt x="971" y="1053"/>
                    <a:pt x="971" y="1019"/>
                  </a:cubicBezTo>
                  <a:cubicBezTo>
                    <a:pt x="966" y="937"/>
                    <a:pt x="673" y="823"/>
                    <a:pt x="437" y="576"/>
                  </a:cubicBezTo>
                  <a:cubicBezTo>
                    <a:pt x="202" y="328"/>
                    <a:pt x="150" y="7"/>
                    <a:pt x="116" y="1"/>
                  </a:cubicBezTo>
                  <a:cubicBezTo>
                    <a:pt x="115" y="0"/>
                    <a:pt x="114" y="0"/>
                    <a:pt x="11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1" name="Google Shape;4544;p109">
              <a:extLst>
                <a:ext uri="{FF2B5EF4-FFF2-40B4-BE49-F238E27FC236}">
                  <a16:creationId xmlns:a16="http://schemas.microsoft.com/office/drawing/2014/main" id="{7341D228-CC35-4723-9255-242BB7C00CBF}"/>
                </a:ext>
              </a:extLst>
            </p:cNvPr>
            <p:cNvSpPr/>
            <p:nvPr/>
          </p:nvSpPr>
          <p:spPr>
            <a:xfrm>
              <a:off x="1793600" y="2866650"/>
              <a:ext cx="111025" cy="17650"/>
            </a:xfrm>
            <a:custGeom>
              <a:avLst/>
              <a:gdLst/>
              <a:ahLst/>
              <a:cxnLst/>
              <a:rect l="l" t="t" r="r" b="b"/>
              <a:pathLst>
                <a:path w="4441" h="706" extrusionOk="0">
                  <a:moveTo>
                    <a:pt x="4053" y="0"/>
                  </a:moveTo>
                  <a:cubicBezTo>
                    <a:pt x="3429" y="0"/>
                    <a:pt x="2805" y="69"/>
                    <a:pt x="2195" y="204"/>
                  </a:cubicBezTo>
                  <a:cubicBezTo>
                    <a:pt x="1444" y="271"/>
                    <a:pt x="707" y="437"/>
                    <a:pt x="0" y="697"/>
                  </a:cubicBezTo>
                  <a:cubicBezTo>
                    <a:pt x="127" y="703"/>
                    <a:pt x="254" y="706"/>
                    <a:pt x="381" y="706"/>
                  </a:cubicBezTo>
                  <a:cubicBezTo>
                    <a:pt x="1006" y="706"/>
                    <a:pt x="1630" y="638"/>
                    <a:pt x="2241" y="502"/>
                  </a:cubicBezTo>
                  <a:cubicBezTo>
                    <a:pt x="2993" y="436"/>
                    <a:pt x="3733" y="269"/>
                    <a:pt x="4441" y="9"/>
                  </a:cubicBezTo>
                  <a:cubicBezTo>
                    <a:pt x="4312" y="3"/>
                    <a:pt x="4182" y="0"/>
                    <a:pt x="405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2" name="Google Shape;4545;p109">
              <a:extLst>
                <a:ext uri="{FF2B5EF4-FFF2-40B4-BE49-F238E27FC236}">
                  <a16:creationId xmlns:a16="http://schemas.microsoft.com/office/drawing/2014/main" id="{104A7F80-1E2E-4DC3-B8D2-88412BDBCABB}"/>
                </a:ext>
              </a:extLst>
            </p:cNvPr>
            <p:cNvSpPr/>
            <p:nvPr/>
          </p:nvSpPr>
          <p:spPr>
            <a:xfrm>
              <a:off x="1827325" y="3523600"/>
              <a:ext cx="120400" cy="311225"/>
            </a:xfrm>
            <a:custGeom>
              <a:avLst/>
              <a:gdLst/>
              <a:ahLst/>
              <a:cxnLst/>
              <a:rect l="l" t="t" r="r" b="b"/>
              <a:pathLst>
                <a:path w="4816" h="12449" extrusionOk="0">
                  <a:moveTo>
                    <a:pt x="1" y="1"/>
                  </a:moveTo>
                  <a:lnTo>
                    <a:pt x="1" y="1"/>
                  </a:lnTo>
                  <a:cubicBezTo>
                    <a:pt x="195" y="626"/>
                    <a:pt x="429" y="1237"/>
                    <a:pt x="703" y="1832"/>
                  </a:cubicBezTo>
                  <a:cubicBezTo>
                    <a:pt x="1155" y="2948"/>
                    <a:pt x="1782" y="4492"/>
                    <a:pt x="2425" y="6210"/>
                  </a:cubicBezTo>
                  <a:cubicBezTo>
                    <a:pt x="3069" y="7928"/>
                    <a:pt x="3672" y="9490"/>
                    <a:pt x="4092" y="10627"/>
                  </a:cubicBezTo>
                  <a:cubicBezTo>
                    <a:pt x="4292" y="11249"/>
                    <a:pt x="4533" y="11858"/>
                    <a:pt x="4815" y="12448"/>
                  </a:cubicBezTo>
                  <a:cubicBezTo>
                    <a:pt x="4797" y="12272"/>
                    <a:pt x="4757" y="12097"/>
                    <a:pt x="4694" y="11932"/>
                  </a:cubicBezTo>
                  <a:cubicBezTo>
                    <a:pt x="4608" y="11604"/>
                    <a:pt x="4465" y="11138"/>
                    <a:pt x="4276" y="10564"/>
                  </a:cubicBezTo>
                  <a:cubicBezTo>
                    <a:pt x="3901" y="9415"/>
                    <a:pt x="3350" y="7830"/>
                    <a:pt x="2678" y="6112"/>
                  </a:cubicBezTo>
                  <a:cubicBezTo>
                    <a:pt x="2006" y="4394"/>
                    <a:pt x="1352" y="2854"/>
                    <a:pt x="851" y="1751"/>
                  </a:cubicBezTo>
                  <a:cubicBezTo>
                    <a:pt x="598" y="1177"/>
                    <a:pt x="386" y="758"/>
                    <a:pt x="236" y="459"/>
                  </a:cubicBezTo>
                  <a:cubicBezTo>
                    <a:pt x="177" y="297"/>
                    <a:pt x="99" y="143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3" name="Google Shape;4546;p109">
              <a:extLst>
                <a:ext uri="{FF2B5EF4-FFF2-40B4-BE49-F238E27FC236}">
                  <a16:creationId xmlns:a16="http://schemas.microsoft.com/office/drawing/2014/main" id="{386CF42E-6DDF-4738-B45A-7D3450EED327}"/>
                </a:ext>
              </a:extLst>
            </p:cNvPr>
            <p:cNvSpPr/>
            <p:nvPr/>
          </p:nvSpPr>
          <p:spPr>
            <a:xfrm>
              <a:off x="1017225" y="5115400"/>
              <a:ext cx="230625" cy="285675"/>
            </a:xfrm>
            <a:custGeom>
              <a:avLst/>
              <a:gdLst/>
              <a:ahLst/>
              <a:cxnLst/>
              <a:rect l="l" t="t" r="r" b="b"/>
              <a:pathLst>
                <a:path w="9225" h="11427" extrusionOk="0">
                  <a:moveTo>
                    <a:pt x="2178" y="0"/>
                  </a:moveTo>
                  <a:lnTo>
                    <a:pt x="0" y="1902"/>
                  </a:lnTo>
                  <a:lnTo>
                    <a:pt x="292" y="2275"/>
                  </a:lnTo>
                  <a:cubicBezTo>
                    <a:pt x="1590" y="3924"/>
                    <a:pt x="7014" y="10571"/>
                    <a:pt x="8260" y="11340"/>
                  </a:cubicBezTo>
                  <a:cubicBezTo>
                    <a:pt x="8356" y="11399"/>
                    <a:pt x="8429" y="11426"/>
                    <a:pt x="8484" y="11426"/>
                  </a:cubicBezTo>
                  <a:cubicBezTo>
                    <a:pt x="9225" y="11426"/>
                    <a:pt x="6475" y="6395"/>
                    <a:pt x="6475" y="6395"/>
                  </a:cubicBezTo>
                  <a:lnTo>
                    <a:pt x="6998" y="5935"/>
                  </a:lnTo>
                  <a:lnTo>
                    <a:pt x="2178" y="0"/>
                  </a:lnTo>
                  <a:close/>
                </a:path>
              </a:pathLst>
            </a:custGeom>
            <a:solidFill>
              <a:srgbClr val="EC0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4" name="Google Shape;4547;p109">
              <a:extLst>
                <a:ext uri="{FF2B5EF4-FFF2-40B4-BE49-F238E27FC236}">
                  <a16:creationId xmlns:a16="http://schemas.microsoft.com/office/drawing/2014/main" id="{31BB5E2D-2839-4552-899A-5544AB25E906}"/>
                </a:ext>
              </a:extLst>
            </p:cNvPr>
            <p:cNvSpPr/>
            <p:nvPr/>
          </p:nvSpPr>
          <p:spPr>
            <a:xfrm>
              <a:off x="1019375" y="5125600"/>
              <a:ext cx="59900" cy="88075"/>
            </a:xfrm>
            <a:custGeom>
              <a:avLst/>
              <a:gdLst/>
              <a:ahLst/>
              <a:cxnLst/>
              <a:rect l="l" t="t" r="r" b="b"/>
              <a:pathLst>
                <a:path w="2396" h="3523" extrusionOk="0">
                  <a:moveTo>
                    <a:pt x="1598" y="1"/>
                  </a:moveTo>
                  <a:lnTo>
                    <a:pt x="0" y="1408"/>
                  </a:lnTo>
                  <a:lnTo>
                    <a:pt x="1782" y="3522"/>
                  </a:lnTo>
                  <a:cubicBezTo>
                    <a:pt x="2190" y="3014"/>
                    <a:pt x="2395" y="2374"/>
                    <a:pt x="2356" y="1724"/>
                  </a:cubicBezTo>
                  <a:cubicBezTo>
                    <a:pt x="2331" y="1073"/>
                    <a:pt x="2060" y="457"/>
                    <a:pt x="15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5" name="Google Shape;4548;p109">
              <a:extLst>
                <a:ext uri="{FF2B5EF4-FFF2-40B4-BE49-F238E27FC236}">
                  <a16:creationId xmlns:a16="http://schemas.microsoft.com/office/drawing/2014/main" id="{F5196B38-EB99-405A-A099-DBBC41914F13}"/>
                </a:ext>
              </a:extLst>
            </p:cNvPr>
            <p:cNvSpPr/>
            <p:nvPr/>
          </p:nvSpPr>
          <p:spPr>
            <a:xfrm>
              <a:off x="1017525" y="5160375"/>
              <a:ext cx="223025" cy="241700"/>
            </a:xfrm>
            <a:custGeom>
              <a:avLst/>
              <a:gdLst/>
              <a:ahLst/>
              <a:cxnLst/>
              <a:rect l="l" t="t" r="r" b="b"/>
              <a:pathLst>
                <a:path w="8921" h="9668" extrusionOk="0">
                  <a:moveTo>
                    <a:pt x="138" y="0"/>
                  </a:moveTo>
                  <a:lnTo>
                    <a:pt x="1" y="103"/>
                  </a:lnTo>
                  <a:cubicBezTo>
                    <a:pt x="2274" y="3186"/>
                    <a:pt x="8018" y="9668"/>
                    <a:pt x="8482" y="9668"/>
                  </a:cubicBezTo>
                  <a:cubicBezTo>
                    <a:pt x="8483" y="9668"/>
                    <a:pt x="8484" y="9667"/>
                    <a:pt x="8485" y="9667"/>
                  </a:cubicBezTo>
                  <a:cubicBezTo>
                    <a:pt x="8921" y="9633"/>
                    <a:pt x="7910" y="7508"/>
                    <a:pt x="7910" y="7508"/>
                  </a:cubicBezTo>
                  <a:cubicBezTo>
                    <a:pt x="7836" y="7425"/>
                    <a:pt x="7724" y="7395"/>
                    <a:pt x="7599" y="7395"/>
                  </a:cubicBezTo>
                  <a:cubicBezTo>
                    <a:pt x="7237" y="7395"/>
                    <a:pt x="6761" y="7651"/>
                    <a:pt x="6761" y="7651"/>
                  </a:cubicBezTo>
                  <a:lnTo>
                    <a:pt x="1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6" name="Google Shape;4549;p109">
              <a:extLst>
                <a:ext uri="{FF2B5EF4-FFF2-40B4-BE49-F238E27FC236}">
                  <a16:creationId xmlns:a16="http://schemas.microsoft.com/office/drawing/2014/main" id="{DB31D14B-F36B-4398-9259-D2CC3E04900E}"/>
                </a:ext>
              </a:extLst>
            </p:cNvPr>
            <p:cNvSpPr/>
            <p:nvPr/>
          </p:nvSpPr>
          <p:spPr>
            <a:xfrm>
              <a:off x="1018825" y="5158050"/>
              <a:ext cx="212825" cy="241450"/>
            </a:xfrm>
            <a:custGeom>
              <a:avLst/>
              <a:gdLst/>
              <a:ahLst/>
              <a:cxnLst/>
              <a:rect l="l" t="t" r="r" b="b"/>
              <a:pathLst>
                <a:path w="8513" h="9658" extrusionOk="0">
                  <a:moveTo>
                    <a:pt x="0" y="1"/>
                  </a:moveTo>
                  <a:lnTo>
                    <a:pt x="0" y="1"/>
                  </a:lnTo>
                  <a:cubicBezTo>
                    <a:pt x="20" y="40"/>
                    <a:pt x="44" y="77"/>
                    <a:pt x="75" y="110"/>
                  </a:cubicBezTo>
                  <a:lnTo>
                    <a:pt x="304" y="402"/>
                  </a:lnTo>
                  <a:lnTo>
                    <a:pt x="1172" y="1483"/>
                  </a:lnTo>
                  <a:cubicBezTo>
                    <a:pt x="1913" y="2385"/>
                    <a:pt x="2952" y="3616"/>
                    <a:pt x="4130" y="4930"/>
                  </a:cubicBezTo>
                  <a:cubicBezTo>
                    <a:pt x="5308" y="6244"/>
                    <a:pt x="6400" y="7457"/>
                    <a:pt x="7198" y="8302"/>
                  </a:cubicBezTo>
                  <a:lnTo>
                    <a:pt x="8157" y="9302"/>
                  </a:lnTo>
                  <a:lnTo>
                    <a:pt x="8421" y="9571"/>
                  </a:lnTo>
                  <a:cubicBezTo>
                    <a:pt x="8448" y="9603"/>
                    <a:pt x="8480" y="9633"/>
                    <a:pt x="8513" y="9657"/>
                  </a:cubicBezTo>
                  <a:cubicBezTo>
                    <a:pt x="8513" y="9657"/>
                    <a:pt x="8513" y="9623"/>
                    <a:pt x="8433" y="9560"/>
                  </a:cubicBezTo>
                  <a:lnTo>
                    <a:pt x="8180" y="9278"/>
                  </a:lnTo>
                  <a:lnTo>
                    <a:pt x="7244" y="8262"/>
                  </a:lnTo>
                  <a:cubicBezTo>
                    <a:pt x="6458" y="7400"/>
                    <a:pt x="5372" y="6205"/>
                    <a:pt x="4200" y="4872"/>
                  </a:cubicBezTo>
                  <a:cubicBezTo>
                    <a:pt x="3028" y="3540"/>
                    <a:pt x="1976" y="2310"/>
                    <a:pt x="1225" y="1426"/>
                  </a:cubicBezTo>
                  <a:lnTo>
                    <a:pt x="335" y="368"/>
                  </a:lnTo>
                  <a:lnTo>
                    <a:pt x="92" y="88"/>
                  </a:lnTo>
                  <a:cubicBezTo>
                    <a:pt x="63" y="56"/>
                    <a:pt x="32" y="27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7" name="Google Shape;4550;p109">
              <a:extLst>
                <a:ext uri="{FF2B5EF4-FFF2-40B4-BE49-F238E27FC236}">
                  <a16:creationId xmlns:a16="http://schemas.microsoft.com/office/drawing/2014/main" id="{24FDF616-EF9C-4C2A-931A-D8811A6EA7A4}"/>
                </a:ext>
              </a:extLst>
            </p:cNvPr>
            <p:cNvSpPr/>
            <p:nvPr/>
          </p:nvSpPr>
          <p:spPr>
            <a:xfrm>
              <a:off x="1184125" y="5344750"/>
              <a:ext cx="34325" cy="8800"/>
            </a:xfrm>
            <a:custGeom>
              <a:avLst/>
              <a:gdLst/>
              <a:ahLst/>
              <a:cxnLst/>
              <a:rect l="l" t="t" r="r" b="b"/>
              <a:pathLst>
                <a:path w="1373" h="352" extrusionOk="0">
                  <a:moveTo>
                    <a:pt x="855" y="0"/>
                  </a:moveTo>
                  <a:cubicBezTo>
                    <a:pt x="542" y="0"/>
                    <a:pt x="233" y="121"/>
                    <a:pt x="0" y="351"/>
                  </a:cubicBezTo>
                  <a:cubicBezTo>
                    <a:pt x="306" y="173"/>
                    <a:pt x="651" y="81"/>
                    <a:pt x="1000" y="81"/>
                  </a:cubicBezTo>
                  <a:cubicBezTo>
                    <a:pt x="1124" y="81"/>
                    <a:pt x="1249" y="92"/>
                    <a:pt x="1372" y="116"/>
                  </a:cubicBezTo>
                  <a:cubicBezTo>
                    <a:pt x="1207" y="38"/>
                    <a:pt x="1030" y="0"/>
                    <a:pt x="8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8" name="Google Shape;4551;p109">
              <a:extLst>
                <a:ext uri="{FF2B5EF4-FFF2-40B4-BE49-F238E27FC236}">
                  <a16:creationId xmlns:a16="http://schemas.microsoft.com/office/drawing/2014/main" id="{A89D197B-BE55-4724-9F21-15971A7603F4}"/>
                </a:ext>
              </a:extLst>
            </p:cNvPr>
            <p:cNvSpPr/>
            <p:nvPr/>
          </p:nvSpPr>
          <p:spPr>
            <a:xfrm>
              <a:off x="1168325" y="5289525"/>
              <a:ext cx="18525" cy="3450"/>
            </a:xfrm>
            <a:custGeom>
              <a:avLst/>
              <a:gdLst/>
              <a:ahLst/>
              <a:cxnLst/>
              <a:rect l="l" t="t" r="r" b="b"/>
              <a:pathLst>
                <a:path w="741" h="138" extrusionOk="0">
                  <a:moveTo>
                    <a:pt x="551" y="0"/>
                  </a:moveTo>
                  <a:cubicBezTo>
                    <a:pt x="488" y="0"/>
                    <a:pt x="424" y="7"/>
                    <a:pt x="361" y="20"/>
                  </a:cubicBezTo>
                  <a:cubicBezTo>
                    <a:pt x="235" y="29"/>
                    <a:pt x="112" y="63"/>
                    <a:pt x="0" y="125"/>
                  </a:cubicBezTo>
                  <a:cubicBezTo>
                    <a:pt x="0" y="134"/>
                    <a:pt x="20" y="137"/>
                    <a:pt x="53" y="137"/>
                  </a:cubicBezTo>
                  <a:cubicBezTo>
                    <a:pt x="119" y="137"/>
                    <a:pt x="241" y="125"/>
                    <a:pt x="378" y="125"/>
                  </a:cubicBezTo>
                  <a:cubicBezTo>
                    <a:pt x="506" y="116"/>
                    <a:pt x="629" y="81"/>
                    <a:pt x="740" y="20"/>
                  </a:cubicBezTo>
                  <a:cubicBezTo>
                    <a:pt x="678" y="7"/>
                    <a:pt x="615" y="0"/>
                    <a:pt x="5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9" name="Google Shape;4552;p109">
              <a:extLst>
                <a:ext uri="{FF2B5EF4-FFF2-40B4-BE49-F238E27FC236}">
                  <a16:creationId xmlns:a16="http://schemas.microsoft.com/office/drawing/2014/main" id="{B4DA8014-5E55-4654-A081-DC63C42C1B0E}"/>
                </a:ext>
              </a:extLst>
            </p:cNvPr>
            <p:cNvSpPr/>
            <p:nvPr/>
          </p:nvSpPr>
          <p:spPr>
            <a:xfrm>
              <a:off x="1164275" y="5275325"/>
              <a:ext cx="15850" cy="2775"/>
            </a:xfrm>
            <a:custGeom>
              <a:avLst/>
              <a:gdLst/>
              <a:ahLst/>
              <a:cxnLst/>
              <a:rect l="l" t="t" r="r" b="b"/>
              <a:pathLst>
                <a:path w="634" h="111" extrusionOk="0">
                  <a:moveTo>
                    <a:pt x="85" y="1"/>
                  </a:moveTo>
                  <a:cubicBezTo>
                    <a:pt x="33" y="1"/>
                    <a:pt x="0" y="7"/>
                    <a:pt x="0" y="20"/>
                  </a:cubicBezTo>
                  <a:cubicBezTo>
                    <a:pt x="101" y="58"/>
                    <a:pt x="205" y="85"/>
                    <a:pt x="311" y="100"/>
                  </a:cubicBezTo>
                  <a:cubicBezTo>
                    <a:pt x="364" y="107"/>
                    <a:pt x="418" y="110"/>
                    <a:pt x="472" y="110"/>
                  </a:cubicBezTo>
                  <a:cubicBezTo>
                    <a:pt x="526" y="110"/>
                    <a:pt x="580" y="107"/>
                    <a:pt x="634" y="100"/>
                  </a:cubicBezTo>
                  <a:cubicBezTo>
                    <a:pt x="533" y="62"/>
                    <a:pt x="429" y="35"/>
                    <a:pt x="323" y="20"/>
                  </a:cubicBezTo>
                  <a:cubicBezTo>
                    <a:pt x="231" y="9"/>
                    <a:pt x="145" y="1"/>
                    <a:pt x="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0" name="Google Shape;4553;p109">
              <a:extLst>
                <a:ext uri="{FF2B5EF4-FFF2-40B4-BE49-F238E27FC236}">
                  <a16:creationId xmlns:a16="http://schemas.microsoft.com/office/drawing/2014/main" id="{D7B891E3-A74E-4EF7-8C98-0EFBB9B0E568}"/>
                </a:ext>
              </a:extLst>
            </p:cNvPr>
            <p:cNvSpPr/>
            <p:nvPr/>
          </p:nvSpPr>
          <p:spPr>
            <a:xfrm>
              <a:off x="1171325" y="5256525"/>
              <a:ext cx="13375" cy="15200"/>
            </a:xfrm>
            <a:custGeom>
              <a:avLst/>
              <a:gdLst/>
              <a:ahLst/>
              <a:cxnLst/>
              <a:rect l="l" t="t" r="r" b="b"/>
              <a:pathLst>
                <a:path w="535" h="608" extrusionOk="0">
                  <a:moveTo>
                    <a:pt x="8" y="0"/>
                  </a:moveTo>
                  <a:cubicBezTo>
                    <a:pt x="5" y="0"/>
                    <a:pt x="3" y="1"/>
                    <a:pt x="1" y="2"/>
                  </a:cubicBezTo>
                  <a:cubicBezTo>
                    <a:pt x="62" y="122"/>
                    <a:pt x="137" y="234"/>
                    <a:pt x="224" y="336"/>
                  </a:cubicBezTo>
                  <a:cubicBezTo>
                    <a:pt x="358" y="492"/>
                    <a:pt x="483" y="607"/>
                    <a:pt x="513" y="607"/>
                  </a:cubicBezTo>
                  <a:cubicBezTo>
                    <a:pt x="515" y="607"/>
                    <a:pt x="516" y="607"/>
                    <a:pt x="517" y="606"/>
                  </a:cubicBezTo>
                  <a:cubicBezTo>
                    <a:pt x="534" y="588"/>
                    <a:pt x="437" y="439"/>
                    <a:pt x="294" y="273"/>
                  </a:cubicBezTo>
                  <a:cubicBezTo>
                    <a:pt x="158" y="117"/>
                    <a:pt x="50" y="0"/>
                    <a:pt x="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1" name="Google Shape;4554;p109">
              <a:extLst>
                <a:ext uri="{FF2B5EF4-FFF2-40B4-BE49-F238E27FC236}">
                  <a16:creationId xmlns:a16="http://schemas.microsoft.com/office/drawing/2014/main" id="{C263E23D-10DD-476F-94FD-39A226D55DB7}"/>
                </a:ext>
              </a:extLst>
            </p:cNvPr>
            <p:cNvSpPr/>
            <p:nvPr/>
          </p:nvSpPr>
          <p:spPr>
            <a:xfrm>
              <a:off x="1178500" y="5245775"/>
              <a:ext cx="13675" cy="18025"/>
            </a:xfrm>
            <a:custGeom>
              <a:avLst/>
              <a:gdLst/>
              <a:ahLst/>
              <a:cxnLst/>
              <a:rect l="l" t="t" r="r" b="b"/>
              <a:pathLst>
                <a:path w="547" h="721" extrusionOk="0">
                  <a:moveTo>
                    <a:pt x="4" y="1"/>
                  </a:moveTo>
                  <a:cubicBezTo>
                    <a:pt x="3" y="1"/>
                    <a:pt x="2" y="1"/>
                    <a:pt x="1" y="1"/>
                  </a:cubicBezTo>
                  <a:cubicBezTo>
                    <a:pt x="23" y="157"/>
                    <a:pt x="94" y="302"/>
                    <a:pt x="202" y="416"/>
                  </a:cubicBezTo>
                  <a:cubicBezTo>
                    <a:pt x="285" y="548"/>
                    <a:pt x="404" y="654"/>
                    <a:pt x="547" y="720"/>
                  </a:cubicBezTo>
                  <a:cubicBezTo>
                    <a:pt x="547" y="720"/>
                    <a:pt x="420" y="559"/>
                    <a:pt x="271" y="358"/>
                  </a:cubicBezTo>
                  <a:cubicBezTo>
                    <a:pt x="126" y="163"/>
                    <a:pt x="35" y="1"/>
                    <a:pt x="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2" name="Google Shape;4555;p109">
              <a:extLst>
                <a:ext uri="{FF2B5EF4-FFF2-40B4-BE49-F238E27FC236}">
                  <a16:creationId xmlns:a16="http://schemas.microsoft.com/office/drawing/2014/main" id="{078576DD-3879-4E1A-82CD-EE49778C47A5}"/>
                </a:ext>
              </a:extLst>
            </p:cNvPr>
            <p:cNvSpPr/>
            <p:nvPr/>
          </p:nvSpPr>
          <p:spPr>
            <a:xfrm>
              <a:off x="1183650" y="5285950"/>
              <a:ext cx="34975" cy="21625"/>
            </a:xfrm>
            <a:custGeom>
              <a:avLst/>
              <a:gdLst/>
              <a:ahLst/>
              <a:cxnLst/>
              <a:rect l="l" t="t" r="r" b="b"/>
              <a:pathLst>
                <a:path w="1399" h="865" extrusionOk="0">
                  <a:moveTo>
                    <a:pt x="492" y="71"/>
                  </a:moveTo>
                  <a:cubicBezTo>
                    <a:pt x="653" y="71"/>
                    <a:pt x="809" y="116"/>
                    <a:pt x="944" y="204"/>
                  </a:cubicBezTo>
                  <a:cubicBezTo>
                    <a:pt x="1116" y="306"/>
                    <a:pt x="1244" y="471"/>
                    <a:pt x="1300" y="664"/>
                  </a:cubicBezTo>
                  <a:cubicBezTo>
                    <a:pt x="1300" y="738"/>
                    <a:pt x="1253" y="779"/>
                    <a:pt x="1188" y="779"/>
                  </a:cubicBezTo>
                  <a:cubicBezTo>
                    <a:pt x="1167" y="779"/>
                    <a:pt x="1145" y="775"/>
                    <a:pt x="1122" y="767"/>
                  </a:cubicBezTo>
                  <a:cubicBezTo>
                    <a:pt x="1028" y="735"/>
                    <a:pt x="937" y="694"/>
                    <a:pt x="852" y="641"/>
                  </a:cubicBezTo>
                  <a:cubicBezTo>
                    <a:pt x="700" y="555"/>
                    <a:pt x="557" y="457"/>
                    <a:pt x="422" y="348"/>
                  </a:cubicBezTo>
                  <a:cubicBezTo>
                    <a:pt x="311" y="254"/>
                    <a:pt x="225" y="176"/>
                    <a:pt x="163" y="121"/>
                  </a:cubicBezTo>
                  <a:lnTo>
                    <a:pt x="163" y="121"/>
                  </a:lnTo>
                  <a:cubicBezTo>
                    <a:pt x="262" y="91"/>
                    <a:pt x="364" y="74"/>
                    <a:pt x="467" y="71"/>
                  </a:cubicBezTo>
                  <a:cubicBezTo>
                    <a:pt x="475" y="71"/>
                    <a:pt x="484" y="71"/>
                    <a:pt x="492" y="71"/>
                  </a:cubicBezTo>
                  <a:close/>
                  <a:moveTo>
                    <a:pt x="528" y="0"/>
                  </a:moveTo>
                  <a:cubicBezTo>
                    <a:pt x="506" y="0"/>
                    <a:pt x="483" y="1"/>
                    <a:pt x="461" y="3"/>
                  </a:cubicBezTo>
                  <a:cubicBezTo>
                    <a:pt x="346" y="10"/>
                    <a:pt x="234" y="39"/>
                    <a:pt x="130" y="91"/>
                  </a:cubicBezTo>
                  <a:lnTo>
                    <a:pt x="130" y="91"/>
                  </a:lnTo>
                  <a:cubicBezTo>
                    <a:pt x="84" y="49"/>
                    <a:pt x="58" y="26"/>
                    <a:pt x="54" y="26"/>
                  </a:cubicBezTo>
                  <a:cubicBezTo>
                    <a:pt x="71" y="52"/>
                    <a:pt x="89" y="77"/>
                    <a:pt x="107" y="102"/>
                  </a:cubicBezTo>
                  <a:lnTo>
                    <a:pt x="107" y="102"/>
                  </a:lnTo>
                  <a:cubicBezTo>
                    <a:pt x="34" y="141"/>
                    <a:pt x="1" y="175"/>
                    <a:pt x="7" y="181"/>
                  </a:cubicBezTo>
                  <a:cubicBezTo>
                    <a:pt x="47" y="162"/>
                    <a:pt x="88" y="146"/>
                    <a:pt x="129" y="132"/>
                  </a:cubicBezTo>
                  <a:lnTo>
                    <a:pt x="129" y="132"/>
                  </a:lnTo>
                  <a:cubicBezTo>
                    <a:pt x="203" y="226"/>
                    <a:pt x="287" y="312"/>
                    <a:pt x="380" y="388"/>
                  </a:cubicBezTo>
                  <a:cubicBezTo>
                    <a:pt x="514" y="507"/>
                    <a:pt x="659" y="613"/>
                    <a:pt x="812" y="703"/>
                  </a:cubicBezTo>
                  <a:cubicBezTo>
                    <a:pt x="903" y="760"/>
                    <a:pt x="998" y="808"/>
                    <a:pt x="1099" y="847"/>
                  </a:cubicBezTo>
                  <a:cubicBezTo>
                    <a:pt x="1130" y="859"/>
                    <a:pt x="1163" y="864"/>
                    <a:pt x="1196" y="864"/>
                  </a:cubicBezTo>
                  <a:cubicBezTo>
                    <a:pt x="1229" y="864"/>
                    <a:pt x="1262" y="859"/>
                    <a:pt x="1294" y="847"/>
                  </a:cubicBezTo>
                  <a:cubicBezTo>
                    <a:pt x="1360" y="811"/>
                    <a:pt x="1398" y="739"/>
                    <a:pt x="1391" y="663"/>
                  </a:cubicBezTo>
                  <a:cubicBezTo>
                    <a:pt x="1285" y="270"/>
                    <a:pt x="929" y="0"/>
                    <a:pt x="5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3" name="Google Shape;4556;p109">
              <a:extLst>
                <a:ext uri="{FF2B5EF4-FFF2-40B4-BE49-F238E27FC236}">
                  <a16:creationId xmlns:a16="http://schemas.microsoft.com/office/drawing/2014/main" id="{2D5730E0-6BD4-4AD8-BDEF-3B905786321C}"/>
                </a:ext>
              </a:extLst>
            </p:cNvPr>
            <p:cNvSpPr/>
            <p:nvPr/>
          </p:nvSpPr>
          <p:spPr>
            <a:xfrm>
              <a:off x="1184700" y="5263675"/>
              <a:ext cx="15025" cy="25675"/>
            </a:xfrm>
            <a:custGeom>
              <a:avLst/>
              <a:gdLst/>
              <a:ahLst/>
              <a:cxnLst/>
              <a:rect l="l" t="t" r="r" b="b"/>
              <a:pathLst>
                <a:path w="601" h="1027" extrusionOk="0">
                  <a:moveTo>
                    <a:pt x="348" y="1"/>
                  </a:moveTo>
                  <a:cubicBezTo>
                    <a:pt x="291" y="1"/>
                    <a:pt x="234" y="25"/>
                    <a:pt x="194" y="73"/>
                  </a:cubicBezTo>
                  <a:cubicBezTo>
                    <a:pt x="143" y="132"/>
                    <a:pt x="106" y="203"/>
                    <a:pt x="85" y="279"/>
                  </a:cubicBezTo>
                  <a:cubicBezTo>
                    <a:pt x="46" y="398"/>
                    <a:pt x="23" y="522"/>
                    <a:pt x="17" y="647"/>
                  </a:cubicBezTo>
                  <a:cubicBezTo>
                    <a:pt x="1" y="764"/>
                    <a:pt x="12" y="881"/>
                    <a:pt x="51" y="992"/>
                  </a:cubicBezTo>
                  <a:lnTo>
                    <a:pt x="51" y="659"/>
                  </a:lnTo>
                  <a:cubicBezTo>
                    <a:pt x="67" y="539"/>
                    <a:pt x="95" y="421"/>
                    <a:pt x="138" y="308"/>
                  </a:cubicBezTo>
                  <a:cubicBezTo>
                    <a:pt x="166" y="215"/>
                    <a:pt x="239" y="91"/>
                    <a:pt x="318" y="91"/>
                  </a:cubicBezTo>
                  <a:cubicBezTo>
                    <a:pt x="336" y="91"/>
                    <a:pt x="355" y="98"/>
                    <a:pt x="374" y="113"/>
                  </a:cubicBezTo>
                  <a:cubicBezTo>
                    <a:pt x="453" y="223"/>
                    <a:pt x="474" y="364"/>
                    <a:pt x="430" y="493"/>
                  </a:cubicBezTo>
                  <a:cubicBezTo>
                    <a:pt x="404" y="604"/>
                    <a:pt x="355" y="710"/>
                    <a:pt x="287" y="803"/>
                  </a:cubicBezTo>
                  <a:cubicBezTo>
                    <a:pt x="194" y="962"/>
                    <a:pt x="74" y="1009"/>
                    <a:pt x="74" y="1026"/>
                  </a:cubicBezTo>
                  <a:cubicBezTo>
                    <a:pt x="74" y="1026"/>
                    <a:pt x="213" y="1026"/>
                    <a:pt x="367" y="842"/>
                  </a:cubicBezTo>
                  <a:cubicBezTo>
                    <a:pt x="451" y="745"/>
                    <a:pt x="511" y="631"/>
                    <a:pt x="545" y="508"/>
                  </a:cubicBezTo>
                  <a:cubicBezTo>
                    <a:pt x="601" y="349"/>
                    <a:pt x="570" y="171"/>
                    <a:pt x="464" y="39"/>
                  </a:cubicBezTo>
                  <a:cubicBezTo>
                    <a:pt x="429" y="13"/>
                    <a:pt x="389" y="1"/>
                    <a:pt x="34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4" name="Google Shape;4557;p109">
              <a:extLst>
                <a:ext uri="{FF2B5EF4-FFF2-40B4-BE49-F238E27FC236}">
                  <a16:creationId xmlns:a16="http://schemas.microsoft.com/office/drawing/2014/main" id="{0E97DFFF-D860-47A0-ADF1-D2B46549A21B}"/>
                </a:ext>
              </a:extLst>
            </p:cNvPr>
            <p:cNvSpPr/>
            <p:nvPr/>
          </p:nvSpPr>
          <p:spPr>
            <a:xfrm>
              <a:off x="1060325" y="5126575"/>
              <a:ext cx="22500" cy="86125"/>
            </a:xfrm>
            <a:custGeom>
              <a:avLst/>
              <a:gdLst/>
              <a:ahLst/>
              <a:cxnLst/>
              <a:rect l="l" t="t" r="r" b="b"/>
              <a:pathLst>
                <a:path w="900" h="3445" extrusionOk="0">
                  <a:moveTo>
                    <a:pt x="2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161" y="151"/>
                    <a:pt x="356" y="438"/>
                  </a:cubicBezTo>
                  <a:cubicBezTo>
                    <a:pt x="614" y="807"/>
                    <a:pt x="763" y="1240"/>
                    <a:pt x="787" y="1691"/>
                  </a:cubicBezTo>
                  <a:cubicBezTo>
                    <a:pt x="806" y="2140"/>
                    <a:pt x="701" y="2584"/>
                    <a:pt x="482" y="2977"/>
                  </a:cubicBezTo>
                  <a:cubicBezTo>
                    <a:pt x="316" y="3282"/>
                    <a:pt x="161" y="3431"/>
                    <a:pt x="172" y="3443"/>
                  </a:cubicBezTo>
                  <a:cubicBezTo>
                    <a:pt x="173" y="3444"/>
                    <a:pt x="175" y="3445"/>
                    <a:pt x="177" y="3445"/>
                  </a:cubicBezTo>
                  <a:cubicBezTo>
                    <a:pt x="192" y="3445"/>
                    <a:pt x="226" y="3406"/>
                    <a:pt x="287" y="3345"/>
                  </a:cubicBezTo>
                  <a:cubicBezTo>
                    <a:pt x="382" y="3243"/>
                    <a:pt x="466" y="3131"/>
                    <a:pt x="540" y="3012"/>
                  </a:cubicBezTo>
                  <a:cubicBezTo>
                    <a:pt x="781" y="2612"/>
                    <a:pt x="900" y="2151"/>
                    <a:pt x="879" y="1685"/>
                  </a:cubicBezTo>
                  <a:cubicBezTo>
                    <a:pt x="857" y="1218"/>
                    <a:pt x="692" y="769"/>
                    <a:pt x="408" y="397"/>
                  </a:cubicBezTo>
                  <a:cubicBezTo>
                    <a:pt x="327" y="286"/>
                    <a:pt x="232" y="183"/>
                    <a:pt x="127" y="93"/>
                  </a:cubicBezTo>
                  <a:cubicBezTo>
                    <a:pt x="57" y="29"/>
                    <a:pt x="12" y="1"/>
                    <a:pt x="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5" name="Google Shape;4558;p109">
              <a:extLst>
                <a:ext uri="{FF2B5EF4-FFF2-40B4-BE49-F238E27FC236}">
                  <a16:creationId xmlns:a16="http://schemas.microsoft.com/office/drawing/2014/main" id="{4E524315-BBCD-472B-9018-7B7F6BD82B29}"/>
                </a:ext>
              </a:extLst>
            </p:cNvPr>
            <p:cNvSpPr/>
            <p:nvPr/>
          </p:nvSpPr>
          <p:spPr>
            <a:xfrm>
              <a:off x="1093475" y="5219375"/>
              <a:ext cx="36650" cy="41800"/>
            </a:xfrm>
            <a:custGeom>
              <a:avLst/>
              <a:gdLst/>
              <a:ahLst/>
              <a:cxnLst/>
              <a:rect l="l" t="t" r="r" b="b"/>
              <a:pathLst>
                <a:path w="1466" h="1672" extrusionOk="0">
                  <a:moveTo>
                    <a:pt x="2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82" y="327"/>
                    <a:pt x="404" y="630"/>
                    <a:pt x="662" y="903"/>
                  </a:cubicBezTo>
                  <a:cubicBezTo>
                    <a:pt x="894" y="1193"/>
                    <a:pt x="1165" y="1452"/>
                    <a:pt x="1466" y="1672"/>
                  </a:cubicBezTo>
                  <a:cubicBezTo>
                    <a:pt x="1466" y="1672"/>
                    <a:pt x="1132" y="1304"/>
                    <a:pt x="731" y="839"/>
                  </a:cubicBezTo>
                  <a:cubicBezTo>
                    <a:pt x="334" y="382"/>
                    <a:pt x="33" y="0"/>
                    <a:pt x="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6" name="Google Shape;4559;p109">
              <a:extLst>
                <a:ext uri="{FF2B5EF4-FFF2-40B4-BE49-F238E27FC236}">
                  <a16:creationId xmlns:a16="http://schemas.microsoft.com/office/drawing/2014/main" id="{EBA26B3A-5C71-46B1-A2FD-73A51FCC0AA4}"/>
                </a:ext>
              </a:extLst>
            </p:cNvPr>
            <p:cNvSpPr/>
            <p:nvPr/>
          </p:nvSpPr>
          <p:spPr>
            <a:xfrm>
              <a:off x="1063750" y="5191375"/>
              <a:ext cx="6500" cy="10850"/>
            </a:xfrm>
            <a:custGeom>
              <a:avLst/>
              <a:gdLst/>
              <a:ahLst/>
              <a:cxnLst/>
              <a:rect l="l" t="t" r="r" b="b"/>
              <a:pathLst>
                <a:path w="260" h="434" extrusionOk="0">
                  <a:moveTo>
                    <a:pt x="213" y="0"/>
                  </a:moveTo>
                  <a:cubicBezTo>
                    <a:pt x="213" y="0"/>
                    <a:pt x="161" y="97"/>
                    <a:pt x="110" y="213"/>
                  </a:cubicBezTo>
                  <a:cubicBezTo>
                    <a:pt x="58" y="328"/>
                    <a:pt x="1" y="414"/>
                    <a:pt x="18" y="431"/>
                  </a:cubicBezTo>
                  <a:cubicBezTo>
                    <a:pt x="20" y="433"/>
                    <a:pt x="22" y="434"/>
                    <a:pt x="25" y="434"/>
                  </a:cubicBezTo>
                  <a:cubicBezTo>
                    <a:pt x="55" y="434"/>
                    <a:pt x="140" y="366"/>
                    <a:pt x="196" y="247"/>
                  </a:cubicBezTo>
                  <a:cubicBezTo>
                    <a:pt x="260" y="115"/>
                    <a:pt x="236" y="0"/>
                    <a:pt x="21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7" name="Google Shape;4560;p109">
              <a:extLst>
                <a:ext uri="{FF2B5EF4-FFF2-40B4-BE49-F238E27FC236}">
                  <a16:creationId xmlns:a16="http://schemas.microsoft.com/office/drawing/2014/main" id="{9341725B-9E1A-46F4-94BD-73739D043E7B}"/>
                </a:ext>
              </a:extLst>
            </p:cNvPr>
            <p:cNvSpPr/>
            <p:nvPr/>
          </p:nvSpPr>
          <p:spPr>
            <a:xfrm>
              <a:off x="1071075" y="5169250"/>
              <a:ext cx="2775" cy="10100"/>
            </a:xfrm>
            <a:custGeom>
              <a:avLst/>
              <a:gdLst/>
              <a:ahLst/>
              <a:cxnLst/>
              <a:rect l="l" t="t" r="r" b="b"/>
              <a:pathLst>
                <a:path w="111" h="404" extrusionOk="0">
                  <a:moveTo>
                    <a:pt x="76" y="1"/>
                  </a:moveTo>
                  <a:cubicBezTo>
                    <a:pt x="46" y="1"/>
                    <a:pt x="24" y="87"/>
                    <a:pt x="12" y="202"/>
                  </a:cubicBezTo>
                  <a:cubicBezTo>
                    <a:pt x="1" y="317"/>
                    <a:pt x="12" y="403"/>
                    <a:pt x="46" y="403"/>
                  </a:cubicBezTo>
                  <a:cubicBezTo>
                    <a:pt x="81" y="403"/>
                    <a:pt x="98" y="316"/>
                    <a:pt x="104" y="207"/>
                  </a:cubicBezTo>
                  <a:cubicBezTo>
                    <a:pt x="110" y="98"/>
                    <a:pt x="98" y="1"/>
                    <a:pt x="7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8" name="Google Shape;4561;p109">
              <a:extLst>
                <a:ext uri="{FF2B5EF4-FFF2-40B4-BE49-F238E27FC236}">
                  <a16:creationId xmlns:a16="http://schemas.microsoft.com/office/drawing/2014/main" id="{32BE3A27-C2C4-467F-9362-CD76169374A3}"/>
                </a:ext>
              </a:extLst>
            </p:cNvPr>
            <p:cNvSpPr/>
            <p:nvPr/>
          </p:nvSpPr>
          <p:spPr>
            <a:xfrm>
              <a:off x="1065625" y="5148775"/>
              <a:ext cx="5925" cy="10600"/>
            </a:xfrm>
            <a:custGeom>
              <a:avLst/>
              <a:gdLst/>
              <a:ahLst/>
              <a:cxnLst/>
              <a:rect l="l" t="t" r="r" b="b"/>
              <a:pathLst>
                <a:path w="237" h="424" extrusionOk="0">
                  <a:moveTo>
                    <a:pt x="9" y="1"/>
                  </a:moveTo>
                  <a:cubicBezTo>
                    <a:pt x="5" y="1"/>
                    <a:pt x="2" y="2"/>
                    <a:pt x="0" y="4"/>
                  </a:cubicBezTo>
                  <a:cubicBezTo>
                    <a:pt x="0" y="4"/>
                    <a:pt x="52" y="102"/>
                    <a:pt x="99" y="211"/>
                  </a:cubicBezTo>
                  <a:cubicBezTo>
                    <a:pt x="144" y="319"/>
                    <a:pt x="150" y="424"/>
                    <a:pt x="178" y="424"/>
                  </a:cubicBezTo>
                  <a:cubicBezTo>
                    <a:pt x="208" y="424"/>
                    <a:pt x="236" y="314"/>
                    <a:pt x="178" y="177"/>
                  </a:cubicBezTo>
                  <a:cubicBezTo>
                    <a:pt x="128" y="55"/>
                    <a:pt x="38" y="1"/>
                    <a:pt x="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9" name="Google Shape;4562;p109">
              <a:extLst>
                <a:ext uri="{FF2B5EF4-FFF2-40B4-BE49-F238E27FC236}">
                  <a16:creationId xmlns:a16="http://schemas.microsoft.com/office/drawing/2014/main" id="{0CA16F01-A02E-4A29-BAD0-502506559C1F}"/>
                </a:ext>
              </a:extLst>
            </p:cNvPr>
            <p:cNvSpPr/>
            <p:nvPr/>
          </p:nvSpPr>
          <p:spPr>
            <a:xfrm>
              <a:off x="1059025" y="5135625"/>
              <a:ext cx="2725" cy="5850"/>
            </a:xfrm>
            <a:custGeom>
              <a:avLst/>
              <a:gdLst/>
              <a:ahLst/>
              <a:cxnLst/>
              <a:rect l="l" t="t" r="r" b="b"/>
              <a:pathLst>
                <a:path w="109" h="234" extrusionOk="0">
                  <a:moveTo>
                    <a:pt x="4" y="1"/>
                  </a:moveTo>
                  <a:cubicBezTo>
                    <a:pt x="3" y="1"/>
                    <a:pt x="2" y="1"/>
                    <a:pt x="1" y="1"/>
                  </a:cubicBezTo>
                  <a:lnTo>
                    <a:pt x="1" y="134"/>
                  </a:lnTo>
                  <a:cubicBezTo>
                    <a:pt x="1" y="191"/>
                    <a:pt x="51" y="233"/>
                    <a:pt x="78" y="233"/>
                  </a:cubicBezTo>
                  <a:cubicBezTo>
                    <a:pt x="81" y="233"/>
                    <a:pt x="84" y="233"/>
                    <a:pt x="87" y="232"/>
                  </a:cubicBezTo>
                  <a:cubicBezTo>
                    <a:pt x="109" y="219"/>
                    <a:pt x="87" y="168"/>
                    <a:pt x="87" y="105"/>
                  </a:cubicBezTo>
                  <a:cubicBezTo>
                    <a:pt x="87" y="45"/>
                    <a:pt x="29" y="1"/>
                    <a:pt x="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0" name="Google Shape;4563;p109">
              <a:extLst>
                <a:ext uri="{FF2B5EF4-FFF2-40B4-BE49-F238E27FC236}">
                  <a16:creationId xmlns:a16="http://schemas.microsoft.com/office/drawing/2014/main" id="{49E78F4E-8F97-4C56-AD64-F909C11787D0}"/>
                </a:ext>
              </a:extLst>
            </p:cNvPr>
            <p:cNvSpPr/>
            <p:nvPr/>
          </p:nvSpPr>
          <p:spPr>
            <a:xfrm>
              <a:off x="2129925" y="5386100"/>
              <a:ext cx="353025" cy="72325"/>
            </a:xfrm>
            <a:custGeom>
              <a:avLst/>
              <a:gdLst/>
              <a:ahLst/>
              <a:cxnLst/>
              <a:rect l="l" t="t" r="r" b="b"/>
              <a:pathLst>
                <a:path w="14121" h="2893" extrusionOk="0">
                  <a:moveTo>
                    <a:pt x="1" y="0"/>
                  </a:moveTo>
                  <a:lnTo>
                    <a:pt x="93" y="2873"/>
                  </a:lnTo>
                  <a:lnTo>
                    <a:pt x="564" y="2873"/>
                  </a:lnTo>
                  <a:cubicBezTo>
                    <a:pt x="1102" y="2883"/>
                    <a:pt x="2065" y="2892"/>
                    <a:pt x="3223" y="2892"/>
                  </a:cubicBezTo>
                  <a:cubicBezTo>
                    <a:pt x="6587" y="2892"/>
                    <a:pt x="11598" y="2814"/>
                    <a:pt x="12628" y="2459"/>
                  </a:cubicBezTo>
                  <a:cubicBezTo>
                    <a:pt x="14121" y="1960"/>
                    <a:pt x="7647" y="737"/>
                    <a:pt x="7647" y="737"/>
                  </a:cubicBezTo>
                  <a:lnTo>
                    <a:pt x="7647" y="3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C0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1" name="Google Shape;4564;p109">
              <a:extLst>
                <a:ext uri="{FF2B5EF4-FFF2-40B4-BE49-F238E27FC236}">
                  <a16:creationId xmlns:a16="http://schemas.microsoft.com/office/drawing/2014/main" id="{7162E8A4-FA64-4098-8F1A-74D00ED91D89}"/>
                </a:ext>
              </a:extLst>
            </p:cNvPr>
            <p:cNvSpPr/>
            <p:nvPr/>
          </p:nvSpPr>
          <p:spPr>
            <a:xfrm>
              <a:off x="2129225" y="5402125"/>
              <a:ext cx="70525" cy="53500"/>
            </a:xfrm>
            <a:custGeom>
              <a:avLst/>
              <a:gdLst/>
              <a:ahLst/>
              <a:cxnLst/>
              <a:rect l="l" t="t" r="r" b="b"/>
              <a:pathLst>
                <a:path w="2821" h="2140" extrusionOk="0">
                  <a:moveTo>
                    <a:pt x="267" y="1"/>
                  </a:moveTo>
                  <a:cubicBezTo>
                    <a:pt x="178" y="1"/>
                    <a:pt x="89" y="5"/>
                    <a:pt x="1" y="15"/>
                  </a:cubicBezTo>
                  <a:lnTo>
                    <a:pt x="76" y="2140"/>
                  </a:lnTo>
                  <a:lnTo>
                    <a:pt x="2820" y="2088"/>
                  </a:lnTo>
                  <a:cubicBezTo>
                    <a:pt x="2685" y="1451"/>
                    <a:pt x="2318" y="887"/>
                    <a:pt x="1793" y="503"/>
                  </a:cubicBezTo>
                  <a:cubicBezTo>
                    <a:pt x="1350" y="175"/>
                    <a:pt x="814" y="1"/>
                    <a:pt x="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2" name="Google Shape;4565;p109">
              <a:extLst>
                <a:ext uri="{FF2B5EF4-FFF2-40B4-BE49-F238E27FC236}">
                  <a16:creationId xmlns:a16="http://schemas.microsoft.com/office/drawing/2014/main" id="{C04AD4C3-35E9-4A11-BBDE-464B5E980783}"/>
                </a:ext>
              </a:extLst>
            </p:cNvPr>
            <p:cNvSpPr/>
            <p:nvPr/>
          </p:nvSpPr>
          <p:spPr>
            <a:xfrm>
              <a:off x="2130950" y="5422300"/>
              <a:ext cx="326450" cy="37600"/>
            </a:xfrm>
            <a:custGeom>
              <a:avLst/>
              <a:gdLst/>
              <a:ahLst/>
              <a:cxnLst/>
              <a:rect l="l" t="t" r="r" b="b"/>
              <a:pathLst>
                <a:path w="13058" h="1504" extrusionOk="0">
                  <a:moveTo>
                    <a:pt x="10760" y="0"/>
                  </a:moveTo>
                  <a:cubicBezTo>
                    <a:pt x="10317" y="35"/>
                    <a:pt x="10116" y="1000"/>
                    <a:pt x="10116" y="1000"/>
                  </a:cubicBezTo>
                  <a:lnTo>
                    <a:pt x="0" y="1270"/>
                  </a:lnTo>
                  <a:lnTo>
                    <a:pt x="0" y="1442"/>
                  </a:lnTo>
                  <a:cubicBezTo>
                    <a:pt x="827" y="1484"/>
                    <a:pt x="1877" y="1503"/>
                    <a:pt x="3019" y="1503"/>
                  </a:cubicBezTo>
                  <a:cubicBezTo>
                    <a:pt x="7178" y="1503"/>
                    <a:pt x="12555" y="1251"/>
                    <a:pt x="12776" y="954"/>
                  </a:cubicBezTo>
                  <a:cubicBezTo>
                    <a:pt x="13058" y="574"/>
                    <a:pt x="10760" y="0"/>
                    <a:pt x="10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3" name="Google Shape;4566;p109">
              <a:extLst>
                <a:ext uri="{FF2B5EF4-FFF2-40B4-BE49-F238E27FC236}">
                  <a16:creationId xmlns:a16="http://schemas.microsoft.com/office/drawing/2014/main" id="{725B5BFE-5B37-475B-980B-4AD193FD59F7}"/>
                </a:ext>
              </a:extLst>
            </p:cNvPr>
            <p:cNvSpPr/>
            <p:nvPr/>
          </p:nvSpPr>
          <p:spPr>
            <a:xfrm>
              <a:off x="2128225" y="5442700"/>
              <a:ext cx="318825" cy="11375"/>
            </a:xfrm>
            <a:custGeom>
              <a:avLst/>
              <a:gdLst/>
              <a:ahLst/>
              <a:cxnLst/>
              <a:rect l="l" t="t" r="r" b="b"/>
              <a:pathLst>
                <a:path w="12753" h="455" extrusionOk="0">
                  <a:moveTo>
                    <a:pt x="12379" y="0"/>
                  </a:moveTo>
                  <a:lnTo>
                    <a:pt x="10995" y="75"/>
                  </a:lnTo>
                  <a:cubicBezTo>
                    <a:pt x="9845" y="138"/>
                    <a:pt x="8220" y="219"/>
                    <a:pt x="6446" y="282"/>
                  </a:cubicBezTo>
                  <a:cubicBezTo>
                    <a:pt x="4670" y="345"/>
                    <a:pt x="3050" y="374"/>
                    <a:pt x="1884" y="390"/>
                  </a:cubicBezTo>
                  <a:lnTo>
                    <a:pt x="127" y="390"/>
                  </a:lnTo>
                  <a:cubicBezTo>
                    <a:pt x="81" y="406"/>
                    <a:pt x="39" y="427"/>
                    <a:pt x="0" y="454"/>
                  </a:cubicBezTo>
                  <a:lnTo>
                    <a:pt x="1885" y="454"/>
                  </a:lnTo>
                  <a:cubicBezTo>
                    <a:pt x="3033" y="454"/>
                    <a:pt x="4665" y="454"/>
                    <a:pt x="6446" y="373"/>
                  </a:cubicBezTo>
                  <a:cubicBezTo>
                    <a:pt x="8226" y="293"/>
                    <a:pt x="9834" y="219"/>
                    <a:pt x="11000" y="138"/>
                  </a:cubicBezTo>
                  <a:lnTo>
                    <a:pt x="12379" y="35"/>
                  </a:lnTo>
                  <a:lnTo>
                    <a:pt x="1275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4" name="Google Shape;4567;p109">
              <a:extLst>
                <a:ext uri="{FF2B5EF4-FFF2-40B4-BE49-F238E27FC236}">
                  <a16:creationId xmlns:a16="http://schemas.microsoft.com/office/drawing/2014/main" id="{DC661A8C-66E0-42CE-B3F5-9C7F16E6FC1E}"/>
                </a:ext>
              </a:extLst>
            </p:cNvPr>
            <p:cNvSpPr/>
            <p:nvPr/>
          </p:nvSpPr>
          <p:spPr>
            <a:xfrm>
              <a:off x="2383050" y="5419125"/>
              <a:ext cx="18200" cy="31075"/>
            </a:xfrm>
            <a:custGeom>
              <a:avLst/>
              <a:gdLst/>
              <a:ahLst/>
              <a:cxnLst/>
              <a:rect l="l" t="t" r="r" b="b"/>
              <a:pathLst>
                <a:path w="728" h="1243" extrusionOk="0">
                  <a:moveTo>
                    <a:pt x="727" y="1"/>
                  </a:moveTo>
                  <a:cubicBezTo>
                    <a:pt x="272" y="227"/>
                    <a:pt x="1" y="706"/>
                    <a:pt x="44" y="1213"/>
                  </a:cubicBezTo>
                  <a:lnTo>
                    <a:pt x="44" y="1243"/>
                  </a:lnTo>
                  <a:cubicBezTo>
                    <a:pt x="95" y="1011"/>
                    <a:pt x="174" y="787"/>
                    <a:pt x="279" y="575"/>
                  </a:cubicBezTo>
                  <a:cubicBezTo>
                    <a:pt x="406" y="368"/>
                    <a:pt x="557" y="175"/>
                    <a:pt x="72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5" name="Google Shape;4568;p109">
              <a:extLst>
                <a:ext uri="{FF2B5EF4-FFF2-40B4-BE49-F238E27FC236}">
                  <a16:creationId xmlns:a16="http://schemas.microsoft.com/office/drawing/2014/main" id="{FCD78568-DBE4-4AC5-8C4E-50688E97DEC1}"/>
                </a:ext>
              </a:extLst>
            </p:cNvPr>
            <p:cNvSpPr/>
            <p:nvPr/>
          </p:nvSpPr>
          <p:spPr>
            <a:xfrm>
              <a:off x="2326525" y="5407650"/>
              <a:ext cx="10100" cy="16100"/>
            </a:xfrm>
            <a:custGeom>
              <a:avLst/>
              <a:gdLst/>
              <a:ahLst/>
              <a:cxnLst/>
              <a:rect l="l" t="t" r="r" b="b"/>
              <a:pathLst>
                <a:path w="404" h="644" extrusionOk="0">
                  <a:moveTo>
                    <a:pt x="403" y="1"/>
                  </a:moveTo>
                  <a:lnTo>
                    <a:pt x="403" y="1"/>
                  </a:lnTo>
                  <a:cubicBezTo>
                    <a:pt x="315" y="91"/>
                    <a:pt x="237" y="190"/>
                    <a:pt x="174" y="299"/>
                  </a:cubicBezTo>
                  <a:cubicBezTo>
                    <a:pt x="71" y="477"/>
                    <a:pt x="1" y="633"/>
                    <a:pt x="24" y="644"/>
                  </a:cubicBezTo>
                  <a:cubicBezTo>
                    <a:pt x="111" y="553"/>
                    <a:pt x="188" y="452"/>
                    <a:pt x="255" y="346"/>
                  </a:cubicBezTo>
                  <a:cubicBezTo>
                    <a:pt x="328" y="243"/>
                    <a:pt x="379" y="125"/>
                    <a:pt x="4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6" name="Google Shape;4569;p109">
              <a:extLst>
                <a:ext uri="{FF2B5EF4-FFF2-40B4-BE49-F238E27FC236}">
                  <a16:creationId xmlns:a16="http://schemas.microsoft.com/office/drawing/2014/main" id="{EFAF40DB-904E-4B8A-A145-95653052F6E9}"/>
                </a:ext>
              </a:extLst>
            </p:cNvPr>
            <p:cNvSpPr/>
            <p:nvPr/>
          </p:nvSpPr>
          <p:spPr>
            <a:xfrm>
              <a:off x="2311050" y="5404725"/>
              <a:ext cx="12350" cy="11150"/>
            </a:xfrm>
            <a:custGeom>
              <a:avLst/>
              <a:gdLst/>
              <a:ahLst/>
              <a:cxnLst/>
              <a:rect l="l" t="t" r="r" b="b"/>
              <a:pathLst>
                <a:path w="494" h="446" extrusionOk="0">
                  <a:moveTo>
                    <a:pt x="469" y="0"/>
                  </a:moveTo>
                  <a:cubicBezTo>
                    <a:pt x="437" y="0"/>
                    <a:pt x="327" y="77"/>
                    <a:pt x="212" y="187"/>
                  </a:cubicBezTo>
                  <a:cubicBezTo>
                    <a:pt x="86" y="307"/>
                    <a:pt x="0" y="446"/>
                    <a:pt x="17" y="446"/>
                  </a:cubicBezTo>
                  <a:cubicBezTo>
                    <a:pt x="110" y="393"/>
                    <a:pt x="198" y="329"/>
                    <a:pt x="276" y="255"/>
                  </a:cubicBezTo>
                  <a:cubicBezTo>
                    <a:pt x="401" y="135"/>
                    <a:pt x="493" y="20"/>
                    <a:pt x="476" y="3"/>
                  </a:cubicBezTo>
                  <a:cubicBezTo>
                    <a:pt x="475" y="1"/>
                    <a:pt x="472" y="0"/>
                    <a:pt x="4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7" name="Google Shape;4570;p109">
              <a:extLst>
                <a:ext uri="{FF2B5EF4-FFF2-40B4-BE49-F238E27FC236}">
                  <a16:creationId xmlns:a16="http://schemas.microsoft.com/office/drawing/2014/main" id="{D88FF83C-9824-4D06-B107-0AF7BD83D9D9}"/>
                </a:ext>
              </a:extLst>
            </p:cNvPr>
            <p:cNvSpPr/>
            <p:nvPr/>
          </p:nvSpPr>
          <p:spPr>
            <a:xfrm>
              <a:off x="2301125" y="5397100"/>
              <a:ext cx="19850" cy="2500"/>
            </a:xfrm>
            <a:custGeom>
              <a:avLst/>
              <a:gdLst/>
              <a:ahLst/>
              <a:cxnLst/>
              <a:rect l="l" t="t" r="r" b="b"/>
              <a:pathLst>
                <a:path w="794" h="100" extrusionOk="0">
                  <a:moveTo>
                    <a:pt x="314" y="1"/>
                  </a:moveTo>
                  <a:cubicBezTo>
                    <a:pt x="207" y="1"/>
                    <a:pt x="101" y="21"/>
                    <a:pt x="1" y="61"/>
                  </a:cubicBezTo>
                  <a:cubicBezTo>
                    <a:pt x="1" y="84"/>
                    <a:pt x="124" y="97"/>
                    <a:pt x="291" y="97"/>
                  </a:cubicBezTo>
                  <a:cubicBezTo>
                    <a:pt x="325" y="97"/>
                    <a:pt x="360" y="96"/>
                    <a:pt x="397" y="95"/>
                  </a:cubicBezTo>
                  <a:cubicBezTo>
                    <a:pt x="425" y="98"/>
                    <a:pt x="453" y="99"/>
                    <a:pt x="481" y="99"/>
                  </a:cubicBezTo>
                  <a:cubicBezTo>
                    <a:pt x="587" y="99"/>
                    <a:pt x="693" y="81"/>
                    <a:pt x="793" y="44"/>
                  </a:cubicBezTo>
                  <a:cubicBezTo>
                    <a:pt x="666" y="18"/>
                    <a:pt x="537" y="4"/>
                    <a:pt x="409" y="4"/>
                  </a:cubicBezTo>
                  <a:cubicBezTo>
                    <a:pt x="403" y="4"/>
                    <a:pt x="398" y="4"/>
                    <a:pt x="392" y="5"/>
                  </a:cubicBezTo>
                  <a:cubicBezTo>
                    <a:pt x="366" y="2"/>
                    <a:pt x="340" y="1"/>
                    <a:pt x="3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8" name="Google Shape;4571;p109">
              <a:extLst>
                <a:ext uri="{FF2B5EF4-FFF2-40B4-BE49-F238E27FC236}">
                  <a16:creationId xmlns:a16="http://schemas.microsoft.com/office/drawing/2014/main" id="{7E7F5BE7-A5D7-4DDC-91F1-9B927866F361}"/>
                </a:ext>
              </a:extLst>
            </p:cNvPr>
            <p:cNvSpPr/>
            <p:nvPr/>
          </p:nvSpPr>
          <p:spPr>
            <a:xfrm>
              <a:off x="2297225" y="5386100"/>
              <a:ext cx="22575" cy="3075"/>
            </a:xfrm>
            <a:custGeom>
              <a:avLst/>
              <a:gdLst/>
              <a:ahLst/>
              <a:cxnLst/>
              <a:rect l="l" t="t" r="r" b="b"/>
              <a:pathLst>
                <a:path w="903" h="123" extrusionOk="0">
                  <a:moveTo>
                    <a:pt x="24" y="0"/>
                  </a:moveTo>
                  <a:cubicBezTo>
                    <a:pt x="16" y="0"/>
                    <a:pt x="8" y="0"/>
                    <a:pt x="1" y="0"/>
                  </a:cubicBezTo>
                  <a:cubicBezTo>
                    <a:pt x="125" y="76"/>
                    <a:pt x="268" y="117"/>
                    <a:pt x="413" y="117"/>
                  </a:cubicBezTo>
                  <a:cubicBezTo>
                    <a:pt x="425" y="117"/>
                    <a:pt x="438" y="116"/>
                    <a:pt x="450" y="116"/>
                  </a:cubicBezTo>
                  <a:cubicBezTo>
                    <a:pt x="483" y="120"/>
                    <a:pt x="517" y="122"/>
                    <a:pt x="550" y="122"/>
                  </a:cubicBezTo>
                  <a:cubicBezTo>
                    <a:pt x="673" y="122"/>
                    <a:pt x="794" y="93"/>
                    <a:pt x="903" y="36"/>
                  </a:cubicBezTo>
                  <a:cubicBezTo>
                    <a:pt x="828" y="30"/>
                    <a:pt x="754" y="28"/>
                    <a:pt x="679" y="28"/>
                  </a:cubicBezTo>
                  <a:cubicBezTo>
                    <a:pt x="605" y="28"/>
                    <a:pt x="530" y="30"/>
                    <a:pt x="455" y="36"/>
                  </a:cubicBezTo>
                  <a:cubicBezTo>
                    <a:pt x="313" y="11"/>
                    <a:pt x="168" y="0"/>
                    <a:pt x="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9" name="Google Shape;4572;p109">
              <a:extLst>
                <a:ext uri="{FF2B5EF4-FFF2-40B4-BE49-F238E27FC236}">
                  <a16:creationId xmlns:a16="http://schemas.microsoft.com/office/drawing/2014/main" id="{9A336464-5759-48C8-A609-34EF5C6017DC}"/>
                </a:ext>
              </a:extLst>
            </p:cNvPr>
            <p:cNvSpPr/>
            <p:nvPr/>
          </p:nvSpPr>
          <p:spPr>
            <a:xfrm>
              <a:off x="2332850" y="5389625"/>
              <a:ext cx="35700" cy="21075"/>
            </a:xfrm>
            <a:custGeom>
              <a:avLst/>
              <a:gdLst/>
              <a:ahLst/>
              <a:cxnLst/>
              <a:rect l="l" t="t" r="r" b="b"/>
              <a:pathLst>
                <a:path w="1428" h="843" extrusionOk="0">
                  <a:moveTo>
                    <a:pt x="989" y="80"/>
                  </a:moveTo>
                  <a:cubicBezTo>
                    <a:pt x="1087" y="80"/>
                    <a:pt x="1184" y="99"/>
                    <a:pt x="1276" y="135"/>
                  </a:cubicBezTo>
                  <a:cubicBezTo>
                    <a:pt x="1351" y="187"/>
                    <a:pt x="1328" y="279"/>
                    <a:pt x="1242" y="337"/>
                  </a:cubicBezTo>
                  <a:cubicBezTo>
                    <a:pt x="1156" y="387"/>
                    <a:pt x="1065" y="429"/>
                    <a:pt x="972" y="463"/>
                  </a:cubicBezTo>
                  <a:cubicBezTo>
                    <a:pt x="809" y="524"/>
                    <a:pt x="642" y="573"/>
                    <a:pt x="472" y="613"/>
                  </a:cubicBezTo>
                  <a:cubicBezTo>
                    <a:pt x="342" y="642"/>
                    <a:pt x="232" y="658"/>
                    <a:pt x="150" y="669"/>
                  </a:cubicBezTo>
                  <a:lnTo>
                    <a:pt x="150" y="669"/>
                  </a:lnTo>
                  <a:cubicBezTo>
                    <a:pt x="189" y="581"/>
                    <a:pt x="237" y="496"/>
                    <a:pt x="294" y="418"/>
                  </a:cubicBezTo>
                  <a:cubicBezTo>
                    <a:pt x="402" y="288"/>
                    <a:pt x="543" y="189"/>
                    <a:pt x="702" y="135"/>
                  </a:cubicBezTo>
                  <a:cubicBezTo>
                    <a:pt x="794" y="99"/>
                    <a:pt x="892" y="80"/>
                    <a:pt x="989" y="80"/>
                  </a:cubicBezTo>
                  <a:close/>
                  <a:moveTo>
                    <a:pt x="969" y="0"/>
                  </a:moveTo>
                  <a:cubicBezTo>
                    <a:pt x="571" y="0"/>
                    <a:pt x="201" y="266"/>
                    <a:pt x="95" y="676"/>
                  </a:cubicBezTo>
                  <a:lnTo>
                    <a:pt x="95" y="676"/>
                  </a:lnTo>
                  <a:cubicBezTo>
                    <a:pt x="35" y="684"/>
                    <a:pt x="0" y="688"/>
                    <a:pt x="0" y="692"/>
                  </a:cubicBezTo>
                  <a:cubicBezTo>
                    <a:pt x="30" y="698"/>
                    <a:pt x="59" y="703"/>
                    <a:pt x="88" y="706"/>
                  </a:cubicBezTo>
                  <a:lnTo>
                    <a:pt x="88" y="706"/>
                  </a:lnTo>
                  <a:cubicBezTo>
                    <a:pt x="88" y="707"/>
                    <a:pt x="88" y="708"/>
                    <a:pt x="88" y="710"/>
                  </a:cubicBezTo>
                  <a:lnTo>
                    <a:pt x="88" y="842"/>
                  </a:lnTo>
                  <a:cubicBezTo>
                    <a:pt x="100" y="798"/>
                    <a:pt x="116" y="754"/>
                    <a:pt x="133" y="711"/>
                  </a:cubicBezTo>
                  <a:lnTo>
                    <a:pt x="133" y="711"/>
                  </a:lnTo>
                  <a:cubicBezTo>
                    <a:pt x="170" y="714"/>
                    <a:pt x="208" y="715"/>
                    <a:pt x="245" y="715"/>
                  </a:cubicBezTo>
                  <a:cubicBezTo>
                    <a:pt x="327" y="715"/>
                    <a:pt x="408" y="708"/>
                    <a:pt x="489" y="692"/>
                  </a:cubicBezTo>
                  <a:cubicBezTo>
                    <a:pt x="665" y="665"/>
                    <a:pt x="838" y="621"/>
                    <a:pt x="1007" y="561"/>
                  </a:cubicBezTo>
                  <a:cubicBezTo>
                    <a:pt x="1107" y="526"/>
                    <a:pt x="1205" y="481"/>
                    <a:pt x="1300" y="429"/>
                  </a:cubicBezTo>
                  <a:cubicBezTo>
                    <a:pt x="1356" y="392"/>
                    <a:pt x="1398" y="334"/>
                    <a:pt x="1414" y="268"/>
                  </a:cubicBezTo>
                  <a:cubicBezTo>
                    <a:pt x="1427" y="194"/>
                    <a:pt x="1395" y="119"/>
                    <a:pt x="1334" y="78"/>
                  </a:cubicBezTo>
                  <a:cubicBezTo>
                    <a:pt x="1214" y="25"/>
                    <a:pt x="1091" y="0"/>
                    <a:pt x="9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0" name="Google Shape;4573;p109">
              <a:extLst>
                <a:ext uri="{FF2B5EF4-FFF2-40B4-BE49-F238E27FC236}">
                  <a16:creationId xmlns:a16="http://schemas.microsoft.com/office/drawing/2014/main" id="{B6747928-14FE-4BE6-A527-B7D81AAE5F9B}"/>
                </a:ext>
              </a:extLst>
            </p:cNvPr>
            <p:cNvSpPr/>
            <p:nvPr/>
          </p:nvSpPr>
          <p:spPr>
            <a:xfrm>
              <a:off x="2319050" y="5384375"/>
              <a:ext cx="18875" cy="23150"/>
            </a:xfrm>
            <a:custGeom>
              <a:avLst/>
              <a:gdLst/>
              <a:ahLst/>
              <a:cxnLst/>
              <a:rect l="l" t="t" r="r" b="b"/>
              <a:pathLst>
                <a:path w="755" h="926" extrusionOk="0">
                  <a:moveTo>
                    <a:pt x="167" y="1"/>
                  </a:moveTo>
                  <a:cubicBezTo>
                    <a:pt x="65" y="23"/>
                    <a:pt x="0" y="125"/>
                    <a:pt x="24" y="226"/>
                  </a:cubicBezTo>
                  <a:lnTo>
                    <a:pt x="24" y="230"/>
                  </a:lnTo>
                  <a:cubicBezTo>
                    <a:pt x="38" y="307"/>
                    <a:pt x="69" y="380"/>
                    <a:pt x="116" y="444"/>
                  </a:cubicBezTo>
                  <a:cubicBezTo>
                    <a:pt x="182" y="550"/>
                    <a:pt x="263" y="647"/>
                    <a:pt x="357" y="731"/>
                  </a:cubicBezTo>
                  <a:cubicBezTo>
                    <a:pt x="437" y="813"/>
                    <a:pt x="533" y="877"/>
                    <a:pt x="638" y="920"/>
                  </a:cubicBezTo>
                  <a:cubicBezTo>
                    <a:pt x="638" y="920"/>
                    <a:pt x="541" y="834"/>
                    <a:pt x="403" y="684"/>
                  </a:cubicBezTo>
                  <a:cubicBezTo>
                    <a:pt x="319" y="597"/>
                    <a:pt x="246" y="501"/>
                    <a:pt x="186" y="397"/>
                  </a:cubicBezTo>
                  <a:cubicBezTo>
                    <a:pt x="116" y="299"/>
                    <a:pt x="64" y="116"/>
                    <a:pt x="186" y="87"/>
                  </a:cubicBezTo>
                  <a:cubicBezTo>
                    <a:pt x="197" y="84"/>
                    <a:pt x="208" y="83"/>
                    <a:pt x="219" y="83"/>
                  </a:cubicBezTo>
                  <a:cubicBezTo>
                    <a:pt x="330" y="83"/>
                    <a:pt x="445" y="199"/>
                    <a:pt x="512" y="282"/>
                  </a:cubicBezTo>
                  <a:cubicBezTo>
                    <a:pt x="584" y="376"/>
                    <a:pt x="635" y="483"/>
                    <a:pt x="662" y="598"/>
                  </a:cubicBezTo>
                  <a:cubicBezTo>
                    <a:pt x="679" y="706"/>
                    <a:pt x="687" y="817"/>
                    <a:pt x="685" y="926"/>
                  </a:cubicBezTo>
                  <a:cubicBezTo>
                    <a:pt x="740" y="822"/>
                    <a:pt x="755" y="701"/>
                    <a:pt x="725" y="587"/>
                  </a:cubicBezTo>
                  <a:cubicBezTo>
                    <a:pt x="708" y="458"/>
                    <a:pt x="659" y="336"/>
                    <a:pt x="582" y="231"/>
                  </a:cubicBezTo>
                  <a:cubicBezTo>
                    <a:pt x="492" y="89"/>
                    <a:pt x="335" y="2"/>
                    <a:pt x="1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1" name="Google Shape;4574;p109">
              <a:extLst>
                <a:ext uri="{FF2B5EF4-FFF2-40B4-BE49-F238E27FC236}">
                  <a16:creationId xmlns:a16="http://schemas.microsoft.com/office/drawing/2014/main" id="{0ED117C5-404F-4486-B4F0-79DB0D0BC53C}"/>
                </a:ext>
              </a:extLst>
            </p:cNvPr>
            <p:cNvSpPr/>
            <p:nvPr/>
          </p:nvSpPr>
          <p:spPr>
            <a:xfrm>
              <a:off x="2130200" y="5399625"/>
              <a:ext cx="69750" cy="53300"/>
            </a:xfrm>
            <a:custGeom>
              <a:avLst/>
              <a:gdLst/>
              <a:ahLst/>
              <a:cxnLst/>
              <a:rect l="l" t="t" r="r" b="b"/>
              <a:pathLst>
                <a:path w="2790" h="2132" extrusionOk="0">
                  <a:moveTo>
                    <a:pt x="375" y="0"/>
                  </a:moveTo>
                  <a:cubicBezTo>
                    <a:pt x="306" y="0"/>
                    <a:pt x="237" y="4"/>
                    <a:pt x="168" y="12"/>
                  </a:cubicBezTo>
                  <a:cubicBezTo>
                    <a:pt x="109" y="21"/>
                    <a:pt x="51" y="42"/>
                    <a:pt x="1" y="74"/>
                  </a:cubicBezTo>
                  <a:lnTo>
                    <a:pt x="576" y="74"/>
                  </a:lnTo>
                  <a:cubicBezTo>
                    <a:pt x="1024" y="113"/>
                    <a:pt x="1454" y="274"/>
                    <a:pt x="1817" y="540"/>
                  </a:cubicBezTo>
                  <a:cubicBezTo>
                    <a:pt x="2175" y="810"/>
                    <a:pt x="2451" y="1173"/>
                    <a:pt x="2616" y="1591"/>
                  </a:cubicBezTo>
                  <a:cubicBezTo>
                    <a:pt x="2747" y="1913"/>
                    <a:pt x="2764" y="2132"/>
                    <a:pt x="2781" y="2132"/>
                  </a:cubicBezTo>
                  <a:cubicBezTo>
                    <a:pt x="2790" y="2080"/>
                    <a:pt x="2790" y="2027"/>
                    <a:pt x="2781" y="1976"/>
                  </a:cubicBezTo>
                  <a:cubicBezTo>
                    <a:pt x="2764" y="1837"/>
                    <a:pt x="2731" y="1700"/>
                    <a:pt x="2684" y="1569"/>
                  </a:cubicBezTo>
                  <a:cubicBezTo>
                    <a:pt x="2532" y="1127"/>
                    <a:pt x="2250" y="742"/>
                    <a:pt x="1875" y="465"/>
                  </a:cubicBezTo>
                  <a:cubicBezTo>
                    <a:pt x="1498" y="189"/>
                    <a:pt x="1048" y="31"/>
                    <a:pt x="581" y="12"/>
                  </a:cubicBezTo>
                  <a:cubicBezTo>
                    <a:pt x="513" y="4"/>
                    <a:pt x="444" y="0"/>
                    <a:pt x="37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2" name="Google Shape;4575;p109">
              <a:extLst>
                <a:ext uri="{FF2B5EF4-FFF2-40B4-BE49-F238E27FC236}">
                  <a16:creationId xmlns:a16="http://schemas.microsoft.com/office/drawing/2014/main" id="{3AE86B81-D29D-4F5C-8784-C292470AEB3C}"/>
                </a:ext>
              </a:extLst>
            </p:cNvPr>
            <p:cNvSpPr/>
            <p:nvPr/>
          </p:nvSpPr>
          <p:spPr>
            <a:xfrm>
              <a:off x="2223000" y="5433075"/>
              <a:ext cx="55450" cy="4000"/>
            </a:xfrm>
            <a:custGeom>
              <a:avLst/>
              <a:gdLst/>
              <a:ahLst/>
              <a:cxnLst/>
              <a:rect l="l" t="t" r="r" b="b"/>
              <a:pathLst>
                <a:path w="2218" h="160" extrusionOk="0">
                  <a:moveTo>
                    <a:pt x="2111" y="0"/>
                  </a:moveTo>
                  <a:cubicBezTo>
                    <a:pt x="1933" y="0"/>
                    <a:pt x="1552" y="25"/>
                    <a:pt x="1109" y="58"/>
                  </a:cubicBezTo>
                  <a:cubicBezTo>
                    <a:pt x="873" y="75"/>
                    <a:pt x="655" y="80"/>
                    <a:pt x="476" y="80"/>
                  </a:cubicBezTo>
                  <a:cubicBezTo>
                    <a:pt x="320" y="80"/>
                    <a:pt x="193" y="76"/>
                    <a:pt x="110" y="76"/>
                  </a:cubicBezTo>
                  <a:cubicBezTo>
                    <a:pt x="40" y="76"/>
                    <a:pt x="1" y="79"/>
                    <a:pt x="1" y="87"/>
                  </a:cubicBezTo>
                  <a:cubicBezTo>
                    <a:pt x="268" y="135"/>
                    <a:pt x="540" y="160"/>
                    <a:pt x="812" y="160"/>
                  </a:cubicBezTo>
                  <a:cubicBezTo>
                    <a:pt x="913" y="160"/>
                    <a:pt x="1014" y="156"/>
                    <a:pt x="1115" y="150"/>
                  </a:cubicBezTo>
                  <a:cubicBezTo>
                    <a:pt x="1486" y="150"/>
                    <a:pt x="1857" y="104"/>
                    <a:pt x="2218" y="12"/>
                  </a:cubicBezTo>
                  <a:cubicBezTo>
                    <a:pt x="2218" y="4"/>
                    <a:pt x="2179" y="0"/>
                    <a:pt x="211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3" name="Google Shape;4576;p109">
              <a:extLst>
                <a:ext uri="{FF2B5EF4-FFF2-40B4-BE49-F238E27FC236}">
                  <a16:creationId xmlns:a16="http://schemas.microsoft.com/office/drawing/2014/main" id="{8C5C1585-40E4-403A-B30D-6FAC05288E41}"/>
                </a:ext>
              </a:extLst>
            </p:cNvPr>
            <p:cNvSpPr/>
            <p:nvPr/>
          </p:nvSpPr>
          <p:spPr>
            <a:xfrm>
              <a:off x="2185800" y="5436150"/>
              <a:ext cx="6175" cy="10750"/>
            </a:xfrm>
            <a:custGeom>
              <a:avLst/>
              <a:gdLst/>
              <a:ahLst/>
              <a:cxnLst/>
              <a:rect l="l" t="t" r="r" b="b"/>
              <a:pathLst>
                <a:path w="247" h="430" extrusionOk="0">
                  <a:moveTo>
                    <a:pt x="9" y="0"/>
                  </a:moveTo>
                  <a:cubicBezTo>
                    <a:pt x="5" y="0"/>
                    <a:pt x="2" y="1"/>
                    <a:pt x="0" y="3"/>
                  </a:cubicBezTo>
                  <a:cubicBezTo>
                    <a:pt x="0" y="3"/>
                    <a:pt x="47" y="108"/>
                    <a:pt x="98" y="222"/>
                  </a:cubicBezTo>
                  <a:cubicBezTo>
                    <a:pt x="150" y="337"/>
                    <a:pt x="184" y="429"/>
                    <a:pt x="213" y="429"/>
                  </a:cubicBezTo>
                  <a:cubicBezTo>
                    <a:pt x="242" y="429"/>
                    <a:pt x="247" y="308"/>
                    <a:pt x="178" y="176"/>
                  </a:cubicBezTo>
                  <a:cubicBezTo>
                    <a:pt x="117" y="59"/>
                    <a:pt x="38" y="0"/>
                    <a:pt x="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4" name="Google Shape;4577;p109">
              <a:extLst>
                <a:ext uri="{FF2B5EF4-FFF2-40B4-BE49-F238E27FC236}">
                  <a16:creationId xmlns:a16="http://schemas.microsoft.com/office/drawing/2014/main" id="{010FBA71-992E-4C86-A4FF-E4740923BDA3}"/>
                </a:ext>
              </a:extLst>
            </p:cNvPr>
            <p:cNvSpPr/>
            <p:nvPr/>
          </p:nvSpPr>
          <p:spPr>
            <a:xfrm>
              <a:off x="2171150" y="5419200"/>
              <a:ext cx="7800" cy="7150"/>
            </a:xfrm>
            <a:custGeom>
              <a:avLst/>
              <a:gdLst/>
              <a:ahLst/>
              <a:cxnLst/>
              <a:rect l="l" t="t" r="r" b="b"/>
              <a:pathLst>
                <a:path w="312" h="286" extrusionOk="0">
                  <a:moveTo>
                    <a:pt x="13" y="0"/>
                  </a:moveTo>
                  <a:cubicBezTo>
                    <a:pt x="8" y="0"/>
                    <a:pt x="4" y="1"/>
                    <a:pt x="1" y="4"/>
                  </a:cubicBezTo>
                  <a:cubicBezTo>
                    <a:pt x="26" y="69"/>
                    <a:pt x="65" y="128"/>
                    <a:pt x="115" y="176"/>
                  </a:cubicBezTo>
                  <a:cubicBezTo>
                    <a:pt x="183" y="239"/>
                    <a:pt x="251" y="285"/>
                    <a:pt x="281" y="285"/>
                  </a:cubicBezTo>
                  <a:cubicBezTo>
                    <a:pt x="287" y="285"/>
                    <a:pt x="291" y="284"/>
                    <a:pt x="294" y="280"/>
                  </a:cubicBezTo>
                  <a:cubicBezTo>
                    <a:pt x="311" y="257"/>
                    <a:pt x="259" y="188"/>
                    <a:pt x="179" y="107"/>
                  </a:cubicBezTo>
                  <a:cubicBezTo>
                    <a:pt x="110" y="39"/>
                    <a:pt x="43" y="0"/>
                    <a:pt x="1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5" name="Google Shape;4578;p109">
              <a:extLst>
                <a:ext uri="{FF2B5EF4-FFF2-40B4-BE49-F238E27FC236}">
                  <a16:creationId xmlns:a16="http://schemas.microsoft.com/office/drawing/2014/main" id="{19ABF1F6-2D7F-431A-A46C-2147E7705450}"/>
                </a:ext>
              </a:extLst>
            </p:cNvPr>
            <p:cNvSpPr/>
            <p:nvPr/>
          </p:nvSpPr>
          <p:spPr>
            <a:xfrm>
              <a:off x="2150675" y="5410850"/>
              <a:ext cx="11475" cy="4550"/>
            </a:xfrm>
            <a:custGeom>
              <a:avLst/>
              <a:gdLst/>
              <a:ahLst/>
              <a:cxnLst/>
              <a:rect l="l" t="t" r="r" b="b"/>
              <a:pathLst>
                <a:path w="459" h="182" extrusionOk="0">
                  <a:moveTo>
                    <a:pt x="137" y="0"/>
                  </a:moveTo>
                  <a:cubicBezTo>
                    <a:pt x="54" y="0"/>
                    <a:pt x="1" y="28"/>
                    <a:pt x="4" y="45"/>
                  </a:cubicBezTo>
                  <a:cubicBezTo>
                    <a:pt x="81" y="48"/>
                    <a:pt x="159" y="68"/>
                    <a:pt x="229" y="102"/>
                  </a:cubicBezTo>
                  <a:cubicBezTo>
                    <a:pt x="323" y="150"/>
                    <a:pt x="394" y="182"/>
                    <a:pt x="426" y="182"/>
                  </a:cubicBezTo>
                  <a:cubicBezTo>
                    <a:pt x="433" y="182"/>
                    <a:pt x="438" y="180"/>
                    <a:pt x="441" y="177"/>
                  </a:cubicBezTo>
                  <a:cubicBezTo>
                    <a:pt x="458" y="160"/>
                    <a:pt x="394" y="57"/>
                    <a:pt x="251" y="16"/>
                  </a:cubicBezTo>
                  <a:cubicBezTo>
                    <a:pt x="209" y="5"/>
                    <a:pt x="171" y="0"/>
                    <a:pt x="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6" name="Google Shape;4579;p109">
              <a:extLst>
                <a:ext uri="{FF2B5EF4-FFF2-40B4-BE49-F238E27FC236}">
                  <a16:creationId xmlns:a16="http://schemas.microsoft.com/office/drawing/2014/main" id="{AADA37FF-8DEA-41D9-943B-3972AC97861B}"/>
                </a:ext>
              </a:extLst>
            </p:cNvPr>
            <p:cNvSpPr/>
            <p:nvPr/>
          </p:nvSpPr>
          <p:spPr>
            <a:xfrm>
              <a:off x="2136400" y="5408300"/>
              <a:ext cx="5925" cy="2800"/>
            </a:xfrm>
            <a:custGeom>
              <a:avLst/>
              <a:gdLst/>
              <a:ahLst/>
              <a:cxnLst/>
              <a:rect l="l" t="t" r="r" b="b"/>
              <a:pathLst>
                <a:path w="237" h="112" extrusionOk="0">
                  <a:moveTo>
                    <a:pt x="53" y="0"/>
                  </a:moveTo>
                  <a:cubicBezTo>
                    <a:pt x="24" y="0"/>
                    <a:pt x="4" y="7"/>
                    <a:pt x="1" y="20"/>
                  </a:cubicBezTo>
                  <a:cubicBezTo>
                    <a:pt x="24" y="57"/>
                    <a:pt x="59" y="85"/>
                    <a:pt x="98" y="101"/>
                  </a:cubicBezTo>
                  <a:cubicBezTo>
                    <a:pt x="119" y="109"/>
                    <a:pt x="140" y="111"/>
                    <a:pt x="159" y="111"/>
                  </a:cubicBezTo>
                  <a:cubicBezTo>
                    <a:pt x="197" y="111"/>
                    <a:pt x="226" y="101"/>
                    <a:pt x="230" y="101"/>
                  </a:cubicBezTo>
                  <a:cubicBezTo>
                    <a:pt x="236" y="101"/>
                    <a:pt x="196" y="38"/>
                    <a:pt x="132" y="15"/>
                  </a:cubicBezTo>
                  <a:cubicBezTo>
                    <a:pt x="104" y="5"/>
                    <a:pt x="76" y="0"/>
                    <a:pt x="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7" name="Google Shape;4580;p109">
              <a:extLst>
                <a:ext uri="{FF2B5EF4-FFF2-40B4-BE49-F238E27FC236}">
                  <a16:creationId xmlns:a16="http://schemas.microsoft.com/office/drawing/2014/main" id="{D5A12F34-C91D-4AEF-B2D3-502ED42DD2E4}"/>
                </a:ext>
              </a:extLst>
            </p:cNvPr>
            <p:cNvSpPr/>
            <p:nvPr/>
          </p:nvSpPr>
          <p:spPr>
            <a:xfrm>
              <a:off x="1881350" y="1782425"/>
              <a:ext cx="129725" cy="253950"/>
            </a:xfrm>
            <a:custGeom>
              <a:avLst/>
              <a:gdLst/>
              <a:ahLst/>
              <a:cxnLst/>
              <a:rect l="l" t="t" r="r" b="b"/>
              <a:pathLst>
                <a:path w="5189" h="10158" extrusionOk="0">
                  <a:moveTo>
                    <a:pt x="1" y="0"/>
                  </a:moveTo>
                  <a:lnTo>
                    <a:pt x="1505" y="10157"/>
                  </a:lnTo>
                  <a:lnTo>
                    <a:pt x="3803" y="9721"/>
                  </a:lnTo>
                  <a:cubicBezTo>
                    <a:pt x="4205" y="9697"/>
                    <a:pt x="4583" y="9518"/>
                    <a:pt x="4854" y="9221"/>
                  </a:cubicBezTo>
                  <a:cubicBezTo>
                    <a:pt x="5188" y="8733"/>
                    <a:pt x="4854" y="8071"/>
                    <a:pt x="4440" y="7635"/>
                  </a:cubicBezTo>
                  <a:cubicBezTo>
                    <a:pt x="4026" y="7198"/>
                    <a:pt x="3486" y="6848"/>
                    <a:pt x="3332" y="6274"/>
                  </a:cubicBezTo>
                  <a:cubicBezTo>
                    <a:pt x="3176" y="5700"/>
                    <a:pt x="3481" y="5062"/>
                    <a:pt x="3481" y="4453"/>
                  </a:cubicBezTo>
                  <a:cubicBezTo>
                    <a:pt x="3440" y="3826"/>
                    <a:pt x="3214" y="3227"/>
                    <a:pt x="2831" y="2729"/>
                  </a:cubicBezTo>
                  <a:cubicBezTo>
                    <a:pt x="2481" y="2213"/>
                    <a:pt x="2056" y="1891"/>
                    <a:pt x="2056" y="23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8" name="Google Shape;4581;p109">
              <a:extLst>
                <a:ext uri="{FF2B5EF4-FFF2-40B4-BE49-F238E27FC236}">
                  <a16:creationId xmlns:a16="http://schemas.microsoft.com/office/drawing/2014/main" id="{90C3F47E-9DF2-4BFF-90EB-EF789D5775A1}"/>
                </a:ext>
              </a:extLst>
            </p:cNvPr>
            <p:cNvSpPr/>
            <p:nvPr/>
          </p:nvSpPr>
          <p:spPr>
            <a:xfrm>
              <a:off x="1561075" y="1707925"/>
              <a:ext cx="365675" cy="727225"/>
            </a:xfrm>
            <a:custGeom>
              <a:avLst/>
              <a:gdLst/>
              <a:ahLst/>
              <a:cxnLst/>
              <a:rect l="l" t="t" r="r" b="b"/>
              <a:pathLst>
                <a:path w="14627" h="29089" extrusionOk="0">
                  <a:moveTo>
                    <a:pt x="9494" y="1"/>
                  </a:moveTo>
                  <a:cubicBezTo>
                    <a:pt x="5884" y="1"/>
                    <a:pt x="2374" y="1598"/>
                    <a:pt x="1" y="4497"/>
                  </a:cubicBezTo>
                  <a:lnTo>
                    <a:pt x="1345" y="25086"/>
                  </a:lnTo>
                  <a:cubicBezTo>
                    <a:pt x="1567" y="27375"/>
                    <a:pt x="3494" y="29088"/>
                    <a:pt x="5749" y="29088"/>
                  </a:cubicBezTo>
                  <a:cubicBezTo>
                    <a:pt x="5892" y="29088"/>
                    <a:pt x="6036" y="29081"/>
                    <a:pt x="6181" y="29067"/>
                  </a:cubicBezTo>
                  <a:cubicBezTo>
                    <a:pt x="6201" y="29065"/>
                    <a:pt x="6220" y="29062"/>
                    <a:pt x="6240" y="29061"/>
                  </a:cubicBezTo>
                  <a:cubicBezTo>
                    <a:pt x="8753" y="28943"/>
                    <a:pt x="10724" y="26861"/>
                    <a:pt x="10702" y="24345"/>
                  </a:cubicBezTo>
                  <a:cubicBezTo>
                    <a:pt x="10577" y="21806"/>
                    <a:pt x="10490" y="19135"/>
                    <a:pt x="10490" y="19135"/>
                  </a:cubicBezTo>
                  <a:cubicBezTo>
                    <a:pt x="10490" y="19135"/>
                    <a:pt x="13735" y="18422"/>
                    <a:pt x="14189" y="14125"/>
                  </a:cubicBezTo>
                  <a:cubicBezTo>
                    <a:pt x="14626" y="10023"/>
                    <a:pt x="13472" y="665"/>
                    <a:pt x="13472" y="665"/>
                  </a:cubicBezTo>
                  <a:cubicBezTo>
                    <a:pt x="12167" y="217"/>
                    <a:pt x="10824" y="1"/>
                    <a:pt x="9494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9" name="Google Shape;4582;p109">
              <a:extLst>
                <a:ext uri="{FF2B5EF4-FFF2-40B4-BE49-F238E27FC236}">
                  <a16:creationId xmlns:a16="http://schemas.microsoft.com/office/drawing/2014/main" id="{02695CE9-48BE-4359-8F35-8C2FEDB1E198}"/>
                </a:ext>
              </a:extLst>
            </p:cNvPr>
            <p:cNvSpPr/>
            <p:nvPr/>
          </p:nvSpPr>
          <p:spPr>
            <a:xfrm>
              <a:off x="1868075" y="1897800"/>
              <a:ext cx="27000" cy="26175"/>
            </a:xfrm>
            <a:custGeom>
              <a:avLst/>
              <a:gdLst/>
              <a:ahLst/>
              <a:cxnLst/>
              <a:rect l="l" t="t" r="r" b="b"/>
              <a:pathLst>
                <a:path w="1080" h="1047" extrusionOk="0">
                  <a:moveTo>
                    <a:pt x="556" y="1"/>
                  </a:moveTo>
                  <a:cubicBezTo>
                    <a:pt x="538" y="1"/>
                    <a:pt x="520" y="2"/>
                    <a:pt x="502" y="4"/>
                  </a:cubicBezTo>
                  <a:cubicBezTo>
                    <a:pt x="215" y="42"/>
                    <a:pt x="0" y="288"/>
                    <a:pt x="3" y="579"/>
                  </a:cubicBezTo>
                  <a:cubicBezTo>
                    <a:pt x="31" y="847"/>
                    <a:pt x="258" y="1047"/>
                    <a:pt x="523" y="1047"/>
                  </a:cubicBezTo>
                  <a:cubicBezTo>
                    <a:pt x="541" y="1047"/>
                    <a:pt x="559" y="1046"/>
                    <a:pt x="577" y="1044"/>
                  </a:cubicBezTo>
                  <a:cubicBezTo>
                    <a:pt x="865" y="1006"/>
                    <a:pt x="1080" y="760"/>
                    <a:pt x="1078" y="470"/>
                  </a:cubicBezTo>
                  <a:cubicBezTo>
                    <a:pt x="1049" y="201"/>
                    <a:pt x="821" y="1"/>
                    <a:pt x="55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0" name="Google Shape;4583;p109">
              <a:extLst>
                <a:ext uri="{FF2B5EF4-FFF2-40B4-BE49-F238E27FC236}">
                  <a16:creationId xmlns:a16="http://schemas.microsoft.com/office/drawing/2014/main" id="{868DF85A-B28E-4B29-AD12-B812959DC62A}"/>
                </a:ext>
              </a:extLst>
            </p:cNvPr>
            <p:cNvSpPr/>
            <p:nvPr/>
          </p:nvSpPr>
          <p:spPr>
            <a:xfrm>
              <a:off x="1842850" y="1880025"/>
              <a:ext cx="56325" cy="15825"/>
            </a:xfrm>
            <a:custGeom>
              <a:avLst/>
              <a:gdLst/>
              <a:ahLst/>
              <a:cxnLst/>
              <a:rect l="l" t="t" r="r" b="b"/>
              <a:pathLst>
                <a:path w="2253" h="633" extrusionOk="0">
                  <a:moveTo>
                    <a:pt x="1222" y="0"/>
                  </a:moveTo>
                  <a:cubicBezTo>
                    <a:pt x="1192" y="0"/>
                    <a:pt x="1162" y="1"/>
                    <a:pt x="1132" y="3"/>
                  </a:cubicBezTo>
                  <a:cubicBezTo>
                    <a:pt x="822" y="17"/>
                    <a:pt x="523" y="125"/>
                    <a:pt x="277" y="314"/>
                  </a:cubicBezTo>
                  <a:cubicBezTo>
                    <a:pt x="99" y="462"/>
                    <a:pt x="1" y="554"/>
                    <a:pt x="69" y="623"/>
                  </a:cubicBezTo>
                  <a:cubicBezTo>
                    <a:pt x="76" y="630"/>
                    <a:pt x="86" y="633"/>
                    <a:pt x="99" y="633"/>
                  </a:cubicBezTo>
                  <a:cubicBezTo>
                    <a:pt x="219" y="633"/>
                    <a:pt x="604" y="367"/>
                    <a:pt x="1138" y="342"/>
                  </a:cubicBezTo>
                  <a:cubicBezTo>
                    <a:pt x="1167" y="340"/>
                    <a:pt x="1195" y="340"/>
                    <a:pt x="1222" y="340"/>
                  </a:cubicBezTo>
                  <a:cubicBezTo>
                    <a:pt x="1702" y="340"/>
                    <a:pt x="2063" y="532"/>
                    <a:pt x="2186" y="532"/>
                  </a:cubicBezTo>
                  <a:cubicBezTo>
                    <a:pt x="2204" y="532"/>
                    <a:pt x="2216" y="528"/>
                    <a:pt x="2224" y="520"/>
                  </a:cubicBezTo>
                  <a:cubicBezTo>
                    <a:pt x="2252" y="485"/>
                    <a:pt x="2190" y="359"/>
                    <a:pt x="1999" y="233"/>
                  </a:cubicBezTo>
                  <a:cubicBezTo>
                    <a:pt x="1768" y="81"/>
                    <a:pt x="1498" y="0"/>
                    <a:pt x="122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1" name="Google Shape;4584;p109">
              <a:extLst>
                <a:ext uri="{FF2B5EF4-FFF2-40B4-BE49-F238E27FC236}">
                  <a16:creationId xmlns:a16="http://schemas.microsoft.com/office/drawing/2014/main" id="{4AAE0FAE-38A6-46F6-A234-0B56DF2FD461}"/>
                </a:ext>
              </a:extLst>
            </p:cNvPr>
            <p:cNvSpPr/>
            <p:nvPr/>
          </p:nvSpPr>
          <p:spPr>
            <a:xfrm>
              <a:off x="1713250" y="1908175"/>
              <a:ext cx="27025" cy="26150"/>
            </a:xfrm>
            <a:custGeom>
              <a:avLst/>
              <a:gdLst/>
              <a:ahLst/>
              <a:cxnLst/>
              <a:rect l="l" t="t" r="r" b="b"/>
              <a:pathLst>
                <a:path w="1081" h="1046" extrusionOk="0">
                  <a:moveTo>
                    <a:pt x="559" y="0"/>
                  </a:moveTo>
                  <a:cubicBezTo>
                    <a:pt x="540" y="0"/>
                    <a:pt x="521" y="1"/>
                    <a:pt x="503" y="3"/>
                  </a:cubicBezTo>
                  <a:cubicBezTo>
                    <a:pt x="215" y="40"/>
                    <a:pt x="1" y="287"/>
                    <a:pt x="3" y="578"/>
                  </a:cubicBezTo>
                  <a:cubicBezTo>
                    <a:pt x="32" y="847"/>
                    <a:pt x="259" y="1045"/>
                    <a:pt x="523" y="1045"/>
                  </a:cubicBezTo>
                  <a:cubicBezTo>
                    <a:pt x="541" y="1045"/>
                    <a:pt x="559" y="1045"/>
                    <a:pt x="577" y="1043"/>
                  </a:cubicBezTo>
                  <a:cubicBezTo>
                    <a:pt x="866" y="1005"/>
                    <a:pt x="1080" y="758"/>
                    <a:pt x="1078" y="468"/>
                  </a:cubicBezTo>
                  <a:cubicBezTo>
                    <a:pt x="1049" y="200"/>
                    <a:pt x="822" y="0"/>
                    <a:pt x="55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2" name="Google Shape;4585;p109">
              <a:extLst>
                <a:ext uri="{FF2B5EF4-FFF2-40B4-BE49-F238E27FC236}">
                  <a16:creationId xmlns:a16="http://schemas.microsoft.com/office/drawing/2014/main" id="{6228F14B-64A5-4626-B554-DFFE19EAB67D}"/>
                </a:ext>
              </a:extLst>
            </p:cNvPr>
            <p:cNvSpPr/>
            <p:nvPr/>
          </p:nvSpPr>
          <p:spPr>
            <a:xfrm>
              <a:off x="1689600" y="1893250"/>
              <a:ext cx="57050" cy="15850"/>
            </a:xfrm>
            <a:custGeom>
              <a:avLst/>
              <a:gdLst/>
              <a:ahLst/>
              <a:cxnLst/>
              <a:rect l="l" t="t" r="r" b="b"/>
              <a:pathLst>
                <a:path w="2282" h="634" extrusionOk="0">
                  <a:moveTo>
                    <a:pt x="1210" y="1"/>
                  </a:moveTo>
                  <a:cubicBezTo>
                    <a:pt x="1184" y="1"/>
                    <a:pt x="1159" y="2"/>
                    <a:pt x="1133" y="3"/>
                  </a:cubicBezTo>
                  <a:cubicBezTo>
                    <a:pt x="822" y="15"/>
                    <a:pt x="522" y="126"/>
                    <a:pt x="277" y="318"/>
                  </a:cubicBezTo>
                  <a:cubicBezTo>
                    <a:pt x="71" y="463"/>
                    <a:pt x="1" y="555"/>
                    <a:pt x="71" y="624"/>
                  </a:cubicBezTo>
                  <a:cubicBezTo>
                    <a:pt x="77" y="630"/>
                    <a:pt x="87" y="633"/>
                    <a:pt x="100" y="633"/>
                  </a:cubicBezTo>
                  <a:cubicBezTo>
                    <a:pt x="221" y="633"/>
                    <a:pt x="605" y="379"/>
                    <a:pt x="1139" y="348"/>
                  </a:cubicBezTo>
                  <a:cubicBezTo>
                    <a:pt x="1174" y="346"/>
                    <a:pt x="1208" y="345"/>
                    <a:pt x="1242" y="345"/>
                  </a:cubicBezTo>
                  <a:cubicBezTo>
                    <a:pt x="1714" y="345"/>
                    <a:pt x="2068" y="538"/>
                    <a:pt x="2188" y="538"/>
                  </a:cubicBezTo>
                  <a:cubicBezTo>
                    <a:pt x="2205" y="538"/>
                    <a:pt x="2217" y="534"/>
                    <a:pt x="2224" y="526"/>
                  </a:cubicBezTo>
                  <a:cubicBezTo>
                    <a:pt x="2282" y="491"/>
                    <a:pt x="2190" y="364"/>
                    <a:pt x="2001" y="232"/>
                  </a:cubicBezTo>
                  <a:cubicBezTo>
                    <a:pt x="1765" y="81"/>
                    <a:pt x="1489" y="1"/>
                    <a:pt x="12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3" name="Google Shape;4586;p109">
              <a:extLst>
                <a:ext uri="{FF2B5EF4-FFF2-40B4-BE49-F238E27FC236}">
                  <a16:creationId xmlns:a16="http://schemas.microsoft.com/office/drawing/2014/main" id="{F286E20D-407A-4944-BB7F-DBB5B548A684}"/>
                </a:ext>
              </a:extLst>
            </p:cNvPr>
            <p:cNvSpPr/>
            <p:nvPr/>
          </p:nvSpPr>
          <p:spPr>
            <a:xfrm>
              <a:off x="1791125" y="1889250"/>
              <a:ext cx="50300" cy="123150"/>
            </a:xfrm>
            <a:custGeom>
              <a:avLst/>
              <a:gdLst/>
              <a:ahLst/>
              <a:cxnLst/>
              <a:rect l="l" t="t" r="r" b="b"/>
              <a:pathLst>
                <a:path w="2012" h="4926" extrusionOk="0">
                  <a:moveTo>
                    <a:pt x="1" y="1"/>
                  </a:moveTo>
                  <a:lnTo>
                    <a:pt x="1" y="1"/>
                  </a:lnTo>
                  <a:cubicBezTo>
                    <a:pt x="306" y="1010"/>
                    <a:pt x="691" y="1994"/>
                    <a:pt x="1151" y="2942"/>
                  </a:cubicBezTo>
                  <a:lnTo>
                    <a:pt x="1651" y="4093"/>
                  </a:lnTo>
                  <a:cubicBezTo>
                    <a:pt x="1737" y="4223"/>
                    <a:pt x="1781" y="4378"/>
                    <a:pt x="1776" y="4533"/>
                  </a:cubicBezTo>
                  <a:cubicBezTo>
                    <a:pt x="1754" y="4638"/>
                    <a:pt x="1616" y="4700"/>
                    <a:pt x="1466" y="4700"/>
                  </a:cubicBezTo>
                  <a:cubicBezTo>
                    <a:pt x="1142" y="4732"/>
                    <a:pt x="824" y="4805"/>
                    <a:pt x="519" y="4919"/>
                  </a:cubicBezTo>
                  <a:cubicBezTo>
                    <a:pt x="594" y="4923"/>
                    <a:pt x="669" y="4925"/>
                    <a:pt x="743" y="4925"/>
                  </a:cubicBezTo>
                  <a:cubicBezTo>
                    <a:pt x="996" y="4925"/>
                    <a:pt x="1247" y="4900"/>
                    <a:pt x="1495" y="4849"/>
                  </a:cubicBezTo>
                  <a:cubicBezTo>
                    <a:pt x="1581" y="4846"/>
                    <a:pt x="1666" y="4830"/>
                    <a:pt x="1748" y="4803"/>
                  </a:cubicBezTo>
                  <a:cubicBezTo>
                    <a:pt x="1857" y="4763"/>
                    <a:pt x="1943" y="4677"/>
                    <a:pt x="1984" y="4568"/>
                  </a:cubicBezTo>
                  <a:cubicBezTo>
                    <a:pt x="2012" y="4369"/>
                    <a:pt x="1974" y="4168"/>
                    <a:pt x="1875" y="3994"/>
                  </a:cubicBezTo>
                  <a:cubicBezTo>
                    <a:pt x="1719" y="3614"/>
                    <a:pt x="1558" y="3235"/>
                    <a:pt x="1386" y="2844"/>
                  </a:cubicBezTo>
                  <a:cubicBezTo>
                    <a:pt x="1000" y="1861"/>
                    <a:pt x="537" y="910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4" name="Google Shape;4587;p109">
              <a:extLst>
                <a:ext uri="{FF2B5EF4-FFF2-40B4-BE49-F238E27FC236}">
                  <a16:creationId xmlns:a16="http://schemas.microsoft.com/office/drawing/2014/main" id="{C12DA7F6-0FF2-4EC6-854B-85AAB576D030}"/>
                </a:ext>
              </a:extLst>
            </p:cNvPr>
            <p:cNvSpPr/>
            <p:nvPr/>
          </p:nvSpPr>
          <p:spPr>
            <a:xfrm>
              <a:off x="1678725" y="2155825"/>
              <a:ext cx="144625" cy="58300"/>
            </a:xfrm>
            <a:custGeom>
              <a:avLst/>
              <a:gdLst/>
              <a:ahLst/>
              <a:cxnLst/>
              <a:rect l="l" t="t" r="r" b="b"/>
              <a:pathLst>
                <a:path w="5785" h="2332" extrusionOk="0">
                  <a:moveTo>
                    <a:pt x="0" y="0"/>
                  </a:moveTo>
                  <a:cubicBezTo>
                    <a:pt x="0" y="1"/>
                    <a:pt x="1245" y="2332"/>
                    <a:pt x="4599" y="2332"/>
                  </a:cubicBezTo>
                  <a:cubicBezTo>
                    <a:pt x="4968" y="2332"/>
                    <a:pt x="5363" y="2304"/>
                    <a:pt x="5784" y="2241"/>
                  </a:cubicBezTo>
                  <a:lnTo>
                    <a:pt x="5784" y="1219"/>
                  </a:lnTo>
                  <a:cubicBezTo>
                    <a:pt x="5537" y="1236"/>
                    <a:pt x="5289" y="1244"/>
                    <a:pt x="5042" y="1244"/>
                  </a:cubicBezTo>
                  <a:cubicBezTo>
                    <a:pt x="3289" y="1244"/>
                    <a:pt x="1558" y="819"/>
                    <a:pt x="0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5" name="Google Shape;4588;p109">
              <a:extLst>
                <a:ext uri="{FF2B5EF4-FFF2-40B4-BE49-F238E27FC236}">
                  <a16:creationId xmlns:a16="http://schemas.microsoft.com/office/drawing/2014/main" id="{C3D31BD7-CE3A-47B3-B132-2C69A7231D8C}"/>
                </a:ext>
              </a:extLst>
            </p:cNvPr>
            <p:cNvSpPr/>
            <p:nvPr/>
          </p:nvSpPr>
          <p:spPr>
            <a:xfrm>
              <a:off x="1748825" y="2029900"/>
              <a:ext cx="56775" cy="47500"/>
            </a:xfrm>
            <a:custGeom>
              <a:avLst/>
              <a:gdLst/>
              <a:ahLst/>
              <a:cxnLst/>
              <a:rect l="l" t="t" r="r" b="b"/>
              <a:pathLst>
                <a:path w="2271" h="1900" extrusionOk="0">
                  <a:moveTo>
                    <a:pt x="1219" y="0"/>
                  </a:moveTo>
                  <a:cubicBezTo>
                    <a:pt x="1161" y="0"/>
                    <a:pt x="1103" y="9"/>
                    <a:pt x="1045" y="28"/>
                  </a:cubicBezTo>
                  <a:cubicBezTo>
                    <a:pt x="859" y="96"/>
                    <a:pt x="688" y="196"/>
                    <a:pt x="537" y="322"/>
                  </a:cubicBezTo>
                  <a:lnTo>
                    <a:pt x="537" y="322"/>
                  </a:lnTo>
                  <a:cubicBezTo>
                    <a:pt x="345" y="369"/>
                    <a:pt x="183" y="503"/>
                    <a:pt x="103" y="689"/>
                  </a:cubicBezTo>
                  <a:cubicBezTo>
                    <a:pt x="1" y="927"/>
                    <a:pt x="22" y="1199"/>
                    <a:pt x="159" y="1418"/>
                  </a:cubicBezTo>
                  <a:cubicBezTo>
                    <a:pt x="302" y="1634"/>
                    <a:pt x="519" y="1787"/>
                    <a:pt x="769" y="1850"/>
                  </a:cubicBezTo>
                  <a:cubicBezTo>
                    <a:pt x="868" y="1883"/>
                    <a:pt x="971" y="1899"/>
                    <a:pt x="1073" y="1899"/>
                  </a:cubicBezTo>
                  <a:cubicBezTo>
                    <a:pt x="1176" y="1899"/>
                    <a:pt x="1279" y="1883"/>
                    <a:pt x="1378" y="1850"/>
                  </a:cubicBezTo>
                  <a:cubicBezTo>
                    <a:pt x="1595" y="1750"/>
                    <a:pt x="1778" y="1591"/>
                    <a:pt x="1906" y="1390"/>
                  </a:cubicBezTo>
                  <a:cubicBezTo>
                    <a:pt x="2018" y="1239"/>
                    <a:pt x="2115" y="1077"/>
                    <a:pt x="2194" y="906"/>
                  </a:cubicBezTo>
                  <a:cubicBezTo>
                    <a:pt x="2248" y="819"/>
                    <a:pt x="2271" y="716"/>
                    <a:pt x="2262" y="613"/>
                  </a:cubicBezTo>
                  <a:cubicBezTo>
                    <a:pt x="2246" y="521"/>
                    <a:pt x="2142" y="434"/>
                    <a:pt x="2073" y="434"/>
                  </a:cubicBezTo>
                  <a:cubicBezTo>
                    <a:pt x="2069" y="434"/>
                    <a:pt x="2065" y="434"/>
                    <a:pt x="2061" y="435"/>
                  </a:cubicBezTo>
                  <a:cubicBezTo>
                    <a:pt x="2000" y="446"/>
                    <a:pt x="1971" y="488"/>
                    <a:pt x="1899" y="488"/>
                  </a:cubicBezTo>
                  <a:cubicBezTo>
                    <a:pt x="1891" y="488"/>
                    <a:pt x="1882" y="488"/>
                    <a:pt x="1872" y="487"/>
                  </a:cubicBezTo>
                  <a:cubicBezTo>
                    <a:pt x="1780" y="476"/>
                    <a:pt x="1746" y="361"/>
                    <a:pt x="1705" y="269"/>
                  </a:cubicBezTo>
                  <a:cubicBezTo>
                    <a:pt x="1598" y="99"/>
                    <a:pt x="1412" y="0"/>
                    <a:pt x="1219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6" name="Google Shape;4589;p109">
              <a:extLst>
                <a:ext uri="{FF2B5EF4-FFF2-40B4-BE49-F238E27FC236}">
                  <a16:creationId xmlns:a16="http://schemas.microsoft.com/office/drawing/2014/main" id="{A011B6F3-EF84-418C-96FF-36CBBAA08DD2}"/>
                </a:ext>
              </a:extLst>
            </p:cNvPr>
            <p:cNvSpPr/>
            <p:nvPr/>
          </p:nvSpPr>
          <p:spPr>
            <a:xfrm>
              <a:off x="1758525" y="2025150"/>
              <a:ext cx="51725" cy="40450"/>
            </a:xfrm>
            <a:custGeom>
              <a:avLst/>
              <a:gdLst/>
              <a:ahLst/>
              <a:cxnLst/>
              <a:rect l="l" t="t" r="r" b="b"/>
              <a:pathLst>
                <a:path w="2069" h="1618" extrusionOk="0">
                  <a:moveTo>
                    <a:pt x="99" y="0"/>
                  </a:moveTo>
                  <a:cubicBezTo>
                    <a:pt x="96" y="0"/>
                    <a:pt x="13" y="166"/>
                    <a:pt x="1" y="425"/>
                  </a:cubicBezTo>
                  <a:cubicBezTo>
                    <a:pt x="69" y="783"/>
                    <a:pt x="276" y="1101"/>
                    <a:pt x="576" y="1310"/>
                  </a:cubicBezTo>
                  <a:cubicBezTo>
                    <a:pt x="851" y="1510"/>
                    <a:pt x="1182" y="1617"/>
                    <a:pt x="1521" y="1617"/>
                  </a:cubicBezTo>
                  <a:cubicBezTo>
                    <a:pt x="1555" y="1617"/>
                    <a:pt x="1588" y="1616"/>
                    <a:pt x="1622" y="1614"/>
                  </a:cubicBezTo>
                  <a:cubicBezTo>
                    <a:pt x="1909" y="1591"/>
                    <a:pt x="2068" y="1545"/>
                    <a:pt x="2058" y="1459"/>
                  </a:cubicBezTo>
                  <a:cubicBezTo>
                    <a:pt x="2047" y="1373"/>
                    <a:pt x="1369" y="1477"/>
                    <a:pt x="801" y="1051"/>
                  </a:cubicBezTo>
                  <a:cubicBezTo>
                    <a:pt x="231" y="626"/>
                    <a:pt x="197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7" name="Google Shape;4590;p109">
              <a:extLst>
                <a:ext uri="{FF2B5EF4-FFF2-40B4-BE49-F238E27FC236}">
                  <a16:creationId xmlns:a16="http://schemas.microsoft.com/office/drawing/2014/main" id="{4F1A4DE4-455A-420D-9C9F-123EA2FEC34E}"/>
                </a:ext>
              </a:extLst>
            </p:cNvPr>
            <p:cNvSpPr/>
            <p:nvPr/>
          </p:nvSpPr>
          <p:spPr>
            <a:xfrm>
              <a:off x="1544325" y="1935050"/>
              <a:ext cx="71225" cy="104350"/>
            </a:xfrm>
            <a:custGeom>
              <a:avLst/>
              <a:gdLst/>
              <a:ahLst/>
              <a:cxnLst/>
              <a:rect l="l" t="t" r="r" b="b"/>
              <a:pathLst>
                <a:path w="2849" h="4174" extrusionOk="0">
                  <a:moveTo>
                    <a:pt x="2089" y="0"/>
                  </a:moveTo>
                  <a:cubicBezTo>
                    <a:pt x="1756" y="0"/>
                    <a:pt x="1424" y="65"/>
                    <a:pt x="1114" y="191"/>
                  </a:cubicBezTo>
                  <a:cubicBezTo>
                    <a:pt x="678" y="373"/>
                    <a:pt x="333" y="720"/>
                    <a:pt x="154" y="1157"/>
                  </a:cubicBezTo>
                  <a:cubicBezTo>
                    <a:pt x="1" y="1601"/>
                    <a:pt x="20" y="2088"/>
                    <a:pt x="212" y="2519"/>
                  </a:cubicBezTo>
                  <a:cubicBezTo>
                    <a:pt x="406" y="2946"/>
                    <a:pt x="691" y="3324"/>
                    <a:pt x="1050" y="3627"/>
                  </a:cubicBezTo>
                  <a:cubicBezTo>
                    <a:pt x="1293" y="3860"/>
                    <a:pt x="1585" y="4033"/>
                    <a:pt x="1906" y="4133"/>
                  </a:cubicBezTo>
                  <a:cubicBezTo>
                    <a:pt x="2000" y="4160"/>
                    <a:pt x="2096" y="4174"/>
                    <a:pt x="2191" y="4174"/>
                  </a:cubicBezTo>
                  <a:cubicBezTo>
                    <a:pt x="2428" y="4174"/>
                    <a:pt x="2661" y="4092"/>
                    <a:pt x="2849" y="3938"/>
                  </a:cubicBezTo>
                  <a:lnTo>
                    <a:pt x="2480" y="30"/>
                  </a:lnTo>
                  <a:cubicBezTo>
                    <a:pt x="2351" y="10"/>
                    <a:pt x="2220" y="0"/>
                    <a:pt x="2089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8" name="Google Shape;4591;p109">
              <a:extLst>
                <a:ext uri="{FF2B5EF4-FFF2-40B4-BE49-F238E27FC236}">
                  <a16:creationId xmlns:a16="http://schemas.microsoft.com/office/drawing/2014/main" id="{E6635E81-5B17-4243-9163-43C89BFC1006}"/>
                </a:ext>
              </a:extLst>
            </p:cNvPr>
            <p:cNvSpPr/>
            <p:nvPr/>
          </p:nvSpPr>
          <p:spPr>
            <a:xfrm>
              <a:off x="1567250" y="1951325"/>
              <a:ext cx="36900" cy="59625"/>
            </a:xfrm>
            <a:custGeom>
              <a:avLst/>
              <a:gdLst/>
              <a:ahLst/>
              <a:cxnLst/>
              <a:rect l="l" t="t" r="r" b="b"/>
              <a:pathLst>
                <a:path w="1476" h="2385" extrusionOk="0">
                  <a:moveTo>
                    <a:pt x="777" y="0"/>
                  </a:moveTo>
                  <a:cubicBezTo>
                    <a:pt x="536" y="36"/>
                    <a:pt x="325" y="177"/>
                    <a:pt x="201" y="385"/>
                  </a:cubicBezTo>
                  <a:cubicBezTo>
                    <a:pt x="55" y="630"/>
                    <a:pt x="0" y="919"/>
                    <a:pt x="47" y="1200"/>
                  </a:cubicBezTo>
                  <a:cubicBezTo>
                    <a:pt x="87" y="1465"/>
                    <a:pt x="178" y="1719"/>
                    <a:pt x="317" y="1947"/>
                  </a:cubicBezTo>
                  <a:cubicBezTo>
                    <a:pt x="432" y="2155"/>
                    <a:pt x="627" y="2306"/>
                    <a:pt x="857" y="2367"/>
                  </a:cubicBezTo>
                  <a:cubicBezTo>
                    <a:pt x="916" y="2379"/>
                    <a:pt x="970" y="2385"/>
                    <a:pt x="1020" y="2385"/>
                  </a:cubicBezTo>
                  <a:cubicBezTo>
                    <a:pt x="1344" y="2385"/>
                    <a:pt x="1476" y="2160"/>
                    <a:pt x="1431" y="2160"/>
                  </a:cubicBezTo>
                  <a:cubicBezTo>
                    <a:pt x="1431" y="2154"/>
                    <a:pt x="1426" y="2152"/>
                    <a:pt x="1416" y="2152"/>
                  </a:cubicBezTo>
                  <a:cubicBezTo>
                    <a:pt x="1379" y="2152"/>
                    <a:pt x="1270" y="2188"/>
                    <a:pt x="1136" y="2188"/>
                  </a:cubicBezTo>
                  <a:cubicBezTo>
                    <a:pt x="1070" y="2188"/>
                    <a:pt x="998" y="2179"/>
                    <a:pt x="925" y="2153"/>
                  </a:cubicBezTo>
                  <a:cubicBezTo>
                    <a:pt x="668" y="2063"/>
                    <a:pt x="467" y="1643"/>
                    <a:pt x="392" y="1172"/>
                  </a:cubicBezTo>
                  <a:cubicBezTo>
                    <a:pt x="291" y="806"/>
                    <a:pt x="475" y="422"/>
                    <a:pt x="822" y="270"/>
                  </a:cubicBezTo>
                  <a:cubicBezTo>
                    <a:pt x="910" y="238"/>
                    <a:pt x="985" y="227"/>
                    <a:pt x="1049" y="227"/>
                  </a:cubicBezTo>
                  <a:cubicBezTo>
                    <a:pt x="1179" y="227"/>
                    <a:pt x="1262" y="271"/>
                    <a:pt x="1297" y="271"/>
                  </a:cubicBezTo>
                  <a:cubicBezTo>
                    <a:pt x="1300" y="271"/>
                    <a:pt x="1302" y="271"/>
                    <a:pt x="1305" y="270"/>
                  </a:cubicBezTo>
                  <a:cubicBezTo>
                    <a:pt x="1351" y="259"/>
                    <a:pt x="1201" y="0"/>
                    <a:pt x="777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9" name="Google Shape;4592;p109">
              <a:extLst>
                <a:ext uri="{FF2B5EF4-FFF2-40B4-BE49-F238E27FC236}">
                  <a16:creationId xmlns:a16="http://schemas.microsoft.com/office/drawing/2014/main" id="{D0A31136-ED5A-4863-8E86-1FF5BC5785B8}"/>
                </a:ext>
              </a:extLst>
            </p:cNvPr>
            <p:cNvSpPr/>
            <p:nvPr/>
          </p:nvSpPr>
          <p:spPr>
            <a:xfrm>
              <a:off x="1325425" y="1651975"/>
              <a:ext cx="556525" cy="427175"/>
            </a:xfrm>
            <a:custGeom>
              <a:avLst/>
              <a:gdLst/>
              <a:ahLst/>
              <a:cxnLst/>
              <a:rect l="l" t="t" r="r" b="b"/>
              <a:pathLst>
                <a:path w="22261" h="17087" extrusionOk="0">
                  <a:moveTo>
                    <a:pt x="19291" y="0"/>
                  </a:moveTo>
                  <a:cubicBezTo>
                    <a:pt x="19041" y="0"/>
                    <a:pt x="18791" y="27"/>
                    <a:pt x="18544" y="82"/>
                  </a:cubicBezTo>
                  <a:cubicBezTo>
                    <a:pt x="17791" y="202"/>
                    <a:pt x="17062" y="444"/>
                    <a:pt x="16304" y="519"/>
                  </a:cubicBezTo>
                  <a:cubicBezTo>
                    <a:pt x="16101" y="539"/>
                    <a:pt x="15897" y="548"/>
                    <a:pt x="15694" y="548"/>
                  </a:cubicBezTo>
                  <a:cubicBezTo>
                    <a:pt x="14549" y="548"/>
                    <a:pt x="13400" y="276"/>
                    <a:pt x="12252" y="276"/>
                  </a:cubicBezTo>
                  <a:cubicBezTo>
                    <a:pt x="12214" y="276"/>
                    <a:pt x="12177" y="277"/>
                    <a:pt x="12139" y="277"/>
                  </a:cubicBezTo>
                  <a:cubicBezTo>
                    <a:pt x="10749" y="301"/>
                    <a:pt x="9175" y="950"/>
                    <a:pt x="8824" y="2294"/>
                  </a:cubicBezTo>
                  <a:cubicBezTo>
                    <a:pt x="8670" y="2886"/>
                    <a:pt x="8767" y="3541"/>
                    <a:pt x="8486" y="4081"/>
                  </a:cubicBezTo>
                  <a:cubicBezTo>
                    <a:pt x="7710" y="5563"/>
                    <a:pt x="4975" y="4844"/>
                    <a:pt x="4200" y="6326"/>
                  </a:cubicBezTo>
                  <a:cubicBezTo>
                    <a:pt x="3527" y="7637"/>
                    <a:pt x="5510" y="10147"/>
                    <a:pt x="4103" y="10600"/>
                  </a:cubicBezTo>
                  <a:cubicBezTo>
                    <a:pt x="2250" y="11190"/>
                    <a:pt x="751" y="12564"/>
                    <a:pt x="1" y="14358"/>
                  </a:cubicBezTo>
                  <a:lnTo>
                    <a:pt x="2608" y="15243"/>
                  </a:lnTo>
                  <a:cubicBezTo>
                    <a:pt x="3114" y="14467"/>
                    <a:pt x="3813" y="13835"/>
                    <a:pt x="4637" y="13411"/>
                  </a:cubicBezTo>
                  <a:lnTo>
                    <a:pt x="4637" y="13411"/>
                  </a:lnTo>
                  <a:cubicBezTo>
                    <a:pt x="3963" y="13898"/>
                    <a:pt x="3541" y="14660"/>
                    <a:pt x="3487" y="15489"/>
                  </a:cubicBezTo>
                  <a:lnTo>
                    <a:pt x="12294" y="17087"/>
                  </a:lnTo>
                  <a:cubicBezTo>
                    <a:pt x="12620" y="15594"/>
                    <a:pt x="10892" y="14007"/>
                    <a:pt x="11645" y="12675"/>
                  </a:cubicBezTo>
                  <a:cubicBezTo>
                    <a:pt x="12115" y="11848"/>
                    <a:pt x="13339" y="11642"/>
                    <a:pt x="13724" y="10768"/>
                  </a:cubicBezTo>
                  <a:cubicBezTo>
                    <a:pt x="14081" y="10021"/>
                    <a:pt x="13631" y="9159"/>
                    <a:pt x="13724" y="8350"/>
                  </a:cubicBezTo>
                  <a:cubicBezTo>
                    <a:pt x="13850" y="7017"/>
                    <a:pt x="15390" y="6298"/>
                    <a:pt x="16722" y="6126"/>
                  </a:cubicBezTo>
                  <a:cubicBezTo>
                    <a:pt x="18055" y="5953"/>
                    <a:pt x="19485" y="6051"/>
                    <a:pt x="20634" y="5321"/>
                  </a:cubicBezTo>
                  <a:cubicBezTo>
                    <a:pt x="21772" y="4545"/>
                    <a:pt x="22261" y="3110"/>
                    <a:pt x="21835" y="1801"/>
                  </a:cubicBezTo>
                  <a:lnTo>
                    <a:pt x="21835" y="1801"/>
                  </a:lnTo>
                  <a:lnTo>
                    <a:pt x="21635" y="2260"/>
                  </a:lnTo>
                  <a:cubicBezTo>
                    <a:pt x="21833" y="1496"/>
                    <a:pt x="21474" y="697"/>
                    <a:pt x="20773" y="335"/>
                  </a:cubicBezTo>
                  <a:cubicBezTo>
                    <a:pt x="20307" y="113"/>
                    <a:pt x="19800" y="0"/>
                    <a:pt x="1929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0" name="Google Shape;4593;p109">
              <a:extLst>
                <a:ext uri="{FF2B5EF4-FFF2-40B4-BE49-F238E27FC236}">
                  <a16:creationId xmlns:a16="http://schemas.microsoft.com/office/drawing/2014/main" id="{44A1A0B4-0D34-4FA8-872F-FC5C598FDF83}"/>
                </a:ext>
              </a:extLst>
            </p:cNvPr>
            <p:cNvSpPr/>
            <p:nvPr/>
          </p:nvSpPr>
          <p:spPr>
            <a:xfrm>
              <a:off x="1829350" y="1669500"/>
              <a:ext cx="105425" cy="196525"/>
            </a:xfrm>
            <a:custGeom>
              <a:avLst/>
              <a:gdLst/>
              <a:ahLst/>
              <a:cxnLst/>
              <a:rect l="l" t="t" r="r" b="b"/>
              <a:pathLst>
                <a:path w="4217" h="7861" extrusionOk="0">
                  <a:moveTo>
                    <a:pt x="550" y="0"/>
                  </a:moveTo>
                  <a:cubicBezTo>
                    <a:pt x="368" y="0"/>
                    <a:pt x="184" y="16"/>
                    <a:pt x="1" y="49"/>
                  </a:cubicBezTo>
                  <a:lnTo>
                    <a:pt x="604" y="3943"/>
                  </a:lnTo>
                  <a:cubicBezTo>
                    <a:pt x="1179" y="5425"/>
                    <a:pt x="2034" y="7419"/>
                    <a:pt x="3557" y="7861"/>
                  </a:cubicBezTo>
                  <a:cubicBezTo>
                    <a:pt x="4131" y="7182"/>
                    <a:pt x="4217" y="4948"/>
                    <a:pt x="4096" y="3903"/>
                  </a:cubicBezTo>
                  <a:cubicBezTo>
                    <a:pt x="4004" y="2840"/>
                    <a:pt x="3576" y="1834"/>
                    <a:pt x="2873" y="1030"/>
                  </a:cubicBezTo>
                  <a:cubicBezTo>
                    <a:pt x="2273" y="368"/>
                    <a:pt x="1426" y="0"/>
                    <a:pt x="55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1" name="Google Shape;4594;p109">
              <a:extLst>
                <a:ext uri="{FF2B5EF4-FFF2-40B4-BE49-F238E27FC236}">
                  <a16:creationId xmlns:a16="http://schemas.microsoft.com/office/drawing/2014/main" id="{725FA3E7-3077-493F-9481-9CFF81E19527}"/>
                </a:ext>
              </a:extLst>
            </p:cNvPr>
            <p:cNvSpPr/>
            <p:nvPr/>
          </p:nvSpPr>
          <p:spPr>
            <a:xfrm>
              <a:off x="1452500" y="1659200"/>
              <a:ext cx="387025" cy="384200"/>
            </a:xfrm>
            <a:custGeom>
              <a:avLst/>
              <a:gdLst/>
              <a:ahLst/>
              <a:cxnLst/>
              <a:rect l="l" t="t" r="r" b="b"/>
              <a:pathLst>
                <a:path w="15481" h="15368" extrusionOk="0">
                  <a:moveTo>
                    <a:pt x="15413" y="1"/>
                  </a:moveTo>
                  <a:lnTo>
                    <a:pt x="15413" y="1"/>
                  </a:lnTo>
                  <a:cubicBezTo>
                    <a:pt x="15426" y="334"/>
                    <a:pt x="15361" y="667"/>
                    <a:pt x="15224" y="972"/>
                  </a:cubicBezTo>
                  <a:cubicBezTo>
                    <a:pt x="15053" y="1318"/>
                    <a:pt x="14790" y="1612"/>
                    <a:pt x="14466" y="1823"/>
                  </a:cubicBezTo>
                  <a:cubicBezTo>
                    <a:pt x="14065" y="2069"/>
                    <a:pt x="13604" y="2199"/>
                    <a:pt x="13135" y="2199"/>
                  </a:cubicBezTo>
                  <a:cubicBezTo>
                    <a:pt x="13092" y="2199"/>
                    <a:pt x="13050" y="2198"/>
                    <a:pt x="13007" y="2196"/>
                  </a:cubicBezTo>
                  <a:cubicBezTo>
                    <a:pt x="12375" y="2158"/>
                    <a:pt x="11751" y="2047"/>
                    <a:pt x="11146" y="1868"/>
                  </a:cubicBezTo>
                  <a:cubicBezTo>
                    <a:pt x="10486" y="1660"/>
                    <a:pt x="9797" y="1554"/>
                    <a:pt x="9106" y="1554"/>
                  </a:cubicBezTo>
                  <a:cubicBezTo>
                    <a:pt x="9047" y="1554"/>
                    <a:pt x="8988" y="1555"/>
                    <a:pt x="8929" y="1556"/>
                  </a:cubicBezTo>
                  <a:cubicBezTo>
                    <a:pt x="8079" y="1640"/>
                    <a:pt x="7287" y="2028"/>
                    <a:pt x="6699" y="2648"/>
                  </a:cubicBezTo>
                  <a:cubicBezTo>
                    <a:pt x="6389" y="2970"/>
                    <a:pt x="6136" y="3343"/>
                    <a:pt x="5953" y="3751"/>
                  </a:cubicBezTo>
                  <a:cubicBezTo>
                    <a:pt x="5787" y="4169"/>
                    <a:pt x="5648" y="4597"/>
                    <a:pt x="5539" y="5032"/>
                  </a:cubicBezTo>
                  <a:cubicBezTo>
                    <a:pt x="5444" y="5437"/>
                    <a:pt x="5245" y="5812"/>
                    <a:pt x="4964" y="6118"/>
                  </a:cubicBezTo>
                  <a:cubicBezTo>
                    <a:pt x="4650" y="6372"/>
                    <a:pt x="4269" y="6529"/>
                    <a:pt x="3868" y="6572"/>
                  </a:cubicBezTo>
                  <a:cubicBezTo>
                    <a:pt x="3443" y="6626"/>
                    <a:pt x="3028" y="6734"/>
                    <a:pt x="2632" y="6894"/>
                  </a:cubicBezTo>
                  <a:cubicBezTo>
                    <a:pt x="2234" y="7080"/>
                    <a:pt x="1926" y="7418"/>
                    <a:pt x="1777" y="7830"/>
                  </a:cubicBezTo>
                  <a:cubicBezTo>
                    <a:pt x="1577" y="8558"/>
                    <a:pt x="1534" y="9320"/>
                    <a:pt x="1650" y="10066"/>
                  </a:cubicBezTo>
                  <a:cubicBezTo>
                    <a:pt x="1730" y="10685"/>
                    <a:pt x="1625" y="11315"/>
                    <a:pt x="1345" y="11875"/>
                  </a:cubicBezTo>
                  <a:cubicBezTo>
                    <a:pt x="1075" y="12381"/>
                    <a:pt x="742" y="12799"/>
                    <a:pt x="501" y="13208"/>
                  </a:cubicBezTo>
                  <a:cubicBezTo>
                    <a:pt x="282" y="13559"/>
                    <a:pt x="133" y="13949"/>
                    <a:pt x="59" y="14356"/>
                  </a:cubicBezTo>
                  <a:cubicBezTo>
                    <a:pt x="0" y="14609"/>
                    <a:pt x="0" y="14873"/>
                    <a:pt x="59" y="15126"/>
                  </a:cubicBezTo>
                  <a:cubicBezTo>
                    <a:pt x="76" y="15214"/>
                    <a:pt x="114" y="15296"/>
                    <a:pt x="168" y="15367"/>
                  </a:cubicBezTo>
                  <a:cubicBezTo>
                    <a:pt x="81" y="15045"/>
                    <a:pt x="71" y="14706"/>
                    <a:pt x="139" y="14380"/>
                  </a:cubicBezTo>
                  <a:cubicBezTo>
                    <a:pt x="232" y="13998"/>
                    <a:pt x="392" y="13637"/>
                    <a:pt x="610" y="13311"/>
                  </a:cubicBezTo>
                  <a:cubicBezTo>
                    <a:pt x="857" y="12926"/>
                    <a:pt x="1201" y="12518"/>
                    <a:pt x="1495" y="11989"/>
                  </a:cubicBezTo>
                  <a:cubicBezTo>
                    <a:pt x="1653" y="11712"/>
                    <a:pt x="1761" y="11409"/>
                    <a:pt x="1816" y="11094"/>
                  </a:cubicBezTo>
                  <a:cubicBezTo>
                    <a:pt x="1869" y="10755"/>
                    <a:pt x="1885" y="10413"/>
                    <a:pt x="1863" y="10070"/>
                  </a:cubicBezTo>
                  <a:cubicBezTo>
                    <a:pt x="1758" y="9360"/>
                    <a:pt x="1806" y="8636"/>
                    <a:pt x="2000" y="7945"/>
                  </a:cubicBezTo>
                  <a:cubicBezTo>
                    <a:pt x="2131" y="7586"/>
                    <a:pt x="2409" y="7297"/>
                    <a:pt x="2765" y="7153"/>
                  </a:cubicBezTo>
                  <a:cubicBezTo>
                    <a:pt x="3134" y="7009"/>
                    <a:pt x="3519" y="6912"/>
                    <a:pt x="3913" y="6866"/>
                  </a:cubicBezTo>
                  <a:cubicBezTo>
                    <a:pt x="4371" y="6812"/>
                    <a:pt x="4803" y="6629"/>
                    <a:pt x="5160" y="6337"/>
                  </a:cubicBezTo>
                  <a:cubicBezTo>
                    <a:pt x="5486" y="5997"/>
                    <a:pt x="5715" y="5577"/>
                    <a:pt x="5826" y="5120"/>
                  </a:cubicBezTo>
                  <a:cubicBezTo>
                    <a:pt x="5931" y="4695"/>
                    <a:pt x="6064" y="4279"/>
                    <a:pt x="6222" y="3873"/>
                  </a:cubicBezTo>
                  <a:cubicBezTo>
                    <a:pt x="6393" y="3496"/>
                    <a:pt x="6623" y="3151"/>
                    <a:pt x="6906" y="2850"/>
                  </a:cubicBezTo>
                  <a:cubicBezTo>
                    <a:pt x="7447" y="2282"/>
                    <a:pt x="8171" y="1921"/>
                    <a:pt x="8951" y="1834"/>
                  </a:cubicBezTo>
                  <a:cubicBezTo>
                    <a:pt x="9032" y="1831"/>
                    <a:pt x="9113" y="1829"/>
                    <a:pt x="9195" y="1829"/>
                  </a:cubicBezTo>
                  <a:cubicBezTo>
                    <a:pt x="9836" y="1829"/>
                    <a:pt x="10474" y="1924"/>
                    <a:pt x="11088" y="2110"/>
                  </a:cubicBezTo>
                  <a:cubicBezTo>
                    <a:pt x="11713" y="2286"/>
                    <a:pt x="12357" y="2385"/>
                    <a:pt x="13006" y="2402"/>
                  </a:cubicBezTo>
                  <a:cubicBezTo>
                    <a:pt x="13032" y="2403"/>
                    <a:pt x="13058" y="2403"/>
                    <a:pt x="13085" y="2403"/>
                  </a:cubicBezTo>
                  <a:cubicBezTo>
                    <a:pt x="13607" y="2403"/>
                    <a:pt x="14119" y="2251"/>
                    <a:pt x="14557" y="1966"/>
                  </a:cubicBezTo>
                  <a:cubicBezTo>
                    <a:pt x="14897" y="1726"/>
                    <a:pt x="15166" y="1398"/>
                    <a:pt x="15334" y="1018"/>
                  </a:cubicBezTo>
                  <a:cubicBezTo>
                    <a:pt x="15436" y="778"/>
                    <a:pt x="15481" y="520"/>
                    <a:pt x="15465" y="259"/>
                  </a:cubicBezTo>
                  <a:cubicBezTo>
                    <a:pt x="15469" y="171"/>
                    <a:pt x="15450" y="82"/>
                    <a:pt x="1541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2" name="Google Shape;4595;p109">
              <a:extLst>
                <a:ext uri="{FF2B5EF4-FFF2-40B4-BE49-F238E27FC236}">
                  <a16:creationId xmlns:a16="http://schemas.microsoft.com/office/drawing/2014/main" id="{D41F414F-D86F-4639-8E30-2FDEF8A5C410}"/>
                </a:ext>
              </a:extLst>
            </p:cNvPr>
            <p:cNvSpPr/>
            <p:nvPr/>
          </p:nvSpPr>
          <p:spPr>
            <a:xfrm>
              <a:off x="1506225" y="1701700"/>
              <a:ext cx="368250" cy="350050"/>
            </a:xfrm>
            <a:custGeom>
              <a:avLst/>
              <a:gdLst/>
              <a:ahLst/>
              <a:cxnLst/>
              <a:rect l="l" t="t" r="r" b="b"/>
              <a:pathLst>
                <a:path w="14730" h="14002" extrusionOk="0">
                  <a:moveTo>
                    <a:pt x="14728" y="1"/>
                  </a:moveTo>
                  <a:cubicBezTo>
                    <a:pt x="14697" y="1"/>
                    <a:pt x="14585" y="309"/>
                    <a:pt x="14202" y="844"/>
                  </a:cubicBezTo>
                  <a:cubicBezTo>
                    <a:pt x="13729" y="1520"/>
                    <a:pt x="13090" y="2063"/>
                    <a:pt x="12345" y="2418"/>
                  </a:cubicBezTo>
                  <a:cubicBezTo>
                    <a:pt x="11836" y="2664"/>
                    <a:pt x="11284" y="2806"/>
                    <a:pt x="10721" y="2838"/>
                  </a:cubicBezTo>
                  <a:cubicBezTo>
                    <a:pt x="10598" y="2841"/>
                    <a:pt x="10475" y="2843"/>
                    <a:pt x="10352" y="2843"/>
                  </a:cubicBezTo>
                  <a:cubicBezTo>
                    <a:pt x="9818" y="2843"/>
                    <a:pt x="9285" y="2811"/>
                    <a:pt x="8755" y="2746"/>
                  </a:cubicBezTo>
                  <a:cubicBezTo>
                    <a:pt x="8469" y="2709"/>
                    <a:pt x="8181" y="2690"/>
                    <a:pt x="7893" y="2690"/>
                  </a:cubicBezTo>
                  <a:cubicBezTo>
                    <a:pt x="7433" y="2690"/>
                    <a:pt x="6973" y="2738"/>
                    <a:pt x="6521" y="2832"/>
                  </a:cubicBezTo>
                  <a:cubicBezTo>
                    <a:pt x="5692" y="2990"/>
                    <a:pt x="4980" y="3516"/>
                    <a:pt x="4585" y="4262"/>
                  </a:cubicBezTo>
                  <a:cubicBezTo>
                    <a:pt x="4240" y="5072"/>
                    <a:pt x="4349" y="5905"/>
                    <a:pt x="4201" y="6617"/>
                  </a:cubicBezTo>
                  <a:cubicBezTo>
                    <a:pt x="4142" y="6959"/>
                    <a:pt x="3981" y="7276"/>
                    <a:pt x="3741" y="7525"/>
                  </a:cubicBezTo>
                  <a:cubicBezTo>
                    <a:pt x="3476" y="7737"/>
                    <a:pt x="3171" y="7894"/>
                    <a:pt x="2844" y="7985"/>
                  </a:cubicBezTo>
                  <a:cubicBezTo>
                    <a:pt x="2504" y="8091"/>
                    <a:pt x="2180" y="8245"/>
                    <a:pt x="1885" y="8445"/>
                  </a:cubicBezTo>
                  <a:cubicBezTo>
                    <a:pt x="1622" y="8666"/>
                    <a:pt x="1424" y="8954"/>
                    <a:pt x="1310" y="9278"/>
                  </a:cubicBezTo>
                  <a:cubicBezTo>
                    <a:pt x="1131" y="9834"/>
                    <a:pt x="1051" y="10418"/>
                    <a:pt x="1074" y="11002"/>
                  </a:cubicBezTo>
                  <a:cubicBezTo>
                    <a:pt x="1173" y="11824"/>
                    <a:pt x="1027" y="12658"/>
                    <a:pt x="655" y="13397"/>
                  </a:cubicBezTo>
                  <a:cubicBezTo>
                    <a:pt x="484" y="13645"/>
                    <a:pt x="261" y="13851"/>
                    <a:pt x="1" y="14001"/>
                  </a:cubicBezTo>
                  <a:cubicBezTo>
                    <a:pt x="82" y="13989"/>
                    <a:pt x="159" y="13962"/>
                    <a:pt x="230" y="13920"/>
                  </a:cubicBezTo>
                  <a:cubicBezTo>
                    <a:pt x="440" y="13812"/>
                    <a:pt x="619" y="13654"/>
                    <a:pt x="753" y="13460"/>
                  </a:cubicBezTo>
                  <a:cubicBezTo>
                    <a:pt x="1182" y="12718"/>
                    <a:pt x="1369" y="11861"/>
                    <a:pt x="1288" y="11007"/>
                  </a:cubicBezTo>
                  <a:cubicBezTo>
                    <a:pt x="1274" y="10444"/>
                    <a:pt x="1360" y="9882"/>
                    <a:pt x="1541" y="9347"/>
                  </a:cubicBezTo>
                  <a:cubicBezTo>
                    <a:pt x="1649" y="9066"/>
                    <a:pt x="1831" y="8820"/>
                    <a:pt x="2068" y="8635"/>
                  </a:cubicBezTo>
                  <a:cubicBezTo>
                    <a:pt x="2339" y="8449"/>
                    <a:pt x="2641" y="8312"/>
                    <a:pt x="2959" y="8227"/>
                  </a:cubicBezTo>
                  <a:cubicBezTo>
                    <a:pt x="3323" y="8125"/>
                    <a:pt x="3665" y="7948"/>
                    <a:pt x="3959" y="7710"/>
                  </a:cubicBezTo>
                  <a:cubicBezTo>
                    <a:pt x="4256" y="7427"/>
                    <a:pt x="4457" y="7056"/>
                    <a:pt x="4533" y="6653"/>
                  </a:cubicBezTo>
                  <a:cubicBezTo>
                    <a:pt x="4694" y="5866"/>
                    <a:pt x="4602" y="5050"/>
                    <a:pt x="4906" y="4356"/>
                  </a:cubicBezTo>
                  <a:cubicBezTo>
                    <a:pt x="5261" y="3693"/>
                    <a:pt x="5893" y="3226"/>
                    <a:pt x="6630" y="3081"/>
                  </a:cubicBezTo>
                  <a:cubicBezTo>
                    <a:pt x="7072" y="2987"/>
                    <a:pt x="7523" y="2941"/>
                    <a:pt x="7974" y="2941"/>
                  </a:cubicBezTo>
                  <a:cubicBezTo>
                    <a:pt x="8238" y="2941"/>
                    <a:pt x="8503" y="2957"/>
                    <a:pt x="8766" y="2989"/>
                  </a:cubicBezTo>
                  <a:cubicBezTo>
                    <a:pt x="9231" y="3040"/>
                    <a:pt x="9697" y="3066"/>
                    <a:pt x="10163" y="3066"/>
                  </a:cubicBezTo>
                  <a:cubicBezTo>
                    <a:pt x="10366" y="3066"/>
                    <a:pt x="10569" y="3062"/>
                    <a:pt x="10771" y="3051"/>
                  </a:cubicBezTo>
                  <a:cubicBezTo>
                    <a:pt x="11372" y="3009"/>
                    <a:pt x="11958" y="2847"/>
                    <a:pt x="12495" y="2574"/>
                  </a:cubicBezTo>
                  <a:cubicBezTo>
                    <a:pt x="13262" y="2184"/>
                    <a:pt x="13907" y="1588"/>
                    <a:pt x="14356" y="851"/>
                  </a:cubicBezTo>
                  <a:cubicBezTo>
                    <a:pt x="14478" y="655"/>
                    <a:pt x="14580" y="448"/>
                    <a:pt x="14661" y="232"/>
                  </a:cubicBezTo>
                  <a:cubicBezTo>
                    <a:pt x="14691" y="157"/>
                    <a:pt x="14715" y="80"/>
                    <a:pt x="14729" y="1"/>
                  </a:cubicBezTo>
                  <a:cubicBezTo>
                    <a:pt x="14729" y="1"/>
                    <a:pt x="14728" y="1"/>
                    <a:pt x="1472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3" name="Google Shape;4596;p109">
              <a:extLst>
                <a:ext uri="{FF2B5EF4-FFF2-40B4-BE49-F238E27FC236}">
                  <a16:creationId xmlns:a16="http://schemas.microsoft.com/office/drawing/2014/main" id="{48974288-E040-4690-A89A-E75547B4E999}"/>
                </a:ext>
              </a:extLst>
            </p:cNvPr>
            <p:cNvSpPr/>
            <p:nvPr/>
          </p:nvSpPr>
          <p:spPr>
            <a:xfrm>
              <a:off x="1875725" y="1704050"/>
              <a:ext cx="83450" cy="154800"/>
            </a:xfrm>
            <a:custGeom>
              <a:avLst/>
              <a:gdLst/>
              <a:ahLst/>
              <a:cxnLst/>
              <a:rect l="l" t="t" r="r" b="b"/>
              <a:pathLst>
                <a:path w="3338" h="6192" extrusionOk="0">
                  <a:moveTo>
                    <a:pt x="1" y="0"/>
                  </a:moveTo>
                  <a:cubicBezTo>
                    <a:pt x="100" y="335"/>
                    <a:pt x="179" y="677"/>
                    <a:pt x="237" y="1023"/>
                  </a:cubicBezTo>
                  <a:cubicBezTo>
                    <a:pt x="283" y="1333"/>
                    <a:pt x="300" y="1729"/>
                    <a:pt x="386" y="2171"/>
                  </a:cubicBezTo>
                  <a:cubicBezTo>
                    <a:pt x="484" y="2668"/>
                    <a:pt x="736" y="3122"/>
                    <a:pt x="1104" y="3469"/>
                  </a:cubicBezTo>
                  <a:cubicBezTo>
                    <a:pt x="1467" y="3789"/>
                    <a:pt x="1851" y="4085"/>
                    <a:pt x="2252" y="4354"/>
                  </a:cubicBezTo>
                  <a:cubicBezTo>
                    <a:pt x="2546" y="4576"/>
                    <a:pt x="2781" y="4865"/>
                    <a:pt x="2937" y="5198"/>
                  </a:cubicBezTo>
                  <a:cubicBezTo>
                    <a:pt x="3067" y="5522"/>
                    <a:pt x="3179" y="5854"/>
                    <a:pt x="3270" y="6192"/>
                  </a:cubicBezTo>
                  <a:cubicBezTo>
                    <a:pt x="3337" y="5836"/>
                    <a:pt x="3283" y="5468"/>
                    <a:pt x="3115" y="5146"/>
                  </a:cubicBezTo>
                  <a:cubicBezTo>
                    <a:pt x="2971" y="4762"/>
                    <a:pt x="2727" y="4422"/>
                    <a:pt x="2408" y="4165"/>
                  </a:cubicBezTo>
                  <a:cubicBezTo>
                    <a:pt x="2064" y="3889"/>
                    <a:pt x="1661" y="3625"/>
                    <a:pt x="1311" y="3286"/>
                  </a:cubicBezTo>
                  <a:cubicBezTo>
                    <a:pt x="570" y="2608"/>
                    <a:pt x="599" y="1631"/>
                    <a:pt x="449" y="988"/>
                  </a:cubicBezTo>
                  <a:cubicBezTo>
                    <a:pt x="414" y="618"/>
                    <a:pt x="257" y="269"/>
                    <a:pt x="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4" name="Google Shape;4597;p109">
              <a:extLst>
                <a:ext uri="{FF2B5EF4-FFF2-40B4-BE49-F238E27FC236}">
                  <a16:creationId xmlns:a16="http://schemas.microsoft.com/office/drawing/2014/main" id="{7FEFF893-967A-4D26-80FD-89BA14D79ECB}"/>
                </a:ext>
              </a:extLst>
            </p:cNvPr>
            <p:cNvSpPr/>
            <p:nvPr/>
          </p:nvSpPr>
          <p:spPr>
            <a:xfrm>
              <a:off x="1689575" y="1859175"/>
              <a:ext cx="57925" cy="16300"/>
            </a:xfrm>
            <a:custGeom>
              <a:avLst/>
              <a:gdLst/>
              <a:ahLst/>
              <a:cxnLst/>
              <a:rect l="l" t="t" r="r" b="b"/>
              <a:pathLst>
                <a:path w="2317" h="652" extrusionOk="0">
                  <a:moveTo>
                    <a:pt x="1051" y="0"/>
                  </a:moveTo>
                  <a:cubicBezTo>
                    <a:pt x="432" y="0"/>
                    <a:pt x="1" y="278"/>
                    <a:pt x="59" y="435"/>
                  </a:cubicBezTo>
                  <a:cubicBezTo>
                    <a:pt x="123" y="602"/>
                    <a:pt x="582" y="573"/>
                    <a:pt x="1140" y="602"/>
                  </a:cubicBezTo>
                  <a:cubicBezTo>
                    <a:pt x="1455" y="617"/>
                    <a:pt x="1738" y="652"/>
                    <a:pt x="1938" y="652"/>
                  </a:cubicBezTo>
                  <a:cubicBezTo>
                    <a:pt x="2091" y="652"/>
                    <a:pt x="2196" y="632"/>
                    <a:pt x="2231" y="567"/>
                  </a:cubicBezTo>
                  <a:cubicBezTo>
                    <a:pt x="2317" y="429"/>
                    <a:pt x="1858" y="44"/>
                    <a:pt x="1175" y="4"/>
                  </a:cubicBezTo>
                  <a:cubicBezTo>
                    <a:pt x="1133" y="1"/>
                    <a:pt x="1091" y="0"/>
                    <a:pt x="10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5" name="Google Shape;4598;p109">
              <a:extLst>
                <a:ext uri="{FF2B5EF4-FFF2-40B4-BE49-F238E27FC236}">
                  <a16:creationId xmlns:a16="http://schemas.microsoft.com/office/drawing/2014/main" id="{3F1B5F93-EBE3-483E-9283-6B4E0FD3FB48}"/>
                </a:ext>
              </a:extLst>
            </p:cNvPr>
            <p:cNvSpPr/>
            <p:nvPr/>
          </p:nvSpPr>
          <p:spPr>
            <a:xfrm>
              <a:off x="1846175" y="1856675"/>
              <a:ext cx="47525" cy="14975"/>
            </a:xfrm>
            <a:custGeom>
              <a:avLst/>
              <a:gdLst/>
              <a:ahLst/>
              <a:cxnLst/>
              <a:rect l="l" t="t" r="r" b="b"/>
              <a:pathLst>
                <a:path w="1901" h="599" extrusionOk="0">
                  <a:moveTo>
                    <a:pt x="884" y="0"/>
                  </a:moveTo>
                  <a:cubicBezTo>
                    <a:pt x="393" y="0"/>
                    <a:pt x="0" y="123"/>
                    <a:pt x="0" y="282"/>
                  </a:cubicBezTo>
                  <a:cubicBezTo>
                    <a:pt x="0" y="449"/>
                    <a:pt x="425" y="592"/>
                    <a:pt x="947" y="598"/>
                  </a:cubicBezTo>
                  <a:cubicBezTo>
                    <a:pt x="957" y="599"/>
                    <a:pt x="967" y="599"/>
                    <a:pt x="977" y="599"/>
                  </a:cubicBezTo>
                  <a:cubicBezTo>
                    <a:pt x="1486" y="599"/>
                    <a:pt x="1901" y="474"/>
                    <a:pt x="1901" y="310"/>
                  </a:cubicBezTo>
                  <a:cubicBezTo>
                    <a:pt x="1901" y="144"/>
                    <a:pt x="1476" y="12"/>
                    <a:pt x="954" y="1"/>
                  </a:cubicBezTo>
                  <a:cubicBezTo>
                    <a:pt x="930" y="0"/>
                    <a:pt x="907" y="0"/>
                    <a:pt x="88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6" name="Google Shape;4599;p109">
              <a:extLst>
                <a:ext uri="{FF2B5EF4-FFF2-40B4-BE49-F238E27FC236}">
                  <a16:creationId xmlns:a16="http://schemas.microsoft.com/office/drawing/2014/main" id="{3E956324-598D-4299-9BD3-BCB45EC67CA5}"/>
                </a:ext>
              </a:extLst>
            </p:cNvPr>
            <p:cNvSpPr/>
            <p:nvPr/>
          </p:nvSpPr>
          <p:spPr>
            <a:xfrm>
              <a:off x="1833250" y="2562550"/>
              <a:ext cx="770300" cy="751025"/>
            </a:xfrm>
            <a:custGeom>
              <a:avLst/>
              <a:gdLst/>
              <a:ahLst/>
              <a:cxnLst/>
              <a:rect l="l" t="t" r="r" b="b"/>
              <a:pathLst>
                <a:path w="30812" h="30041" extrusionOk="0">
                  <a:moveTo>
                    <a:pt x="9496" y="0"/>
                  </a:moveTo>
                  <a:cubicBezTo>
                    <a:pt x="8202" y="0"/>
                    <a:pt x="6999" y="815"/>
                    <a:pt x="6561" y="2113"/>
                  </a:cubicBezTo>
                  <a:lnTo>
                    <a:pt x="550" y="19934"/>
                  </a:lnTo>
                  <a:cubicBezTo>
                    <a:pt x="1" y="21562"/>
                    <a:pt x="869" y="23315"/>
                    <a:pt x="2499" y="23865"/>
                  </a:cubicBezTo>
                  <a:lnTo>
                    <a:pt x="20319" y="29876"/>
                  </a:lnTo>
                  <a:cubicBezTo>
                    <a:pt x="20651" y="29988"/>
                    <a:pt x="20987" y="30041"/>
                    <a:pt x="21317" y="30041"/>
                  </a:cubicBezTo>
                  <a:cubicBezTo>
                    <a:pt x="22611" y="30041"/>
                    <a:pt x="23813" y="29226"/>
                    <a:pt x="24251" y="27929"/>
                  </a:cubicBezTo>
                  <a:lnTo>
                    <a:pt x="30262" y="10107"/>
                  </a:lnTo>
                  <a:cubicBezTo>
                    <a:pt x="30811" y="8478"/>
                    <a:pt x="29943" y="6725"/>
                    <a:pt x="28313" y="6177"/>
                  </a:cubicBezTo>
                  <a:lnTo>
                    <a:pt x="10492" y="164"/>
                  </a:lnTo>
                  <a:cubicBezTo>
                    <a:pt x="10162" y="53"/>
                    <a:pt x="9826" y="0"/>
                    <a:pt x="949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7" name="Google Shape;4600;p109">
              <a:extLst>
                <a:ext uri="{FF2B5EF4-FFF2-40B4-BE49-F238E27FC236}">
                  <a16:creationId xmlns:a16="http://schemas.microsoft.com/office/drawing/2014/main" id="{DB458468-902A-4B0F-B865-70D0C323532A}"/>
                </a:ext>
              </a:extLst>
            </p:cNvPr>
            <p:cNvSpPr/>
            <p:nvPr/>
          </p:nvSpPr>
          <p:spPr>
            <a:xfrm>
              <a:off x="1994650" y="2723350"/>
              <a:ext cx="441475" cy="423475"/>
            </a:xfrm>
            <a:custGeom>
              <a:avLst/>
              <a:gdLst/>
              <a:ahLst/>
              <a:cxnLst/>
              <a:rect l="l" t="t" r="r" b="b"/>
              <a:pathLst>
                <a:path w="17659" h="16939" extrusionOk="0">
                  <a:moveTo>
                    <a:pt x="9227" y="0"/>
                  </a:moveTo>
                  <a:cubicBezTo>
                    <a:pt x="9163" y="0"/>
                    <a:pt x="9100" y="1"/>
                    <a:pt x="9036" y="2"/>
                  </a:cubicBezTo>
                  <a:cubicBezTo>
                    <a:pt x="8220" y="10"/>
                    <a:pt x="7411" y="143"/>
                    <a:pt x="6635" y="399"/>
                  </a:cubicBezTo>
                  <a:cubicBezTo>
                    <a:pt x="5813" y="655"/>
                    <a:pt x="5038" y="1044"/>
                    <a:pt x="4338" y="1547"/>
                  </a:cubicBezTo>
                  <a:cubicBezTo>
                    <a:pt x="1300" y="3662"/>
                    <a:pt x="1" y="7515"/>
                    <a:pt x="1138" y="11038"/>
                  </a:cubicBezTo>
                  <a:cubicBezTo>
                    <a:pt x="1394" y="11861"/>
                    <a:pt x="1781" y="12636"/>
                    <a:pt x="2287" y="13336"/>
                  </a:cubicBezTo>
                  <a:cubicBezTo>
                    <a:pt x="2749" y="14006"/>
                    <a:pt x="3311" y="14602"/>
                    <a:pt x="3953" y="15104"/>
                  </a:cubicBezTo>
                  <a:cubicBezTo>
                    <a:pt x="5140" y="16044"/>
                    <a:pt x="6555" y="16651"/>
                    <a:pt x="8055" y="16862"/>
                  </a:cubicBezTo>
                  <a:cubicBezTo>
                    <a:pt x="8429" y="16913"/>
                    <a:pt x="8806" y="16938"/>
                    <a:pt x="9182" y="16938"/>
                  </a:cubicBezTo>
                  <a:cubicBezTo>
                    <a:pt x="10112" y="16938"/>
                    <a:pt x="11038" y="16784"/>
                    <a:pt x="11921" y="16477"/>
                  </a:cubicBezTo>
                  <a:cubicBezTo>
                    <a:pt x="12941" y="16125"/>
                    <a:pt x="13885" y="15581"/>
                    <a:pt x="14701" y="14874"/>
                  </a:cubicBezTo>
                  <a:cubicBezTo>
                    <a:pt x="15314" y="14342"/>
                    <a:pt x="15842" y="13720"/>
                    <a:pt x="16269" y="13030"/>
                  </a:cubicBezTo>
                  <a:cubicBezTo>
                    <a:pt x="16431" y="12784"/>
                    <a:pt x="16574" y="12524"/>
                    <a:pt x="16694" y="12255"/>
                  </a:cubicBezTo>
                  <a:cubicBezTo>
                    <a:pt x="16796" y="12070"/>
                    <a:pt x="16882" y="11878"/>
                    <a:pt x="16953" y="11681"/>
                  </a:cubicBezTo>
                  <a:lnTo>
                    <a:pt x="17085" y="11306"/>
                  </a:lnTo>
                  <a:cubicBezTo>
                    <a:pt x="17100" y="11263"/>
                    <a:pt x="17112" y="11219"/>
                    <a:pt x="17120" y="11175"/>
                  </a:cubicBezTo>
                  <a:lnTo>
                    <a:pt x="17120" y="11175"/>
                  </a:lnTo>
                  <a:cubicBezTo>
                    <a:pt x="16842" y="11797"/>
                    <a:pt x="16526" y="12402"/>
                    <a:pt x="16171" y="12985"/>
                  </a:cubicBezTo>
                  <a:cubicBezTo>
                    <a:pt x="16030" y="13200"/>
                    <a:pt x="15879" y="13408"/>
                    <a:pt x="15719" y="13611"/>
                  </a:cubicBezTo>
                  <a:cubicBezTo>
                    <a:pt x="14087" y="15653"/>
                    <a:pt x="11684" y="16716"/>
                    <a:pt x="9258" y="16716"/>
                  </a:cubicBezTo>
                  <a:cubicBezTo>
                    <a:pt x="7450" y="16716"/>
                    <a:pt x="5630" y="16125"/>
                    <a:pt x="4108" y="14909"/>
                  </a:cubicBezTo>
                  <a:cubicBezTo>
                    <a:pt x="2099" y="13292"/>
                    <a:pt x="965" y="10827"/>
                    <a:pt x="1046" y="8250"/>
                  </a:cubicBezTo>
                  <a:cubicBezTo>
                    <a:pt x="1126" y="5672"/>
                    <a:pt x="2411" y="3282"/>
                    <a:pt x="4516" y="1794"/>
                  </a:cubicBezTo>
                  <a:cubicBezTo>
                    <a:pt x="5182" y="1316"/>
                    <a:pt x="5921" y="947"/>
                    <a:pt x="6704" y="702"/>
                  </a:cubicBezTo>
                  <a:cubicBezTo>
                    <a:pt x="7445" y="453"/>
                    <a:pt x="8220" y="319"/>
                    <a:pt x="9002" y="305"/>
                  </a:cubicBezTo>
                  <a:cubicBezTo>
                    <a:pt x="9072" y="304"/>
                    <a:pt x="9142" y="303"/>
                    <a:pt x="9213" y="303"/>
                  </a:cubicBezTo>
                  <a:cubicBezTo>
                    <a:pt x="11918" y="303"/>
                    <a:pt x="14456" y="1637"/>
                    <a:pt x="15987" y="3880"/>
                  </a:cubicBezTo>
                  <a:cubicBezTo>
                    <a:pt x="17042" y="5418"/>
                    <a:pt x="17548" y="7268"/>
                    <a:pt x="17424" y="9130"/>
                  </a:cubicBezTo>
                  <a:cubicBezTo>
                    <a:pt x="17355" y="9810"/>
                    <a:pt x="17240" y="10483"/>
                    <a:pt x="17079" y="11146"/>
                  </a:cubicBezTo>
                  <a:cubicBezTo>
                    <a:pt x="17121" y="11102"/>
                    <a:pt x="17152" y="11049"/>
                    <a:pt x="17171" y="10991"/>
                  </a:cubicBezTo>
                  <a:lnTo>
                    <a:pt x="17292" y="10612"/>
                  </a:lnTo>
                  <a:cubicBezTo>
                    <a:pt x="17361" y="10408"/>
                    <a:pt x="17413" y="10198"/>
                    <a:pt x="17447" y="9986"/>
                  </a:cubicBezTo>
                  <a:cubicBezTo>
                    <a:pt x="17514" y="9699"/>
                    <a:pt x="17558" y="9407"/>
                    <a:pt x="17579" y="9113"/>
                  </a:cubicBezTo>
                  <a:cubicBezTo>
                    <a:pt x="17658" y="8304"/>
                    <a:pt x="17612" y="7488"/>
                    <a:pt x="17441" y="6694"/>
                  </a:cubicBezTo>
                  <a:cubicBezTo>
                    <a:pt x="17225" y="5637"/>
                    <a:pt x="16806" y="4632"/>
                    <a:pt x="16206" y="3736"/>
                  </a:cubicBezTo>
                  <a:cubicBezTo>
                    <a:pt x="14647" y="1400"/>
                    <a:pt x="12027" y="0"/>
                    <a:pt x="92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8" name="Google Shape;4601;p109">
              <a:extLst>
                <a:ext uri="{FF2B5EF4-FFF2-40B4-BE49-F238E27FC236}">
                  <a16:creationId xmlns:a16="http://schemas.microsoft.com/office/drawing/2014/main" id="{DF68B759-D72C-4EBE-B627-19C3B51A3880}"/>
                </a:ext>
              </a:extLst>
            </p:cNvPr>
            <p:cNvSpPr/>
            <p:nvPr/>
          </p:nvSpPr>
          <p:spPr>
            <a:xfrm>
              <a:off x="2347225" y="2968825"/>
              <a:ext cx="86625" cy="29325"/>
            </a:xfrm>
            <a:custGeom>
              <a:avLst/>
              <a:gdLst/>
              <a:ahLst/>
              <a:cxnLst/>
              <a:rect l="l" t="t" r="r" b="b"/>
              <a:pathLst>
                <a:path w="3465" h="1173" extrusionOk="0">
                  <a:moveTo>
                    <a:pt x="1" y="0"/>
                  </a:moveTo>
                  <a:cubicBezTo>
                    <a:pt x="517" y="333"/>
                    <a:pt x="1087" y="577"/>
                    <a:pt x="1683" y="724"/>
                  </a:cubicBezTo>
                  <a:cubicBezTo>
                    <a:pt x="2250" y="966"/>
                    <a:pt x="2851" y="1118"/>
                    <a:pt x="3465" y="1172"/>
                  </a:cubicBezTo>
                  <a:cubicBezTo>
                    <a:pt x="2948" y="837"/>
                    <a:pt x="2379" y="591"/>
                    <a:pt x="1781" y="442"/>
                  </a:cubicBezTo>
                  <a:cubicBezTo>
                    <a:pt x="1216" y="200"/>
                    <a:pt x="614" y="51"/>
                    <a:pt x="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9" name="Google Shape;4602;p109">
              <a:extLst>
                <a:ext uri="{FF2B5EF4-FFF2-40B4-BE49-F238E27FC236}">
                  <a16:creationId xmlns:a16="http://schemas.microsoft.com/office/drawing/2014/main" id="{8629E3CE-765B-452C-B3F2-E259F52A5A92}"/>
                </a:ext>
              </a:extLst>
            </p:cNvPr>
            <p:cNvSpPr/>
            <p:nvPr/>
          </p:nvSpPr>
          <p:spPr>
            <a:xfrm>
              <a:off x="2148750" y="3043625"/>
              <a:ext cx="28750" cy="86200"/>
            </a:xfrm>
            <a:custGeom>
              <a:avLst/>
              <a:gdLst/>
              <a:ahLst/>
              <a:cxnLst/>
              <a:rect l="l" t="t" r="r" b="b"/>
              <a:pathLst>
                <a:path w="1150" h="3448" extrusionOk="0">
                  <a:moveTo>
                    <a:pt x="1150" y="1"/>
                  </a:moveTo>
                  <a:lnTo>
                    <a:pt x="1150" y="1"/>
                  </a:lnTo>
                  <a:cubicBezTo>
                    <a:pt x="583" y="1081"/>
                    <a:pt x="195" y="2244"/>
                    <a:pt x="0" y="3448"/>
                  </a:cubicBezTo>
                  <a:cubicBezTo>
                    <a:pt x="322" y="2932"/>
                    <a:pt x="560" y="2370"/>
                    <a:pt x="707" y="1783"/>
                  </a:cubicBezTo>
                  <a:cubicBezTo>
                    <a:pt x="950" y="1216"/>
                    <a:pt x="1098" y="614"/>
                    <a:pt x="115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0" name="Google Shape;4603;p109">
              <a:extLst>
                <a:ext uri="{FF2B5EF4-FFF2-40B4-BE49-F238E27FC236}">
                  <a16:creationId xmlns:a16="http://schemas.microsoft.com/office/drawing/2014/main" id="{4680B623-7194-48C6-8B5D-6144D2B1E366}"/>
                </a:ext>
              </a:extLst>
            </p:cNvPr>
            <p:cNvSpPr/>
            <p:nvPr/>
          </p:nvSpPr>
          <p:spPr>
            <a:xfrm>
              <a:off x="2253150" y="2734750"/>
              <a:ext cx="29325" cy="86600"/>
            </a:xfrm>
            <a:custGeom>
              <a:avLst/>
              <a:gdLst/>
              <a:ahLst/>
              <a:cxnLst/>
              <a:rect l="l" t="t" r="r" b="b"/>
              <a:pathLst>
                <a:path w="1173" h="3464" extrusionOk="0">
                  <a:moveTo>
                    <a:pt x="1172" y="0"/>
                  </a:moveTo>
                  <a:cubicBezTo>
                    <a:pt x="836" y="516"/>
                    <a:pt x="590" y="1085"/>
                    <a:pt x="444" y="1684"/>
                  </a:cubicBezTo>
                  <a:cubicBezTo>
                    <a:pt x="201" y="2249"/>
                    <a:pt x="51" y="2851"/>
                    <a:pt x="1" y="3464"/>
                  </a:cubicBezTo>
                  <a:cubicBezTo>
                    <a:pt x="333" y="2945"/>
                    <a:pt x="579" y="2377"/>
                    <a:pt x="731" y="1781"/>
                  </a:cubicBezTo>
                  <a:cubicBezTo>
                    <a:pt x="970" y="1214"/>
                    <a:pt x="1118" y="613"/>
                    <a:pt x="1172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1" name="Google Shape;4604;p109">
              <a:extLst>
                <a:ext uri="{FF2B5EF4-FFF2-40B4-BE49-F238E27FC236}">
                  <a16:creationId xmlns:a16="http://schemas.microsoft.com/office/drawing/2014/main" id="{00BB0528-271C-43F9-926B-24ADE736F3A9}"/>
                </a:ext>
              </a:extLst>
            </p:cNvPr>
            <p:cNvSpPr/>
            <p:nvPr/>
          </p:nvSpPr>
          <p:spPr>
            <a:xfrm>
              <a:off x="2029550" y="2861675"/>
              <a:ext cx="86750" cy="29325"/>
            </a:xfrm>
            <a:custGeom>
              <a:avLst/>
              <a:gdLst/>
              <a:ahLst/>
              <a:cxnLst/>
              <a:rect l="l" t="t" r="r" b="b"/>
              <a:pathLst>
                <a:path w="3470" h="1173" extrusionOk="0">
                  <a:moveTo>
                    <a:pt x="0" y="0"/>
                  </a:moveTo>
                  <a:lnTo>
                    <a:pt x="0" y="0"/>
                  </a:lnTo>
                  <a:cubicBezTo>
                    <a:pt x="522" y="332"/>
                    <a:pt x="1091" y="578"/>
                    <a:pt x="1690" y="731"/>
                  </a:cubicBezTo>
                  <a:cubicBezTo>
                    <a:pt x="2256" y="970"/>
                    <a:pt x="2858" y="1119"/>
                    <a:pt x="3470" y="1172"/>
                  </a:cubicBezTo>
                  <a:cubicBezTo>
                    <a:pt x="2953" y="839"/>
                    <a:pt x="2384" y="592"/>
                    <a:pt x="1788" y="443"/>
                  </a:cubicBezTo>
                  <a:cubicBezTo>
                    <a:pt x="1218" y="203"/>
                    <a:pt x="616" y="53"/>
                    <a:pt x="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2" name="Google Shape;4605;p109">
              <a:extLst>
                <a:ext uri="{FF2B5EF4-FFF2-40B4-BE49-F238E27FC236}">
                  <a16:creationId xmlns:a16="http://schemas.microsoft.com/office/drawing/2014/main" id="{08041BD6-CB75-4558-952F-C23DEF9D4623}"/>
                </a:ext>
              </a:extLst>
            </p:cNvPr>
            <p:cNvSpPr/>
            <p:nvPr/>
          </p:nvSpPr>
          <p:spPr>
            <a:xfrm>
              <a:off x="2211650" y="2862525"/>
              <a:ext cx="139750" cy="69000"/>
            </a:xfrm>
            <a:custGeom>
              <a:avLst/>
              <a:gdLst/>
              <a:ahLst/>
              <a:cxnLst/>
              <a:rect l="l" t="t" r="r" b="b"/>
              <a:pathLst>
                <a:path w="5590" h="2760" extrusionOk="0">
                  <a:moveTo>
                    <a:pt x="5589" y="1"/>
                  </a:moveTo>
                  <a:cubicBezTo>
                    <a:pt x="4594" y="324"/>
                    <a:pt x="3632" y="741"/>
                    <a:pt x="2718" y="1247"/>
                  </a:cubicBezTo>
                  <a:cubicBezTo>
                    <a:pt x="1766" y="1663"/>
                    <a:pt x="856" y="2169"/>
                    <a:pt x="1" y="2759"/>
                  </a:cubicBezTo>
                  <a:cubicBezTo>
                    <a:pt x="997" y="2439"/>
                    <a:pt x="1959" y="2022"/>
                    <a:pt x="2873" y="1512"/>
                  </a:cubicBezTo>
                  <a:cubicBezTo>
                    <a:pt x="3826" y="1099"/>
                    <a:pt x="4737" y="593"/>
                    <a:pt x="558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3" name="Google Shape;4606;p109">
              <a:extLst>
                <a:ext uri="{FF2B5EF4-FFF2-40B4-BE49-F238E27FC236}">
                  <a16:creationId xmlns:a16="http://schemas.microsoft.com/office/drawing/2014/main" id="{27B2B7C9-60C9-4692-8F7C-817FAD5F275A}"/>
                </a:ext>
              </a:extLst>
            </p:cNvPr>
            <p:cNvSpPr/>
            <p:nvPr/>
          </p:nvSpPr>
          <p:spPr>
            <a:xfrm>
              <a:off x="2212950" y="2930475"/>
              <a:ext cx="88050" cy="29600"/>
            </a:xfrm>
            <a:custGeom>
              <a:avLst/>
              <a:gdLst/>
              <a:ahLst/>
              <a:cxnLst/>
              <a:rect l="l" t="t" r="r" b="b"/>
              <a:pathLst>
                <a:path w="3522" h="1184" extrusionOk="0">
                  <a:moveTo>
                    <a:pt x="0" y="1"/>
                  </a:moveTo>
                  <a:lnTo>
                    <a:pt x="0" y="1"/>
                  </a:lnTo>
                  <a:cubicBezTo>
                    <a:pt x="531" y="337"/>
                    <a:pt x="1113" y="586"/>
                    <a:pt x="1724" y="736"/>
                  </a:cubicBezTo>
                  <a:cubicBezTo>
                    <a:pt x="2297" y="976"/>
                    <a:pt x="2903" y="1127"/>
                    <a:pt x="3522" y="1183"/>
                  </a:cubicBezTo>
                  <a:cubicBezTo>
                    <a:pt x="2990" y="847"/>
                    <a:pt x="2409" y="599"/>
                    <a:pt x="1799" y="450"/>
                  </a:cubicBezTo>
                  <a:cubicBezTo>
                    <a:pt x="1226" y="208"/>
                    <a:pt x="619" y="57"/>
                    <a:pt x="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4" name="Google Shape;4607;p109">
              <a:extLst>
                <a:ext uri="{FF2B5EF4-FFF2-40B4-BE49-F238E27FC236}">
                  <a16:creationId xmlns:a16="http://schemas.microsoft.com/office/drawing/2014/main" id="{3C713EEC-389D-46FD-A756-F5B096EFEE6F}"/>
                </a:ext>
              </a:extLst>
            </p:cNvPr>
            <p:cNvSpPr/>
            <p:nvPr/>
          </p:nvSpPr>
          <p:spPr>
            <a:xfrm>
              <a:off x="2218400" y="3023200"/>
              <a:ext cx="290975" cy="286500"/>
            </a:xfrm>
            <a:custGeom>
              <a:avLst/>
              <a:gdLst/>
              <a:ahLst/>
              <a:cxnLst/>
              <a:rect l="l" t="t" r="r" b="b"/>
              <a:pathLst>
                <a:path w="11639" h="11460" extrusionOk="0">
                  <a:moveTo>
                    <a:pt x="9379" y="1"/>
                  </a:moveTo>
                  <a:cubicBezTo>
                    <a:pt x="9183" y="1"/>
                    <a:pt x="8995" y="90"/>
                    <a:pt x="8870" y="249"/>
                  </a:cubicBezTo>
                  <a:cubicBezTo>
                    <a:pt x="8386" y="748"/>
                    <a:pt x="7832" y="1175"/>
                    <a:pt x="7227" y="1519"/>
                  </a:cubicBezTo>
                  <a:cubicBezTo>
                    <a:pt x="6753" y="1818"/>
                    <a:pt x="6230" y="2034"/>
                    <a:pt x="5683" y="2157"/>
                  </a:cubicBezTo>
                  <a:cubicBezTo>
                    <a:pt x="5045" y="2294"/>
                    <a:pt x="4499" y="2386"/>
                    <a:pt x="4034" y="2455"/>
                  </a:cubicBezTo>
                  <a:lnTo>
                    <a:pt x="1426" y="3138"/>
                  </a:lnTo>
                  <a:lnTo>
                    <a:pt x="1" y="9234"/>
                  </a:lnTo>
                  <a:lnTo>
                    <a:pt x="1913" y="10279"/>
                  </a:lnTo>
                  <a:cubicBezTo>
                    <a:pt x="3502" y="10981"/>
                    <a:pt x="4452" y="11459"/>
                    <a:pt x="5161" y="11459"/>
                  </a:cubicBezTo>
                  <a:cubicBezTo>
                    <a:pt x="5265" y="11459"/>
                    <a:pt x="5363" y="11449"/>
                    <a:pt x="5458" y="11428"/>
                  </a:cubicBezTo>
                  <a:cubicBezTo>
                    <a:pt x="6452" y="11170"/>
                    <a:pt x="5900" y="10067"/>
                    <a:pt x="5900" y="10067"/>
                  </a:cubicBezTo>
                  <a:lnTo>
                    <a:pt x="5900" y="10067"/>
                  </a:lnTo>
                  <a:cubicBezTo>
                    <a:pt x="5900" y="10067"/>
                    <a:pt x="6132" y="10110"/>
                    <a:pt x="6431" y="10110"/>
                  </a:cubicBezTo>
                  <a:cubicBezTo>
                    <a:pt x="6893" y="10110"/>
                    <a:pt x="7516" y="10008"/>
                    <a:pt x="7704" y="9493"/>
                  </a:cubicBezTo>
                  <a:cubicBezTo>
                    <a:pt x="7804" y="9131"/>
                    <a:pt x="7663" y="8745"/>
                    <a:pt x="7354" y="8533"/>
                  </a:cubicBezTo>
                  <a:lnTo>
                    <a:pt x="7354" y="8533"/>
                  </a:lnTo>
                  <a:cubicBezTo>
                    <a:pt x="7354" y="8533"/>
                    <a:pt x="7736" y="8587"/>
                    <a:pt x="8164" y="8587"/>
                  </a:cubicBezTo>
                  <a:cubicBezTo>
                    <a:pt x="8541" y="8587"/>
                    <a:pt x="8954" y="8545"/>
                    <a:pt x="9175" y="8390"/>
                  </a:cubicBezTo>
                  <a:cubicBezTo>
                    <a:pt x="9830" y="7930"/>
                    <a:pt x="9237" y="7154"/>
                    <a:pt x="9237" y="7154"/>
                  </a:cubicBezTo>
                  <a:cubicBezTo>
                    <a:pt x="11259" y="7073"/>
                    <a:pt x="11638" y="6080"/>
                    <a:pt x="11346" y="5792"/>
                  </a:cubicBezTo>
                  <a:cubicBezTo>
                    <a:pt x="11053" y="5505"/>
                    <a:pt x="9571" y="5385"/>
                    <a:pt x="9571" y="5385"/>
                  </a:cubicBezTo>
                  <a:cubicBezTo>
                    <a:pt x="8423" y="5115"/>
                    <a:pt x="5251" y="4419"/>
                    <a:pt x="7095" y="3489"/>
                  </a:cubicBezTo>
                  <a:cubicBezTo>
                    <a:pt x="8939" y="2559"/>
                    <a:pt x="9996" y="1158"/>
                    <a:pt x="10020" y="576"/>
                  </a:cubicBezTo>
                  <a:cubicBezTo>
                    <a:pt x="9992" y="316"/>
                    <a:pt x="9808" y="98"/>
                    <a:pt x="9555" y="25"/>
                  </a:cubicBezTo>
                  <a:cubicBezTo>
                    <a:pt x="9497" y="9"/>
                    <a:pt x="9437" y="1"/>
                    <a:pt x="9379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5" name="Google Shape;4608;p109">
              <a:extLst>
                <a:ext uri="{FF2B5EF4-FFF2-40B4-BE49-F238E27FC236}">
                  <a16:creationId xmlns:a16="http://schemas.microsoft.com/office/drawing/2014/main" id="{8240F364-9355-4BA6-AD65-AFAA92D41721}"/>
                </a:ext>
              </a:extLst>
            </p:cNvPr>
            <p:cNvSpPr/>
            <p:nvPr/>
          </p:nvSpPr>
          <p:spPr>
            <a:xfrm>
              <a:off x="1376550" y="2469325"/>
              <a:ext cx="928200" cy="835425"/>
            </a:xfrm>
            <a:custGeom>
              <a:avLst/>
              <a:gdLst/>
              <a:ahLst/>
              <a:cxnLst/>
              <a:rect l="l" t="t" r="r" b="b"/>
              <a:pathLst>
                <a:path w="37128" h="33417" extrusionOk="0">
                  <a:moveTo>
                    <a:pt x="7756" y="0"/>
                  </a:moveTo>
                  <a:lnTo>
                    <a:pt x="0" y="5963"/>
                  </a:lnTo>
                  <a:cubicBezTo>
                    <a:pt x="919" y="9772"/>
                    <a:pt x="4021" y="16626"/>
                    <a:pt x="7026" y="22243"/>
                  </a:cubicBezTo>
                  <a:cubicBezTo>
                    <a:pt x="10031" y="27861"/>
                    <a:pt x="14666" y="29177"/>
                    <a:pt x="14666" y="29177"/>
                  </a:cubicBezTo>
                  <a:lnTo>
                    <a:pt x="35530" y="33417"/>
                  </a:lnTo>
                  <a:lnTo>
                    <a:pt x="37127" y="24196"/>
                  </a:lnTo>
                  <a:cubicBezTo>
                    <a:pt x="37127" y="24196"/>
                    <a:pt x="19021" y="19423"/>
                    <a:pt x="17521" y="19027"/>
                  </a:cubicBezTo>
                  <a:lnTo>
                    <a:pt x="7756" y="0"/>
                  </a:lnTo>
                  <a:close/>
                </a:path>
              </a:pathLst>
            </a:custGeom>
            <a:solidFill>
              <a:srgbClr val="EC0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6" name="Google Shape;4609;p109">
              <a:extLst>
                <a:ext uri="{FF2B5EF4-FFF2-40B4-BE49-F238E27FC236}">
                  <a16:creationId xmlns:a16="http://schemas.microsoft.com/office/drawing/2014/main" id="{6227CE22-4387-46B5-9A7C-AA190F630CC8}"/>
                </a:ext>
              </a:extLst>
            </p:cNvPr>
            <p:cNvSpPr/>
            <p:nvPr/>
          </p:nvSpPr>
          <p:spPr>
            <a:xfrm>
              <a:off x="1394050" y="2391650"/>
              <a:ext cx="678025" cy="620550"/>
            </a:xfrm>
            <a:custGeom>
              <a:avLst/>
              <a:gdLst/>
              <a:ahLst/>
              <a:cxnLst/>
              <a:rect l="l" t="t" r="r" b="b"/>
              <a:pathLst>
                <a:path w="27121" h="24822" extrusionOk="0">
                  <a:moveTo>
                    <a:pt x="2060" y="0"/>
                  </a:moveTo>
                  <a:cubicBezTo>
                    <a:pt x="1883" y="0"/>
                    <a:pt x="1706" y="10"/>
                    <a:pt x="1530" y="29"/>
                  </a:cubicBezTo>
                  <a:cubicBezTo>
                    <a:pt x="1136" y="72"/>
                    <a:pt x="750" y="165"/>
                    <a:pt x="380" y="305"/>
                  </a:cubicBezTo>
                  <a:cubicBezTo>
                    <a:pt x="249" y="344"/>
                    <a:pt x="121" y="398"/>
                    <a:pt x="1" y="465"/>
                  </a:cubicBezTo>
                  <a:cubicBezTo>
                    <a:pt x="512" y="313"/>
                    <a:pt x="1035" y="202"/>
                    <a:pt x="1564" y="132"/>
                  </a:cubicBezTo>
                  <a:cubicBezTo>
                    <a:pt x="1684" y="123"/>
                    <a:pt x="1804" y="119"/>
                    <a:pt x="1924" y="119"/>
                  </a:cubicBezTo>
                  <a:cubicBezTo>
                    <a:pt x="2414" y="119"/>
                    <a:pt x="2902" y="191"/>
                    <a:pt x="3374" y="333"/>
                  </a:cubicBezTo>
                  <a:cubicBezTo>
                    <a:pt x="4145" y="576"/>
                    <a:pt x="4863" y="966"/>
                    <a:pt x="5488" y="1481"/>
                  </a:cubicBezTo>
                  <a:cubicBezTo>
                    <a:pt x="7089" y="2878"/>
                    <a:pt x="8368" y="4607"/>
                    <a:pt x="9233" y="6548"/>
                  </a:cubicBezTo>
                  <a:cubicBezTo>
                    <a:pt x="10233" y="8726"/>
                    <a:pt x="11404" y="11110"/>
                    <a:pt x="12593" y="13614"/>
                  </a:cubicBezTo>
                  <a:cubicBezTo>
                    <a:pt x="14099" y="16722"/>
                    <a:pt x="15512" y="19647"/>
                    <a:pt x="16723" y="22162"/>
                  </a:cubicBezTo>
                  <a:lnTo>
                    <a:pt x="16723" y="22219"/>
                  </a:lnTo>
                  <a:lnTo>
                    <a:pt x="16781" y="22219"/>
                  </a:lnTo>
                  <a:lnTo>
                    <a:pt x="24248" y="24144"/>
                  </a:lnTo>
                  <a:lnTo>
                    <a:pt x="26351" y="24660"/>
                  </a:lnTo>
                  <a:lnTo>
                    <a:pt x="26926" y="24793"/>
                  </a:lnTo>
                  <a:cubicBezTo>
                    <a:pt x="26989" y="24809"/>
                    <a:pt x="27056" y="24819"/>
                    <a:pt x="27121" y="24821"/>
                  </a:cubicBezTo>
                  <a:cubicBezTo>
                    <a:pt x="27063" y="24789"/>
                    <a:pt x="27002" y="24766"/>
                    <a:pt x="26937" y="24752"/>
                  </a:cubicBezTo>
                  <a:lnTo>
                    <a:pt x="26362" y="24585"/>
                  </a:lnTo>
                  <a:lnTo>
                    <a:pt x="24283" y="24011"/>
                  </a:lnTo>
                  <a:lnTo>
                    <a:pt x="16920" y="21994"/>
                  </a:lnTo>
                  <a:lnTo>
                    <a:pt x="16920" y="21994"/>
                  </a:lnTo>
                  <a:lnTo>
                    <a:pt x="12852" y="13487"/>
                  </a:lnTo>
                  <a:cubicBezTo>
                    <a:pt x="11657" y="10983"/>
                    <a:pt x="10485" y="8616"/>
                    <a:pt x="9462" y="6427"/>
                  </a:cubicBezTo>
                  <a:cubicBezTo>
                    <a:pt x="8565" y="4463"/>
                    <a:pt x="7242" y="2723"/>
                    <a:pt x="5591" y="1332"/>
                  </a:cubicBezTo>
                  <a:cubicBezTo>
                    <a:pt x="4942" y="808"/>
                    <a:pt x="4196" y="418"/>
                    <a:pt x="3396" y="183"/>
                  </a:cubicBezTo>
                  <a:cubicBezTo>
                    <a:pt x="2960" y="62"/>
                    <a:pt x="2511" y="0"/>
                    <a:pt x="206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323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62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CB34F-959F-4A30-88FA-6989206D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21" y="450025"/>
            <a:ext cx="11091672" cy="553998"/>
          </a:xfrm>
        </p:spPr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1AB32-AFFB-47EE-B7DA-3711E77BDA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5052" y="1378861"/>
            <a:ext cx="7573918" cy="339833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The unique era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we now operate in puts great responsibility on managers to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manage remote teams in time of change.</a:t>
            </a:r>
          </a:p>
          <a:p>
            <a:endParaRPr lang="en-US" b="1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The overload,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work &amp; personal boundaries become more and more complex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and create a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feeling of </a:t>
            </a:r>
            <a:r>
              <a:rPr lang="en-US" b="1" kern="0" dirty="0">
                <a:solidFill>
                  <a:srgbClr val="000000"/>
                </a:solidFill>
                <a:cs typeface="Arial"/>
                <a:sym typeface="Arial"/>
              </a:rPr>
              <a:t>exhaustion.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Lack of focus and priorities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affect employees’ ability to perform at their best and meet expectations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oogle Shape;4982;p109">
            <a:extLst>
              <a:ext uri="{FF2B5EF4-FFF2-40B4-BE49-F238E27FC236}">
                <a16:creationId xmlns:a16="http://schemas.microsoft.com/office/drawing/2014/main" id="{0B9DEE19-072E-4DE4-A016-19E8F9203548}"/>
              </a:ext>
            </a:extLst>
          </p:cNvPr>
          <p:cNvGrpSpPr/>
          <p:nvPr/>
        </p:nvGrpSpPr>
        <p:grpSpPr>
          <a:xfrm>
            <a:off x="7255482" y="1650670"/>
            <a:ext cx="4845473" cy="5207330"/>
            <a:chOff x="1211550" y="238100"/>
            <a:chExt cx="5195975" cy="5237650"/>
          </a:xfrm>
        </p:grpSpPr>
        <p:sp>
          <p:nvSpPr>
            <p:cNvPr id="6" name="Google Shape;4983;p109">
              <a:extLst>
                <a:ext uri="{FF2B5EF4-FFF2-40B4-BE49-F238E27FC236}">
                  <a16:creationId xmlns:a16="http://schemas.microsoft.com/office/drawing/2014/main" id="{94A4B255-EB45-40A7-87AB-545F64E6C22B}"/>
                </a:ext>
              </a:extLst>
            </p:cNvPr>
            <p:cNvSpPr/>
            <p:nvPr/>
          </p:nvSpPr>
          <p:spPr>
            <a:xfrm>
              <a:off x="1211550" y="5456475"/>
              <a:ext cx="5195975" cy="6575"/>
            </a:xfrm>
            <a:custGeom>
              <a:avLst/>
              <a:gdLst/>
              <a:ahLst/>
              <a:cxnLst/>
              <a:rect l="l" t="t" r="r" b="b"/>
              <a:pathLst>
                <a:path w="207839" h="263" extrusionOk="0">
                  <a:moveTo>
                    <a:pt x="103924" y="0"/>
                  </a:moveTo>
                  <a:cubicBezTo>
                    <a:pt x="46518" y="0"/>
                    <a:pt x="0" y="61"/>
                    <a:pt x="0" y="131"/>
                  </a:cubicBezTo>
                  <a:cubicBezTo>
                    <a:pt x="0" y="201"/>
                    <a:pt x="46537" y="262"/>
                    <a:pt x="103924" y="262"/>
                  </a:cubicBezTo>
                  <a:cubicBezTo>
                    <a:pt x="161311" y="262"/>
                    <a:pt x="207838" y="201"/>
                    <a:pt x="207838" y="131"/>
                  </a:cubicBezTo>
                  <a:cubicBezTo>
                    <a:pt x="207838" y="56"/>
                    <a:pt x="161331" y="0"/>
                    <a:pt x="1039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" name="Google Shape;4984;p109">
              <a:extLst>
                <a:ext uri="{FF2B5EF4-FFF2-40B4-BE49-F238E27FC236}">
                  <a16:creationId xmlns:a16="http://schemas.microsoft.com/office/drawing/2014/main" id="{560A80CF-731B-4EBC-BE5A-15009F473225}"/>
                </a:ext>
              </a:extLst>
            </p:cNvPr>
            <p:cNvSpPr/>
            <p:nvPr/>
          </p:nvSpPr>
          <p:spPr>
            <a:xfrm>
              <a:off x="2150675" y="4757750"/>
              <a:ext cx="961400" cy="705650"/>
            </a:xfrm>
            <a:custGeom>
              <a:avLst/>
              <a:gdLst/>
              <a:ahLst/>
              <a:cxnLst/>
              <a:rect l="l" t="t" r="r" b="b"/>
              <a:pathLst>
                <a:path w="38456" h="28226" extrusionOk="0">
                  <a:moveTo>
                    <a:pt x="38456" y="1"/>
                  </a:moveTo>
                  <a:lnTo>
                    <a:pt x="2907" y="232"/>
                  </a:lnTo>
                  <a:lnTo>
                    <a:pt x="0" y="28226"/>
                  </a:lnTo>
                  <a:lnTo>
                    <a:pt x="38456" y="28226"/>
                  </a:lnTo>
                  <a:lnTo>
                    <a:pt x="38456" y="1"/>
                  </a:lnTo>
                  <a:close/>
                </a:path>
              </a:pathLst>
            </a:custGeom>
            <a:solidFill>
              <a:srgbClr val="FF9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" name="Google Shape;4985;p109">
              <a:extLst>
                <a:ext uri="{FF2B5EF4-FFF2-40B4-BE49-F238E27FC236}">
                  <a16:creationId xmlns:a16="http://schemas.microsoft.com/office/drawing/2014/main" id="{BDCA9B56-F8DA-4ABA-98FB-5703957682E3}"/>
                </a:ext>
              </a:extLst>
            </p:cNvPr>
            <p:cNvSpPr/>
            <p:nvPr/>
          </p:nvSpPr>
          <p:spPr>
            <a:xfrm>
              <a:off x="2150675" y="4757750"/>
              <a:ext cx="961400" cy="705650"/>
            </a:xfrm>
            <a:custGeom>
              <a:avLst/>
              <a:gdLst/>
              <a:ahLst/>
              <a:cxnLst/>
              <a:rect l="l" t="t" r="r" b="b"/>
              <a:pathLst>
                <a:path w="38456" h="28226" extrusionOk="0">
                  <a:moveTo>
                    <a:pt x="38456" y="1"/>
                  </a:moveTo>
                  <a:lnTo>
                    <a:pt x="2907" y="232"/>
                  </a:lnTo>
                  <a:lnTo>
                    <a:pt x="0" y="28226"/>
                  </a:lnTo>
                  <a:lnTo>
                    <a:pt x="38456" y="28226"/>
                  </a:lnTo>
                  <a:lnTo>
                    <a:pt x="384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" name="Google Shape;4986;p109">
              <a:extLst>
                <a:ext uri="{FF2B5EF4-FFF2-40B4-BE49-F238E27FC236}">
                  <a16:creationId xmlns:a16="http://schemas.microsoft.com/office/drawing/2014/main" id="{490C8DF3-73D5-4483-8B61-BE53B8C0A23F}"/>
                </a:ext>
              </a:extLst>
            </p:cNvPr>
            <p:cNvSpPr/>
            <p:nvPr/>
          </p:nvSpPr>
          <p:spPr>
            <a:xfrm>
              <a:off x="2290875" y="4757750"/>
              <a:ext cx="961400" cy="705550"/>
            </a:xfrm>
            <a:custGeom>
              <a:avLst/>
              <a:gdLst/>
              <a:ahLst/>
              <a:cxnLst/>
              <a:rect l="l" t="t" r="r" b="b"/>
              <a:pathLst>
                <a:path w="38456" h="28222" extrusionOk="0">
                  <a:moveTo>
                    <a:pt x="0" y="1"/>
                  </a:moveTo>
                  <a:lnTo>
                    <a:pt x="0" y="28221"/>
                  </a:lnTo>
                  <a:lnTo>
                    <a:pt x="38456" y="28221"/>
                  </a:lnTo>
                  <a:lnTo>
                    <a:pt x="38456" y="1"/>
                  </a:lnTo>
                  <a:close/>
                </a:path>
              </a:pathLst>
            </a:custGeom>
            <a:solidFill>
              <a:srgbClr val="FF9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" name="Google Shape;4987;p109">
              <a:extLst>
                <a:ext uri="{FF2B5EF4-FFF2-40B4-BE49-F238E27FC236}">
                  <a16:creationId xmlns:a16="http://schemas.microsoft.com/office/drawing/2014/main" id="{71E78E1D-5F29-4C8F-80A8-40485C4D1548}"/>
                </a:ext>
              </a:extLst>
            </p:cNvPr>
            <p:cNvSpPr/>
            <p:nvPr/>
          </p:nvSpPr>
          <p:spPr>
            <a:xfrm>
              <a:off x="2290875" y="4757750"/>
              <a:ext cx="961400" cy="705550"/>
            </a:xfrm>
            <a:custGeom>
              <a:avLst/>
              <a:gdLst/>
              <a:ahLst/>
              <a:cxnLst/>
              <a:rect l="l" t="t" r="r" b="b"/>
              <a:pathLst>
                <a:path w="38456" h="28222" extrusionOk="0">
                  <a:moveTo>
                    <a:pt x="0" y="1"/>
                  </a:moveTo>
                  <a:lnTo>
                    <a:pt x="0" y="28221"/>
                  </a:lnTo>
                  <a:lnTo>
                    <a:pt x="38456" y="28221"/>
                  </a:lnTo>
                  <a:lnTo>
                    <a:pt x="384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1" name="Google Shape;4988;p109">
              <a:extLst>
                <a:ext uri="{FF2B5EF4-FFF2-40B4-BE49-F238E27FC236}">
                  <a16:creationId xmlns:a16="http://schemas.microsoft.com/office/drawing/2014/main" id="{783486DC-69C9-41D5-A9B4-A9084C39D19B}"/>
                </a:ext>
              </a:extLst>
            </p:cNvPr>
            <p:cNvSpPr/>
            <p:nvPr/>
          </p:nvSpPr>
          <p:spPr>
            <a:xfrm>
              <a:off x="2294125" y="5095975"/>
              <a:ext cx="966200" cy="6700"/>
            </a:xfrm>
            <a:custGeom>
              <a:avLst/>
              <a:gdLst/>
              <a:ahLst/>
              <a:cxnLst/>
              <a:rect l="l" t="t" r="r" b="b"/>
              <a:pathLst>
                <a:path w="38648" h="268" extrusionOk="0">
                  <a:moveTo>
                    <a:pt x="19330" y="1"/>
                  </a:moveTo>
                  <a:cubicBezTo>
                    <a:pt x="8651" y="1"/>
                    <a:pt x="0" y="66"/>
                    <a:pt x="0" y="136"/>
                  </a:cubicBezTo>
                  <a:cubicBezTo>
                    <a:pt x="0" y="207"/>
                    <a:pt x="8661" y="268"/>
                    <a:pt x="19330" y="268"/>
                  </a:cubicBezTo>
                  <a:cubicBezTo>
                    <a:pt x="29997" y="268"/>
                    <a:pt x="38647" y="207"/>
                    <a:pt x="38647" y="136"/>
                  </a:cubicBezTo>
                  <a:cubicBezTo>
                    <a:pt x="38647" y="61"/>
                    <a:pt x="30007" y="1"/>
                    <a:pt x="1933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2" name="Google Shape;4989;p109">
              <a:extLst>
                <a:ext uri="{FF2B5EF4-FFF2-40B4-BE49-F238E27FC236}">
                  <a16:creationId xmlns:a16="http://schemas.microsoft.com/office/drawing/2014/main" id="{E7374FB3-31D5-4CCA-A998-E09A63EC43DA}"/>
                </a:ext>
              </a:extLst>
            </p:cNvPr>
            <p:cNvSpPr/>
            <p:nvPr/>
          </p:nvSpPr>
          <p:spPr>
            <a:xfrm>
              <a:off x="2457750" y="5061550"/>
              <a:ext cx="8750" cy="105775"/>
            </a:xfrm>
            <a:custGeom>
              <a:avLst/>
              <a:gdLst/>
              <a:ahLst/>
              <a:cxnLst/>
              <a:rect l="l" t="t" r="r" b="b"/>
              <a:pathLst>
                <a:path w="350" h="4231" extrusionOk="0">
                  <a:moveTo>
                    <a:pt x="175" y="0"/>
                  </a:moveTo>
                  <a:cubicBezTo>
                    <a:pt x="1" y="1404"/>
                    <a:pt x="1" y="2825"/>
                    <a:pt x="175" y="4230"/>
                  </a:cubicBezTo>
                  <a:cubicBezTo>
                    <a:pt x="350" y="2825"/>
                    <a:pt x="350" y="1404"/>
                    <a:pt x="17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3" name="Google Shape;4990;p109">
              <a:extLst>
                <a:ext uri="{FF2B5EF4-FFF2-40B4-BE49-F238E27FC236}">
                  <a16:creationId xmlns:a16="http://schemas.microsoft.com/office/drawing/2014/main" id="{A3ED6B23-DC1B-4B62-81C9-9419FECDFFD7}"/>
                </a:ext>
              </a:extLst>
            </p:cNvPr>
            <p:cNvSpPr/>
            <p:nvPr/>
          </p:nvSpPr>
          <p:spPr>
            <a:xfrm>
              <a:off x="3126175" y="5069075"/>
              <a:ext cx="8750" cy="94475"/>
            </a:xfrm>
            <a:custGeom>
              <a:avLst/>
              <a:gdLst/>
              <a:ahLst/>
              <a:cxnLst/>
              <a:rect l="l" t="t" r="r" b="b"/>
              <a:pathLst>
                <a:path w="350" h="3779" extrusionOk="0">
                  <a:moveTo>
                    <a:pt x="175" y="1"/>
                  </a:moveTo>
                  <a:cubicBezTo>
                    <a:pt x="0" y="1253"/>
                    <a:pt x="0" y="2524"/>
                    <a:pt x="175" y="3778"/>
                  </a:cubicBezTo>
                  <a:cubicBezTo>
                    <a:pt x="349" y="2524"/>
                    <a:pt x="349" y="1253"/>
                    <a:pt x="17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4" name="Google Shape;4991;p109">
              <a:extLst>
                <a:ext uri="{FF2B5EF4-FFF2-40B4-BE49-F238E27FC236}">
                  <a16:creationId xmlns:a16="http://schemas.microsoft.com/office/drawing/2014/main" id="{14C0A727-894A-488E-8774-764E97117E2A}"/>
                </a:ext>
              </a:extLst>
            </p:cNvPr>
            <p:cNvSpPr/>
            <p:nvPr/>
          </p:nvSpPr>
          <p:spPr>
            <a:xfrm>
              <a:off x="2538750" y="4609300"/>
              <a:ext cx="380325" cy="154275"/>
            </a:xfrm>
            <a:custGeom>
              <a:avLst/>
              <a:gdLst/>
              <a:ahLst/>
              <a:cxnLst/>
              <a:rect l="l" t="t" r="r" b="b"/>
              <a:pathLst>
                <a:path w="15213" h="6171" extrusionOk="0">
                  <a:moveTo>
                    <a:pt x="8045" y="1"/>
                  </a:moveTo>
                  <a:cubicBezTo>
                    <a:pt x="7921" y="1"/>
                    <a:pt x="7798" y="3"/>
                    <a:pt x="7674" y="8"/>
                  </a:cubicBezTo>
                  <a:cubicBezTo>
                    <a:pt x="6254" y="24"/>
                    <a:pt x="4856" y="346"/>
                    <a:pt x="3574" y="954"/>
                  </a:cubicBezTo>
                  <a:cubicBezTo>
                    <a:pt x="2524" y="1457"/>
                    <a:pt x="1622" y="2225"/>
                    <a:pt x="958" y="3182"/>
                  </a:cubicBezTo>
                  <a:cubicBezTo>
                    <a:pt x="514" y="3823"/>
                    <a:pt x="209" y="4551"/>
                    <a:pt x="69" y="5320"/>
                  </a:cubicBezTo>
                  <a:cubicBezTo>
                    <a:pt x="29" y="5526"/>
                    <a:pt x="9" y="5738"/>
                    <a:pt x="8" y="5949"/>
                  </a:cubicBezTo>
                  <a:cubicBezTo>
                    <a:pt x="0" y="6022"/>
                    <a:pt x="0" y="6096"/>
                    <a:pt x="8" y="6170"/>
                  </a:cubicBezTo>
                  <a:cubicBezTo>
                    <a:pt x="35" y="6170"/>
                    <a:pt x="39" y="5868"/>
                    <a:pt x="159" y="5340"/>
                  </a:cubicBezTo>
                  <a:cubicBezTo>
                    <a:pt x="335" y="4600"/>
                    <a:pt x="655" y="3903"/>
                    <a:pt x="1100" y="3288"/>
                  </a:cubicBezTo>
                  <a:cubicBezTo>
                    <a:pt x="1764" y="2376"/>
                    <a:pt x="2648" y="1648"/>
                    <a:pt x="3670" y="1171"/>
                  </a:cubicBezTo>
                  <a:cubicBezTo>
                    <a:pt x="4931" y="588"/>
                    <a:pt x="6303" y="282"/>
                    <a:pt x="7694" y="270"/>
                  </a:cubicBezTo>
                  <a:cubicBezTo>
                    <a:pt x="7820" y="265"/>
                    <a:pt x="7946" y="263"/>
                    <a:pt x="8071" y="263"/>
                  </a:cubicBezTo>
                  <a:cubicBezTo>
                    <a:pt x="9325" y="263"/>
                    <a:pt x="10567" y="524"/>
                    <a:pt x="11717" y="1030"/>
                  </a:cubicBezTo>
                  <a:cubicBezTo>
                    <a:pt x="12744" y="1492"/>
                    <a:pt x="13624" y="2230"/>
                    <a:pt x="14257" y="3162"/>
                  </a:cubicBezTo>
                  <a:cubicBezTo>
                    <a:pt x="14686" y="3790"/>
                    <a:pt x="14978" y="4500"/>
                    <a:pt x="15112" y="5250"/>
                  </a:cubicBezTo>
                  <a:cubicBezTo>
                    <a:pt x="15202" y="5778"/>
                    <a:pt x="15202" y="6084"/>
                    <a:pt x="15202" y="6084"/>
                  </a:cubicBezTo>
                  <a:cubicBezTo>
                    <a:pt x="15212" y="6010"/>
                    <a:pt x="15209" y="5935"/>
                    <a:pt x="15193" y="5863"/>
                  </a:cubicBezTo>
                  <a:cubicBezTo>
                    <a:pt x="15211" y="5653"/>
                    <a:pt x="15211" y="5443"/>
                    <a:pt x="15193" y="5234"/>
                  </a:cubicBezTo>
                  <a:cubicBezTo>
                    <a:pt x="15096" y="4458"/>
                    <a:pt x="14823" y="3714"/>
                    <a:pt x="14393" y="3062"/>
                  </a:cubicBezTo>
                  <a:cubicBezTo>
                    <a:pt x="13758" y="2084"/>
                    <a:pt x="12860" y="1304"/>
                    <a:pt x="11803" y="813"/>
                  </a:cubicBezTo>
                  <a:cubicBezTo>
                    <a:pt x="10621" y="276"/>
                    <a:pt x="9339" y="1"/>
                    <a:pt x="804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5" name="Google Shape;4992;p109">
              <a:extLst>
                <a:ext uri="{FF2B5EF4-FFF2-40B4-BE49-F238E27FC236}">
                  <a16:creationId xmlns:a16="http://schemas.microsoft.com/office/drawing/2014/main" id="{48730363-31C0-44E7-AF7B-C788F316FAEE}"/>
                </a:ext>
              </a:extLst>
            </p:cNvPr>
            <p:cNvSpPr/>
            <p:nvPr/>
          </p:nvSpPr>
          <p:spPr>
            <a:xfrm>
              <a:off x="2502225" y="2013925"/>
              <a:ext cx="297775" cy="180950"/>
            </a:xfrm>
            <a:custGeom>
              <a:avLst/>
              <a:gdLst/>
              <a:ahLst/>
              <a:cxnLst/>
              <a:rect l="l" t="t" r="r" b="b"/>
              <a:pathLst>
                <a:path w="11911" h="7238" extrusionOk="0">
                  <a:moveTo>
                    <a:pt x="6269" y="0"/>
                  </a:moveTo>
                  <a:cubicBezTo>
                    <a:pt x="4884" y="0"/>
                    <a:pt x="3507" y="304"/>
                    <a:pt x="2239" y="900"/>
                  </a:cubicBezTo>
                  <a:cubicBezTo>
                    <a:pt x="1174" y="1467"/>
                    <a:pt x="436" y="2500"/>
                    <a:pt x="242" y="3690"/>
                  </a:cubicBezTo>
                  <a:cubicBezTo>
                    <a:pt x="0" y="4530"/>
                    <a:pt x="91" y="5430"/>
                    <a:pt x="494" y="6206"/>
                  </a:cubicBezTo>
                  <a:cubicBezTo>
                    <a:pt x="855" y="6853"/>
                    <a:pt x="1533" y="7238"/>
                    <a:pt x="2251" y="7238"/>
                  </a:cubicBezTo>
                  <a:cubicBezTo>
                    <a:pt x="2400" y="7238"/>
                    <a:pt x="2551" y="7221"/>
                    <a:pt x="2702" y="7187"/>
                  </a:cubicBezTo>
                  <a:cubicBezTo>
                    <a:pt x="3531" y="6925"/>
                    <a:pt x="4005" y="6035"/>
                    <a:pt x="4714" y="5501"/>
                  </a:cubicBezTo>
                  <a:cubicBezTo>
                    <a:pt x="5479" y="4925"/>
                    <a:pt x="6428" y="4815"/>
                    <a:pt x="7408" y="4815"/>
                  </a:cubicBezTo>
                  <a:cubicBezTo>
                    <a:pt x="8018" y="4815"/>
                    <a:pt x="8641" y="4858"/>
                    <a:pt x="9239" y="4858"/>
                  </a:cubicBezTo>
                  <a:cubicBezTo>
                    <a:pt x="9329" y="4866"/>
                    <a:pt x="9419" y="4871"/>
                    <a:pt x="9508" y="4871"/>
                  </a:cubicBezTo>
                  <a:cubicBezTo>
                    <a:pt x="10065" y="4871"/>
                    <a:pt x="10611" y="4705"/>
                    <a:pt x="11076" y="4390"/>
                  </a:cubicBezTo>
                  <a:cubicBezTo>
                    <a:pt x="11911" y="3702"/>
                    <a:pt x="11770" y="2277"/>
                    <a:pt x="11046" y="1483"/>
                  </a:cubicBezTo>
                  <a:cubicBezTo>
                    <a:pt x="10321" y="689"/>
                    <a:pt x="9205" y="361"/>
                    <a:pt x="8133" y="185"/>
                  </a:cubicBezTo>
                  <a:cubicBezTo>
                    <a:pt x="7516" y="62"/>
                    <a:pt x="6892" y="0"/>
                    <a:pt x="6269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6" name="Google Shape;4993;p109">
              <a:extLst>
                <a:ext uri="{FF2B5EF4-FFF2-40B4-BE49-F238E27FC236}">
                  <a16:creationId xmlns:a16="http://schemas.microsoft.com/office/drawing/2014/main" id="{CF768E4E-9021-4253-B863-8E486A31F68C}"/>
                </a:ext>
              </a:extLst>
            </p:cNvPr>
            <p:cNvSpPr/>
            <p:nvPr/>
          </p:nvSpPr>
          <p:spPr>
            <a:xfrm>
              <a:off x="2429700" y="1432125"/>
              <a:ext cx="219425" cy="431050"/>
            </a:xfrm>
            <a:custGeom>
              <a:avLst/>
              <a:gdLst/>
              <a:ahLst/>
              <a:cxnLst/>
              <a:rect l="l" t="t" r="r" b="b"/>
              <a:pathLst>
                <a:path w="8777" h="17242" extrusionOk="0">
                  <a:moveTo>
                    <a:pt x="4947" y="1"/>
                  </a:moveTo>
                  <a:cubicBezTo>
                    <a:pt x="4767" y="1"/>
                    <a:pt x="4586" y="19"/>
                    <a:pt x="4406" y="56"/>
                  </a:cubicBezTo>
                  <a:cubicBezTo>
                    <a:pt x="3329" y="337"/>
                    <a:pt x="2660" y="1389"/>
                    <a:pt x="2178" y="2394"/>
                  </a:cubicBezTo>
                  <a:cubicBezTo>
                    <a:pt x="756" y="5350"/>
                    <a:pt x="12" y="8584"/>
                    <a:pt x="0" y="11865"/>
                  </a:cubicBezTo>
                  <a:cubicBezTo>
                    <a:pt x="0" y="13373"/>
                    <a:pt x="171" y="14988"/>
                    <a:pt x="1036" y="16245"/>
                  </a:cubicBezTo>
                  <a:lnTo>
                    <a:pt x="1036" y="16240"/>
                  </a:lnTo>
                  <a:cubicBezTo>
                    <a:pt x="1539" y="16961"/>
                    <a:pt x="2260" y="17241"/>
                    <a:pt x="2989" y="17241"/>
                  </a:cubicBezTo>
                  <a:cubicBezTo>
                    <a:pt x="3847" y="17241"/>
                    <a:pt x="4715" y="16852"/>
                    <a:pt x="5250" y="16336"/>
                  </a:cubicBezTo>
                  <a:cubicBezTo>
                    <a:pt x="6242" y="15380"/>
                    <a:pt x="6654" y="13992"/>
                    <a:pt x="7036" y="12674"/>
                  </a:cubicBezTo>
                  <a:cubicBezTo>
                    <a:pt x="7901" y="9656"/>
                    <a:pt x="8777" y="6488"/>
                    <a:pt x="8133" y="3415"/>
                  </a:cubicBezTo>
                  <a:cubicBezTo>
                    <a:pt x="7976" y="2484"/>
                    <a:pt x="7567" y="1614"/>
                    <a:pt x="6950" y="900"/>
                  </a:cubicBezTo>
                  <a:cubicBezTo>
                    <a:pt x="6435" y="322"/>
                    <a:pt x="5704" y="1"/>
                    <a:pt x="4947" y="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7" name="Google Shape;4994;p109">
              <a:extLst>
                <a:ext uri="{FF2B5EF4-FFF2-40B4-BE49-F238E27FC236}">
                  <a16:creationId xmlns:a16="http://schemas.microsoft.com/office/drawing/2014/main" id="{4530478F-7FAC-41CA-B9BF-2B3317EA24FD}"/>
                </a:ext>
              </a:extLst>
            </p:cNvPr>
            <p:cNvSpPr/>
            <p:nvPr/>
          </p:nvSpPr>
          <p:spPr>
            <a:xfrm>
              <a:off x="2055725" y="1557800"/>
              <a:ext cx="361100" cy="356300"/>
            </a:xfrm>
            <a:custGeom>
              <a:avLst/>
              <a:gdLst/>
              <a:ahLst/>
              <a:cxnLst/>
              <a:rect l="l" t="t" r="r" b="b"/>
              <a:pathLst>
                <a:path w="14444" h="14252" extrusionOk="0">
                  <a:moveTo>
                    <a:pt x="13137" y="13260"/>
                  </a:moveTo>
                  <a:lnTo>
                    <a:pt x="13131" y="13268"/>
                  </a:lnTo>
                  <a:lnTo>
                    <a:pt x="13131" y="13268"/>
                  </a:lnTo>
                  <a:cubicBezTo>
                    <a:pt x="13133" y="13265"/>
                    <a:pt x="13135" y="13263"/>
                    <a:pt x="13137" y="13260"/>
                  </a:cubicBezTo>
                  <a:close/>
                  <a:moveTo>
                    <a:pt x="2989" y="0"/>
                  </a:moveTo>
                  <a:cubicBezTo>
                    <a:pt x="2888" y="0"/>
                    <a:pt x="2787" y="3"/>
                    <a:pt x="2686" y="8"/>
                  </a:cubicBezTo>
                  <a:cubicBezTo>
                    <a:pt x="1819" y="57"/>
                    <a:pt x="1033" y="534"/>
                    <a:pt x="589" y="1280"/>
                  </a:cubicBezTo>
                  <a:cubicBezTo>
                    <a:pt x="1" y="2397"/>
                    <a:pt x="589" y="3750"/>
                    <a:pt x="1168" y="4851"/>
                  </a:cubicBezTo>
                  <a:cubicBezTo>
                    <a:pt x="2238" y="6798"/>
                    <a:pt x="3461" y="8658"/>
                    <a:pt x="4824" y="10414"/>
                  </a:cubicBezTo>
                  <a:cubicBezTo>
                    <a:pt x="5916" y="11827"/>
                    <a:pt x="7172" y="13221"/>
                    <a:pt x="8847" y="13854"/>
                  </a:cubicBezTo>
                  <a:cubicBezTo>
                    <a:pt x="9526" y="14111"/>
                    <a:pt x="10215" y="14252"/>
                    <a:pt x="10852" y="14252"/>
                  </a:cubicBezTo>
                  <a:cubicBezTo>
                    <a:pt x="11749" y="14252"/>
                    <a:pt x="12544" y="13972"/>
                    <a:pt x="13072" y="13341"/>
                  </a:cubicBezTo>
                  <a:lnTo>
                    <a:pt x="13072" y="13341"/>
                  </a:lnTo>
                  <a:cubicBezTo>
                    <a:pt x="13043" y="13382"/>
                    <a:pt x="13013" y="13422"/>
                    <a:pt x="12983" y="13461"/>
                  </a:cubicBezTo>
                  <a:lnTo>
                    <a:pt x="13131" y="13268"/>
                  </a:lnTo>
                  <a:lnTo>
                    <a:pt x="13131" y="13268"/>
                  </a:lnTo>
                  <a:cubicBezTo>
                    <a:pt x="13112" y="13293"/>
                    <a:pt x="13092" y="13317"/>
                    <a:pt x="13072" y="13341"/>
                  </a:cubicBezTo>
                  <a:lnTo>
                    <a:pt x="13072" y="13341"/>
                  </a:lnTo>
                  <a:cubicBezTo>
                    <a:pt x="14144" y="11864"/>
                    <a:pt x="14443" y="9959"/>
                    <a:pt x="13867" y="8221"/>
                  </a:cubicBezTo>
                  <a:cubicBezTo>
                    <a:pt x="13270" y="6453"/>
                    <a:pt x="12197" y="4887"/>
                    <a:pt x="10764" y="3694"/>
                  </a:cubicBezTo>
                  <a:cubicBezTo>
                    <a:pt x="9140" y="2256"/>
                    <a:pt x="7251" y="1148"/>
                    <a:pt x="5201" y="435"/>
                  </a:cubicBezTo>
                  <a:cubicBezTo>
                    <a:pt x="4498" y="147"/>
                    <a:pt x="3746" y="0"/>
                    <a:pt x="2989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8" name="Google Shape;4995;p109">
              <a:extLst>
                <a:ext uri="{FF2B5EF4-FFF2-40B4-BE49-F238E27FC236}">
                  <a16:creationId xmlns:a16="http://schemas.microsoft.com/office/drawing/2014/main" id="{C29E71DF-B2F7-4C10-A20D-9E8925D2150F}"/>
                </a:ext>
              </a:extLst>
            </p:cNvPr>
            <p:cNvSpPr/>
            <p:nvPr/>
          </p:nvSpPr>
          <p:spPr>
            <a:xfrm>
              <a:off x="2452975" y="2068600"/>
              <a:ext cx="204925" cy="360125"/>
            </a:xfrm>
            <a:custGeom>
              <a:avLst/>
              <a:gdLst/>
              <a:ahLst/>
              <a:cxnLst/>
              <a:rect l="l" t="t" r="r" b="b"/>
              <a:pathLst>
                <a:path w="8197" h="14405" extrusionOk="0">
                  <a:moveTo>
                    <a:pt x="7834" y="0"/>
                  </a:moveTo>
                  <a:cubicBezTo>
                    <a:pt x="7714" y="0"/>
                    <a:pt x="7593" y="7"/>
                    <a:pt x="7472" y="19"/>
                  </a:cubicBezTo>
                  <a:cubicBezTo>
                    <a:pt x="6814" y="75"/>
                    <a:pt x="6171" y="245"/>
                    <a:pt x="5571" y="522"/>
                  </a:cubicBezTo>
                  <a:cubicBezTo>
                    <a:pt x="4676" y="944"/>
                    <a:pt x="3891" y="1567"/>
                    <a:pt x="3278" y="2343"/>
                  </a:cubicBezTo>
                  <a:cubicBezTo>
                    <a:pt x="2534" y="3282"/>
                    <a:pt x="1936" y="4328"/>
                    <a:pt x="1502" y="5445"/>
                  </a:cubicBezTo>
                  <a:cubicBezTo>
                    <a:pt x="1069" y="6553"/>
                    <a:pt x="733" y="7695"/>
                    <a:pt x="496" y="8860"/>
                  </a:cubicBezTo>
                  <a:cubicBezTo>
                    <a:pt x="313" y="9814"/>
                    <a:pt x="186" y="10779"/>
                    <a:pt x="120" y="11747"/>
                  </a:cubicBezTo>
                  <a:cubicBezTo>
                    <a:pt x="60" y="12572"/>
                    <a:pt x="34" y="13257"/>
                    <a:pt x="24" y="13699"/>
                  </a:cubicBezTo>
                  <a:cubicBezTo>
                    <a:pt x="1" y="13934"/>
                    <a:pt x="3" y="14171"/>
                    <a:pt x="30" y="14404"/>
                  </a:cubicBezTo>
                  <a:cubicBezTo>
                    <a:pt x="85" y="14171"/>
                    <a:pt x="118" y="13931"/>
                    <a:pt x="130" y="13691"/>
                  </a:cubicBezTo>
                  <a:cubicBezTo>
                    <a:pt x="181" y="13188"/>
                    <a:pt x="241" y="12523"/>
                    <a:pt x="316" y="11750"/>
                  </a:cubicBezTo>
                  <a:cubicBezTo>
                    <a:pt x="414" y="10794"/>
                    <a:pt x="560" y="9843"/>
                    <a:pt x="753" y="8903"/>
                  </a:cubicBezTo>
                  <a:cubicBezTo>
                    <a:pt x="1007" y="7755"/>
                    <a:pt x="1354" y="6631"/>
                    <a:pt x="1789" y="5542"/>
                  </a:cubicBezTo>
                  <a:cubicBezTo>
                    <a:pt x="2214" y="4452"/>
                    <a:pt x="2792" y="3427"/>
                    <a:pt x="3505" y="2499"/>
                  </a:cubicBezTo>
                  <a:cubicBezTo>
                    <a:pt x="4086" y="1744"/>
                    <a:pt x="4829" y="1127"/>
                    <a:pt x="5678" y="693"/>
                  </a:cubicBezTo>
                  <a:cubicBezTo>
                    <a:pt x="6247" y="408"/>
                    <a:pt x="6858" y="215"/>
                    <a:pt x="7488" y="121"/>
                  </a:cubicBezTo>
                  <a:cubicBezTo>
                    <a:pt x="7727" y="112"/>
                    <a:pt x="7965" y="77"/>
                    <a:pt x="8197" y="19"/>
                  </a:cubicBezTo>
                  <a:cubicBezTo>
                    <a:pt x="8076" y="7"/>
                    <a:pt x="7955" y="0"/>
                    <a:pt x="78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9" name="Google Shape;4996;p109">
              <a:extLst>
                <a:ext uri="{FF2B5EF4-FFF2-40B4-BE49-F238E27FC236}">
                  <a16:creationId xmlns:a16="http://schemas.microsoft.com/office/drawing/2014/main" id="{29887EC7-4536-4551-90E4-4990C71C716C}"/>
                </a:ext>
              </a:extLst>
            </p:cNvPr>
            <p:cNvSpPr/>
            <p:nvPr/>
          </p:nvSpPr>
          <p:spPr>
            <a:xfrm>
              <a:off x="2452800" y="1588900"/>
              <a:ext cx="94600" cy="802500"/>
            </a:xfrm>
            <a:custGeom>
              <a:avLst/>
              <a:gdLst/>
              <a:ahLst/>
              <a:cxnLst/>
              <a:rect l="l" t="t" r="r" b="b"/>
              <a:pathLst>
                <a:path w="3784" h="32100" extrusionOk="0">
                  <a:moveTo>
                    <a:pt x="3784" y="0"/>
                  </a:moveTo>
                  <a:cubicBezTo>
                    <a:pt x="3732" y="99"/>
                    <a:pt x="3693" y="204"/>
                    <a:pt x="3668" y="312"/>
                  </a:cubicBezTo>
                  <a:lnTo>
                    <a:pt x="3396" y="1212"/>
                  </a:lnTo>
                  <a:cubicBezTo>
                    <a:pt x="3276" y="1604"/>
                    <a:pt x="3150" y="2092"/>
                    <a:pt x="3009" y="2660"/>
                  </a:cubicBezTo>
                  <a:cubicBezTo>
                    <a:pt x="2868" y="3229"/>
                    <a:pt x="2702" y="3868"/>
                    <a:pt x="2551" y="4587"/>
                  </a:cubicBezTo>
                  <a:cubicBezTo>
                    <a:pt x="1740" y="8325"/>
                    <a:pt x="1130" y="12105"/>
                    <a:pt x="726" y="15909"/>
                  </a:cubicBezTo>
                  <a:cubicBezTo>
                    <a:pt x="223" y="20360"/>
                    <a:pt x="22" y="24413"/>
                    <a:pt x="1" y="27350"/>
                  </a:cubicBezTo>
                  <a:cubicBezTo>
                    <a:pt x="1" y="28820"/>
                    <a:pt x="1" y="30006"/>
                    <a:pt x="52" y="30826"/>
                  </a:cubicBezTo>
                  <a:cubicBezTo>
                    <a:pt x="52" y="31209"/>
                    <a:pt x="92" y="31520"/>
                    <a:pt x="108" y="31771"/>
                  </a:cubicBezTo>
                  <a:cubicBezTo>
                    <a:pt x="117" y="31882"/>
                    <a:pt x="137" y="31993"/>
                    <a:pt x="168" y="32099"/>
                  </a:cubicBezTo>
                  <a:cubicBezTo>
                    <a:pt x="182" y="31989"/>
                    <a:pt x="182" y="31877"/>
                    <a:pt x="168" y="31767"/>
                  </a:cubicBezTo>
                  <a:lnTo>
                    <a:pt x="168" y="30822"/>
                  </a:lnTo>
                  <a:cubicBezTo>
                    <a:pt x="168" y="30007"/>
                    <a:pt x="168" y="28810"/>
                    <a:pt x="208" y="27356"/>
                  </a:cubicBezTo>
                  <a:cubicBezTo>
                    <a:pt x="278" y="24424"/>
                    <a:pt x="535" y="21275"/>
                    <a:pt x="1017" y="16830"/>
                  </a:cubicBezTo>
                  <a:cubicBezTo>
                    <a:pt x="1479" y="12655"/>
                    <a:pt x="2099" y="7776"/>
                    <a:pt x="2752" y="4628"/>
                  </a:cubicBezTo>
                  <a:cubicBezTo>
                    <a:pt x="2893" y="3909"/>
                    <a:pt x="3034" y="3265"/>
                    <a:pt x="3165" y="2696"/>
                  </a:cubicBezTo>
                  <a:cubicBezTo>
                    <a:pt x="3296" y="2128"/>
                    <a:pt x="3402" y="1640"/>
                    <a:pt x="3507" y="1243"/>
                  </a:cubicBezTo>
                  <a:cubicBezTo>
                    <a:pt x="3613" y="845"/>
                    <a:pt x="3667" y="568"/>
                    <a:pt x="3728" y="327"/>
                  </a:cubicBezTo>
                  <a:cubicBezTo>
                    <a:pt x="3759" y="221"/>
                    <a:pt x="3778" y="111"/>
                    <a:pt x="378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0" name="Google Shape;4997;p109">
              <a:extLst>
                <a:ext uri="{FF2B5EF4-FFF2-40B4-BE49-F238E27FC236}">
                  <a16:creationId xmlns:a16="http://schemas.microsoft.com/office/drawing/2014/main" id="{B8852178-6C36-47AA-B439-C7F984C09E79}"/>
                </a:ext>
              </a:extLst>
            </p:cNvPr>
            <p:cNvSpPr/>
            <p:nvPr/>
          </p:nvSpPr>
          <p:spPr>
            <a:xfrm>
              <a:off x="2195550" y="1648900"/>
              <a:ext cx="262650" cy="546950"/>
            </a:xfrm>
            <a:custGeom>
              <a:avLst/>
              <a:gdLst/>
              <a:ahLst/>
              <a:cxnLst/>
              <a:rect l="l" t="t" r="r" b="b"/>
              <a:pathLst>
                <a:path w="10506" h="21878" extrusionOk="0">
                  <a:moveTo>
                    <a:pt x="0" y="0"/>
                  </a:moveTo>
                  <a:cubicBezTo>
                    <a:pt x="959" y="748"/>
                    <a:pt x="1867" y="1559"/>
                    <a:pt x="2722" y="2424"/>
                  </a:cubicBezTo>
                  <a:cubicBezTo>
                    <a:pt x="4687" y="4614"/>
                    <a:pt x="6263" y="7123"/>
                    <a:pt x="7384" y="9843"/>
                  </a:cubicBezTo>
                  <a:cubicBezTo>
                    <a:pt x="8030" y="11327"/>
                    <a:pt x="8576" y="12852"/>
                    <a:pt x="9019" y="14409"/>
                  </a:cubicBezTo>
                  <a:cubicBezTo>
                    <a:pt x="9393" y="15677"/>
                    <a:pt x="9702" y="16963"/>
                    <a:pt x="9944" y="18263"/>
                  </a:cubicBezTo>
                  <a:cubicBezTo>
                    <a:pt x="10151" y="19374"/>
                    <a:pt x="10266" y="20273"/>
                    <a:pt x="10337" y="20907"/>
                  </a:cubicBezTo>
                  <a:cubicBezTo>
                    <a:pt x="10360" y="21234"/>
                    <a:pt x="10407" y="21559"/>
                    <a:pt x="10478" y="21878"/>
                  </a:cubicBezTo>
                  <a:cubicBezTo>
                    <a:pt x="10506" y="21543"/>
                    <a:pt x="10506" y="21207"/>
                    <a:pt x="10478" y="20873"/>
                  </a:cubicBezTo>
                  <a:cubicBezTo>
                    <a:pt x="10442" y="20239"/>
                    <a:pt x="10352" y="19323"/>
                    <a:pt x="10175" y="18201"/>
                  </a:cubicBezTo>
                  <a:cubicBezTo>
                    <a:pt x="9960" y="16888"/>
                    <a:pt x="9670" y="15589"/>
                    <a:pt x="9305" y="14308"/>
                  </a:cubicBezTo>
                  <a:cubicBezTo>
                    <a:pt x="8881" y="12733"/>
                    <a:pt x="8337" y="11193"/>
                    <a:pt x="7676" y="9702"/>
                  </a:cubicBezTo>
                  <a:cubicBezTo>
                    <a:pt x="6548" y="6951"/>
                    <a:pt x="4929" y="4428"/>
                    <a:pt x="2897" y="2258"/>
                  </a:cubicBezTo>
                  <a:cubicBezTo>
                    <a:pt x="2546" y="1884"/>
                    <a:pt x="2169" y="1535"/>
                    <a:pt x="1771" y="1212"/>
                  </a:cubicBezTo>
                  <a:cubicBezTo>
                    <a:pt x="1600" y="1066"/>
                    <a:pt x="1449" y="920"/>
                    <a:pt x="1269" y="804"/>
                  </a:cubicBezTo>
                  <a:lnTo>
                    <a:pt x="831" y="503"/>
                  </a:lnTo>
                  <a:cubicBezTo>
                    <a:pt x="568" y="311"/>
                    <a:pt x="291" y="144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1" name="Google Shape;4998;p109">
              <a:extLst>
                <a:ext uri="{FF2B5EF4-FFF2-40B4-BE49-F238E27FC236}">
                  <a16:creationId xmlns:a16="http://schemas.microsoft.com/office/drawing/2014/main" id="{8EBDF9E3-2D4C-4BD9-B254-39C86BF61FBE}"/>
                </a:ext>
              </a:extLst>
            </p:cNvPr>
            <p:cNvSpPr/>
            <p:nvPr/>
          </p:nvSpPr>
          <p:spPr>
            <a:xfrm>
              <a:off x="2268600" y="2540750"/>
              <a:ext cx="383925" cy="268350"/>
            </a:xfrm>
            <a:custGeom>
              <a:avLst/>
              <a:gdLst/>
              <a:ahLst/>
              <a:cxnLst/>
              <a:rect l="l" t="t" r="r" b="b"/>
              <a:pathLst>
                <a:path w="15357" h="10734" extrusionOk="0">
                  <a:moveTo>
                    <a:pt x="1" y="0"/>
                  </a:moveTo>
                  <a:lnTo>
                    <a:pt x="780" y="10733"/>
                  </a:lnTo>
                  <a:lnTo>
                    <a:pt x="14571" y="10733"/>
                  </a:lnTo>
                  <a:lnTo>
                    <a:pt x="15356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2" name="Google Shape;4999;p109">
              <a:extLst>
                <a:ext uri="{FF2B5EF4-FFF2-40B4-BE49-F238E27FC236}">
                  <a16:creationId xmlns:a16="http://schemas.microsoft.com/office/drawing/2014/main" id="{B62ABDB7-A29F-4336-8E10-39D0F2633CF7}"/>
                </a:ext>
              </a:extLst>
            </p:cNvPr>
            <p:cNvSpPr/>
            <p:nvPr/>
          </p:nvSpPr>
          <p:spPr>
            <a:xfrm>
              <a:off x="2235300" y="2434875"/>
              <a:ext cx="458325" cy="105750"/>
            </a:xfrm>
            <a:custGeom>
              <a:avLst/>
              <a:gdLst/>
              <a:ahLst/>
              <a:cxnLst/>
              <a:rect l="l" t="t" r="r" b="b"/>
              <a:pathLst>
                <a:path w="18333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8332" y="4230"/>
                  </a:lnTo>
                  <a:lnTo>
                    <a:pt x="1833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3" name="Google Shape;5000;p109">
              <a:extLst>
                <a:ext uri="{FF2B5EF4-FFF2-40B4-BE49-F238E27FC236}">
                  <a16:creationId xmlns:a16="http://schemas.microsoft.com/office/drawing/2014/main" id="{6F2656B9-3C76-4248-A19A-1B92C90B54F2}"/>
                </a:ext>
              </a:extLst>
            </p:cNvPr>
            <p:cNvSpPr/>
            <p:nvPr/>
          </p:nvSpPr>
          <p:spPr>
            <a:xfrm>
              <a:off x="2235300" y="2798775"/>
              <a:ext cx="450800" cy="29300"/>
            </a:xfrm>
            <a:custGeom>
              <a:avLst/>
              <a:gdLst/>
              <a:ahLst/>
              <a:cxnLst/>
              <a:rect l="l" t="t" r="r" b="b"/>
              <a:pathLst>
                <a:path w="18032" h="1172" extrusionOk="0">
                  <a:moveTo>
                    <a:pt x="0" y="0"/>
                  </a:moveTo>
                  <a:lnTo>
                    <a:pt x="0" y="1172"/>
                  </a:lnTo>
                  <a:lnTo>
                    <a:pt x="18031" y="1172"/>
                  </a:lnTo>
                  <a:lnTo>
                    <a:pt x="1803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4" name="Google Shape;5001;p109">
              <a:extLst>
                <a:ext uri="{FF2B5EF4-FFF2-40B4-BE49-F238E27FC236}">
                  <a16:creationId xmlns:a16="http://schemas.microsoft.com/office/drawing/2014/main" id="{682C8BD1-2741-43ED-9F0D-2E56378C02A2}"/>
                </a:ext>
              </a:extLst>
            </p:cNvPr>
            <p:cNvSpPr/>
            <p:nvPr/>
          </p:nvSpPr>
          <p:spPr>
            <a:xfrm>
              <a:off x="2256800" y="2828050"/>
              <a:ext cx="412800" cy="51700"/>
            </a:xfrm>
            <a:custGeom>
              <a:avLst/>
              <a:gdLst/>
              <a:ahLst/>
              <a:cxnLst/>
              <a:rect l="l" t="t" r="r" b="b"/>
              <a:pathLst>
                <a:path w="16512" h="2068" extrusionOk="0">
                  <a:moveTo>
                    <a:pt x="0" y="1"/>
                  </a:moveTo>
                  <a:lnTo>
                    <a:pt x="845" y="2067"/>
                  </a:lnTo>
                  <a:lnTo>
                    <a:pt x="15526" y="2067"/>
                  </a:lnTo>
                  <a:lnTo>
                    <a:pt x="16512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5" name="Google Shape;5002;p109">
              <a:extLst>
                <a:ext uri="{FF2B5EF4-FFF2-40B4-BE49-F238E27FC236}">
                  <a16:creationId xmlns:a16="http://schemas.microsoft.com/office/drawing/2014/main" id="{CB998A93-CC70-4B72-BBE5-8DE45AC2AF2B}"/>
                </a:ext>
              </a:extLst>
            </p:cNvPr>
            <p:cNvSpPr/>
            <p:nvPr/>
          </p:nvSpPr>
          <p:spPr>
            <a:xfrm>
              <a:off x="2274400" y="2590125"/>
              <a:ext cx="371700" cy="75475"/>
            </a:xfrm>
            <a:custGeom>
              <a:avLst/>
              <a:gdLst/>
              <a:ahLst/>
              <a:cxnLst/>
              <a:rect l="l" t="t" r="r" b="b"/>
              <a:pathLst>
                <a:path w="14868" h="3019" extrusionOk="0">
                  <a:moveTo>
                    <a:pt x="7548" y="1"/>
                  </a:moveTo>
                  <a:lnTo>
                    <a:pt x="7484" y="86"/>
                  </a:lnTo>
                  <a:lnTo>
                    <a:pt x="7358" y="242"/>
                  </a:lnTo>
                  <a:lnTo>
                    <a:pt x="5373" y="2743"/>
                  </a:lnTo>
                  <a:lnTo>
                    <a:pt x="5373" y="2743"/>
                  </a:lnTo>
                  <a:cubicBezTo>
                    <a:pt x="4688" y="1795"/>
                    <a:pt x="4052" y="900"/>
                    <a:pt x="3476" y="96"/>
                  </a:cubicBezTo>
                  <a:lnTo>
                    <a:pt x="3421" y="21"/>
                  </a:lnTo>
                  <a:lnTo>
                    <a:pt x="3361" y="91"/>
                  </a:lnTo>
                  <a:lnTo>
                    <a:pt x="1049" y="2802"/>
                  </a:lnTo>
                  <a:lnTo>
                    <a:pt x="1049" y="2802"/>
                  </a:lnTo>
                  <a:lnTo>
                    <a:pt x="292" y="1616"/>
                  </a:lnTo>
                  <a:lnTo>
                    <a:pt x="81" y="1294"/>
                  </a:lnTo>
                  <a:cubicBezTo>
                    <a:pt x="58" y="1256"/>
                    <a:pt x="30" y="1220"/>
                    <a:pt x="0" y="1188"/>
                  </a:cubicBezTo>
                  <a:lnTo>
                    <a:pt x="0" y="1188"/>
                  </a:lnTo>
                  <a:cubicBezTo>
                    <a:pt x="15" y="1231"/>
                    <a:pt x="36" y="1271"/>
                    <a:pt x="61" y="1309"/>
                  </a:cubicBezTo>
                  <a:lnTo>
                    <a:pt x="252" y="1641"/>
                  </a:lnTo>
                  <a:lnTo>
                    <a:pt x="1002" y="2903"/>
                  </a:lnTo>
                  <a:lnTo>
                    <a:pt x="1032" y="2959"/>
                  </a:lnTo>
                  <a:lnTo>
                    <a:pt x="1077" y="2909"/>
                  </a:lnTo>
                  <a:lnTo>
                    <a:pt x="3408" y="256"/>
                  </a:lnTo>
                  <a:lnTo>
                    <a:pt x="3408" y="256"/>
                  </a:lnTo>
                  <a:lnTo>
                    <a:pt x="5300" y="2929"/>
                  </a:lnTo>
                  <a:lnTo>
                    <a:pt x="5362" y="3019"/>
                  </a:lnTo>
                  <a:lnTo>
                    <a:pt x="5432" y="2935"/>
                  </a:lnTo>
                  <a:lnTo>
                    <a:pt x="7494" y="354"/>
                  </a:lnTo>
                  <a:lnTo>
                    <a:pt x="7556" y="275"/>
                  </a:lnTo>
                  <a:lnTo>
                    <a:pt x="7556" y="275"/>
                  </a:lnTo>
                  <a:cubicBezTo>
                    <a:pt x="8328" y="1210"/>
                    <a:pt x="9093" y="2108"/>
                    <a:pt x="9793" y="2935"/>
                  </a:cubicBezTo>
                  <a:lnTo>
                    <a:pt x="9857" y="3019"/>
                  </a:lnTo>
                  <a:lnTo>
                    <a:pt x="9918" y="2929"/>
                  </a:lnTo>
                  <a:lnTo>
                    <a:pt x="11808" y="258"/>
                  </a:lnTo>
                  <a:lnTo>
                    <a:pt x="11808" y="258"/>
                  </a:lnTo>
                  <a:lnTo>
                    <a:pt x="13726" y="2909"/>
                  </a:lnTo>
                  <a:lnTo>
                    <a:pt x="13756" y="2959"/>
                  </a:lnTo>
                  <a:lnTo>
                    <a:pt x="13796" y="2909"/>
                  </a:lnTo>
                  <a:lnTo>
                    <a:pt x="14596" y="1903"/>
                  </a:lnTo>
                  <a:lnTo>
                    <a:pt x="14802" y="1632"/>
                  </a:lnTo>
                  <a:cubicBezTo>
                    <a:pt x="14867" y="1566"/>
                    <a:pt x="14867" y="1531"/>
                    <a:pt x="14867" y="1530"/>
                  </a:cubicBezTo>
                  <a:lnTo>
                    <a:pt x="14867" y="1530"/>
                  </a:lnTo>
                  <a:cubicBezTo>
                    <a:pt x="14838" y="1547"/>
                    <a:pt x="14811" y="1567"/>
                    <a:pt x="14786" y="1591"/>
                  </a:cubicBezTo>
                  <a:lnTo>
                    <a:pt x="14561" y="1847"/>
                  </a:lnTo>
                  <a:cubicBezTo>
                    <a:pt x="14367" y="2089"/>
                    <a:pt x="14099" y="2412"/>
                    <a:pt x="13764" y="2808"/>
                  </a:cubicBezTo>
                  <a:lnTo>
                    <a:pt x="13764" y="2808"/>
                  </a:lnTo>
                  <a:lnTo>
                    <a:pt x="11865" y="92"/>
                  </a:lnTo>
                  <a:lnTo>
                    <a:pt x="11809" y="12"/>
                  </a:lnTo>
                  <a:lnTo>
                    <a:pt x="11749" y="92"/>
                  </a:lnTo>
                  <a:lnTo>
                    <a:pt x="9847" y="2749"/>
                  </a:lnTo>
                  <a:lnTo>
                    <a:pt x="9847" y="2749"/>
                  </a:lnTo>
                  <a:cubicBezTo>
                    <a:pt x="9148" y="1917"/>
                    <a:pt x="8398" y="1016"/>
                    <a:pt x="7619" y="81"/>
                  </a:cubicBezTo>
                  <a:lnTo>
                    <a:pt x="754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6" name="Google Shape;5003;p109">
              <a:extLst>
                <a:ext uri="{FF2B5EF4-FFF2-40B4-BE49-F238E27FC236}">
                  <a16:creationId xmlns:a16="http://schemas.microsoft.com/office/drawing/2014/main" id="{B56DCAC2-A282-47C8-8965-C83BAD3CC872}"/>
                </a:ext>
              </a:extLst>
            </p:cNvPr>
            <p:cNvSpPr/>
            <p:nvPr/>
          </p:nvSpPr>
          <p:spPr>
            <a:xfrm>
              <a:off x="2271400" y="2536825"/>
              <a:ext cx="385900" cy="4300"/>
            </a:xfrm>
            <a:custGeom>
              <a:avLst/>
              <a:gdLst/>
              <a:ahLst/>
              <a:cxnLst/>
              <a:rect l="l" t="t" r="r" b="b"/>
              <a:pathLst>
                <a:path w="15436" h="172" extrusionOk="0">
                  <a:moveTo>
                    <a:pt x="7709" y="1"/>
                  </a:moveTo>
                  <a:cubicBezTo>
                    <a:pt x="3455" y="1"/>
                    <a:pt x="0" y="42"/>
                    <a:pt x="0" y="86"/>
                  </a:cubicBezTo>
                  <a:cubicBezTo>
                    <a:pt x="0" y="132"/>
                    <a:pt x="3460" y="172"/>
                    <a:pt x="7719" y="172"/>
                  </a:cubicBezTo>
                  <a:cubicBezTo>
                    <a:pt x="11980" y="172"/>
                    <a:pt x="15435" y="132"/>
                    <a:pt x="15435" y="86"/>
                  </a:cubicBezTo>
                  <a:cubicBezTo>
                    <a:pt x="15435" y="36"/>
                    <a:pt x="11965" y="1"/>
                    <a:pt x="770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7" name="Google Shape;5004;p109">
              <a:extLst>
                <a:ext uri="{FF2B5EF4-FFF2-40B4-BE49-F238E27FC236}">
                  <a16:creationId xmlns:a16="http://schemas.microsoft.com/office/drawing/2014/main" id="{D002D922-D323-493A-A473-372C197B8753}"/>
                </a:ext>
              </a:extLst>
            </p:cNvPr>
            <p:cNvSpPr/>
            <p:nvPr/>
          </p:nvSpPr>
          <p:spPr>
            <a:xfrm>
              <a:off x="2255400" y="2828800"/>
              <a:ext cx="419375" cy="4300"/>
            </a:xfrm>
            <a:custGeom>
              <a:avLst/>
              <a:gdLst/>
              <a:ahLst/>
              <a:cxnLst/>
              <a:rect l="l" t="t" r="r" b="b"/>
              <a:pathLst>
                <a:path w="16775" h="172" extrusionOk="0">
                  <a:moveTo>
                    <a:pt x="8385" y="1"/>
                  </a:moveTo>
                  <a:cubicBezTo>
                    <a:pt x="3753" y="1"/>
                    <a:pt x="1" y="36"/>
                    <a:pt x="1" y="86"/>
                  </a:cubicBezTo>
                  <a:cubicBezTo>
                    <a:pt x="1" y="136"/>
                    <a:pt x="3754" y="172"/>
                    <a:pt x="8385" y="172"/>
                  </a:cubicBezTo>
                  <a:cubicBezTo>
                    <a:pt x="13017" y="172"/>
                    <a:pt x="16775" y="136"/>
                    <a:pt x="16775" y="86"/>
                  </a:cubicBezTo>
                  <a:cubicBezTo>
                    <a:pt x="16775" y="41"/>
                    <a:pt x="13017" y="1"/>
                    <a:pt x="83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8" name="Google Shape;5005;p109">
              <a:extLst>
                <a:ext uri="{FF2B5EF4-FFF2-40B4-BE49-F238E27FC236}">
                  <a16:creationId xmlns:a16="http://schemas.microsoft.com/office/drawing/2014/main" id="{424F85AC-65E8-4FC3-B1D8-F89FDE07B43E}"/>
                </a:ext>
              </a:extLst>
            </p:cNvPr>
            <p:cNvSpPr/>
            <p:nvPr/>
          </p:nvSpPr>
          <p:spPr>
            <a:xfrm>
              <a:off x="4458325" y="2836600"/>
              <a:ext cx="1009425" cy="49075"/>
            </a:xfrm>
            <a:custGeom>
              <a:avLst/>
              <a:gdLst/>
              <a:ahLst/>
              <a:cxnLst/>
              <a:rect l="l" t="t" r="r" b="b"/>
              <a:pathLst>
                <a:path w="40377" h="1963" extrusionOk="0">
                  <a:moveTo>
                    <a:pt x="0" y="0"/>
                  </a:moveTo>
                  <a:lnTo>
                    <a:pt x="0" y="1962"/>
                  </a:lnTo>
                  <a:lnTo>
                    <a:pt x="40377" y="1962"/>
                  </a:lnTo>
                  <a:lnTo>
                    <a:pt x="4037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9" name="Google Shape;5006;p109">
              <a:extLst>
                <a:ext uri="{FF2B5EF4-FFF2-40B4-BE49-F238E27FC236}">
                  <a16:creationId xmlns:a16="http://schemas.microsoft.com/office/drawing/2014/main" id="{E49761DB-8036-44A9-AD0D-4777D73ADCC1}"/>
                </a:ext>
              </a:extLst>
            </p:cNvPr>
            <p:cNvSpPr/>
            <p:nvPr/>
          </p:nvSpPr>
          <p:spPr>
            <a:xfrm>
              <a:off x="4853900" y="2176225"/>
              <a:ext cx="959625" cy="709450"/>
            </a:xfrm>
            <a:custGeom>
              <a:avLst/>
              <a:gdLst/>
              <a:ahLst/>
              <a:cxnLst/>
              <a:rect l="l" t="t" r="r" b="b"/>
              <a:pathLst>
                <a:path w="38385" h="28378" extrusionOk="0">
                  <a:moveTo>
                    <a:pt x="6855" y="1"/>
                  </a:moveTo>
                  <a:lnTo>
                    <a:pt x="1" y="28377"/>
                  </a:lnTo>
                  <a:lnTo>
                    <a:pt x="30811" y="28377"/>
                  </a:lnTo>
                  <a:lnTo>
                    <a:pt x="3838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0" name="Google Shape;5007;p109">
              <a:extLst>
                <a:ext uri="{FF2B5EF4-FFF2-40B4-BE49-F238E27FC236}">
                  <a16:creationId xmlns:a16="http://schemas.microsoft.com/office/drawing/2014/main" id="{699DB4F3-7544-413F-99E1-BE4F672795F9}"/>
                </a:ext>
              </a:extLst>
            </p:cNvPr>
            <p:cNvSpPr/>
            <p:nvPr/>
          </p:nvSpPr>
          <p:spPr>
            <a:xfrm>
              <a:off x="4901175" y="2209025"/>
              <a:ext cx="867975" cy="622950"/>
            </a:xfrm>
            <a:custGeom>
              <a:avLst/>
              <a:gdLst/>
              <a:ahLst/>
              <a:cxnLst/>
              <a:rect l="l" t="t" r="r" b="b"/>
              <a:pathLst>
                <a:path w="34719" h="24918" extrusionOk="0">
                  <a:moveTo>
                    <a:pt x="6408" y="1"/>
                  </a:moveTo>
                  <a:lnTo>
                    <a:pt x="1" y="24917"/>
                  </a:lnTo>
                  <a:lnTo>
                    <a:pt x="28161" y="24917"/>
                  </a:lnTo>
                  <a:lnTo>
                    <a:pt x="34719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1" name="Google Shape;5008;p109">
              <a:extLst>
                <a:ext uri="{FF2B5EF4-FFF2-40B4-BE49-F238E27FC236}">
                  <a16:creationId xmlns:a16="http://schemas.microsoft.com/office/drawing/2014/main" id="{9C673CA6-DC3A-40DF-84BB-53BBBF237D2A}"/>
                </a:ext>
              </a:extLst>
            </p:cNvPr>
            <p:cNvSpPr/>
            <p:nvPr/>
          </p:nvSpPr>
          <p:spPr>
            <a:xfrm>
              <a:off x="4893375" y="2203000"/>
              <a:ext cx="884200" cy="635650"/>
            </a:xfrm>
            <a:custGeom>
              <a:avLst/>
              <a:gdLst/>
              <a:ahLst/>
              <a:cxnLst/>
              <a:rect l="l" t="t" r="r" b="b"/>
              <a:pathLst>
                <a:path w="35368" h="25426" extrusionOk="0">
                  <a:moveTo>
                    <a:pt x="34719" y="504"/>
                  </a:moveTo>
                  <a:lnTo>
                    <a:pt x="28296" y="24922"/>
                  </a:lnTo>
                  <a:lnTo>
                    <a:pt x="635" y="24922"/>
                  </a:lnTo>
                  <a:lnTo>
                    <a:pt x="6941" y="504"/>
                  </a:lnTo>
                  <a:close/>
                  <a:moveTo>
                    <a:pt x="6539" y="0"/>
                  </a:moveTo>
                  <a:lnTo>
                    <a:pt x="0" y="25425"/>
                  </a:lnTo>
                  <a:lnTo>
                    <a:pt x="28669" y="25425"/>
                  </a:lnTo>
                  <a:lnTo>
                    <a:pt x="3536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2" name="Google Shape;5009;p109">
              <a:extLst>
                <a:ext uri="{FF2B5EF4-FFF2-40B4-BE49-F238E27FC236}">
                  <a16:creationId xmlns:a16="http://schemas.microsoft.com/office/drawing/2014/main" id="{1FA108F6-9F26-47ED-B84C-72FF4A9F04B7}"/>
                </a:ext>
              </a:extLst>
            </p:cNvPr>
            <p:cNvSpPr/>
            <p:nvPr/>
          </p:nvSpPr>
          <p:spPr>
            <a:xfrm>
              <a:off x="2378000" y="3023425"/>
              <a:ext cx="50975" cy="2433825"/>
            </a:xfrm>
            <a:custGeom>
              <a:avLst/>
              <a:gdLst/>
              <a:ahLst/>
              <a:cxnLst/>
              <a:rect l="l" t="t" r="r" b="b"/>
              <a:pathLst>
                <a:path w="2039" h="97353" extrusionOk="0">
                  <a:moveTo>
                    <a:pt x="0" y="1"/>
                  </a:moveTo>
                  <a:lnTo>
                    <a:pt x="0" y="97352"/>
                  </a:lnTo>
                  <a:lnTo>
                    <a:pt x="2038" y="97352"/>
                  </a:lnTo>
                  <a:lnTo>
                    <a:pt x="2038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3" name="Google Shape;5010;p109">
              <a:extLst>
                <a:ext uri="{FF2B5EF4-FFF2-40B4-BE49-F238E27FC236}">
                  <a16:creationId xmlns:a16="http://schemas.microsoft.com/office/drawing/2014/main" id="{604980A4-31C5-4836-BD3F-6FE427FED3D2}"/>
                </a:ext>
              </a:extLst>
            </p:cNvPr>
            <p:cNvSpPr/>
            <p:nvPr/>
          </p:nvSpPr>
          <p:spPr>
            <a:xfrm>
              <a:off x="2429050" y="3030350"/>
              <a:ext cx="50950" cy="2426775"/>
            </a:xfrm>
            <a:custGeom>
              <a:avLst/>
              <a:gdLst/>
              <a:ahLst/>
              <a:cxnLst/>
              <a:rect l="l" t="t" r="r" b="b"/>
              <a:pathLst>
                <a:path w="2038" h="97071" extrusionOk="0">
                  <a:moveTo>
                    <a:pt x="0" y="1"/>
                  </a:moveTo>
                  <a:lnTo>
                    <a:pt x="0" y="97071"/>
                  </a:lnTo>
                  <a:lnTo>
                    <a:pt x="2037" y="97071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4" name="Google Shape;5011;p109">
              <a:extLst>
                <a:ext uri="{FF2B5EF4-FFF2-40B4-BE49-F238E27FC236}">
                  <a16:creationId xmlns:a16="http://schemas.microsoft.com/office/drawing/2014/main" id="{DE50708E-108C-4431-9F4A-9D1E2E4508EB}"/>
                </a:ext>
              </a:extLst>
            </p:cNvPr>
            <p:cNvSpPr/>
            <p:nvPr/>
          </p:nvSpPr>
          <p:spPr>
            <a:xfrm>
              <a:off x="5518525" y="3023425"/>
              <a:ext cx="50975" cy="2433825"/>
            </a:xfrm>
            <a:custGeom>
              <a:avLst/>
              <a:gdLst/>
              <a:ahLst/>
              <a:cxnLst/>
              <a:rect l="l" t="t" r="r" b="b"/>
              <a:pathLst>
                <a:path w="2039" h="97353" extrusionOk="0">
                  <a:moveTo>
                    <a:pt x="1" y="1"/>
                  </a:moveTo>
                  <a:lnTo>
                    <a:pt x="1" y="97352"/>
                  </a:lnTo>
                  <a:lnTo>
                    <a:pt x="2038" y="97352"/>
                  </a:lnTo>
                  <a:lnTo>
                    <a:pt x="2038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5" name="Google Shape;5012;p109">
              <a:extLst>
                <a:ext uri="{FF2B5EF4-FFF2-40B4-BE49-F238E27FC236}">
                  <a16:creationId xmlns:a16="http://schemas.microsoft.com/office/drawing/2014/main" id="{860C64F8-B2EB-46A8-8B28-345FBE6C4ECD}"/>
                </a:ext>
              </a:extLst>
            </p:cNvPr>
            <p:cNvSpPr/>
            <p:nvPr/>
          </p:nvSpPr>
          <p:spPr>
            <a:xfrm>
              <a:off x="5569475" y="3030350"/>
              <a:ext cx="50950" cy="2426775"/>
            </a:xfrm>
            <a:custGeom>
              <a:avLst/>
              <a:gdLst/>
              <a:ahLst/>
              <a:cxnLst/>
              <a:rect l="l" t="t" r="r" b="b"/>
              <a:pathLst>
                <a:path w="2038" h="97071" extrusionOk="0">
                  <a:moveTo>
                    <a:pt x="0" y="1"/>
                  </a:moveTo>
                  <a:lnTo>
                    <a:pt x="0" y="97071"/>
                  </a:lnTo>
                  <a:lnTo>
                    <a:pt x="2037" y="97071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6" name="Google Shape;5013;p109">
              <a:extLst>
                <a:ext uri="{FF2B5EF4-FFF2-40B4-BE49-F238E27FC236}">
                  <a16:creationId xmlns:a16="http://schemas.microsoft.com/office/drawing/2014/main" id="{55295020-C8BC-480C-ABD2-FA1965DC43E4}"/>
                </a:ext>
              </a:extLst>
            </p:cNvPr>
            <p:cNvSpPr/>
            <p:nvPr/>
          </p:nvSpPr>
          <p:spPr>
            <a:xfrm>
              <a:off x="1787150" y="2882000"/>
              <a:ext cx="4544550" cy="199675"/>
            </a:xfrm>
            <a:custGeom>
              <a:avLst/>
              <a:gdLst/>
              <a:ahLst/>
              <a:cxnLst/>
              <a:rect l="l" t="t" r="r" b="b"/>
              <a:pathLst>
                <a:path w="181782" h="7987" extrusionOk="0">
                  <a:moveTo>
                    <a:pt x="1" y="0"/>
                  </a:moveTo>
                  <a:lnTo>
                    <a:pt x="1" y="7987"/>
                  </a:lnTo>
                  <a:lnTo>
                    <a:pt x="181782" y="7987"/>
                  </a:lnTo>
                  <a:lnTo>
                    <a:pt x="181782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7" name="Google Shape;5014;p109">
              <a:extLst>
                <a:ext uri="{FF2B5EF4-FFF2-40B4-BE49-F238E27FC236}">
                  <a16:creationId xmlns:a16="http://schemas.microsoft.com/office/drawing/2014/main" id="{3A9C4E94-FBA2-458E-A105-20C2489FBC49}"/>
                </a:ext>
              </a:extLst>
            </p:cNvPr>
            <p:cNvSpPr/>
            <p:nvPr/>
          </p:nvSpPr>
          <p:spPr>
            <a:xfrm>
              <a:off x="3839450" y="3081650"/>
              <a:ext cx="1704650" cy="330475"/>
            </a:xfrm>
            <a:custGeom>
              <a:avLst/>
              <a:gdLst/>
              <a:ahLst/>
              <a:cxnLst/>
              <a:rect l="l" t="t" r="r" b="b"/>
              <a:pathLst>
                <a:path w="68186" h="13219" extrusionOk="0">
                  <a:moveTo>
                    <a:pt x="1" y="1"/>
                  </a:moveTo>
                  <a:lnTo>
                    <a:pt x="1" y="13218"/>
                  </a:lnTo>
                  <a:lnTo>
                    <a:pt x="68185" y="13218"/>
                  </a:lnTo>
                  <a:lnTo>
                    <a:pt x="68185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8" name="Google Shape;5015;p109">
              <a:extLst>
                <a:ext uri="{FF2B5EF4-FFF2-40B4-BE49-F238E27FC236}">
                  <a16:creationId xmlns:a16="http://schemas.microsoft.com/office/drawing/2014/main" id="{00CC7B90-0E54-4634-A725-E82AB23C0E75}"/>
                </a:ext>
              </a:extLst>
            </p:cNvPr>
            <p:cNvSpPr/>
            <p:nvPr/>
          </p:nvSpPr>
          <p:spPr>
            <a:xfrm>
              <a:off x="4689350" y="3186300"/>
              <a:ext cx="78450" cy="75450"/>
            </a:xfrm>
            <a:custGeom>
              <a:avLst/>
              <a:gdLst/>
              <a:ahLst/>
              <a:cxnLst/>
              <a:rect l="l" t="t" r="r" b="b"/>
              <a:pathLst>
                <a:path w="3138" h="3018" extrusionOk="0">
                  <a:moveTo>
                    <a:pt x="1630" y="0"/>
                  </a:moveTo>
                  <a:cubicBezTo>
                    <a:pt x="1629" y="0"/>
                    <a:pt x="1629" y="0"/>
                    <a:pt x="1628" y="0"/>
                  </a:cubicBezTo>
                  <a:cubicBezTo>
                    <a:pt x="1018" y="0"/>
                    <a:pt x="467" y="367"/>
                    <a:pt x="234" y="931"/>
                  </a:cubicBezTo>
                  <a:cubicBezTo>
                    <a:pt x="0" y="1495"/>
                    <a:pt x="129" y="2143"/>
                    <a:pt x="562" y="2576"/>
                  </a:cubicBezTo>
                  <a:cubicBezTo>
                    <a:pt x="850" y="2864"/>
                    <a:pt x="1236" y="3017"/>
                    <a:pt x="1629" y="3017"/>
                  </a:cubicBezTo>
                  <a:cubicBezTo>
                    <a:pt x="1823" y="3017"/>
                    <a:pt x="2019" y="2980"/>
                    <a:pt x="2206" y="2903"/>
                  </a:cubicBezTo>
                  <a:cubicBezTo>
                    <a:pt x="2770" y="2669"/>
                    <a:pt x="3138" y="2119"/>
                    <a:pt x="3138" y="1509"/>
                  </a:cubicBezTo>
                  <a:cubicBezTo>
                    <a:pt x="3138" y="676"/>
                    <a:pt x="2463" y="0"/>
                    <a:pt x="163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9" name="Google Shape;5016;p109">
              <a:extLst>
                <a:ext uri="{FF2B5EF4-FFF2-40B4-BE49-F238E27FC236}">
                  <a16:creationId xmlns:a16="http://schemas.microsoft.com/office/drawing/2014/main" id="{B4E9FEDE-2935-46CA-A434-E90AA1684B9B}"/>
                </a:ext>
              </a:extLst>
            </p:cNvPr>
            <p:cNvSpPr/>
            <p:nvPr/>
          </p:nvSpPr>
          <p:spPr>
            <a:xfrm>
              <a:off x="3277400" y="3078400"/>
              <a:ext cx="2638000" cy="6550"/>
            </a:xfrm>
            <a:custGeom>
              <a:avLst/>
              <a:gdLst/>
              <a:ahLst/>
              <a:cxnLst/>
              <a:rect l="l" t="t" r="r" b="b"/>
              <a:pathLst>
                <a:path w="105520" h="262" extrusionOk="0">
                  <a:moveTo>
                    <a:pt x="52760" y="1"/>
                  </a:moveTo>
                  <a:cubicBezTo>
                    <a:pt x="23639" y="1"/>
                    <a:pt x="1" y="61"/>
                    <a:pt x="1" y="131"/>
                  </a:cubicBezTo>
                  <a:cubicBezTo>
                    <a:pt x="1" y="202"/>
                    <a:pt x="23639" y="262"/>
                    <a:pt x="52760" y="262"/>
                  </a:cubicBezTo>
                  <a:cubicBezTo>
                    <a:pt x="81881" y="262"/>
                    <a:pt x="105519" y="202"/>
                    <a:pt x="105519" y="131"/>
                  </a:cubicBezTo>
                  <a:cubicBezTo>
                    <a:pt x="105519" y="61"/>
                    <a:pt x="81881" y="1"/>
                    <a:pt x="5276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0" name="Google Shape;5017;p109">
              <a:extLst>
                <a:ext uri="{FF2B5EF4-FFF2-40B4-BE49-F238E27FC236}">
                  <a16:creationId xmlns:a16="http://schemas.microsoft.com/office/drawing/2014/main" id="{A32F8A1F-28E7-4CCA-BC57-D6AB1FBEF6EC}"/>
                </a:ext>
              </a:extLst>
            </p:cNvPr>
            <p:cNvSpPr/>
            <p:nvPr/>
          </p:nvSpPr>
          <p:spPr>
            <a:xfrm>
              <a:off x="4279550" y="732750"/>
              <a:ext cx="304650" cy="308975"/>
            </a:xfrm>
            <a:custGeom>
              <a:avLst/>
              <a:gdLst/>
              <a:ahLst/>
              <a:cxnLst/>
              <a:rect l="l" t="t" r="r" b="b"/>
              <a:pathLst>
                <a:path w="12186" h="12359" extrusionOk="0">
                  <a:moveTo>
                    <a:pt x="2515" y="0"/>
                  </a:moveTo>
                  <a:lnTo>
                    <a:pt x="2178" y="3617"/>
                  </a:lnTo>
                  <a:lnTo>
                    <a:pt x="4904" y="4160"/>
                  </a:lnTo>
                  <a:lnTo>
                    <a:pt x="5788" y="6675"/>
                  </a:lnTo>
                  <a:cubicBezTo>
                    <a:pt x="5759" y="6675"/>
                    <a:pt x="5729" y="6675"/>
                    <a:pt x="5699" y="6675"/>
                  </a:cubicBezTo>
                  <a:cubicBezTo>
                    <a:pt x="4654" y="6675"/>
                    <a:pt x="3619" y="6466"/>
                    <a:pt x="2656" y="6061"/>
                  </a:cubicBezTo>
                  <a:cubicBezTo>
                    <a:pt x="2306" y="5894"/>
                    <a:pt x="1929" y="5812"/>
                    <a:pt x="1555" y="5812"/>
                  </a:cubicBezTo>
                  <a:cubicBezTo>
                    <a:pt x="1003" y="5812"/>
                    <a:pt x="455" y="5991"/>
                    <a:pt x="0" y="6338"/>
                  </a:cubicBezTo>
                  <a:lnTo>
                    <a:pt x="2515" y="7973"/>
                  </a:lnTo>
                  <a:lnTo>
                    <a:pt x="5477" y="12359"/>
                  </a:lnTo>
                  <a:lnTo>
                    <a:pt x="12186" y="8068"/>
                  </a:lnTo>
                  <a:lnTo>
                    <a:pt x="11437" y="6881"/>
                  </a:lnTo>
                  <a:lnTo>
                    <a:pt x="6462" y="614"/>
                  </a:lnTo>
                  <a:cubicBezTo>
                    <a:pt x="6462" y="614"/>
                    <a:pt x="2786" y="0"/>
                    <a:pt x="2515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1" name="Google Shape;5018;p109">
              <a:extLst>
                <a:ext uri="{FF2B5EF4-FFF2-40B4-BE49-F238E27FC236}">
                  <a16:creationId xmlns:a16="http://schemas.microsoft.com/office/drawing/2014/main" id="{7F9EE355-2094-41D4-BC7B-824C1A1E5824}"/>
                </a:ext>
              </a:extLst>
            </p:cNvPr>
            <p:cNvSpPr/>
            <p:nvPr/>
          </p:nvSpPr>
          <p:spPr>
            <a:xfrm>
              <a:off x="4198050" y="622475"/>
              <a:ext cx="227975" cy="393675"/>
            </a:xfrm>
            <a:custGeom>
              <a:avLst/>
              <a:gdLst/>
              <a:ahLst/>
              <a:cxnLst/>
              <a:rect l="l" t="t" r="r" b="b"/>
              <a:pathLst>
                <a:path w="9119" h="15747" extrusionOk="0">
                  <a:moveTo>
                    <a:pt x="6281" y="1"/>
                  </a:moveTo>
                  <a:cubicBezTo>
                    <a:pt x="6217" y="1"/>
                    <a:pt x="6151" y="9"/>
                    <a:pt x="6086" y="26"/>
                  </a:cubicBezTo>
                  <a:lnTo>
                    <a:pt x="630" y="1410"/>
                  </a:lnTo>
                  <a:cubicBezTo>
                    <a:pt x="250" y="1505"/>
                    <a:pt x="1" y="1871"/>
                    <a:pt x="51" y="2260"/>
                  </a:cubicBezTo>
                  <a:lnTo>
                    <a:pt x="1670" y="15100"/>
                  </a:lnTo>
                  <a:cubicBezTo>
                    <a:pt x="1675" y="15138"/>
                    <a:pt x="1683" y="15176"/>
                    <a:pt x="1694" y="15213"/>
                  </a:cubicBezTo>
                  <a:cubicBezTo>
                    <a:pt x="1786" y="15536"/>
                    <a:pt x="2079" y="15746"/>
                    <a:pt x="2399" y="15746"/>
                  </a:cubicBezTo>
                  <a:cubicBezTo>
                    <a:pt x="2466" y="15746"/>
                    <a:pt x="2533" y="15737"/>
                    <a:pt x="2601" y="15718"/>
                  </a:cubicBezTo>
                  <a:lnTo>
                    <a:pt x="8520" y="14064"/>
                  </a:lnTo>
                  <a:cubicBezTo>
                    <a:pt x="8887" y="13965"/>
                    <a:pt x="9118" y="13603"/>
                    <a:pt x="9054" y="13229"/>
                  </a:cubicBezTo>
                  <a:cubicBezTo>
                    <a:pt x="8682" y="10960"/>
                    <a:pt x="7449" y="3225"/>
                    <a:pt x="7042" y="655"/>
                  </a:cubicBezTo>
                  <a:cubicBezTo>
                    <a:pt x="7037" y="628"/>
                    <a:pt x="7032" y="602"/>
                    <a:pt x="7025" y="576"/>
                  </a:cubicBezTo>
                  <a:cubicBezTo>
                    <a:pt x="6934" y="230"/>
                    <a:pt x="6623" y="1"/>
                    <a:pt x="62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2" name="Google Shape;5019;p109">
              <a:extLst>
                <a:ext uri="{FF2B5EF4-FFF2-40B4-BE49-F238E27FC236}">
                  <a16:creationId xmlns:a16="http://schemas.microsoft.com/office/drawing/2014/main" id="{7FCA14DE-B22B-45FE-BB0E-5D34D465BC48}"/>
                </a:ext>
              </a:extLst>
            </p:cNvPr>
            <p:cNvSpPr/>
            <p:nvPr/>
          </p:nvSpPr>
          <p:spPr>
            <a:xfrm>
              <a:off x="4208725" y="644625"/>
              <a:ext cx="193075" cy="331200"/>
            </a:xfrm>
            <a:custGeom>
              <a:avLst/>
              <a:gdLst/>
              <a:ahLst/>
              <a:cxnLst/>
              <a:rect l="l" t="t" r="r" b="b"/>
              <a:pathLst>
                <a:path w="7723" h="13248" extrusionOk="0">
                  <a:moveTo>
                    <a:pt x="5104" y="0"/>
                  </a:moveTo>
                  <a:cubicBezTo>
                    <a:pt x="5054" y="0"/>
                    <a:pt x="5003" y="4"/>
                    <a:pt x="4952" y="11"/>
                  </a:cubicBezTo>
                  <a:cubicBezTo>
                    <a:pt x="4912" y="17"/>
                    <a:pt x="4873" y="25"/>
                    <a:pt x="4835" y="35"/>
                  </a:cubicBezTo>
                  <a:lnTo>
                    <a:pt x="1" y="1319"/>
                  </a:lnTo>
                  <a:lnTo>
                    <a:pt x="1687" y="13248"/>
                  </a:lnTo>
                  <a:lnTo>
                    <a:pt x="7722" y="11563"/>
                  </a:lnTo>
                  <a:lnTo>
                    <a:pt x="6122" y="881"/>
                  </a:lnTo>
                  <a:cubicBezTo>
                    <a:pt x="6047" y="368"/>
                    <a:pt x="5607" y="0"/>
                    <a:pt x="5104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3" name="Google Shape;5020;p109">
              <a:extLst>
                <a:ext uri="{FF2B5EF4-FFF2-40B4-BE49-F238E27FC236}">
                  <a16:creationId xmlns:a16="http://schemas.microsoft.com/office/drawing/2014/main" id="{44AA3982-BA19-4E87-845F-4838041A6089}"/>
                </a:ext>
              </a:extLst>
            </p:cNvPr>
            <p:cNvSpPr/>
            <p:nvPr/>
          </p:nvSpPr>
          <p:spPr>
            <a:xfrm>
              <a:off x="4330850" y="780400"/>
              <a:ext cx="80850" cy="69425"/>
            </a:xfrm>
            <a:custGeom>
              <a:avLst/>
              <a:gdLst/>
              <a:ahLst/>
              <a:cxnLst/>
              <a:rect l="l" t="t" r="r" b="b"/>
              <a:pathLst>
                <a:path w="3234" h="2777" extrusionOk="0">
                  <a:moveTo>
                    <a:pt x="2710" y="1"/>
                  </a:moveTo>
                  <a:lnTo>
                    <a:pt x="0" y="2012"/>
                  </a:lnTo>
                  <a:cubicBezTo>
                    <a:pt x="0" y="2012"/>
                    <a:pt x="226" y="2727"/>
                    <a:pt x="639" y="2777"/>
                  </a:cubicBezTo>
                  <a:cubicBezTo>
                    <a:pt x="1518" y="2662"/>
                    <a:pt x="2385" y="2476"/>
                    <a:pt x="3234" y="2224"/>
                  </a:cubicBezTo>
                  <a:lnTo>
                    <a:pt x="2710" y="1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4" name="Google Shape;5021;p109">
              <a:extLst>
                <a:ext uri="{FF2B5EF4-FFF2-40B4-BE49-F238E27FC236}">
                  <a16:creationId xmlns:a16="http://schemas.microsoft.com/office/drawing/2014/main" id="{84A2A631-2F15-493C-837C-BA4BB41F51DD}"/>
                </a:ext>
              </a:extLst>
            </p:cNvPr>
            <p:cNvSpPr/>
            <p:nvPr/>
          </p:nvSpPr>
          <p:spPr>
            <a:xfrm>
              <a:off x="4315425" y="739800"/>
              <a:ext cx="96275" cy="79775"/>
            </a:xfrm>
            <a:custGeom>
              <a:avLst/>
              <a:gdLst/>
              <a:ahLst/>
              <a:cxnLst/>
              <a:rect l="l" t="t" r="r" b="b"/>
              <a:pathLst>
                <a:path w="3851" h="3191" extrusionOk="0">
                  <a:moveTo>
                    <a:pt x="3001" y="1"/>
                  </a:moveTo>
                  <a:lnTo>
                    <a:pt x="159" y="1248"/>
                  </a:lnTo>
                  <a:cubicBezTo>
                    <a:pt x="159" y="1248"/>
                    <a:pt x="1" y="2055"/>
                    <a:pt x="846" y="2055"/>
                  </a:cubicBezTo>
                  <a:cubicBezTo>
                    <a:pt x="905" y="2055"/>
                    <a:pt x="970" y="2051"/>
                    <a:pt x="1040" y="2043"/>
                  </a:cubicBezTo>
                  <a:lnTo>
                    <a:pt x="1040" y="2043"/>
                  </a:lnTo>
                  <a:lnTo>
                    <a:pt x="89" y="2726"/>
                  </a:lnTo>
                  <a:cubicBezTo>
                    <a:pt x="89" y="2726"/>
                    <a:pt x="325" y="3139"/>
                    <a:pt x="1512" y="3189"/>
                  </a:cubicBezTo>
                  <a:cubicBezTo>
                    <a:pt x="1530" y="3190"/>
                    <a:pt x="1547" y="3190"/>
                    <a:pt x="1565" y="3190"/>
                  </a:cubicBezTo>
                  <a:cubicBezTo>
                    <a:pt x="2733" y="3190"/>
                    <a:pt x="3851" y="1589"/>
                    <a:pt x="3851" y="1589"/>
                  </a:cubicBezTo>
                  <a:lnTo>
                    <a:pt x="3001" y="1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5" name="Google Shape;5022;p109">
              <a:extLst>
                <a:ext uri="{FF2B5EF4-FFF2-40B4-BE49-F238E27FC236}">
                  <a16:creationId xmlns:a16="http://schemas.microsoft.com/office/drawing/2014/main" id="{E8ADB789-58D5-43D8-8319-BC21C84E919A}"/>
                </a:ext>
              </a:extLst>
            </p:cNvPr>
            <p:cNvSpPr/>
            <p:nvPr/>
          </p:nvSpPr>
          <p:spPr>
            <a:xfrm>
              <a:off x="4342400" y="784600"/>
              <a:ext cx="118575" cy="37475"/>
            </a:xfrm>
            <a:custGeom>
              <a:avLst/>
              <a:gdLst/>
              <a:ahLst/>
              <a:cxnLst/>
              <a:rect l="l" t="t" r="r" b="b"/>
              <a:pathLst>
                <a:path w="4743" h="1499" extrusionOk="0">
                  <a:moveTo>
                    <a:pt x="2806" y="0"/>
                  </a:moveTo>
                  <a:cubicBezTo>
                    <a:pt x="2658" y="0"/>
                    <a:pt x="2512" y="29"/>
                    <a:pt x="2374" y="84"/>
                  </a:cubicBezTo>
                  <a:cubicBezTo>
                    <a:pt x="1532" y="464"/>
                    <a:pt x="737" y="939"/>
                    <a:pt x="1" y="1498"/>
                  </a:cubicBezTo>
                  <a:cubicBezTo>
                    <a:pt x="852" y="1175"/>
                    <a:pt x="1676" y="784"/>
                    <a:pt x="2465" y="331"/>
                  </a:cubicBezTo>
                  <a:cubicBezTo>
                    <a:pt x="2579" y="284"/>
                    <a:pt x="2698" y="261"/>
                    <a:pt x="2817" y="261"/>
                  </a:cubicBezTo>
                  <a:cubicBezTo>
                    <a:pt x="3011" y="261"/>
                    <a:pt x="3204" y="323"/>
                    <a:pt x="3366" y="442"/>
                  </a:cubicBezTo>
                  <a:cubicBezTo>
                    <a:pt x="3592" y="612"/>
                    <a:pt x="3811" y="796"/>
                    <a:pt x="4019" y="990"/>
                  </a:cubicBezTo>
                  <a:cubicBezTo>
                    <a:pt x="4339" y="1288"/>
                    <a:pt x="4637" y="1381"/>
                    <a:pt x="4720" y="1381"/>
                  </a:cubicBezTo>
                  <a:cubicBezTo>
                    <a:pt x="4735" y="1381"/>
                    <a:pt x="4743" y="1378"/>
                    <a:pt x="4743" y="1372"/>
                  </a:cubicBezTo>
                  <a:cubicBezTo>
                    <a:pt x="4527" y="1216"/>
                    <a:pt x="4322" y="1043"/>
                    <a:pt x="4129" y="859"/>
                  </a:cubicBezTo>
                  <a:cubicBezTo>
                    <a:pt x="3937" y="632"/>
                    <a:pt x="3721" y="426"/>
                    <a:pt x="3486" y="245"/>
                  </a:cubicBezTo>
                  <a:cubicBezTo>
                    <a:pt x="3336" y="135"/>
                    <a:pt x="3164" y="56"/>
                    <a:pt x="2983" y="14"/>
                  </a:cubicBezTo>
                  <a:cubicBezTo>
                    <a:pt x="2924" y="5"/>
                    <a:pt x="2865" y="0"/>
                    <a:pt x="2806" y="0"/>
                  </a:cubicBezTo>
                  <a:close/>
                </a:path>
              </a:pathLst>
            </a:custGeom>
            <a:solidFill>
              <a:srgbClr val="D173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6" name="Google Shape;5023;p109">
              <a:extLst>
                <a:ext uri="{FF2B5EF4-FFF2-40B4-BE49-F238E27FC236}">
                  <a16:creationId xmlns:a16="http://schemas.microsoft.com/office/drawing/2014/main" id="{0C2DEE3F-7B58-4372-880A-FA337C4540F6}"/>
                </a:ext>
              </a:extLst>
            </p:cNvPr>
            <p:cNvSpPr/>
            <p:nvPr/>
          </p:nvSpPr>
          <p:spPr>
            <a:xfrm>
              <a:off x="4417650" y="889175"/>
              <a:ext cx="29375" cy="106775"/>
            </a:xfrm>
            <a:custGeom>
              <a:avLst/>
              <a:gdLst/>
              <a:ahLst/>
              <a:cxnLst/>
              <a:rect l="l" t="t" r="r" b="b"/>
              <a:pathLst>
                <a:path w="1175" h="4271" extrusionOk="0">
                  <a:moveTo>
                    <a:pt x="722" y="1"/>
                  </a:moveTo>
                  <a:lnTo>
                    <a:pt x="722" y="1"/>
                  </a:lnTo>
                  <a:cubicBezTo>
                    <a:pt x="1" y="1385"/>
                    <a:pt x="179" y="3068"/>
                    <a:pt x="1175" y="4271"/>
                  </a:cubicBezTo>
                  <a:cubicBezTo>
                    <a:pt x="889" y="3598"/>
                    <a:pt x="685" y="2894"/>
                    <a:pt x="567" y="2173"/>
                  </a:cubicBezTo>
                  <a:cubicBezTo>
                    <a:pt x="532" y="1445"/>
                    <a:pt x="585" y="716"/>
                    <a:pt x="722" y="1"/>
                  </a:cubicBezTo>
                  <a:close/>
                </a:path>
              </a:pathLst>
            </a:custGeom>
            <a:solidFill>
              <a:srgbClr val="D173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7" name="Google Shape;5024;p109">
              <a:extLst>
                <a:ext uri="{FF2B5EF4-FFF2-40B4-BE49-F238E27FC236}">
                  <a16:creationId xmlns:a16="http://schemas.microsoft.com/office/drawing/2014/main" id="{6F75D255-94B8-4E30-BA72-F0A8B5C32298}"/>
                </a:ext>
              </a:extLst>
            </p:cNvPr>
            <p:cNvSpPr/>
            <p:nvPr/>
          </p:nvSpPr>
          <p:spPr>
            <a:xfrm>
              <a:off x="4337475" y="755825"/>
              <a:ext cx="100750" cy="34650"/>
            </a:xfrm>
            <a:custGeom>
              <a:avLst/>
              <a:gdLst/>
              <a:ahLst/>
              <a:cxnLst/>
              <a:rect l="l" t="t" r="r" b="b"/>
              <a:pathLst>
                <a:path w="4030" h="1386" extrusionOk="0">
                  <a:moveTo>
                    <a:pt x="2903" y="0"/>
                  </a:moveTo>
                  <a:cubicBezTo>
                    <a:pt x="2871" y="0"/>
                    <a:pt x="2840" y="1"/>
                    <a:pt x="2808" y="3"/>
                  </a:cubicBezTo>
                  <a:cubicBezTo>
                    <a:pt x="2503" y="22"/>
                    <a:pt x="2205" y="103"/>
                    <a:pt x="1933" y="239"/>
                  </a:cubicBezTo>
                  <a:cubicBezTo>
                    <a:pt x="1354" y="511"/>
                    <a:pt x="911" y="843"/>
                    <a:pt x="570" y="1049"/>
                  </a:cubicBezTo>
                  <a:cubicBezTo>
                    <a:pt x="228" y="1255"/>
                    <a:pt x="1" y="1346"/>
                    <a:pt x="6" y="1376"/>
                  </a:cubicBezTo>
                  <a:cubicBezTo>
                    <a:pt x="7" y="1383"/>
                    <a:pt x="20" y="1386"/>
                    <a:pt x="43" y="1386"/>
                  </a:cubicBezTo>
                  <a:cubicBezTo>
                    <a:pt x="128" y="1386"/>
                    <a:pt x="357" y="1338"/>
                    <a:pt x="656" y="1215"/>
                  </a:cubicBezTo>
                  <a:cubicBezTo>
                    <a:pt x="1032" y="1059"/>
                    <a:pt x="1505" y="733"/>
                    <a:pt x="2038" y="476"/>
                  </a:cubicBezTo>
                  <a:cubicBezTo>
                    <a:pt x="2324" y="319"/>
                    <a:pt x="2643" y="239"/>
                    <a:pt x="2963" y="239"/>
                  </a:cubicBezTo>
                  <a:cubicBezTo>
                    <a:pt x="3137" y="239"/>
                    <a:pt x="3311" y="263"/>
                    <a:pt x="3481" y="310"/>
                  </a:cubicBezTo>
                  <a:cubicBezTo>
                    <a:pt x="3821" y="418"/>
                    <a:pt x="3975" y="614"/>
                    <a:pt x="4021" y="614"/>
                  </a:cubicBezTo>
                  <a:cubicBezTo>
                    <a:pt x="4025" y="614"/>
                    <a:pt x="4027" y="613"/>
                    <a:pt x="4029" y="611"/>
                  </a:cubicBezTo>
                  <a:cubicBezTo>
                    <a:pt x="4029" y="601"/>
                    <a:pt x="3924" y="325"/>
                    <a:pt x="3547" y="139"/>
                  </a:cubicBezTo>
                  <a:cubicBezTo>
                    <a:pt x="3345" y="48"/>
                    <a:pt x="3125" y="0"/>
                    <a:pt x="2903" y="0"/>
                  </a:cubicBezTo>
                  <a:close/>
                </a:path>
              </a:pathLst>
            </a:custGeom>
            <a:solidFill>
              <a:srgbClr val="D173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8" name="Google Shape;5025;p109">
              <a:extLst>
                <a:ext uri="{FF2B5EF4-FFF2-40B4-BE49-F238E27FC236}">
                  <a16:creationId xmlns:a16="http://schemas.microsoft.com/office/drawing/2014/main" id="{15F79E5E-3D7E-42CE-A9AC-6BC967386187}"/>
                </a:ext>
              </a:extLst>
            </p:cNvPr>
            <p:cNvSpPr/>
            <p:nvPr/>
          </p:nvSpPr>
          <p:spPr>
            <a:xfrm>
              <a:off x="4432300" y="1216600"/>
              <a:ext cx="369575" cy="517450"/>
            </a:xfrm>
            <a:custGeom>
              <a:avLst/>
              <a:gdLst/>
              <a:ahLst/>
              <a:cxnLst/>
              <a:rect l="l" t="t" r="r" b="b"/>
              <a:pathLst>
                <a:path w="14783" h="20698" extrusionOk="0">
                  <a:moveTo>
                    <a:pt x="1" y="0"/>
                  </a:moveTo>
                  <a:cubicBezTo>
                    <a:pt x="1" y="1"/>
                    <a:pt x="1121" y="16920"/>
                    <a:pt x="936" y="17247"/>
                  </a:cubicBezTo>
                  <a:cubicBezTo>
                    <a:pt x="749" y="17573"/>
                    <a:pt x="10864" y="20697"/>
                    <a:pt x="10864" y="20697"/>
                  </a:cubicBezTo>
                  <a:lnTo>
                    <a:pt x="14782" y="94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9" name="Google Shape;5026;p109">
              <a:extLst>
                <a:ext uri="{FF2B5EF4-FFF2-40B4-BE49-F238E27FC236}">
                  <a16:creationId xmlns:a16="http://schemas.microsoft.com/office/drawing/2014/main" id="{5B35F90A-2C23-48B8-883E-B4D0FA2AEBA6}"/>
                </a:ext>
              </a:extLst>
            </p:cNvPr>
            <p:cNvSpPr/>
            <p:nvPr/>
          </p:nvSpPr>
          <p:spPr>
            <a:xfrm>
              <a:off x="4002150" y="4960800"/>
              <a:ext cx="529000" cy="514925"/>
            </a:xfrm>
            <a:custGeom>
              <a:avLst/>
              <a:gdLst/>
              <a:ahLst/>
              <a:cxnLst/>
              <a:rect l="l" t="t" r="r" b="b"/>
              <a:pathLst>
                <a:path w="21160" h="20597" extrusionOk="0">
                  <a:moveTo>
                    <a:pt x="2938" y="1"/>
                  </a:moveTo>
                  <a:lnTo>
                    <a:pt x="1" y="16834"/>
                  </a:lnTo>
                  <a:lnTo>
                    <a:pt x="20923" y="20596"/>
                  </a:lnTo>
                  <a:cubicBezTo>
                    <a:pt x="21160" y="18580"/>
                    <a:pt x="11055" y="12620"/>
                    <a:pt x="11055" y="12620"/>
                  </a:cubicBezTo>
                  <a:lnTo>
                    <a:pt x="13384" y="1913"/>
                  </a:lnTo>
                  <a:lnTo>
                    <a:pt x="293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0" name="Google Shape;5027;p109">
              <a:extLst>
                <a:ext uri="{FF2B5EF4-FFF2-40B4-BE49-F238E27FC236}">
                  <a16:creationId xmlns:a16="http://schemas.microsoft.com/office/drawing/2014/main" id="{C51DFD8A-A9E3-4597-9898-873EC6E4010D}"/>
                </a:ext>
              </a:extLst>
            </p:cNvPr>
            <p:cNvSpPr/>
            <p:nvPr/>
          </p:nvSpPr>
          <p:spPr>
            <a:xfrm>
              <a:off x="4002150" y="5339550"/>
              <a:ext cx="528600" cy="136200"/>
            </a:xfrm>
            <a:custGeom>
              <a:avLst/>
              <a:gdLst/>
              <a:ahLst/>
              <a:cxnLst/>
              <a:rect l="l" t="t" r="r" b="b"/>
              <a:pathLst>
                <a:path w="21144" h="5448" extrusionOk="0">
                  <a:moveTo>
                    <a:pt x="362" y="0"/>
                  </a:moveTo>
                  <a:lnTo>
                    <a:pt x="1" y="1684"/>
                  </a:lnTo>
                  <a:lnTo>
                    <a:pt x="20922" y="5447"/>
                  </a:lnTo>
                  <a:cubicBezTo>
                    <a:pt x="21143" y="4813"/>
                    <a:pt x="20288" y="4240"/>
                    <a:pt x="20288" y="4240"/>
                  </a:cubicBezTo>
                  <a:lnTo>
                    <a:pt x="362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1" name="Google Shape;5028;p109">
              <a:extLst>
                <a:ext uri="{FF2B5EF4-FFF2-40B4-BE49-F238E27FC236}">
                  <a16:creationId xmlns:a16="http://schemas.microsoft.com/office/drawing/2014/main" id="{F5ABB0FD-2324-452A-B345-8D69F659F1C5}"/>
                </a:ext>
              </a:extLst>
            </p:cNvPr>
            <p:cNvSpPr/>
            <p:nvPr/>
          </p:nvSpPr>
          <p:spPr>
            <a:xfrm>
              <a:off x="3476350" y="5038000"/>
              <a:ext cx="535500" cy="427675"/>
            </a:xfrm>
            <a:custGeom>
              <a:avLst/>
              <a:gdLst/>
              <a:ahLst/>
              <a:cxnLst/>
              <a:rect l="l" t="t" r="r" b="b"/>
              <a:pathLst>
                <a:path w="21420" h="17107" extrusionOk="0">
                  <a:moveTo>
                    <a:pt x="10616" y="1"/>
                  </a:moveTo>
                  <a:lnTo>
                    <a:pt x="0" y="6"/>
                  </a:lnTo>
                  <a:lnTo>
                    <a:pt x="161" y="17107"/>
                  </a:lnTo>
                  <a:lnTo>
                    <a:pt x="21419" y="17011"/>
                  </a:lnTo>
                  <a:cubicBezTo>
                    <a:pt x="21288" y="14975"/>
                    <a:pt x="10270" y="10951"/>
                    <a:pt x="10270" y="10951"/>
                  </a:cubicBezTo>
                  <a:lnTo>
                    <a:pt x="10616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2" name="Google Shape;5029;p109">
              <a:extLst>
                <a:ext uri="{FF2B5EF4-FFF2-40B4-BE49-F238E27FC236}">
                  <a16:creationId xmlns:a16="http://schemas.microsoft.com/office/drawing/2014/main" id="{939F6341-C7C0-4986-A9FB-8B52ADE4826E}"/>
                </a:ext>
              </a:extLst>
            </p:cNvPr>
            <p:cNvSpPr/>
            <p:nvPr/>
          </p:nvSpPr>
          <p:spPr>
            <a:xfrm>
              <a:off x="3480375" y="5422525"/>
              <a:ext cx="534150" cy="43150"/>
            </a:xfrm>
            <a:custGeom>
              <a:avLst/>
              <a:gdLst/>
              <a:ahLst/>
              <a:cxnLst/>
              <a:rect l="l" t="t" r="r" b="b"/>
              <a:pathLst>
                <a:path w="21366" h="1726" extrusionOk="0">
                  <a:moveTo>
                    <a:pt x="50" y="1"/>
                  </a:moveTo>
                  <a:lnTo>
                    <a:pt x="0" y="1726"/>
                  </a:lnTo>
                  <a:lnTo>
                    <a:pt x="0" y="1726"/>
                  </a:lnTo>
                  <a:lnTo>
                    <a:pt x="21260" y="1630"/>
                  </a:lnTo>
                  <a:cubicBezTo>
                    <a:pt x="21365" y="966"/>
                    <a:pt x="20415" y="559"/>
                    <a:pt x="20415" y="559"/>
                  </a:cubicBezTo>
                  <a:lnTo>
                    <a:pt x="50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3" name="Google Shape;5030;p109">
              <a:extLst>
                <a:ext uri="{FF2B5EF4-FFF2-40B4-BE49-F238E27FC236}">
                  <a16:creationId xmlns:a16="http://schemas.microsoft.com/office/drawing/2014/main" id="{607023A1-9362-4784-A35F-3E2B36309E0F}"/>
                </a:ext>
              </a:extLst>
            </p:cNvPr>
            <p:cNvSpPr/>
            <p:nvPr/>
          </p:nvSpPr>
          <p:spPr>
            <a:xfrm>
              <a:off x="3810575" y="285725"/>
              <a:ext cx="509350" cy="891400"/>
            </a:xfrm>
            <a:custGeom>
              <a:avLst/>
              <a:gdLst/>
              <a:ahLst/>
              <a:cxnLst/>
              <a:rect l="l" t="t" r="r" b="b"/>
              <a:pathLst>
                <a:path w="20374" h="35656" extrusionOk="0">
                  <a:moveTo>
                    <a:pt x="9979" y="1"/>
                  </a:moveTo>
                  <a:cubicBezTo>
                    <a:pt x="9793" y="1"/>
                    <a:pt x="9607" y="6"/>
                    <a:pt x="9419" y="17"/>
                  </a:cubicBezTo>
                  <a:cubicBezTo>
                    <a:pt x="4079" y="328"/>
                    <a:pt x="1" y="4910"/>
                    <a:pt x="312" y="10251"/>
                  </a:cubicBezTo>
                  <a:cubicBezTo>
                    <a:pt x="317" y="10336"/>
                    <a:pt x="323" y="10423"/>
                    <a:pt x="331" y="10509"/>
                  </a:cubicBezTo>
                  <a:lnTo>
                    <a:pt x="2499" y="35656"/>
                  </a:lnTo>
                  <a:lnTo>
                    <a:pt x="15072" y="34650"/>
                  </a:lnTo>
                  <a:cubicBezTo>
                    <a:pt x="15147" y="33181"/>
                    <a:pt x="15042" y="27498"/>
                    <a:pt x="15042" y="27498"/>
                  </a:cubicBezTo>
                  <a:cubicBezTo>
                    <a:pt x="15042" y="27498"/>
                    <a:pt x="20278" y="26683"/>
                    <a:pt x="20343" y="21463"/>
                  </a:cubicBezTo>
                  <a:cubicBezTo>
                    <a:pt x="20373" y="18917"/>
                    <a:pt x="20011" y="13667"/>
                    <a:pt x="19628" y="8935"/>
                  </a:cubicBezTo>
                  <a:cubicBezTo>
                    <a:pt x="19233" y="3866"/>
                    <a:pt x="15000" y="1"/>
                    <a:pt x="9979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4" name="Google Shape;5031;p109">
              <a:extLst>
                <a:ext uri="{FF2B5EF4-FFF2-40B4-BE49-F238E27FC236}">
                  <a16:creationId xmlns:a16="http://schemas.microsoft.com/office/drawing/2014/main" id="{2AD8789E-68B5-42DF-A7B3-D5F4149DFC18}"/>
                </a:ext>
              </a:extLst>
            </p:cNvPr>
            <p:cNvSpPr/>
            <p:nvPr/>
          </p:nvSpPr>
          <p:spPr>
            <a:xfrm>
              <a:off x="4016100" y="922225"/>
              <a:ext cx="170925" cy="83425"/>
            </a:xfrm>
            <a:custGeom>
              <a:avLst/>
              <a:gdLst/>
              <a:ahLst/>
              <a:cxnLst/>
              <a:rect l="l" t="t" r="r" b="b"/>
              <a:pathLst>
                <a:path w="6837" h="3337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431" y="3337"/>
                    <a:pt x="5949" y="3337"/>
                  </a:cubicBezTo>
                  <a:cubicBezTo>
                    <a:pt x="6233" y="3337"/>
                    <a:pt x="6528" y="3323"/>
                    <a:pt x="6836" y="3296"/>
                  </a:cubicBezTo>
                  <a:lnTo>
                    <a:pt x="6826" y="1943"/>
                  </a:lnTo>
                  <a:cubicBezTo>
                    <a:pt x="6753" y="1944"/>
                    <a:pt x="6680" y="1945"/>
                    <a:pt x="6607" y="1945"/>
                  </a:cubicBezTo>
                  <a:cubicBezTo>
                    <a:pt x="4265" y="1945"/>
                    <a:pt x="1971" y="1271"/>
                    <a:pt x="1" y="1"/>
                  </a:cubicBezTo>
                  <a:close/>
                </a:path>
              </a:pathLst>
            </a:custGeom>
            <a:solidFill>
              <a:srgbClr val="D173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5" name="Google Shape;5032;p109">
              <a:extLst>
                <a:ext uri="{FF2B5EF4-FFF2-40B4-BE49-F238E27FC236}">
                  <a16:creationId xmlns:a16="http://schemas.microsoft.com/office/drawing/2014/main" id="{F9C61957-5C1C-46F3-8C74-6D74DF3D2092}"/>
                </a:ext>
              </a:extLst>
            </p:cNvPr>
            <p:cNvSpPr/>
            <p:nvPr/>
          </p:nvSpPr>
          <p:spPr>
            <a:xfrm>
              <a:off x="4213450" y="583550"/>
              <a:ext cx="37525" cy="35850"/>
            </a:xfrm>
            <a:custGeom>
              <a:avLst/>
              <a:gdLst/>
              <a:ahLst/>
              <a:cxnLst/>
              <a:rect l="l" t="t" r="r" b="b"/>
              <a:pathLst>
                <a:path w="1501" h="1434" extrusionOk="0">
                  <a:moveTo>
                    <a:pt x="780" y="1"/>
                  </a:moveTo>
                  <a:cubicBezTo>
                    <a:pt x="761" y="1"/>
                    <a:pt x="742" y="2"/>
                    <a:pt x="723" y="3"/>
                  </a:cubicBezTo>
                  <a:cubicBezTo>
                    <a:pt x="318" y="20"/>
                    <a:pt x="1" y="353"/>
                    <a:pt x="4" y="758"/>
                  </a:cubicBezTo>
                  <a:cubicBezTo>
                    <a:pt x="4" y="765"/>
                    <a:pt x="5" y="770"/>
                    <a:pt x="5" y="777"/>
                  </a:cubicBezTo>
                  <a:cubicBezTo>
                    <a:pt x="35" y="1150"/>
                    <a:pt x="347" y="1434"/>
                    <a:pt x="716" y="1434"/>
                  </a:cubicBezTo>
                  <a:cubicBezTo>
                    <a:pt x="735" y="1434"/>
                    <a:pt x="754" y="1433"/>
                    <a:pt x="773" y="1432"/>
                  </a:cubicBezTo>
                  <a:cubicBezTo>
                    <a:pt x="1179" y="1418"/>
                    <a:pt x="1500" y="1084"/>
                    <a:pt x="1498" y="678"/>
                  </a:cubicBezTo>
                  <a:lnTo>
                    <a:pt x="1497" y="663"/>
                  </a:lnTo>
                  <a:cubicBezTo>
                    <a:pt x="1467" y="287"/>
                    <a:pt x="1152" y="1"/>
                    <a:pt x="78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6" name="Google Shape;5033;p109">
              <a:extLst>
                <a:ext uri="{FF2B5EF4-FFF2-40B4-BE49-F238E27FC236}">
                  <a16:creationId xmlns:a16="http://schemas.microsoft.com/office/drawing/2014/main" id="{7B09D782-5805-4C2D-9156-AE2172047984}"/>
                </a:ext>
              </a:extLst>
            </p:cNvPr>
            <p:cNvSpPr/>
            <p:nvPr/>
          </p:nvSpPr>
          <p:spPr>
            <a:xfrm>
              <a:off x="4197800" y="554450"/>
              <a:ext cx="76975" cy="20050"/>
            </a:xfrm>
            <a:custGeom>
              <a:avLst/>
              <a:gdLst/>
              <a:ahLst/>
              <a:cxnLst/>
              <a:rect l="l" t="t" r="r" b="b"/>
              <a:pathLst>
                <a:path w="3079" h="802" extrusionOk="0">
                  <a:moveTo>
                    <a:pt x="1568" y="1"/>
                  </a:moveTo>
                  <a:cubicBezTo>
                    <a:pt x="1149" y="1"/>
                    <a:pt x="739" y="130"/>
                    <a:pt x="393" y="368"/>
                  </a:cubicBezTo>
                  <a:cubicBezTo>
                    <a:pt x="136" y="555"/>
                    <a:pt x="1" y="679"/>
                    <a:pt x="86" y="776"/>
                  </a:cubicBezTo>
                  <a:cubicBezTo>
                    <a:pt x="95" y="786"/>
                    <a:pt x="110" y="791"/>
                    <a:pt x="131" y="791"/>
                  </a:cubicBezTo>
                  <a:cubicBezTo>
                    <a:pt x="300" y="791"/>
                    <a:pt x="846" y="473"/>
                    <a:pt x="1565" y="469"/>
                  </a:cubicBezTo>
                  <a:cubicBezTo>
                    <a:pt x="1570" y="469"/>
                    <a:pt x="1575" y="469"/>
                    <a:pt x="1581" y="469"/>
                  </a:cubicBezTo>
                  <a:cubicBezTo>
                    <a:pt x="2292" y="469"/>
                    <a:pt x="2816" y="801"/>
                    <a:pt x="2983" y="801"/>
                  </a:cubicBezTo>
                  <a:cubicBezTo>
                    <a:pt x="3003" y="801"/>
                    <a:pt x="3018" y="796"/>
                    <a:pt x="3028" y="786"/>
                  </a:cubicBezTo>
                  <a:cubicBezTo>
                    <a:pt x="3079" y="745"/>
                    <a:pt x="2993" y="565"/>
                    <a:pt x="2746" y="378"/>
                  </a:cubicBezTo>
                  <a:cubicBezTo>
                    <a:pt x="2410" y="133"/>
                    <a:pt x="2006" y="1"/>
                    <a:pt x="1590" y="1"/>
                  </a:cubicBezTo>
                  <a:cubicBezTo>
                    <a:pt x="1586" y="1"/>
                    <a:pt x="1583" y="1"/>
                    <a:pt x="1579" y="1"/>
                  </a:cubicBezTo>
                  <a:cubicBezTo>
                    <a:pt x="1576" y="1"/>
                    <a:pt x="1572" y="1"/>
                    <a:pt x="15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7" name="Google Shape;5034;p109">
              <a:extLst>
                <a:ext uri="{FF2B5EF4-FFF2-40B4-BE49-F238E27FC236}">
                  <a16:creationId xmlns:a16="http://schemas.microsoft.com/office/drawing/2014/main" id="{87D7A33F-5E05-4E47-A32D-46D9560D6723}"/>
                </a:ext>
              </a:extLst>
            </p:cNvPr>
            <p:cNvSpPr/>
            <p:nvPr/>
          </p:nvSpPr>
          <p:spPr>
            <a:xfrm>
              <a:off x="4020350" y="583575"/>
              <a:ext cx="37550" cy="35825"/>
            </a:xfrm>
            <a:custGeom>
              <a:avLst/>
              <a:gdLst/>
              <a:ahLst/>
              <a:cxnLst/>
              <a:rect l="l" t="t" r="r" b="b"/>
              <a:pathLst>
                <a:path w="1502" h="1433" extrusionOk="0">
                  <a:moveTo>
                    <a:pt x="779" y="0"/>
                  </a:moveTo>
                  <a:cubicBezTo>
                    <a:pt x="761" y="0"/>
                    <a:pt x="743" y="1"/>
                    <a:pt x="726" y="2"/>
                  </a:cubicBezTo>
                  <a:cubicBezTo>
                    <a:pt x="321" y="19"/>
                    <a:pt x="1" y="351"/>
                    <a:pt x="2" y="757"/>
                  </a:cubicBezTo>
                  <a:lnTo>
                    <a:pt x="3" y="770"/>
                  </a:lnTo>
                  <a:cubicBezTo>
                    <a:pt x="33" y="1147"/>
                    <a:pt x="347" y="1433"/>
                    <a:pt x="719" y="1433"/>
                  </a:cubicBezTo>
                  <a:cubicBezTo>
                    <a:pt x="738" y="1433"/>
                    <a:pt x="757" y="1432"/>
                    <a:pt x="777" y="1431"/>
                  </a:cubicBezTo>
                  <a:cubicBezTo>
                    <a:pt x="1181" y="1417"/>
                    <a:pt x="1501" y="1082"/>
                    <a:pt x="1496" y="677"/>
                  </a:cubicBezTo>
                  <a:lnTo>
                    <a:pt x="1495" y="668"/>
                  </a:lnTo>
                  <a:cubicBezTo>
                    <a:pt x="1468" y="290"/>
                    <a:pt x="1153" y="0"/>
                    <a:pt x="77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8" name="Google Shape;5035;p109">
              <a:extLst>
                <a:ext uri="{FF2B5EF4-FFF2-40B4-BE49-F238E27FC236}">
                  <a16:creationId xmlns:a16="http://schemas.microsoft.com/office/drawing/2014/main" id="{BDD1C73A-8E14-4444-858E-CF3A4FBD97C6}"/>
                </a:ext>
              </a:extLst>
            </p:cNvPr>
            <p:cNvSpPr/>
            <p:nvPr/>
          </p:nvSpPr>
          <p:spPr>
            <a:xfrm>
              <a:off x="4000150" y="558225"/>
              <a:ext cx="76850" cy="20025"/>
            </a:xfrm>
            <a:custGeom>
              <a:avLst/>
              <a:gdLst/>
              <a:ahLst/>
              <a:cxnLst/>
              <a:rect l="l" t="t" r="r" b="b"/>
              <a:pathLst>
                <a:path w="3074" h="801" extrusionOk="0">
                  <a:moveTo>
                    <a:pt x="1548" y="1"/>
                  </a:moveTo>
                  <a:cubicBezTo>
                    <a:pt x="1134" y="1"/>
                    <a:pt x="731" y="130"/>
                    <a:pt x="392" y="368"/>
                  </a:cubicBezTo>
                  <a:cubicBezTo>
                    <a:pt x="136" y="555"/>
                    <a:pt x="1" y="669"/>
                    <a:pt x="86" y="770"/>
                  </a:cubicBezTo>
                  <a:cubicBezTo>
                    <a:pt x="96" y="782"/>
                    <a:pt x="112" y="787"/>
                    <a:pt x="134" y="787"/>
                  </a:cubicBezTo>
                  <a:cubicBezTo>
                    <a:pt x="306" y="787"/>
                    <a:pt x="851" y="473"/>
                    <a:pt x="1565" y="469"/>
                  </a:cubicBezTo>
                  <a:cubicBezTo>
                    <a:pt x="1570" y="469"/>
                    <a:pt x="1575" y="469"/>
                    <a:pt x="1581" y="469"/>
                  </a:cubicBezTo>
                  <a:cubicBezTo>
                    <a:pt x="2294" y="469"/>
                    <a:pt x="2819" y="800"/>
                    <a:pt x="2985" y="800"/>
                  </a:cubicBezTo>
                  <a:cubicBezTo>
                    <a:pt x="3004" y="800"/>
                    <a:pt x="3018" y="796"/>
                    <a:pt x="3028" y="786"/>
                  </a:cubicBezTo>
                  <a:cubicBezTo>
                    <a:pt x="3073" y="740"/>
                    <a:pt x="2993" y="564"/>
                    <a:pt x="2746" y="378"/>
                  </a:cubicBezTo>
                  <a:cubicBezTo>
                    <a:pt x="2413" y="133"/>
                    <a:pt x="2009" y="1"/>
                    <a:pt x="1595" y="1"/>
                  </a:cubicBezTo>
                  <a:cubicBezTo>
                    <a:pt x="1589" y="1"/>
                    <a:pt x="1584" y="1"/>
                    <a:pt x="1579" y="1"/>
                  </a:cubicBezTo>
                  <a:cubicBezTo>
                    <a:pt x="1569" y="1"/>
                    <a:pt x="1558" y="1"/>
                    <a:pt x="154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9" name="Google Shape;5036;p109">
              <a:extLst>
                <a:ext uri="{FF2B5EF4-FFF2-40B4-BE49-F238E27FC236}">
                  <a16:creationId xmlns:a16="http://schemas.microsoft.com/office/drawing/2014/main" id="{ECF9DE2D-2E76-4275-9778-DF68E50C260E}"/>
                </a:ext>
              </a:extLst>
            </p:cNvPr>
            <p:cNvSpPr/>
            <p:nvPr/>
          </p:nvSpPr>
          <p:spPr>
            <a:xfrm>
              <a:off x="4137575" y="559475"/>
              <a:ext cx="63225" cy="168600"/>
            </a:xfrm>
            <a:custGeom>
              <a:avLst/>
              <a:gdLst/>
              <a:ahLst/>
              <a:cxnLst/>
              <a:rect l="l" t="t" r="r" b="b"/>
              <a:pathLst>
                <a:path w="2529" h="6744" extrusionOk="0">
                  <a:moveTo>
                    <a:pt x="93" y="1"/>
                  </a:moveTo>
                  <a:cubicBezTo>
                    <a:pt x="92" y="1"/>
                    <a:pt x="91" y="1"/>
                    <a:pt x="91" y="1"/>
                  </a:cubicBezTo>
                  <a:cubicBezTo>
                    <a:pt x="1" y="31"/>
                    <a:pt x="609" y="1862"/>
                    <a:pt x="1454" y="4090"/>
                  </a:cubicBezTo>
                  <a:cubicBezTo>
                    <a:pt x="1665" y="4648"/>
                    <a:pt x="1866" y="5152"/>
                    <a:pt x="2063" y="5654"/>
                  </a:cubicBezTo>
                  <a:cubicBezTo>
                    <a:pt x="2167" y="5839"/>
                    <a:pt x="2215" y="6051"/>
                    <a:pt x="2198" y="6263"/>
                  </a:cubicBezTo>
                  <a:cubicBezTo>
                    <a:pt x="2163" y="6403"/>
                    <a:pt x="1967" y="6464"/>
                    <a:pt x="1766" y="6464"/>
                  </a:cubicBezTo>
                  <a:cubicBezTo>
                    <a:pt x="1321" y="6489"/>
                    <a:pt x="882" y="6568"/>
                    <a:pt x="458" y="6700"/>
                  </a:cubicBezTo>
                  <a:cubicBezTo>
                    <a:pt x="677" y="6729"/>
                    <a:pt x="898" y="6743"/>
                    <a:pt x="1119" y="6743"/>
                  </a:cubicBezTo>
                  <a:cubicBezTo>
                    <a:pt x="1340" y="6743"/>
                    <a:pt x="1561" y="6729"/>
                    <a:pt x="1780" y="6700"/>
                  </a:cubicBezTo>
                  <a:cubicBezTo>
                    <a:pt x="1898" y="6699"/>
                    <a:pt x="2015" y="6682"/>
                    <a:pt x="2128" y="6650"/>
                  </a:cubicBezTo>
                  <a:cubicBezTo>
                    <a:pt x="2283" y="6611"/>
                    <a:pt x="2410" y="6501"/>
                    <a:pt x="2471" y="6353"/>
                  </a:cubicBezTo>
                  <a:cubicBezTo>
                    <a:pt x="2529" y="6079"/>
                    <a:pt x="2490" y="5793"/>
                    <a:pt x="2360" y="5544"/>
                  </a:cubicBezTo>
                  <a:cubicBezTo>
                    <a:pt x="2178" y="5046"/>
                    <a:pt x="1982" y="4522"/>
                    <a:pt x="1780" y="3970"/>
                  </a:cubicBezTo>
                  <a:cubicBezTo>
                    <a:pt x="943" y="1765"/>
                    <a:pt x="194" y="1"/>
                    <a:pt x="9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0" name="Google Shape;5037;p109">
              <a:extLst>
                <a:ext uri="{FF2B5EF4-FFF2-40B4-BE49-F238E27FC236}">
                  <a16:creationId xmlns:a16="http://schemas.microsoft.com/office/drawing/2014/main" id="{3C916198-CB41-43FA-ADA5-D0A6CF2597A0}"/>
                </a:ext>
              </a:extLst>
            </p:cNvPr>
            <p:cNvSpPr/>
            <p:nvPr/>
          </p:nvSpPr>
          <p:spPr>
            <a:xfrm>
              <a:off x="4086150" y="740925"/>
              <a:ext cx="67925" cy="58375"/>
            </a:xfrm>
            <a:custGeom>
              <a:avLst/>
              <a:gdLst/>
              <a:ahLst/>
              <a:cxnLst/>
              <a:rect l="l" t="t" r="r" b="b"/>
              <a:pathLst>
                <a:path w="2717" h="2335" extrusionOk="0">
                  <a:moveTo>
                    <a:pt x="140" y="0"/>
                  </a:moveTo>
                  <a:cubicBezTo>
                    <a:pt x="80" y="0"/>
                    <a:pt x="0" y="215"/>
                    <a:pt x="1" y="574"/>
                  </a:cubicBezTo>
                  <a:cubicBezTo>
                    <a:pt x="58" y="1070"/>
                    <a:pt x="309" y="1521"/>
                    <a:pt x="700" y="1831"/>
                  </a:cubicBezTo>
                  <a:cubicBezTo>
                    <a:pt x="1091" y="2157"/>
                    <a:pt x="1585" y="2335"/>
                    <a:pt x="2094" y="2335"/>
                  </a:cubicBezTo>
                  <a:cubicBezTo>
                    <a:pt x="2097" y="2335"/>
                    <a:pt x="2100" y="2335"/>
                    <a:pt x="2103" y="2335"/>
                  </a:cubicBezTo>
                  <a:cubicBezTo>
                    <a:pt x="2500" y="2325"/>
                    <a:pt x="2717" y="2303"/>
                    <a:pt x="2707" y="2158"/>
                  </a:cubicBezTo>
                  <a:cubicBezTo>
                    <a:pt x="2697" y="2012"/>
                    <a:pt x="1771" y="2153"/>
                    <a:pt x="1022" y="1510"/>
                  </a:cubicBezTo>
                  <a:cubicBezTo>
                    <a:pt x="272" y="866"/>
                    <a:pt x="272" y="0"/>
                    <a:pt x="142" y="0"/>
                  </a:cubicBezTo>
                  <a:cubicBezTo>
                    <a:pt x="142" y="0"/>
                    <a:pt x="141" y="0"/>
                    <a:pt x="14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1" name="Google Shape;5038;p109">
              <a:extLst>
                <a:ext uri="{FF2B5EF4-FFF2-40B4-BE49-F238E27FC236}">
                  <a16:creationId xmlns:a16="http://schemas.microsoft.com/office/drawing/2014/main" id="{9D72E93F-594D-47E2-8DEE-CE7894862F3F}"/>
                </a:ext>
              </a:extLst>
            </p:cNvPr>
            <p:cNvSpPr/>
            <p:nvPr/>
          </p:nvSpPr>
          <p:spPr>
            <a:xfrm>
              <a:off x="3988200" y="484200"/>
              <a:ext cx="93675" cy="26800"/>
            </a:xfrm>
            <a:custGeom>
              <a:avLst/>
              <a:gdLst/>
              <a:ahLst/>
              <a:cxnLst/>
              <a:rect l="l" t="t" r="r" b="b"/>
              <a:pathLst>
                <a:path w="3747" h="1072" extrusionOk="0">
                  <a:moveTo>
                    <a:pt x="2147" y="0"/>
                  </a:moveTo>
                  <a:cubicBezTo>
                    <a:pt x="1551" y="0"/>
                    <a:pt x="958" y="168"/>
                    <a:pt x="443" y="497"/>
                  </a:cubicBezTo>
                  <a:cubicBezTo>
                    <a:pt x="131" y="698"/>
                    <a:pt x="1" y="905"/>
                    <a:pt x="56" y="1000"/>
                  </a:cubicBezTo>
                  <a:cubicBezTo>
                    <a:pt x="89" y="1051"/>
                    <a:pt x="165" y="1071"/>
                    <a:pt x="276" y="1071"/>
                  </a:cubicBezTo>
                  <a:cubicBezTo>
                    <a:pt x="591" y="1071"/>
                    <a:pt x="1188" y="909"/>
                    <a:pt x="1886" y="824"/>
                  </a:cubicBezTo>
                  <a:cubicBezTo>
                    <a:pt x="2832" y="709"/>
                    <a:pt x="3637" y="814"/>
                    <a:pt x="3717" y="593"/>
                  </a:cubicBezTo>
                  <a:cubicBezTo>
                    <a:pt x="3747" y="492"/>
                    <a:pt x="3577" y="316"/>
                    <a:pt x="3229" y="190"/>
                  </a:cubicBezTo>
                  <a:cubicBezTo>
                    <a:pt x="2878" y="63"/>
                    <a:pt x="2512" y="0"/>
                    <a:pt x="21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2" name="Google Shape;5039;p109">
              <a:extLst>
                <a:ext uri="{FF2B5EF4-FFF2-40B4-BE49-F238E27FC236}">
                  <a16:creationId xmlns:a16="http://schemas.microsoft.com/office/drawing/2014/main" id="{EF260D6E-3E4D-42BB-A9E7-8AB3A85BD302}"/>
                </a:ext>
              </a:extLst>
            </p:cNvPr>
            <p:cNvSpPr/>
            <p:nvPr/>
          </p:nvSpPr>
          <p:spPr>
            <a:xfrm>
              <a:off x="4196675" y="495475"/>
              <a:ext cx="71050" cy="22475"/>
            </a:xfrm>
            <a:custGeom>
              <a:avLst/>
              <a:gdLst/>
              <a:ahLst/>
              <a:cxnLst/>
              <a:rect l="l" t="t" r="r" b="b"/>
              <a:pathLst>
                <a:path w="2842" h="899" extrusionOk="0">
                  <a:moveTo>
                    <a:pt x="1381" y="0"/>
                  </a:moveTo>
                  <a:cubicBezTo>
                    <a:pt x="1019" y="0"/>
                    <a:pt x="657" y="99"/>
                    <a:pt x="337" y="298"/>
                  </a:cubicBezTo>
                  <a:cubicBezTo>
                    <a:pt x="91" y="474"/>
                    <a:pt x="0" y="655"/>
                    <a:pt x="56" y="750"/>
                  </a:cubicBezTo>
                  <a:cubicBezTo>
                    <a:pt x="112" y="833"/>
                    <a:pt x="251" y="856"/>
                    <a:pt x="444" y="856"/>
                  </a:cubicBezTo>
                  <a:cubicBezTo>
                    <a:pt x="697" y="856"/>
                    <a:pt x="1042" y="816"/>
                    <a:pt x="1419" y="816"/>
                  </a:cubicBezTo>
                  <a:cubicBezTo>
                    <a:pt x="1861" y="816"/>
                    <a:pt x="2256" y="898"/>
                    <a:pt x="2513" y="898"/>
                  </a:cubicBezTo>
                  <a:cubicBezTo>
                    <a:pt x="2641" y="898"/>
                    <a:pt x="2734" y="878"/>
                    <a:pt x="2781" y="816"/>
                  </a:cubicBezTo>
                  <a:cubicBezTo>
                    <a:pt x="2841" y="730"/>
                    <a:pt x="2766" y="539"/>
                    <a:pt x="2530" y="368"/>
                  </a:cubicBezTo>
                  <a:cubicBezTo>
                    <a:pt x="2187" y="123"/>
                    <a:pt x="1784" y="0"/>
                    <a:pt x="13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3" name="Google Shape;5040;p109">
              <a:extLst>
                <a:ext uri="{FF2B5EF4-FFF2-40B4-BE49-F238E27FC236}">
                  <a16:creationId xmlns:a16="http://schemas.microsoft.com/office/drawing/2014/main" id="{7C7A9940-3E2C-41B0-B1C2-AA35419050C4}"/>
                </a:ext>
              </a:extLst>
            </p:cNvPr>
            <p:cNvSpPr/>
            <p:nvPr/>
          </p:nvSpPr>
          <p:spPr>
            <a:xfrm>
              <a:off x="3789275" y="325600"/>
              <a:ext cx="171150" cy="374400"/>
            </a:xfrm>
            <a:custGeom>
              <a:avLst/>
              <a:gdLst/>
              <a:ahLst/>
              <a:cxnLst/>
              <a:rect l="l" t="t" r="r" b="b"/>
              <a:pathLst>
                <a:path w="6846" h="14976" extrusionOk="0">
                  <a:moveTo>
                    <a:pt x="3311" y="1"/>
                  </a:moveTo>
                  <a:cubicBezTo>
                    <a:pt x="2620" y="1"/>
                    <a:pt x="1917" y="446"/>
                    <a:pt x="1313" y="876"/>
                  </a:cubicBezTo>
                  <a:cubicBezTo>
                    <a:pt x="485" y="1480"/>
                    <a:pt x="0" y="2446"/>
                    <a:pt x="11" y="3471"/>
                  </a:cubicBezTo>
                  <a:cubicBezTo>
                    <a:pt x="0" y="7229"/>
                    <a:pt x="986" y="10428"/>
                    <a:pt x="1268" y="14033"/>
                  </a:cubicBezTo>
                  <a:cubicBezTo>
                    <a:pt x="1262" y="14274"/>
                    <a:pt x="1327" y="14512"/>
                    <a:pt x="1454" y="14718"/>
                  </a:cubicBezTo>
                  <a:cubicBezTo>
                    <a:pt x="1593" y="14901"/>
                    <a:pt x="1790" y="14976"/>
                    <a:pt x="2007" y="14976"/>
                  </a:cubicBezTo>
                  <a:cubicBezTo>
                    <a:pt x="2373" y="14976"/>
                    <a:pt x="2794" y="14762"/>
                    <a:pt x="3078" y="14497"/>
                  </a:cubicBezTo>
                  <a:cubicBezTo>
                    <a:pt x="4186" y="13490"/>
                    <a:pt x="4698" y="11981"/>
                    <a:pt x="4919" y="10472"/>
                  </a:cubicBezTo>
                  <a:cubicBezTo>
                    <a:pt x="5141" y="8964"/>
                    <a:pt x="5101" y="7455"/>
                    <a:pt x="5306" y="5946"/>
                  </a:cubicBezTo>
                  <a:lnTo>
                    <a:pt x="5306" y="5840"/>
                  </a:lnTo>
                  <a:cubicBezTo>
                    <a:pt x="5449" y="4791"/>
                    <a:pt x="5989" y="3836"/>
                    <a:pt x="6816" y="3174"/>
                  </a:cubicBezTo>
                  <a:lnTo>
                    <a:pt x="6846" y="3174"/>
                  </a:lnTo>
                  <a:lnTo>
                    <a:pt x="6635" y="2893"/>
                  </a:lnTo>
                  <a:cubicBezTo>
                    <a:pt x="5955" y="2198"/>
                    <a:pt x="4824" y="560"/>
                    <a:pt x="3944" y="142"/>
                  </a:cubicBezTo>
                  <a:cubicBezTo>
                    <a:pt x="3737" y="43"/>
                    <a:pt x="3525" y="1"/>
                    <a:pt x="331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4" name="Google Shape;5041;p109">
              <a:extLst>
                <a:ext uri="{FF2B5EF4-FFF2-40B4-BE49-F238E27FC236}">
                  <a16:creationId xmlns:a16="http://schemas.microsoft.com/office/drawing/2014/main" id="{46EF08C0-D4AF-4643-AD03-D9F0D640B523}"/>
                </a:ext>
              </a:extLst>
            </p:cNvPr>
            <p:cNvSpPr/>
            <p:nvPr/>
          </p:nvSpPr>
          <p:spPr>
            <a:xfrm>
              <a:off x="3774100" y="603475"/>
              <a:ext cx="93925" cy="136725"/>
            </a:xfrm>
            <a:custGeom>
              <a:avLst/>
              <a:gdLst/>
              <a:ahLst/>
              <a:cxnLst/>
              <a:rect l="l" t="t" r="r" b="b"/>
              <a:pathLst>
                <a:path w="3757" h="5469" extrusionOk="0">
                  <a:moveTo>
                    <a:pt x="2398" y="1"/>
                  </a:moveTo>
                  <a:cubicBezTo>
                    <a:pt x="1357" y="1"/>
                    <a:pt x="0" y="433"/>
                    <a:pt x="69" y="2682"/>
                  </a:cubicBezTo>
                  <a:cubicBezTo>
                    <a:pt x="142" y="5022"/>
                    <a:pt x="1694" y="5468"/>
                    <a:pt x="2761" y="5468"/>
                  </a:cubicBezTo>
                  <a:cubicBezTo>
                    <a:pt x="3327" y="5468"/>
                    <a:pt x="3757" y="5343"/>
                    <a:pt x="3757" y="5308"/>
                  </a:cubicBezTo>
                  <a:cubicBezTo>
                    <a:pt x="3757" y="5208"/>
                    <a:pt x="3555" y="168"/>
                    <a:pt x="3555" y="168"/>
                  </a:cubicBezTo>
                  <a:cubicBezTo>
                    <a:pt x="3522" y="152"/>
                    <a:pt x="3015" y="1"/>
                    <a:pt x="2398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5" name="Google Shape;5042;p109">
              <a:extLst>
                <a:ext uri="{FF2B5EF4-FFF2-40B4-BE49-F238E27FC236}">
                  <a16:creationId xmlns:a16="http://schemas.microsoft.com/office/drawing/2014/main" id="{FD2709F0-5910-4C32-8150-1AAC83D0718F}"/>
                </a:ext>
              </a:extLst>
            </p:cNvPr>
            <p:cNvSpPr/>
            <p:nvPr/>
          </p:nvSpPr>
          <p:spPr>
            <a:xfrm>
              <a:off x="3798100" y="632550"/>
              <a:ext cx="41875" cy="77975"/>
            </a:xfrm>
            <a:custGeom>
              <a:avLst/>
              <a:gdLst/>
              <a:ahLst/>
              <a:cxnLst/>
              <a:rect l="l" t="t" r="r" b="b"/>
              <a:pathLst>
                <a:path w="1675" h="3119" extrusionOk="0">
                  <a:moveTo>
                    <a:pt x="907" y="1"/>
                  </a:moveTo>
                  <a:cubicBezTo>
                    <a:pt x="884" y="1"/>
                    <a:pt x="861" y="2"/>
                    <a:pt x="839" y="5"/>
                  </a:cubicBezTo>
                  <a:cubicBezTo>
                    <a:pt x="543" y="77"/>
                    <a:pt x="304" y="295"/>
                    <a:pt x="205" y="583"/>
                  </a:cubicBezTo>
                  <a:cubicBezTo>
                    <a:pt x="63" y="899"/>
                    <a:pt x="1" y="1245"/>
                    <a:pt x="24" y="1589"/>
                  </a:cubicBezTo>
                  <a:cubicBezTo>
                    <a:pt x="70" y="2314"/>
                    <a:pt x="462" y="2972"/>
                    <a:pt x="980" y="3098"/>
                  </a:cubicBezTo>
                  <a:cubicBezTo>
                    <a:pt x="1034" y="3112"/>
                    <a:pt x="1090" y="3118"/>
                    <a:pt x="1144" y="3118"/>
                  </a:cubicBezTo>
                  <a:cubicBezTo>
                    <a:pt x="1289" y="3118"/>
                    <a:pt x="1431" y="3072"/>
                    <a:pt x="1548" y="2982"/>
                  </a:cubicBezTo>
                  <a:cubicBezTo>
                    <a:pt x="1659" y="2908"/>
                    <a:pt x="1675" y="2827"/>
                    <a:pt x="1659" y="2822"/>
                  </a:cubicBezTo>
                  <a:lnTo>
                    <a:pt x="1659" y="2822"/>
                  </a:lnTo>
                  <a:cubicBezTo>
                    <a:pt x="1608" y="2858"/>
                    <a:pt x="1554" y="2890"/>
                    <a:pt x="1498" y="2918"/>
                  </a:cubicBezTo>
                  <a:cubicBezTo>
                    <a:pt x="1414" y="2956"/>
                    <a:pt x="1324" y="2976"/>
                    <a:pt x="1233" y="2976"/>
                  </a:cubicBezTo>
                  <a:cubicBezTo>
                    <a:pt x="1165" y="2976"/>
                    <a:pt x="1096" y="2965"/>
                    <a:pt x="1030" y="2942"/>
                  </a:cubicBezTo>
                  <a:cubicBezTo>
                    <a:pt x="551" y="2660"/>
                    <a:pt x="261" y="2141"/>
                    <a:pt x="271" y="1585"/>
                  </a:cubicBezTo>
                  <a:cubicBezTo>
                    <a:pt x="252" y="1277"/>
                    <a:pt x="302" y="970"/>
                    <a:pt x="417" y="684"/>
                  </a:cubicBezTo>
                  <a:cubicBezTo>
                    <a:pt x="476" y="452"/>
                    <a:pt x="644" y="264"/>
                    <a:pt x="869" y="181"/>
                  </a:cubicBezTo>
                  <a:cubicBezTo>
                    <a:pt x="899" y="172"/>
                    <a:pt x="930" y="168"/>
                    <a:pt x="960" y="168"/>
                  </a:cubicBezTo>
                  <a:cubicBezTo>
                    <a:pt x="1077" y="168"/>
                    <a:pt x="1188" y="231"/>
                    <a:pt x="1247" y="338"/>
                  </a:cubicBezTo>
                  <a:cubicBezTo>
                    <a:pt x="1297" y="438"/>
                    <a:pt x="1277" y="508"/>
                    <a:pt x="1297" y="513"/>
                  </a:cubicBezTo>
                  <a:cubicBezTo>
                    <a:pt x="1298" y="513"/>
                    <a:pt x="1298" y="513"/>
                    <a:pt x="1299" y="513"/>
                  </a:cubicBezTo>
                  <a:cubicBezTo>
                    <a:pt x="1320" y="513"/>
                    <a:pt x="1366" y="449"/>
                    <a:pt x="1337" y="306"/>
                  </a:cubicBezTo>
                  <a:cubicBezTo>
                    <a:pt x="1314" y="218"/>
                    <a:pt x="1260" y="140"/>
                    <a:pt x="1186" y="85"/>
                  </a:cubicBezTo>
                  <a:cubicBezTo>
                    <a:pt x="1103" y="30"/>
                    <a:pt x="1005" y="1"/>
                    <a:pt x="907" y="1"/>
                  </a:cubicBezTo>
                  <a:close/>
                </a:path>
              </a:pathLst>
            </a:custGeom>
            <a:solidFill>
              <a:srgbClr val="D173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6" name="Google Shape;5043;p109">
              <a:extLst>
                <a:ext uri="{FF2B5EF4-FFF2-40B4-BE49-F238E27FC236}">
                  <a16:creationId xmlns:a16="http://schemas.microsoft.com/office/drawing/2014/main" id="{EA9217EF-1BA6-4DAF-8F5A-A4C21873F6E4}"/>
                </a:ext>
              </a:extLst>
            </p:cNvPr>
            <p:cNvSpPr/>
            <p:nvPr/>
          </p:nvSpPr>
          <p:spPr>
            <a:xfrm>
              <a:off x="3862975" y="238100"/>
              <a:ext cx="540125" cy="244725"/>
            </a:xfrm>
            <a:custGeom>
              <a:avLst/>
              <a:gdLst/>
              <a:ahLst/>
              <a:cxnLst/>
              <a:rect l="l" t="t" r="r" b="b"/>
              <a:pathLst>
                <a:path w="21605" h="9789" extrusionOk="0">
                  <a:moveTo>
                    <a:pt x="5441" y="1"/>
                  </a:moveTo>
                  <a:cubicBezTo>
                    <a:pt x="5000" y="1"/>
                    <a:pt x="4576" y="52"/>
                    <a:pt x="4179" y="171"/>
                  </a:cubicBezTo>
                  <a:cubicBezTo>
                    <a:pt x="2414" y="705"/>
                    <a:pt x="0" y="2761"/>
                    <a:pt x="880" y="4195"/>
                  </a:cubicBezTo>
                  <a:lnTo>
                    <a:pt x="860" y="4256"/>
                  </a:lnTo>
                  <a:cubicBezTo>
                    <a:pt x="729" y="4919"/>
                    <a:pt x="705" y="5598"/>
                    <a:pt x="790" y="6269"/>
                  </a:cubicBezTo>
                  <a:cubicBezTo>
                    <a:pt x="890" y="6953"/>
                    <a:pt x="1310" y="7550"/>
                    <a:pt x="1921" y="7877"/>
                  </a:cubicBezTo>
                  <a:cubicBezTo>
                    <a:pt x="1984" y="7907"/>
                    <a:pt x="2048" y="7920"/>
                    <a:pt x="2114" y="7920"/>
                  </a:cubicBezTo>
                  <a:cubicBezTo>
                    <a:pt x="2718" y="7920"/>
                    <a:pt x="3461" y="6776"/>
                    <a:pt x="4482" y="6413"/>
                  </a:cubicBezTo>
                  <a:cubicBezTo>
                    <a:pt x="4797" y="6298"/>
                    <a:pt x="5155" y="6250"/>
                    <a:pt x="5538" y="6250"/>
                  </a:cubicBezTo>
                  <a:cubicBezTo>
                    <a:pt x="7021" y="6250"/>
                    <a:pt x="8883" y="6976"/>
                    <a:pt x="10114" y="7419"/>
                  </a:cubicBezTo>
                  <a:cubicBezTo>
                    <a:pt x="11663" y="7977"/>
                    <a:pt x="13097" y="8788"/>
                    <a:pt x="14641" y="9306"/>
                  </a:cubicBezTo>
                  <a:cubicBezTo>
                    <a:pt x="15505" y="9595"/>
                    <a:pt x="16425" y="9789"/>
                    <a:pt x="17332" y="9789"/>
                  </a:cubicBezTo>
                  <a:cubicBezTo>
                    <a:pt x="18047" y="9789"/>
                    <a:pt x="18754" y="9669"/>
                    <a:pt x="19419" y="9381"/>
                  </a:cubicBezTo>
                  <a:cubicBezTo>
                    <a:pt x="20038" y="9176"/>
                    <a:pt x="20503" y="8660"/>
                    <a:pt x="20642" y="8023"/>
                  </a:cubicBezTo>
                  <a:cubicBezTo>
                    <a:pt x="20678" y="7669"/>
                    <a:pt x="20450" y="7314"/>
                    <a:pt x="20154" y="7137"/>
                  </a:cubicBezTo>
                  <a:lnTo>
                    <a:pt x="20154" y="7137"/>
                  </a:lnTo>
                  <a:cubicBezTo>
                    <a:pt x="20461" y="7071"/>
                    <a:pt x="20748" y="6923"/>
                    <a:pt x="20984" y="6702"/>
                  </a:cubicBezTo>
                  <a:cubicBezTo>
                    <a:pt x="21403" y="6310"/>
                    <a:pt x="21604" y="5737"/>
                    <a:pt x="21522" y="5169"/>
                  </a:cubicBezTo>
                  <a:cubicBezTo>
                    <a:pt x="21440" y="4601"/>
                    <a:pt x="21084" y="4109"/>
                    <a:pt x="20570" y="3852"/>
                  </a:cubicBezTo>
                  <a:cubicBezTo>
                    <a:pt x="20323" y="3727"/>
                    <a:pt x="20054" y="3665"/>
                    <a:pt x="19784" y="3665"/>
                  </a:cubicBezTo>
                  <a:cubicBezTo>
                    <a:pt x="19647" y="3665"/>
                    <a:pt x="19509" y="3681"/>
                    <a:pt x="19374" y="3714"/>
                  </a:cubicBezTo>
                  <a:lnTo>
                    <a:pt x="19374" y="3714"/>
                  </a:lnTo>
                  <a:cubicBezTo>
                    <a:pt x="19869" y="3380"/>
                    <a:pt x="20089" y="2630"/>
                    <a:pt x="19852" y="2052"/>
                  </a:cubicBezTo>
                  <a:cubicBezTo>
                    <a:pt x="19494" y="1336"/>
                    <a:pt x="18770" y="878"/>
                    <a:pt x="17970" y="860"/>
                  </a:cubicBezTo>
                  <a:cubicBezTo>
                    <a:pt x="17954" y="860"/>
                    <a:pt x="17938" y="860"/>
                    <a:pt x="17921" y="860"/>
                  </a:cubicBezTo>
                  <a:cubicBezTo>
                    <a:pt x="17152" y="860"/>
                    <a:pt x="16390" y="1013"/>
                    <a:pt x="15681" y="1314"/>
                  </a:cubicBezTo>
                  <a:cubicBezTo>
                    <a:pt x="14958" y="1614"/>
                    <a:pt x="14193" y="1809"/>
                    <a:pt x="13414" y="1892"/>
                  </a:cubicBezTo>
                  <a:cubicBezTo>
                    <a:pt x="13365" y="1894"/>
                    <a:pt x="13316" y="1895"/>
                    <a:pt x="13267" y="1895"/>
                  </a:cubicBezTo>
                  <a:cubicBezTo>
                    <a:pt x="12150" y="1895"/>
                    <a:pt x="11094" y="1409"/>
                    <a:pt x="10029" y="1057"/>
                  </a:cubicBezTo>
                  <a:cubicBezTo>
                    <a:pt x="8668" y="605"/>
                    <a:pt x="6961" y="1"/>
                    <a:pt x="544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7" name="Google Shape;5044;p109">
              <a:extLst>
                <a:ext uri="{FF2B5EF4-FFF2-40B4-BE49-F238E27FC236}">
                  <a16:creationId xmlns:a16="http://schemas.microsoft.com/office/drawing/2014/main" id="{043049EE-3A5D-4D77-A935-33377D55580E}"/>
                </a:ext>
              </a:extLst>
            </p:cNvPr>
            <p:cNvSpPr/>
            <p:nvPr/>
          </p:nvSpPr>
          <p:spPr>
            <a:xfrm>
              <a:off x="3903400" y="262225"/>
              <a:ext cx="444175" cy="132775"/>
            </a:xfrm>
            <a:custGeom>
              <a:avLst/>
              <a:gdLst/>
              <a:ahLst/>
              <a:cxnLst/>
              <a:rect l="l" t="t" r="r" b="b"/>
              <a:pathLst>
                <a:path w="17767" h="5311" extrusionOk="0">
                  <a:moveTo>
                    <a:pt x="3791" y="0"/>
                  </a:moveTo>
                  <a:cubicBezTo>
                    <a:pt x="2703" y="0"/>
                    <a:pt x="1650" y="432"/>
                    <a:pt x="872" y="1214"/>
                  </a:cubicBezTo>
                  <a:cubicBezTo>
                    <a:pt x="295" y="1841"/>
                    <a:pt x="1" y="2677"/>
                    <a:pt x="58" y="3527"/>
                  </a:cubicBezTo>
                  <a:cubicBezTo>
                    <a:pt x="78" y="3753"/>
                    <a:pt x="130" y="3975"/>
                    <a:pt x="213" y="4185"/>
                  </a:cubicBezTo>
                  <a:cubicBezTo>
                    <a:pt x="277" y="4322"/>
                    <a:pt x="316" y="4392"/>
                    <a:pt x="328" y="4392"/>
                  </a:cubicBezTo>
                  <a:cubicBezTo>
                    <a:pt x="328" y="4392"/>
                    <a:pt x="329" y="4392"/>
                    <a:pt x="329" y="4392"/>
                  </a:cubicBezTo>
                  <a:cubicBezTo>
                    <a:pt x="261" y="4106"/>
                    <a:pt x="217" y="3815"/>
                    <a:pt x="193" y="3522"/>
                  </a:cubicBezTo>
                  <a:cubicBezTo>
                    <a:pt x="194" y="2726"/>
                    <a:pt x="502" y="1960"/>
                    <a:pt x="1054" y="1385"/>
                  </a:cubicBezTo>
                  <a:cubicBezTo>
                    <a:pt x="1788" y="690"/>
                    <a:pt x="2756" y="311"/>
                    <a:pt x="3754" y="311"/>
                  </a:cubicBezTo>
                  <a:cubicBezTo>
                    <a:pt x="3933" y="311"/>
                    <a:pt x="4113" y="323"/>
                    <a:pt x="4293" y="348"/>
                  </a:cubicBezTo>
                  <a:cubicBezTo>
                    <a:pt x="5726" y="576"/>
                    <a:pt x="7058" y="1229"/>
                    <a:pt x="8115" y="2224"/>
                  </a:cubicBezTo>
                  <a:cubicBezTo>
                    <a:pt x="9292" y="3230"/>
                    <a:pt x="10368" y="4352"/>
                    <a:pt x="11671" y="4920"/>
                  </a:cubicBezTo>
                  <a:cubicBezTo>
                    <a:pt x="12288" y="5184"/>
                    <a:pt x="12937" y="5311"/>
                    <a:pt x="13578" y="5311"/>
                  </a:cubicBezTo>
                  <a:cubicBezTo>
                    <a:pt x="14987" y="5311"/>
                    <a:pt x="16365" y="4698"/>
                    <a:pt x="17309" y="3567"/>
                  </a:cubicBezTo>
                  <a:cubicBezTo>
                    <a:pt x="17452" y="3396"/>
                    <a:pt x="17576" y="3210"/>
                    <a:pt x="17681" y="3014"/>
                  </a:cubicBezTo>
                  <a:cubicBezTo>
                    <a:pt x="17736" y="2878"/>
                    <a:pt x="17766" y="2802"/>
                    <a:pt x="17756" y="2798"/>
                  </a:cubicBezTo>
                  <a:lnTo>
                    <a:pt x="17756" y="2798"/>
                  </a:lnTo>
                  <a:cubicBezTo>
                    <a:pt x="17726" y="2798"/>
                    <a:pt x="17576" y="3059"/>
                    <a:pt x="17188" y="3477"/>
                  </a:cubicBezTo>
                  <a:cubicBezTo>
                    <a:pt x="16640" y="4060"/>
                    <a:pt x="15959" y="4500"/>
                    <a:pt x="15202" y="4759"/>
                  </a:cubicBezTo>
                  <a:cubicBezTo>
                    <a:pt x="14703" y="4938"/>
                    <a:pt x="14182" y="5027"/>
                    <a:pt x="13662" y="5027"/>
                  </a:cubicBezTo>
                  <a:cubicBezTo>
                    <a:pt x="13021" y="5027"/>
                    <a:pt x="12382" y="4892"/>
                    <a:pt x="11788" y="4623"/>
                  </a:cubicBezTo>
                  <a:cubicBezTo>
                    <a:pt x="10569" y="4075"/>
                    <a:pt x="9528" y="2969"/>
                    <a:pt x="8316" y="1963"/>
                  </a:cubicBezTo>
                  <a:cubicBezTo>
                    <a:pt x="7204" y="921"/>
                    <a:pt x="5800" y="247"/>
                    <a:pt x="4293" y="31"/>
                  </a:cubicBezTo>
                  <a:cubicBezTo>
                    <a:pt x="4126" y="10"/>
                    <a:pt x="3958" y="0"/>
                    <a:pt x="379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8" name="Google Shape;5045;p109">
              <a:extLst>
                <a:ext uri="{FF2B5EF4-FFF2-40B4-BE49-F238E27FC236}">
                  <a16:creationId xmlns:a16="http://schemas.microsoft.com/office/drawing/2014/main" id="{EED9A6F4-34F9-4E54-8189-3A2A3E7944F2}"/>
                </a:ext>
              </a:extLst>
            </p:cNvPr>
            <p:cNvSpPr/>
            <p:nvPr/>
          </p:nvSpPr>
          <p:spPr>
            <a:xfrm>
              <a:off x="3810225" y="370850"/>
              <a:ext cx="95400" cy="232900"/>
            </a:xfrm>
            <a:custGeom>
              <a:avLst/>
              <a:gdLst/>
              <a:ahLst/>
              <a:cxnLst/>
              <a:rect l="l" t="t" r="r" b="b"/>
              <a:pathLst>
                <a:path w="3816" h="9316" extrusionOk="0">
                  <a:moveTo>
                    <a:pt x="2828" y="1"/>
                  </a:moveTo>
                  <a:cubicBezTo>
                    <a:pt x="2573" y="1"/>
                    <a:pt x="2318" y="45"/>
                    <a:pt x="2075" y="133"/>
                  </a:cubicBezTo>
                  <a:cubicBezTo>
                    <a:pt x="1448" y="354"/>
                    <a:pt x="915" y="783"/>
                    <a:pt x="566" y="1350"/>
                  </a:cubicBezTo>
                  <a:cubicBezTo>
                    <a:pt x="165" y="2059"/>
                    <a:pt x="1" y="2878"/>
                    <a:pt x="98" y="3689"/>
                  </a:cubicBezTo>
                  <a:cubicBezTo>
                    <a:pt x="192" y="4475"/>
                    <a:pt x="425" y="5237"/>
                    <a:pt x="788" y="5942"/>
                  </a:cubicBezTo>
                  <a:cubicBezTo>
                    <a:pt x="1074" y="6489"/>
                    <a:pt x="1287" y="7073"/>
                    <a:pt x="1416" y="7676"/>
                  </a:cubicBezTo>
                  <a:cubicBezTo>
                    <a:pt x="1515" y="8233"/>
                    <a:pt x="1438" y="8806"/>
                    <a:pt x="1194" y="9316"/>
                  </a:cubicBezTo>
                  <a:cubicBezTo>
                    <a:pt x="1194" y="9316"/>
                    <a:pt x="1350" y="9216"/>
                    <a:pt x="1487" y="8935"/>
                  </a:cubicBezTo>
                  <a:cubicBezTo>
                    <a:pt x="1662" y="8526"/>
                    <a:pt x="1725" y="8078"/>
                    <a:pt x="1667" y="7636"/>
                  </a:cubicBezTo>
                  <a:cubicBezTo>
                    <a:pt x="1587" y="6485"/>
                    <a:pt x="565" y="5247"/>
                    <a:pt x="435" y="3653"/>
                  </a:cubicBezTo>
                  <a:cubicBezTo>
                    <a:pt x="344" y="2916"/>
                    <a:pt x="483" y="2170"/>
                    <a:pt x="832" y="1515"/>
                  </a:cubicBezTo>
                  <a:cubicBezTo>
                    <a:pt x="1138" y="999"/>
                    <a:pt x="1605" y="595"/>
                    <a:pt x="2160" y="369"/>
                  </a:cubicBezTo>
                  <a:cubicBezTo>
                    <a:pt x="2450" y="247"/>
                    <a:pt x="2759" y="185"/>
                    <a:pt x="3070" y="185"/>
                  </a:cubicBezTo>
                  <a:cubicBezTo>
                    <a:pt x="3166" y="185"/>
                    <a:pt x="3262" y="191"/>
                    <a:pt x="3358" y="203"/>
                  </a:cubicBezTo>
                  <a:cubicBezTo>
                    <a:pt x="3594" y="245"/>
                    <a:pt x="3741" y="296"/>
                    <a:pt x="3794" y="296"/>
                  </a:cubicBezTo>
                  <a:cubicBezTo>
                    <a:pt x="3806" y="296"/>
                    <a:pt x="3813" y="294"/>
                    <a:pt x="3816" y="288"/>
                  </a:cubicBezTo>
                  <a:cubicBezTo>
                    <a:pt x="3696" y="178"/>
                    <a:pt x="3548" y="104"/>
                    <a:pt x="3388" y="73"/>
                  </a:cubicBezTo>
                  <a:cubicBezTo>
                    <a:pt x="3204" y="24"/>
                    <a:pt x="3016" y="1"/>
                    <a:pt x="282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9" name="Google Shape;5046;p109">
              <a:extLst>
                <a:ext uri="{FF2B5EF4-FFF2-40B4-BE49-F238E27FC236}">
                  <a16:creationId xmlns:a16="http://schemas.microsoft.com/office/drawing/2014/main" id="{F318910A-084C-4991-9DDF-C6D3D3F802F6}"/>
                </a:ext>
              </a:extLst>
            </p:cNvPr>
            <p:cNvSpPr/>
            <p:nvPr/>
          </p:nvSpPr>
          <p:spPr>
            <a:xfrm>
              <a:off x="3962650" y="3618200"/>
              <a:ext cx="675400" cy="1620025"/>
            </a:xfrm>
            <a:custGeom>
              <a:avLst/>
              <a:gdLst/>
              <a:ahLst/>
              <a:cxnLst/>
              <a:rect l="l" t="t" r="r" b="b"/>
              <a:pathLst>
                <a:path w="27016" h="64801" extrusionOk="0">
                  <a:moveTo>
                    <a:pt x="7546" y="0"/>
                  </a:moveTo>
                  <a:lnTo>
                    <a:pt x="1" y="62744"/>
                  </a:lnTo>
                  <a:lnTo>
                    <a:pt x="16105" y="64800"/>
                  </a:lnTo>
                  <a:cubicBezTo>
                    <a:pt x="16105" y="64800"/>
                    <a:pt x="27004" y="11336"/>
                    <a:pt x="27015" y="10270"/>
                  </a:cubicBezTo>
                  <a:lnTo>
                    <a:pt x="7546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0" name="Google Shape;5047;p109">
              <a:extLst>
                <a:ext uri="{FF2B5EF4-FFF2-40B4-BE49-F238E27FC236}">
                  <a16:creationId xmlns:a16="http://schemas.microsoft.com/office/drawing/2014/main" id="{4DA0F08D-8AA1-47D3-95AC-61484EE7B19F}"/>
                </a:ext>
              </a:extLst>
            </p:cNvPr>
            <p:cNvSpPr/>
            <p:nvPr/>
          </p:nvSpPr>
          <p:spPr>
            <a:xfrm>
              <a:off x="3439850" y="2466800"/>
              <a:ext cx="688950" cy="2819200"/>
            </a:xfrm>
            <a:custGeom>
              <a:avLst/>
              <a:gdLst/>
              <a:ahLst/>
              <a:cxnLst/>
              <a:rect l="l" t="t" r="r" b="b"/>
              <a:pathLst>
                <a:path w="27558" h="112768" extrusionOk="0">
                  <a:moveTo>
                    <a:pt x="27557" y="0"/>
                  </a:moveTo>
                  <a:lnTo>
                    <a:pt x="5760" y="1560"/>
                  </a:lnTo>
                  <a:cubicBezTo>
                    <a:pt x="5498" y="2339"/>
                    <a:pt x="0" y="112767"/>
                    <a:pt x="0" y="112767"/>
                  </a:cubicBezTo>
                  <a:lnTo>
                    <a:pt x="2123" y="112647"/>
                  </a:lnTo>
                  <a:lnTo>
                    <a:pt x="12504" y="112647"/>
                  </a:lnTo>
                  <a:lnTo>
                    <a:pt x="27557" y="19988"/>
                  </a:lnTo>
                  <a:lnTo>
                    <a:pt x="2755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1" name="Google Shape;5048;p109">
              <a:extLst>
                <a:ext uri="{FF2B5EF4-FFF2-40B4-BE49-F238E27FC236}">
                  <a16:creationId xmlns:a16="http://schemas.microsoft.com/office/drawing/2014/main" id="{46599DE6-1F4C-4FF1-AC38-4CAE65E480EB}"/>
                </a:ext>
              </a:extLst>
            </p:cNvPr>
            <p:cNvSpPr/>
            <p:nvPr/>
          </p:nvSpPr>
          <p:spPr>
            <a:xfrm>
              <a:off x="3966575" y="2431475"/>
              <a:ext cx="671475" cy="1443475"/>
            </a:xfrm>
            <a:custGeom>
              <a:avLst/>
              <a:gdLst/>
              <a:ahLst/>
              <a:cxnLst/>
              <a:rect l="l" t="t" r="r" b="b"/>
              <a:pathLst>
                <a:path w="26859" h="57739" extrusionOk="0">
                  <a:moveTo>
                    <a:pt x="18323" y="0"/>
                  </a:moveTo>
                  <a:lnTo>
                    <a:pt x="1" y="1881"/>
                  </a:lnTo>
                  <a:lnTo>
                    <a:pt x="7776" y="53112"/>
                  </a:lnTo>
                  <a:lnTo>
                    <a:pt x="26858" y="57739"/>
                  </a:lnTo>
                  <a:lnTo>
                    <a:pt x="1832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2" name="Google Shape;5049;p109">
              <a:extLst>
                <a:ext uri="{FF2B5EF4-FFF2-40B4-BE49-F238E27FC236}">
                  <a16:creationId xmlns:a16="http://schemas.microsoft.com/office/drawing/2014/main" id="{CC515479-BE23-4A77-8CEF-C1A47DBCADDD}"/>
                </a:ext>
              </a:extLst>
            </p:cNvPr>
            <p:cNvSpPr/>
            <p:nvPr/>
          </p:nvSpPr>
          <p:spPr>
            <a:xfrm>
              <a:off x="4215775" y="1093250"/>
              <a:ext cx="390450" cy="1960025"/>
            </a:xfrm>
            <a:custGeom>
              <a:avLst/>
              <a:gdLst/>
              <a:ahLst/>
              <a:cxnLst/>
              <a:rect l="l" t="t" r="r" b="b"/>
              <a:pathLst>
                <a:path w="15618" h="78401" extrusionOk="0">
                  <a:moveTo>
                    <a:pt x="1" y="1"/>
                  </a:moveTo>
                  <a:cubicBezTo>
                    <a:pt x="1" y="1"/>
                    <a:pt x="4246" y="18146"/>
                    <a:pt x="5071" y="23105"/>
                  </a:cubicBezTo>
                  <a:lnTo>
                    <a:pt x="11644" y="78401"/>
                  </a:lnTo>
                  <a:cubicBezTo>
                    <a:pt x="11644" y="78401"/>
                    <a:pt x="14964" y="75549"/>
                    <a:pt x="15291" y="73401"/>
                  </a:cubicBezTo>
                  <a:cubicBezTo>
                    <a:pt x="15617" y="71254"/>
                    <a:pt x="11312" y="36686"/>
                    <a:pt x="11312" y="36686"/>
                  </a:cubicBezTo>
                  <a:lnTo>
                    <a:pt x="9115" y="8122"/>
                  </a:lnTo>
                  <a:lnTo>
                    <a:pt x="9115" y="8122"/>
                  </a:lnTo>
                  <a:cubicBezTo>
                    <a:pt x="9119" y="7781"/>
                    <a:pt x="9104" y="4480"/>
                    <a:pt x="8511" y="4260"/>
                  </a:cubicBezTo>
                  <a:cubicBezTo>
                    <a:pt x="6499" y="3500"/>
                    <a:pt x="2364" y="2123"/>
                    <a:pt x="2364" y="212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3" name="Google Shape;5050;p109">
              <a:extLst>
                <a:ext uri="{FF2B5EF4-FFF2-40B4-BE49-F238E27FC236}">
                  <a16:creationId xmlns:a16="http://schemas.microsoft.com/office/drawing/2014/main" id="{E5751D6A-506B-4EF1-83CD-1A6938EF38BE}"/>
                </a:ext>
              </a:extLst>
            </p:cNvPr>
            <p:cNvSpPr/>
            <p:nvPr/>
          </p:nvSpPr>
          <p:spPr>
            <a:xfrm>
              <a:off x="3323400" y="1043950"/>
              <a:ext cx="729700" cy="2340125"/>
            </a:xfrm>
            <a:custGeom>
              <a:avLst/>
              <a:gdLst/>
              <a:ahLst/>
              <a:cxnLst/>
              <a:rect l="l" t="t" r="r" b="b"/>
              <a:pathLst>
                <a:path w="29188" h="93605" extrusionOk="0">
                  <a:moveTo>
                    <a:pt x="20084" y="1"/>
                  </a:moveTo>
                  <a:lnTo>
                    <a:pt x="16513" y="2380"/>
                  </a:lnTo>
                  <a:lnTo>
                    <a:pt x="3120" y="7646"/>
                  </a:lnTo>
                  <a:lnTo>
                    <a:pt x="9070" y="30082"/>
                  </a:lnTo>
                  <a:lnTo>
                    <a:pt x="8269" y="43120"/>
                  </a:lnTo>
                  <a:lnTo>
                    <a:pt x="7510" y="51393"/>
                  </a:lnTo>
                  <a:cubicBezTo>
                    <a:pt x="7510" y="51393"/>
                    <a:pt x="3522" y="71878"/>
                    <a:pt x="1" y="84326"/>
                  </a:cubicBezTo>
                  <a:cubicBezTo>
                    <a:pt x="1" y="84326"/>
                    <a:pt x="3929" y="91769"/>
                    <a:pt x="7159" y="92805"/>
                  </a:cubicBezTo>
                  <a:lnTo>
                    <a:pt x="8501" y="93605"/>
                  </a:lnTo>
                  <a:lnTo>
                    <a:pt x="13289" y="58544"/>
                  </a:lnTo>
                  <a:lnTo>
                    <a:pt x="17398" y="53012"/>
                  </a:lnTo>
                  <a:cubicBezTo>
                    <a:pt x="17795" y="52479"/>
                    <a:pt x="18163" y="51931"/>
                    <a:pt x="18510" y="51367"/>
                  </a:cubicBezTo>
                  <a:cubicBezTo>
                    <a:pt x="19516" y="49723"/>
                    <a:pt x="21819" y="45986"/>
                    <a:pt x="23654" y="43104"/>
                  </a:cubicBezTo>
                  <a:cubicBezTo>
                    <a:pt x="26079" y="39297"/>
                    <a:pt x="29187" y="30646"/>
                    <a:pt x="28267" y="26954"/>
                  </a:cubicBezTo>
                  <a:cubicBezTo>
                    <a:pt x="27346" y="23262"/>
                    <a:pt x="20084" y="1"/>
                    <a:pt x="20084" y="1"/>
                  </a:cubicBezTo>
                  <a:close/>
                </a:path>
              </a:pathLst>
            </a:cu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4" name="Google Shape;5051;p109">
              <a:extLst>
                <a:ext uri="{FF2B5EF4-FFF2-40B4-BE49-F238E27FC236}">
                  <a16:creationId xmlns:a16="http://schemas.microsoft.com/office/drawing/2014/main" id="{F2A1DFD9-5F71-4BF6-81C1-93F0B253A081}"/>
                </a:ext>
              </a:extLst>
            </p:cNvPr>
            <p:cNvSpPr/>
            <p:nvPr/>
          </p:nvSpPr>
          <p:spPr>
            <a:xfrm>
              <a:off x="3598050" y="2747350"/>
              <a:ext cx="191625" cy="230350"/>
            </a:xfrm>
            <a:custGeom>
              <a:avLst/>
              <a:gdLst/>
              <a:ahLst/>
              <a:cxnLst/>
              <a:rect l="l" t="t" r="r" b="b"/>
              <a:pathLst>
                <a:path w="7665" h="9214" extrusionOk="0">
                  <a:moveTo>
                    <a:pt x="7665" y="0"/>
                  </a:moveTo>
                  <a:lnTo>
                    <a:pt x="0" y="9214"/>
                  </a:lnTo>
                  <a:cubicBezTo>
                    <a:pt x="3136" y="6676"/>
                    <a:pt x="5741" y="3546"/>
                    <a:pt x="766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5" name="Google Shape;5052;p109">
              <a:extLst>
                <a:ext uri="{FF2B5EF4-FFF2-40B4-BE49-F238E27FC236}">
                  <a16:creationId xmlns:a16="http://schemas.microsoft.com/office/drawing/2014/main" id="{DA629AD8-B37C-4F63-BE0C-3B0000F46532}"/>
                </a:ext>
              </a:extLst>
            </p:cNvPr>
            <p:cNvSpPr/>
            <p:nvPr/>
          </p:nvSpPr>
          <p:spPr>
            <a:xfrm>
              <a:off x="3616550" y="1010375"/>
              <a:ext cx="826625" cy="1511350"/>
            </a:xfrm>
            <a:custGeom>
              <a:avLst/>
              <a:gdLst/>
              <a:ahLst/>
              <a:cxnLst/>
              <a:rect l="l" t="t" r="r" b="b"/>
              <a:pathLst>
                <a:path w="33065" h="60454" extrusionOk="0">
                  <a:moveTo>
                    <a:pt x="9531" y="1"/>
                  </a:moveTo>
                  <a:lnTo>
                    <a:pt x="8358" y="1344"/>
                  </a:lnTo>
                  <a:lnTo>
                    <a:pt x="11582" y="22029"/>
                  </a:lnTo>
                  <a:cubicBezTo>
                    <a:pt x="11495" y="24675"/>
                    <a:pt x="11056" y="27296"/>
                    <a:pt x="10279" y="29825"/>
                  </a:cubicBezTo>
                  <a:lnTo>
                    <a:pt x="4526" y="48435"/>
                  </a:lnTo>
                  <a:cubicBezTo>
                    <a:pt x="4526" y="48435"/>
                    <a:pt x="0" y="58580"/>
                    <a:pt x="1563" y="59877"/>
                  </a:cubicBezTo>
                  <a:cubicBezTo>
                    <a:pt x="2084" y="60309"/>
                    <a:pt x="3784" y="60454"/>
                    <a:pt x="5818" y="60454"/>
                  </a:cubicBezTo>
                  <a:cubicBezTo>
                    <a:pt x="9886" y="60454"/>
                    <a:pt x="15293" y="59877"/>
                    <a:pt x="15293" y="59877"/>
                  </a:cubicBezTo>
                  <a:lnTo>
                    <a:pt x="31760" y="57488"/>
                  </a:lnTo>
                  <a:cubicBezTo>
                    <a:pt x="32523" y="57376"/>
                    <a:pt x="33064" y="56687"/>
                    <a:pt x="32992" y="55918"/>
                  </a:cubicBezTo>
                  <a:lnTo>
                    <a:pt x="30548" y="30660"/>
                  </a:lnTo>
                  <a:cubicBezTo>
                    <a:pt x="29723" y="28915"/>
                    <a:pt x="29386" y="25344"/>
                    <a:pt x="29039" y="24077"/>
                  </a:cubicBezTo>
                  <a:lnTo>
                    <a:pt x="23970" y="3320"/>
                  </a:lnTo>
                  <a:lnTo>
                    <a:pt x="22934" y="3185"/>
                  </a:lnTo>
                  <a:lnTo>
                    <a:pt x="20681" y="4729"/>
                  </a:lnTo>
                  <a:lnTo>
                    <a:pt x="19493" y="4824"/>
                  </a:lnTo>
                  <a:lnTo>
                    <a:pt x="9531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6" name="Google Shape;5053;p109">
              <a:extLst>
                <a:ext uri="{FF2B5EF4-FFF2-40B4-BE49-F238E27FC236}">
                  <a16:creationId xmlns:a16="http://schemas.microsoft.com/office/drawing/2014/main" id="{5C63FFA6-6A4F-46DC-9094-B2244CE3FDED}"/>
                </a:ext>
              </a:extLst>
            </p:cNvPr>
            <p:cNvSpPr/>
            <p:nvPr/>
          </p:nvSpPr>
          <p:spPr>
            <a:xfrm>
              <a:off x="3645800" y="1609300"/>
              <a:ext cx="284100" cy="904450"/>
            </a:xfrm>
            <a:custGeom>
              <a:avLst/>
              <a:gdLst/>
              <a:ahLst/>
              <a:cxnLst/>
              <a:rect l="l" t="t" r="r" b="b"/>
              <a:pathLst>
                <a:path w="11364" h="36178" extrusionOk="0">
                  <a:moveTo>
                    <a:pt x="10292" y="0"/>
                  </a:moveTo>
                  <a:lnTo>
                    <a:pt x="10292" y="0"/>
                  </a:lnTo>
                  <a:cubicBezTo>
                    <a:pt x="10291" y="1"/>
                    <a:pt x="6846" y="13484"/>
                    <a:pt x="4185" y="21777"/>
                  </a:cubicBezTo>
                  <a:cubicBezTo>
                    <a:pt x="4185" y="21777"/>
                    <a:pt x="3496" y="23961"/>
                    <a:pt x="2536" y="26404"/>
                  </a:cubicBezTo>
                  <a:cubicBezTo>
                    <a:pt x="1575" y="28849"/>
                    <a:pt x="137" y="33264"/>
                    <a:pt x="65" y="34748"/>
                  </a:cubicBezTo>
                  <a:cubicBezTo>
                    <a:pt x="0" y="36129"/>
                    <a:pt x="866" y="36177"/>
                    <a:pt x="988" y="36177"/>
                  </a:cubicBezTo>
                  <a:cubicBezTo>
                    <a:pt x="997" y="36177"/>
                    <a:pt x="1001" y="36177"/>
                    <a:pt x="1001" y="36177"/>
                  </a:cubicBezTo>
                  <a:lnTo>
                    <a:pt x="1057" y="35950"/>
                  </a:lnTo>
                  <a:cubicBezTo>
                    <a:pt x="2838" y="30403"/>
                    <a:pt x="5428" y="26309"/>
                    <a:pt x="7570" y="20897"/>
                  </a:cubicBezTo>
                  <a:cubicBezTo>
                    <a:pt x="10190" y="14258"/>
                    <a:pt x="11363" y="7041"/>
                    <a:pt x="10292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7" name="Google Shape;5054;p109">
              <a:extLst>
                <a:ext uri="{FF2B5EF4-FFF2-40B4-BE49-F238E27FC236}">
                  <a16:creationId xmlns:a16="http://schemas.microsoft.com/office/drawing/2014/main" id="{12E94377-5AC2-410F-98BD-02A912DBDEE2}"/>
                </a:ext>
              </a:extLst>
            </p:cNvPr>
            <p:cNvSpPr/>
            <p:nvPr/>
          </p:nvSpPr>
          <p:spPr>
            <a:xfrm>
              <a:off x="4075225" y="1172450"/>
              <a:ext cx="114300" cy="135825"/>
            </a:xfrm>
            <a:custGeom>
              <a:avLst/>
              <a:gdLst/>
              <a:ahLst/>
              <a:cxnLst/>
              <a:rect l="l" t="t" r="r" b="b"/>
              <a:pathLst>
                <a:path w="4572" h="5433" extrusionOk="0">
                  <a:moveTo>
                    <a:pt x="668" y="1"/>
                  </a:moveTo>
                  <a:lnTo>
                    <a:pt x="0" y="3064"/>
                  </a:lnTo>
                  <a:lnTo>
                    <a:pt x="1957" y="5433"/>
                  </a:lnTo>
                  <a:lnTo>
                    <a:pt x="3928" y="5237"/>
                  </a:lnTo>
                  <a:lnTo>
                    <a:pt x="4571" y="3039"/>
                  </a:lnTo>
                  <a:lnTo>
                    <a:pt x="4043" y="1812"/>
                  </a:lnTo>
                  <a:lnTo>
                    <a:pt x="2907" y="1"/>
                  </a:lnTo>
                  <a:close/>
                </a:path>
              </a:pathLst>
            </a:cu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8" name="Google Shape;5055;p109">
              <a:extLst>
                <a:ext uri="{FF2B5EF4-FFF2-40B4-BE49-F238E27FC236}">
                  <a16:creationId xmlns:a16="http://schemas.microsoft.com/office/drawing/2014/main" id="{91564529-25F5-48DA-8744-66A612BB0522}"/>
                </a:ext>
              </a:extLst>
            </p:cNvPr>
            <p:cNvSpPr/>
            <p:nvPr/>
          </p:nvSpPr>
          <p:spPr>
            <a:xfrm>
              <a:off x="4407150" y="925125"/>
              <a:ext cx="525225" cy="815725"/>
            </a:xfrm>
            <a:custGeom>
              <a:avLst/>
              <a:gdLst/>
              <a:ahLst/>
              <a:cxnLst/>
              <a:rect l="l" t="t" r="r" b="b"/>
              <a:pathLst>
                <a:path w="21009" h="32629" extrusionOk="0">
                  <a:moveTo>
                    <a:pt x="7076" y="0"/>
                  </a:moveTo>
                  <a:lnTo>
                    <a:pt x="1" y="4301"/>
                  </a:lnTo>
                  <a:lnTo>
                    <a:pt x="7343" y="17696"/>
                  </a:lnTo>
                  <a:lnTo>
                    <a:pt x="2681" y="27778"/>
                  </a:lnTo>
                  <a:cubicBezTo>
                    <a:pt x="3350" y="27912"/>
                    <a:pt x="10385" y="32629"/>
                    <a:pt x="13517" y="32629"/>
                  </a:cubicBezTo>
                  <a:cubicBezTo>
                    <a:pt x="13686" y="32629"/>
                    <a:pt x="13843" y="32615"/>
                    <a:pt x="13988" y="32586"/>
                  </a:cubicBezTo>
                  <a:cubicBezTo>
                    <a:pt x="16815" y="32023"/>
                    <a:pt x="19102" y="29358"/>
                    <a:pt x="19405" y="29001"/>
                  </a:cubicBezTo>
                  <a:cubicBezTo>
                    <a:pt x="21009" y="27099"/>
                    <a:pt x="20003" y="23152"/>
                    <a:pt x="19540" y="21663"/>
                  </a:cubicBezTo>
                  <a:cubicBezTo>
                    <a:pt x="19427" y="21300"/>
                    <a:pt x="19274" y="20951"/>
                    <a:pt x="19082" y="20621"/>
                  </a:cubicBezTo>
                  <a:lnTo>
                    <a:pt x="7076" y="0"/>
                  </a:lnTo>
                  <a:close/>
                </a:path>
              </a:pathLst>
            </a:cu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79" name="Google Shape;5056;p109">
              <a:extLst>
                <a:ext uri="{FF2B5EF4-FFF2-40B4-BE49-F238E27FC236}">
                  <a16:creationId xmlns:a16="http://schemas.microsoft.com/office/drawing/2014/main" id="{D2409B19-8C09-48F0-B55B-1FB44B861905}"/>
                </a:ext>
              </a:extLst>
            </p:cNvPr>
            <p:cNvSpPr/>
            <p:nvPr/>
          </p:nvSpPr>
          <p:spPr>
            <a:xfrm>
              <a:off x="3003025" y="1234925"/>
              <a:ext cx="594550" cy="1571025"/>
            </a:xfrm>
            <a:custGeom>
              <a:avLst/>
              <a:gdLst/>
              <a:ahLst/>
              <a:cxnLst/>
              <a:rect l="l" t="t" r="r" b="b"/>
              <a:pathLst>
                <a:path w="23782" h="62841" extrusionOk="0">
                  <a:moveTo>
                    <a:pt x="15935" y="1"/>
                  </a:moveTo>
                  <a:cubicBezTo>
                    <a:pt x="14461" y="605"/>
                    <a:pt x="6937" y="20094"/>
                    <a:pt x="6132" y="22634"/>
                  </a:cubicBezTo>
                  <a:cubicBezTo>
                    <a:pt x="5589" y="24344"/>
                    <a:pt x="3004" y="29550"/>
                    <a:pt x="1375" y="32774"/>
                  </a:cubicBezTo>
                  <a:cubicBezTo>
                    <a:pt x="158" y="35111"/>
                    <a:pt x="0" y="37857"/>
                    <a:pt x="942" y="40319"/>
                  </a:cubicBezTo>
                  <a:cubicBezTo>
                    <a:pt x="1012" y="40495"/>
                    <a:pt x="1088" y="40672"/>
                    <a:pt x="1169" y="40847"/>
                  </a:cubicBezTo>
                  <a:cubicBezTo>
                    <a:pt x="2325" y="43266"/>
                    <a:pt x="16362" y="62841"/>
                    <a:pt x="16362" y="62841"/>
                  </a:cubicBezTo>
                  <a:lnTo>
                    <a:pt x="23781" y="54844"/>
                  </a:lnTo>
                  <a:lnTo>
                    <a:pt x="14879" y="38070"/>
                  </a:lnTo>
                  <a:lnTo>
                    <a:pt x="22473" y="22076"/>
                  </a:lnTo>
                  <a:lnTo>
                    <a:pt x="15935" y="1"/>
                  </a:lnTo>
                  <a:close/>
                </a:path>
              </a:pathLst>
            </a:cu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0" name="Google Shape;5057;p109">
              <a:extLst>
                <a:ext uri="{FF2B5EF4-FFF2-40B4-BE49-F238E27FC236}">
                  <a16:creationId xmlns:a16="http://schemas.microsoft.com/office/drawing/2014/main" id="{9E37E48B-7F3D-4111-B578-2F3C8B17A690}"/>
                </a:ext>
              </a:extLst>
            </p:cNvPr>
            <p:cNvSpPr/>
            <p:nvPr/>
          </p:nvSpPr>
          <p:spPr>
            <a:xfrm>
              <a:off x="3446875" y="2628800"/>
              <a:ext cx="360900" cy="304400"/>
            </a:xfrm>
            <a:custGeom>
              <a:avLst/>
              <a:gdLst/>
              <a:ahLst/>
              <a:cxnLst/>
              <a:rect l="l" t="t" r="r" b="b"/>
              <a:pathLst>
                <a:path w="14436" h="12176" extrusionOk="0">
                  <a:moveTo>
                    <a:pt x="5298" y="0"/>
                  </a:moveTo>
                  <a:lnTo>
                    <a:pt x="1" y="5572"/>
                  </a:lnTo>
                  <a:cubicBezTo>
                    <a:pt x="1" y="5572"/>
                    <a:pt x="4071" y="9902"/>
                    <a:pt x="6378" y="12175"/>
                  </a:cubicBezTo>
                  <a:cubicBezTo>
                    <a:pt x="7782" y="10861"/>
                    <a:pt x="9030" y="9389"/>
                    <a:pt x="10096" y="7790"/>
                  </a:cubicBezTo>
                  <a:cubicBezTo>
                    <a:pt x="10076" y="7746"/>
                    <a:pt x="10076" y="7696"/>
                    <a:pt x="10096" y="7654"/>
                  </a:cubicBezTo>
                  <a:cubicBezTo>
                    <a:pt x="10130" y="7603"/>
                    <a:pt x="10186" y="7569"/>
                    <a:pt x="10247" y="7563"/>
                  </a:cubicBezTo>
                  <a:cubicBezTo>
                    <a:pt x="10673" y="6902"/>
                    <a:pt x="11063" y="6219"/>
                    <a:pt x="11414" y="5516"/>
                  </a:cubicBezTo>
                  <a:cubicBezTo>
                    <a:pt x="10172" y="4706"/>
                    <a:pt x="8547" y="3504"/>
                    <a:pt x="10312" y="3233"/>
                  </a:cubicBezTo>
                  <a:cubicBezTo>
                    <a:pt x="12490" y="2920"/>
                    <a:pt x="14044" y="1864"/>
                    <a:pt x="14265" y="1286"/>
                  </a:cubicBezTo>
                  <a:cubicBezTo>
                    <a:pt x="14435" y="842"/>
                    <a:pt x="14049" y="434"/>
                    <a:pt x="13601" y="434"/>
                  </a:cubicBezTo>
                  <a:cubicBezTo>
                    <a:pt x="13465" y="434"/>
                    <a:pt x="13323" y="471"/>
                    <a:pt x="13189" y="557"/>
                  </a:cubicBezTo>
                  <a:cubicBezTo>
                    <a:pt x="12529" y="896"/>
                    <a:pt x="11824" y="1140"/>
                    <a:pt x="11096" y="1282"/>
                  </a:cubicBezTo>
                  <a:cubicBezTo>
                    <a:pt x="10697" y="1376"/>
                    <a:pt x="10290" y="1423"/>
                    <a:pt x="9882" y="1423"/>
                  </a:cubicBezTo>
                  <a:cubicBezTo>
                    <a:pt x="9695" y="1423"/>
                    <a:pt x="9507" y="1413"/>
                    <a:pt x="9321" y="1393"/>
                  </a:cubicBezTo>
                  <a:cubicBezTo>
                    <a:pt x="8632" y="1317"/>
                    <a:pt x="5800" y="90"/>
                    <a:pt x="5298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1" name="Google Shape;5058;p109">
              <a:extLst>
                <a:ext uri="{FF2B5EF4-FFF2-40B4-BE49-F238E27FC236}">
                  <a16:creationId xmlns:a16="http://schemas.microsoft.com/office/drawing/2014/main" id="{58F40F96-A018-4108-BC77-6845954759B4}"/>
                </a:ext>
              </a:extLst>
            </p:cNvPr>
            <p:cNvSpPr/>
            <p:nvPr/>
          </p:nvSpPr>
          <p:spPr>
            <a:xfrm>
              <a:off x="4432125" y="1226900"/>
              <a:ext cx="40800" cy="408025"/>
            </a:xfrm>
            <a:custGeom>
              <a:avLst/>
              <a:gdLst/>
              <a:ahLst/>
              <a:cxnLst/>
              <a:rect l="l" t="t" r="r" b="b"/>
              <a:pathLst>
                <a:path w="1632" h="16321" extrusionOk="0">
                  <a:moveTo>
                    <a:pt x="173" y="1"/>
                  </a:moveTo>
                  <a:cubicBezTo>
                    <a:pt x="131" y="213"/>
                    <a:pt x="107" y="428"/>
                    <a:pt x="103" y="644"/>
                  </a:cubicBezTo>
                  <a:cubicBezTo>
                    <a:pt x="72" y="1062"/>
                    <a:pt x="32" y="1660"/>
                    <a:pt x="32" y="2405"/>
                  </a:cubicBezTo>
                  <a:cubicBezTo>
                    <a:pt x="0" y="4345"/>
                    <a:pt x="71" y="6286"/>
                    <a:pt x="243" y="8219"/>
                  </a:cubicBezTo>
                  <a:cubicBezTo>
                    <a:pt x="417" y="10151"/>
                    <a:pt x="691" y="12073"/>
                    <a:pt x="1064" y="13978"/>
                  </a:cubicBezTo>
                  <a:cubicBezTo>
                    <a:pt x="1209" y="14697"/>
                    <a:pt x="1341" y="15299"/>
                    <a:pt x="1446" y="15703"/>
                  </a:cubicBezTo>
                  <a:cubicBezTo>
                    <a:pt x="1483" y="15915"/>
                    <a:pt x="1545" y="16123"/>
                    <a:pt x="1632" y="16321"/>
                  </a:cubicBezTo>
                  <a:cubicBezTo>
                    <a:pt x="1619" y="16106"/>
                    <a:pt x="1585" y="15892"/>
                    <a:pt x="1531" y="15683"/>
                  </a:cubicBezTo>
                  <a:cubicBezTo>
                    <a:pt x="1451" y="15220"/>
                    <a:pt x="1351" y="14637"/>
                    <a:pt x="1235" y="13948"/>
                  </a:cubicBezTo>
                  <a:cubicBezTo>
                    <a:pt x="993" y="12485"/>
                    <a:pt x="691" y="10474"/>
                    <a:pt x="490" y="8199"/>
                  </a:cubicBezTo>
                  <a:cubicBezTo>
                    <a:pt x="289" y="5926"/>
                    <a:pt x="203" y="3914"/>
                    <a:pt x="203" y="2405"/>
                  </a:cubicBezTo>
                  <a:lnTo>
                    <a:pt x="203" y="650"/>
                  </a:lnTo>
                  <a:cubicBezTo>
                    <a:pt x="219" y="433"/>
                    <a:pt x="209" y="215"/>
                    <a:pt x="17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2" name="Google Shape;5059;p109">
              <a:extLst>
                <a:ext uri="{FF2B5EF4-FFF2-40B4-BE49-F238E27FC236}">
                  <a16:creationId xmlns:a16="http://schemas.microsoft.com/office/drawing/2014/main" id="{6994CA31-2BC7-4CCC-B17C-C72F452049D4}"/>
                </a:ext>
              </a:extLst>
            </p:cNvPr>
            <p:cNvSpPr/>
            <p:nvPr/>
          </p:nvSpPr>
          <p:spPr>
            <a:xfrm>
              <a:off x="4525275" y="1272400"/>
              <a:ext cx="102200" cy="392350"/>
            </a:xfrm>
            <a:custGeom>
              <a:avLst/>
              <a:gdLst/>
              <a:ahLst/>
              <a:cxnLst/>
              <a:rect l="l" t="t" r="r" b="b"/>
              <a:pathLst>
                <a:path w="4088" h="15694" extrusionOk="0">
                  <a:moveTo>
                    <a:pt x="24" y="1"/>
                  </a:moveTo>
                  <a:cubicBezTo>
                    <a:pt x="0" y="222"/>
                    <a:pt x="0" y="444"/>
                    <a:pt x="24" y="665"/>
                  </a:cubicBezTo>
                  <a:cubicBezTo>
                    <a:pt x="58" y="1142"/>
                    <a:pt x="99" y="1746"/>
                    <a:pt x="149" y="2465"/>
                  </a:cubicBezTo>
                  <a:cubicBezTo>
                    <a:pt x="265" y="3985"/>
                    <a:pt x="440" y="6071"/>
                    <a:pt x="652" y="8395"/>
                  </a:cubicBezTo>
                  <a:cubicBezTo>
                    <a:pt x="793" y="9483"/>
                    <a:pt x="993" y="10562"/>
                    <a:pt x="1251" y="11630"/>
                  </a:cubicBezTo>
                  <a:cubicBezTo>
                    <a:pt x="1414" y="12512"/>
                    <a:pt x="1724" y="13363"/>
                    <a:pt x="2166" y="14144"/>
                  </a:cubicBezTo>
                  <a:cubicBezTo>
                    <a:pt x="2481" y="14673"/>
                    <a:pt x="2919" y="15118"/>
                    <a:pt x="3443" y="15441"/>
                  </a:cubicBezTo>
                  <a:cubicBezTo>
                    <a:pt x="3585" y="15526"/>
                    <a:pt x="3735" y="15596"/>
                    <a:pt x="3891" y="15653"/>
                  </a:cubicBezTo>
                  <a:cubicBezTo>
                    <a:pt x="4002" y="15694"/>
                    <a:pt x="4062" y="15694"/>
                    <a:pt x="4062" y="15694"/>
                  </a:cubicBezTo>
                  <a:cubicBezTo>
                    <a:pt x="4088" y="15674"/>
                    <a:pt x="3866" y="15593"/>
                    <a:pt x="3505" y="15396"/>
                  </a:cubicBezTo>
                  <a:cubicBezTo>
                    <a:pt x="3023" y="15050"/>
                    <a:pt x="2622" y="14604"/>
                    <a:pt x="2328" y="14089"/>
                  </a:cubicBezTo>
                  <a:cubicBezTo>
                    <a:pt x="1920" y="13298"/>
                    <a:pt x="1639" y="12450"/>
                    <a:pt x="1493" y="11573"/>
                  </a:cubicBezTo>
                  <a:cubicBezTo>
                    <a:pt x="1276" y="10597"/>
                    <a:pt x="1061" y="9511"/>
                    <a:pt x="915" y="8365"/>
                  </a:cubicBezTo>
                  <a:cubicBezTo>
                    <a:pt x="708" y="6061"/>
                    <a:pt x="503" y="3954"/>
                    <a:pt x="336" y="2445"/>
                  </a:cubicBezTo>
                  <a:cubicBezTo>
                    <a:pt x="256" y="1730"/>
                    <a:pt x="186" y="1157"/>
                    <a:pt x="135" y="654"/>
                  </a:cubicBezTo>
                  <a:cubicBezTo>
                    <a:pt x="118" y="433"/>
                    <a:pt x="80" y="215"/>
                    <a:pt x="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3" name="Google Shape;5060;p109">
              <a:extLst>
                <a:ext uri="{FF2B5EF4-FFF2-40B4-BE49-F238E27FC236}">
                  <a16:creationId xmlns:a16="http://schemas.microsoft.com/office/drawing/2014/main" id="{D3C281C6-B93B-4E67-9159-41F09850DBF3}"/>
                </a:ext>
              </a:extLst>
            </p:cNvPr>
            <p:cNvSpPr/>
            <p:nvPr/>
          </p:nvSpPr>
          <p:spPr>
            <a:xfrm>
              <a:off x="4488475" y="1272925"/>
              <a:ext cx="81650" cy="358875"/>
            </a:xfrm>
            <a:custGeom>
              <a:avLst/>
              <a:gdLst/>
              <a:ahLst/>
              <a:cxnLst/>
              <a:rect l="l" t="t" r="r" b="b"/>
              <a:pathLst>
                <a:path w="3266" h="14355" extrusionOk="0">
                  <a:moveTo>
                    <a:pt x="1480" y="1"/>
                  </a:moveTo>
                  <a:cubicBezTo>
                    <a:pt x="868" y="2317"/>
                    <a:pt x="444" y="4681"/>
                    <a:pt x="213" y="7067"/>
                  </a:cubicBezTo>
                  <a:cubicBezTo>
                    <a:pt x="0" y="8490"/>
                    <a:pt x="76" y="9942"/>
                    <a:pt x="434" y="11337"/>
                  </a:cubicBezTo>
                  <a:cubicBezTo>
                    <a:pt x="866" y="12705"/>
                    <a:pt x="1878" y="13968"/>
                    <a:pt x="3265" y="14354"/>
                  </a:cubicBezTo>
                  <a:cubicBezTo>
                    <a:pt x="2632" y="9688"/>
                    <a:pt x="2074" y="5011"/>
                    <a:pt x="1591" y="327"/>
                  </a:cubicBezTo>
                  <a:lnTo>
                    <a:pt x="148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4" name="Google Shape;5061;p109">
              <a:extLst>
                <a:ext uri="{FF2B5EF4-FFF2-40B4-BE49-F238E27FC236}">
                  <a16:creationId xmlns:a16="http://schemas.microsoft.com/office/drawing/2014/main" id="{566130D0-CD8E-4A68-B9C8-8E899FFA34C2}"/>
                </a:ext>
              </a:extLst>
            </p:cNvPr>
            <p:cNvSpPr/>
            <p:nvPr/>
          </p:nvSpPr>
          <p:spPr>
            <a:xfrm>
              <a:off x="3495925" y="1724200"/>
              <a:ext cx="159325" cy="862950"/>
            </a:xfrm>
            <a:custGeom>
              <a:avLst/>
              <a:gdLst/>
              <a:ahLst/>
              <a:cxnLst/>
              <a:rect l="l" t="t" r="r" b="b"/>
              <a:pathLst>
                <a:path w="6373" h="34518" extrusionOk="0">
                  <a:moveTo>
                    <a:pt x="4049" y="1"/>
                  </a:moveTo>
                  <a:lnTo>
                    <a:pt x="2088" y="3958"/>
                  </a:lnTo>
                  <a:lnTo>
                    <a:pt x="1535" y="13117"/>
                  </a:lnTo>
                  <a:lnTo>
                    <a:pt x="1112" y="18489"/>
                  </a:lnTo>
                  <a:cubicBezTo>
                    <a:pt x="1112" y="18489"/>
                    <a:pt x="710" y="24268"/>
                    <a:pt x="1" y="27170"/>
                  </a:cubicBezTo>
                  <a:cubicBezTo>
                    <a:pt x="1" y="27170"/>
                    <a:pt x="2354" y="31992"/>
                    <a:pt x="3657" y="34518"/>
                  </a:cubicBezTo>
                  <a:cubicBezTo>
                    <a:pt x="6373" y="23297"/>
                    <a:pt x="2928" y="11488"/>
                    <a:pt x="404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5" name="Google Shape;5062;p109">
              <a:extLst>
                <a:ext uri="{FF2B5EF4-FFF2-40B4-BE49-F238E27FC236}">
                  <a16:creationId xmlns:a16="http://schemas.microsoft.com/office/drawing/2014/main" id="{225C0DCA-B97F-4CEF-B62E-F4B09D959B06}"/>
                </a:ext>
              </a:extLst>
            </p:cNvPr>
            <p:cNvSpPr/>
            <p:nvPr/>
          </p:nvSpPr>
          <p:spPr>
            <a:xfrm>
              <a:off x="3543450" y="1240250"/>
              <a:ext cx="86775" cy="456150"/>
            </a:xfrm>
            <a:custGeom>
              <a:avLst/>
              <a:gdLst/>
              <a:ahLst/>
              <a:cxnLst/>
              <a:rect l="l" t="t" r="r" b="b"/>
              <a:pathLst>
                <a:path w="3471" h="18246" extrusionOk="0">
                  <a:moveTo>
                    <a:pt x="1" y="0"/>
                  </a:moveTo>
                  <a:lnTo>
                    <a:pt x="1" y="0"/>
                  </a:lnTo>
                  <a:cubicBezTo>
                    <a:pt x="79" y="239"/>
                    <a:pt x="180" y="469"/>
                    <a:pt x="303" y="688"/>
                  </a:cubicBezTo>
                  <a:cubicBezTo>
                    <a:pt x="413" y="900"/>
                    <a:pt x="544" y="1156"/>
                    <a:pt x="680" y="1469"/>
                  </a:cubicBezTo>
                  <a:cubicBezTo>
                    <a:pt x="816" y="1780"/>
                    <a:pt x="992" y="2122"/>
                    <a:pt x="1142" y="2519"/>
                  </a:cubicBezTo>
                  <a:cubicBezTo>
                    <a:pt x="1531" y="3436"/>
                    <a:pt x="1867" y="4375"/>
                    <a:pt x="2148" y="5331"/>
                  </a:cubicBezTo>
                  <a:cubicBezTo>
                    <a:pt x="2482" y="6502"/>
                    <a:pt x="2742" y="7693"/>
                    <a:pt x="2928" y="8897"/>
                  </a:cubicBezTo>
                  <a:cubicBezTo>
                    <a:pt x="3097" y="10102"/>
                    <a:pt x="3189" y="11316"/>
                    <a:pt x="3205" y="12533"/>
                  </a:cubicBezTo>
                  <a:cubicBezTo>
                    <a:pt x="3211" y="13529"/>
                    <a:pt x="3162" y="14525"/>
                    <a:pt x="3059" y="15516"/>
                  </a:cubicBezTo>
                  <a:cubicBezTo>
                    <a:pt x="3023" y="15938"/>
                    <a:pt x="2963" y="16295"/>
                    <a:pt x="2918" y="16652"/>
                  </a:cubicBezTo>
                  <a:cubicBezTo>
                    <a:pt x="2873" y="17009"/>
                    <a:pt x="2822" y="17276"/>
                    <a:pt x="2782" y="17512"/>
                  </a:cubicBezTo>
                  <a:cubicBezTo>
                    <a:pt x="2725" y="17754"/>
                    <a:pt x="2690" y="17999"/>
                    <a:pt x="2676" y="18246"/>
                  </a:cubicBezTo>
                  <a:cubicBezTo>
                    <a:pt x="2769" y="18016"/>
                    <a:pt x="2838" y="17777"/>
                    <a:pt x="2882" y="17532"/>
                  </a:cubicBezTo>
                  <a:cubicBezTo>
                    <a:pt x="2938" y="17301"/>
                    <a:pt x="2999" y="17010"/>
                    <a:pt x="3059" y="16677"/>
                  </a:cubicBezTo>
                  <a:cubicBezTo>
                    <a:pt x="3119" y="16345"/>
                    <a:pt x="3199" y="15964"/>
                    <a:pt x="3239" y="15536"/>
                  </a:cubicBezTo>
                  <a:cubicBezTo>
                    <a:pt x="3375" y="14535"/>
                    <a:pt x="3442" y="13527"/>
                    <a:pt x="3446" y="12518"/>
                  </a:cubicBezTo>
                  <a:cubicBezTo>
                    <a:pt x="3470" y="9041"/>
                    <a:pt x="2744" y="5600"/>
                    <a:pt x="1318" y="2429"/>
                  </a:cubicBezTo>
                  <a:cubicBezTo>
                    <a:pt x="1152" y="2037"/>
                    <a:pt x="966" y="1689"/>
                    <a:pt x="816" y="1388"/>
                  </a:cubicBezTo>
                  <a:cubicBezTo>
                    <a:pt x="664" y="1086"/>
                    <a:pt x="524" y="830"/>
                    <a:pt x="399" y="624"/>
                  </a:cubicBezTo>
                  <a:cubicBezTo>
                    <a:pt x="286" y="403"/>
                    <a:pt x="153" y="195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6" name="Google Shape;5063;p109">
              <a:extLst>
                <a:ext uri="{FF2B5EF4-FFF2-40B4-BE49-F238E27FC236}">
                  <a16:creationId xmlns:a16="http://schemas.microsoft.com/office/drawing/2014/main" id="{339A2FFD-A21E-48E5-9D57-BB6310C9BD03}"/>
                </a:ext>
              </a:extLst>
            </p:cNvPr>
            <p:cNvSpPr/>
            <p:nvPr/>
          </p:nvSpPr>
          <p:spPr>
            <a:xfrm>
              <a:off x="3148150" y="2070825"/>
              <a:ext cx="225075" cy="119275"/>
            </a:xfrm>
            <a:custGeom>
              <a:avLst/>
              <a:gdLst/>
              <a:ahLst/>
              <a:cxnLst/>
              <a:rect l="l" t="t" r="r" b="b"/>
              <a:pathLst>
                <a:path w="9003" h="4771" extrusionOk="0">
                  <a:moveTo>
                    <a:pt x="3370" y="0"/>
                  </a:moveTo>
                  <a:cubicBezTo>
                    <a:pt x="3219" y="0"/>
                    <a:pt x="3068" y="11"/>
                    <a:pt x="2918" y="33"/>
                  </a:cubicBezTo>
                  <a:cubicBezTo>
                    <a:pt x="2309" y="152"/>
                    <a:pt x="1737" y="408"/>
                    <a:pt x="1242" y="782"/>
                  </a:cubicBezTo>
                  <a:cubicBezTo>
                    <a:pt x="910" y="1031"/>
                    <a:pt x="595" y="1303"/>
                    <a:pt x="302" y="1597"/>
                  </a:cubicBezTo>
                  <a:cubicBezTo>
                    <a:pt x="184" y="1696"/>
                    <a:pt x="82" y="1812"/>
                    <a:pt x="1" y="1944"/>
                  </a:cubicBezTo>
                  <a:cubicBezTo>
                    <a:pt x="2" y="1945"/>
                    <a:pt x="4" y="1945"/>
                    <a:pt x="6" y="1945"/>
                  </a:cubicBezTo>
                  <a:cubicBezTo>
                    <a:pt x="69" y="1945"/>
                    <a:pt x="530" y="1500"/>
                    <a:pt x="1348" y="938"/>
                  </a:cubicBezTo>
                  <a:cubicBezTo>
                    <a:pt x="1831" y="588"/>
                    <a:pt x="2386" y="352"/>
                    <a:pt x="2973" y="243"/>
                  </a:cubicBezTo>
                  <a:cubicBezTo>
                    <a:pt x="3088" y="230"/>
                    <a:pt x="3203" y="223"/>
                    <a:pt x="3317" y="223"/>
                  </a:cubicBezTo>
                  <a:cubicBezTo>
                    <a:pt x="3923" y="223"/>
                    <a:pt x="4519" y="404"/>
                    <a:pt x="5025" y="746"/>
                  </a:cubicBezTo>
                  <a:cubicBezTo>
                    <a:pt x="6149" y="1483"/>
                    <a:pt x="7152" y="2392"/>
                    <a:pt x="7997" y="3437"/>
                  </a:cubicBezTo>
                  <a:cubicBezTo>
                    <a:pt x="8617" y="4248"/>
                    <a:pt x="8952" y="4770"/>
                    <a:pt x="9000" y="4770"/>
                  </a:cubicBezTo>
                  <a:cubicBezTo>
                    <a:pt x="9001" y="4770"/>
                    <a:pt x="9002" y="4770"/>
                    <a:pt x="9003" y="4769"/>
                  </a:cubicBezTo>
                  <a:cubicBezTo>
                    <a:pt x="8958" y="4628"/>
                    <a:pt x="8893" y="4494"/>
                    <a:pt x="8807" y="4373"/>
                  </a:cubicBezTo>
                  <a:cubicBezTo>
                    <a:pt x="8600" y="4015"/>
                    <a:pt x="8371" y="3668"/>
                    <a:pt x="8123" y="3336"/>
                  </a:cubicBezTo>
                  <a:cubicBezTo>
                    <a:pt x="7303" y="2233"/>
                    <a:pt x="6294" y="1284"/>
                    <a:pt x="5141" y="535"/>
                  </a:cubicBezTo>
                  <a:cubicBezTo>
                    <a:pt x="4613" y="185"/>
                    <a:pt x="3996" y="0"/>
                    <a:pt x="337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7" name="Google Shape;5064;p109">
              <a:extLst>
                <a:ext uri="{FF2B5EF4-FFF2-40B4-BE49-F238E27FC236}">
                  <a16:creationId xmlns:a16="http://schemas.microsoft.com/office/drawing/2014/main" id="{C93EF47F-7913-4315-B34F-2705550EAE6C}"/>
                </a:ext>
              </a:extLst>
            </p:cNvPr>
            <p:cNvSpPr/>
            <p:nvPr/>
          </p:nvSpPr>
          <p:spPr>
            <a:xfrm>
              <a:off x="3330350" y="2057900"/>
              <a:ext cx="42875" cy="127650"/>
            </a:xfrm>
            <a:custGeom>
              <a:avLst/>
              <a:gdLst/>
              <a:ahLst/>
              <a:cxnLst/>
              <a:rect l="l" t="t" r="r" b="b"/>
              <a:pathLst>
                <a:path w="1715" h="5106" extrusionOk="0">
                  <a:moveTo>
                    <a:pt x="55" y="0"/>
                  </a:moveTo>
                  <a:lnTo>
                    <a:pt x="55" y="0"/>
                  </a:lnTo>
                  <a:cubicBezTo>
                    <a:pt x="1" y="46"/>
                    <a:pt x="513" y="1122"/>
                    <a:pt x="975" y="2525"/>
                  </a:cubicBezTo>
                  <a:cubicBezTo>
                    <a:pt x="1438" y="3929"/>
                    <a:pt x="1635" y="5105"/>
                    <a:pt x="1715" y="5105"/>
                  </a:cubicBezTo>
                  <a:cubicBezTo>
                    <a:pt x="1627" y="3287"/>
                    <a:pt x="1053" y="1525"/>
                    <a:pt x="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8" name="Google Shape;5065;p109">
              <a:extLst>
                <a:ext uri="{FF2B5EF4-FFF2-40B4-BE49-F238E27FC236}">
                  <a16:creationId xmlns:a16="http://schemas.microsoft.com/office/drawing/2014/main" id="{45E23202-E29B-49D6-9B90-28863F7B3D7E}"/>
                </a:ext>
              </a:extLst>
            </p:cNvPr>
            <p:cNvSpPr/>
            <p:nvPr/>
          </p:nvSpPr>
          <p:spPr>
            <a:xfrm>
              <a:off x="3408675" y="2395650"/>
              <a:ext cx="195425" cy="413425"/>
            </a:xfrm>
            <a:custGeom>
              <a:avLst/>
              <a:gdLst/>
              <a:ahLst/>
              <a:cxnLst/>
              <a:rect l="l" t="t" r="r" b="b"/>
              <a:pathLst>
                <a:path w="7817" h="16537" extrusionOk="0">
                  <a:moveTo>
                    <a:pt x="3335" y="0"/>
                  </a:moveTo>
                  <a:lnTo>
                    <a:pt x="3335" y="0"/>
                  </a:lnTo>
                  <a:cubicBezTo>
                    <a:pt x="3416" y="239"/>
                    <a:pt x="3521" y="470"/>
                    <a:pt x="3646" y="689"/>
                  </a:cubicBezTo>
                  <a:lnTo>
                    <a:pt x="4527" y="2529"/>
                  </a:lnTo>
                  <a:cubicBezTo>
                    <a:pt x="5261" y="4092"/>
                    <a:pt x="6308" y="6178"/>
                    <a:pt x="7495" y="8540"/>
                  </a:cubicBezTo>
                  <a:lnTo>
                    <a:pt x="7495" y="8540"/>
                  </a:lnTo>
                  <a:lnTo>
                    <a:pt x="7041" y="8993"/>
                  </a:lnTo>
                  <a:cubicBezTo>
                    <a:pt x="5070" y="11049"/>
                    <a:pt x="3290" y="12921"/>
                    <a:pt x="2012" y="14289"/>
                  </a:cubicBezTo>
                  <a:lnTo>
                    <a:pt x="504" y="15913"/>
                  </a:lnTo>
                  <a:cubicBezTo>
                    <a:pt x="318" y="16107"/>
                    <a:pt x="150" y="16315"/>
                    <a:pt x="0" y="16536"/>
                  </a:cubicBezTo>
                  <a:cubicBezTo>
                    <a:pt x="215" y="16370"/>
                    <a:pt x="415" y="16184"/>
                    <a:pt x="599" y="15984"/>
                  </a:cubicBezTo>
                  <a:lnTo>
                    <a:pt x="2163" y="14414"/>
                  </a:lnTo>
                  <a:cubicBezTo>
                    <a:pt x="3475" y="13087"/>
                    <a:pt x="5272" y="11230"/>
                    <a:pt x="7248" y="9174"/>
                  </a:cubicBezTo>
                  <a:lnTo>
                    <a:pt x="7751" y="8671"/>
                  </a:lnTo>
                  <a:lnTo>
                    <a:pt x="7816" y="8606"/>
                  </a:lnTo>
                  <a:lnTo>
                    <a:pt x="7771" y="8520"/>
                  </a:lnTo>
                  <a:cubicBezTo>
                    <a:pt x="6559" y="6121"/>
                    <a:pt x="5467" y="3984"/>
                    <a:pt x="4668" y="2449"/>
                  </a:cubicBezTo>
                  <a:lnTo>
                    <a:pt x="3712" y="644"/>
                  </a:lnTo>
                  <a:cubicBezTo>
                    <a:pt x="3605" y="418"/>
                    <a:pt x="3480" y="203"/>
                    <a:pt x="33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9" name="Google Shape;5066;p109">
              <a:extLst>
                <a:ext uri="{FF2B5EF4-FFF2-40B4-BE49-F238E27FC236}">
                  <a16:creationId xmlns:a16="http://schemas.microsoft.com/office/drawing/2014/main" id="{A2AFC3F5-5E98-462A-9CD3-9CD18BFD4E52}"/>
                </a:ext>
              </a:extLst>
            </p:cNvPr>
            <p:cNvSpPr/>
            <p:nvPr/>
          </p:nvSpPr>
          <p:spPr>
            <a:xfrm>
              <a:off x="3736350" y="1115750"/>
              <a:ext cx="82375" cy="1026950"/>
            </a:xfrm>
            <a:custGeom>
              <a:avLst/>
              <a:gdLst/>
              <a:ahLst/>
              <a:cxnLst/>
              <a:rect l="l" t="t" r="r" b="b"/>
              <a:pathLst>
                <a:path w="3295" h="41078" extrusionOk="0">
                  <a:moveTo>
                    <a:pt x="433" y="0"/>
                  </a:moveTo>
                  <a:cubicBezTo>
                    <a:pt x="421" y="111"/>
                    <a:pt x="421" y="222"/>
                    <a:pt x="433" y="332"/>
                  </a:cubicBezTo>
                  <a:lnTo>
                    <a:pt x="433" y="10291"/>
                  </a:lnTo>
                  <a:cubicBezTo>
                    <a:pt x="375" y="11383"/>
                    <a:pt x="464" y="12480"/>
                    <a:pt x="694" y="13550"/>
                  </a:cubicBezTo>
                  <a:cubicBezTo>
                    <a:pt x="852" y="14128"/>
                    <a:pt x="1139" y="14663"/>
                    <a:pt x="1534" y="15114"/>
                  </a:cubicBezTo>
                  <a:cubicBezTo>
                    <a:pt x="1909" y="15550"/>
                    <a:pt x="2410" y="15855"/>
                    <a:pt x="2966" y="15988"/>
                  </a:cubicBezTo>
                  <a:lnTo>
                    <a:pt x="2966" y="15988"/>
                  </a:lnTo>
                  <a:cubicBezTo>
                    <a:pt x="2329" y="17205"/>
                    <a:pt x="1824" y="18488"/>
                    <a:pt x="1458" y="19812"/>
                  </a:cubicBezTo>
                  <a:cubicBezTo>
                    <a:pt x="774" y="22507"/>
                    <a:pt x="396" y="25270"/>
                    <a:pt x="332" y="28051"/>
                  </a:cubicBezTo>
                  <a:cubicBezTo>
                    <a:pt x="226" y="30601"/>
                    <a:pt x="176" y="32914"/>
                    <a:pt x="131" y="34825"/>
                  </a:cubicBezTo>
                  <a:cubicBezTo>
                    <a:pt x="85" y="36736"/>
                    <a:pt x="51" y="38296"/>
                    <a:pt x="25" y="39397"/>
                  </a:cubicBezTo>
                  <a:lnTo>
                    <a:pt x="25" y="40138"/>
                  </a:lnTo>
                  <a:lnTo>
                    <a:pt x="61" y="39402"/>
                  </a:lnTo>
                  <a:cubicBezTo>
                    <a:pt x="106" y="38296"/>
                    <a:pt x="166" y="36767"/>
                    <a:pt x="248" y="34835"/>
                  </a:cubicBezTo>
                  <a:cubicBezTo>
                    <a:pt x="328" y="32904"/>
                    <a:pt x="393" y="30605"/>
                    <a:pt x="509" y="28061"/>
                  </a:cubicBezTo>
                  <a:cubicBezTo>
                    <a:pt x="587" y="25301"/>
                    <a:pt x="968" y="22559"/>
                    <a:pt x="1645" y="19883"/>
                  </a:cubicBezTo>
                  <a:cubicBezTo>
                    <a:pt x="2018" y="18520"/>
                    <a:pt x="2543" y="17205"/>
                    <a:pt x="3209" y="15960"/>
                  </a:cubicBezTo>
                  <a:lnTo>
                    <a:pt x="3295" y="15799"/>
                  </a:lnTo>
                  <a:lnTo>
                    <a:pt x="3114" y="15769"/>
                  </a:lnTo>
                  <a:cubicBezTo>
                    <a:pt x="2546" y="15672"/>
                    <a:pt x="2031" y="15381"/>
                    <a:pt x="1655" y="14944"/>
                  </a:cubicBezTo>
                  <a:cubicBezTo>
                    <a:pt x="1286" y="14523"/>
                    <a:pt x="1016" y="14024"/>
                    <a:pt x="866" y="13485"/>
                  </a:cubicBezTo>
                  <a:cubicBezTo>
                    <a:pt x="635" y="12436"/>
                    <a:pt x="543" y="11362"/>
                    <a:pt x="594" y="10291"/>
                  </a:cubicBezTo>
                  <a:cubicBezTo>
                    <a:pt x="573" y="8239"/>
                    <a:pt x="564" y="6383"/>
                    <a:pt x="539" y="4879"/>
                  </a:cubicBezTo>
                  <a:cubicBezTo>
                    <a:pt x="513" y="3375"/>
                    <a:pt x="483" y="2163"/>
                    <a:pt x="483" y="1299"/>
                  </a:cubicBezTo>
                  <a:cubicBezTo>
                    <a:pt x="458" y="896"/>
                    <a:pt x="458" y="574"/>
                    <a:pt x="458" y="332"/>
                  </a:cubicBezTo>
                  <a:cubicBezTo>
                    <a:pt x="460" y="221"/>
                    <a:pt x="452" y="110"/>
                    <a:pt x="433" y="0"/>
                  </a:cubicBezTo>
                  <a:close/>
                  <a:moveTo>
                    <a:pt x="25" y="40138"/>
                  </a:moveTo>
                  <a:lnTo>
                    <a:pt x="1" y="40645"/>
                  </a:lnTo>
                  <a:cubicBezTo>
                    <a:pt x="7" y="40701"/>
                    <a:pt x="12" y="40758"/>
                    <a:pt x="16" y="40815"/>
                  </a:cubicBezTo>
                  <a:lnTo>
                    <a:pt x="16" y="40815"/>
                  </a:lnTo>
                  <a:cubicBezTo>
                    <a:pt x="17" y="40756"/>
                    <a:pt x="20" y="40697"/>
                    <a:pt x="25" y="40639"/>
                  </a:cubicBezTo>
                  <a:lnTo>
                    <a:pt x="25" y="40138"/>
                  </a:lnTo>
                  <a:close/>
                  <a:moveTo>
                    <a:pt x="16" y="40815"/>
                  </a:moveTo>
                  <a:cubicBezTo>
                    <a:pt x="14" y="40902"/>
                    <a:pt x="17" y="40990"/>
                    <a:pt x="25" y="41077"/>
                  </a:cubicBezTo>
                  <a:cubicBezTo>
                    <a:pt x="25" y="40989"/>
                    <a:pt x="21" y="40902"/>
                    <a:pt x="16" y="4081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0" name="Google Shape;5067;p109">
              <a:extLst>
                <a:ext uri="{FF2B5EF4-FFF2-40B4-BE49-F238E27FC236}">
                  <a16:creationId xmlns:a16="http://schemas.microsoft.com/office/drawing/2014/main" id="{E3148FD2-97A0-4553-8A05-9B0B32894415}"/>
                </a:ext>
              </a:extLst>
            </p:cNvPr>
            <p:cNvSpPr/>
            <p:nvPr/>
          </p:nvSpPr>
          <p:spPr>
            <a:xfrm>
              <a:off x="4275750" y="1153725"/>
              <a:ext cx="151275" cy="832925"/>
            </a:xfrm>
            <a:custGeom>
              <a:avLst/>
              <a:gdLst/>
              <a:ahLst/>
              <a:cxnLst/>
              <a:rect l="l" t="t" r="r" b="b"/>
              <a:pathLst>
                <a:path w="6051" h="33317" extrusionOk="0">
                  <a:moveTo>
                    <a:pt x="1" y="1"/>
                  </a:moveTo>
                  <a:cubicBezTo>
                    <a:pt x="12" y="101"/>
                    <a:pt x="31" y="200"/>
                    <a:pt x="56" y="296"/>
                  </a:cubicBezTo>
                  <a:cubicBezTo>
                    <a:pt x="122" y="508"/>
                    <a:pt x="202" y="784"/>
                    <a:pt x="308" y="1121"/>
                  </a:cubicBezTo>
                  <a:cubicBezTo>
                    <a:pt x="540" y="1841"/>
                    <a:pt x="847" y="2842"/>
                    <a:pt x="1268" y="4139"/>
                  </a:cubicBezTo>
                  <a:cubicBezTo>
                    <a:pt x="1691" y="5437"/>
                    <a:pt x="2189" y="6976"/>
                    <a:pt x="2741" y="8702"/>
                  </a:cubicBezTo>
                  <a:cubicBezTo>
                    <a:pt x="3013" y="9561"/>
                    <a:pt x="3355" y="10471"/>
                    <a:pt x="3597" y="11417"/>
                  </a:cubicBezTo>
                  <a:cubicBezTo>
                    <a:pt x="3723" y="11893"/>
                    <a:pt x="3742" y="12391"/>
                    <a:pt x="3653" y="12876"/>
                  </a:cubicBezTo>
                  <a:cubicBezTo>
                    <a:pt x="3567" y="13366"/>
                    <a:pt x="3286" y="13801"/>
                    <a:pt x="2872" y="14079"/>
                  </a:cubicBezTo>
                  <a:lnTo>
                    <a:pt x="2757" y="14149"/>
                  </a:lnTo>
                  <a:lnTo>
                    <a:pt x="2832" y="14260"/>
                  </a:lnTo>
                  <a:cubicBezTo>
                    <a:pt x="3255" y="14914"/>
                    <a:pt x="3697" y="15577"/>
                    <a:pt x="4110" y="16271"/>
                  </a:cubicBezTo>
                  <a:cubicBezTo>
                    <a:pt x="4725" y="17259"/>
                    <a:pt x="5192" y="18332"/>
                    <a:pt x="5498" y="19455"/>
                  </a:cubicBezTo>
                  <a:cubicBezTo>
                    <a:pt x="5725" y="20514"/>
                    <a:pt x="5804" y="21599"/>
                    <a:pt x="5735" y="22679"/>
                  </a:cubicBezTo>
                  <a:cubicBezTo>
                    <a:pt x="5614" y="24746"/>
                    <a:pt x="5497" y="26657"/>
                    <a:pt x="5418" y="28211"/>
                  </a:cubicBezTo>
                  <a:cubicBezTo>
                    <a:pt x="5338" y="29765"/>
                    <a:pt x="5271" y="31038"/>
                    <a:pt x="5227" y="31953"/>
                  </a:cubicBezTo>
                  <a:cubicBezTo>
                    <a:pt x="5211" y="32361"/>
                    <a:pt x="5186" y="32702"/>
                    <a:pt x="5186" y="32959"/>
                  </a:cubicBezTo>
                  <a:cubicBezTo>
                    <a:pt x="5174" y="33078"/>
                    <a:pt x="5174" y="33198"/>
                    <a:pt x="5186" y="33316"/>
                  </a:cubicBezTo>
                  <a:cubicBezTo>
                    <a:pt x="5215" y="33202"/>
                    <a:pt x="5231" y="33083"/>
                    <a:pt x="5237" y="32965"/>
                  </a:cubicBezTo>
                  <a:cubicBezTo>
                    <a:pt x="5257" y="32714"/>
                    <a:pt x="5287" y="32376"/>
                    <a:pt x="5322" y="31959"/>
                  </a:cubicBezTo>
                  <a:cubicBezTo>
                    <a:pt x="5392" y="31048"/>
                    <a:pt x="5488" y="29791"/>
                    <a:pt x="5598" y="28221"/>
                  </a:cubicBezTo>
                  <a:cubicBezTo>
                    <a:pt x="5709" y="26653"/>
                    <a:pt x="5845" y="24776"/>
                    <a:pt x="5966" y="22689"/>
                  </a:cubicBezTo>
                  <a:cubicBezTo>
                    <a:pt x="6050" y="21585"/>
                    <a:pt x="5975" y="20473"/>
                    <a:pt x="5739" y="19390"/>
                  </a:cubicBezTo>
                  <a:cubicBezTo>
                    <a:pt x="5433" y="18240"/>
                    <a:pt x="4959" y="17141"/>
                    <a:pt x="4331" y="16130"/>
                  </a:cubicBezTo>
                  <a:cubicBezTo>
                    <a:pt x="3937" y="15456"/>
                    <a:pt x="3516" y="14822"/>
                    <a:pt x="3115" y="14224"/>
                  </a:cubicBezTo>
                  <a:lnTo>
                    <a:pt x="3115" y="14224"/>
                  </a:lnTo>
                  <a:cubicBezTo>
                    <a:pt x="3527" y="13907"/>
                    <a:pt x="3807" y="13447"/>
                    <a:pt x="3899" y="12932"/>
                  </a:cubicBezTo>
                  <a:cubicBezTo>
                    <a:pt x="3994" y="12411"/>
                    <a:pt x="3972" y="11877"/>
                    <a:pt x="3834" y="11367"/>
                  </a:cubicBezTo>
                  <a:cubicBezTo>
                    <a:pt x="3577" y="10386"/>
                    <a:pt x="3235" y="9501"/>
                    <a:pt x="2958" y="8631"/>
                  </a:cubicBezTo>
                  <a:cubicBezTo>
                    <a:pt x="2400" y="6931"/>
                    <a:pt x="1882" y="5397"/>
                    <a:pt x="1449" y="4105"/>
                  </a:cubicBezTo>
                  <a:lnTo>
                    <a:pt x="408" y="1087"/>
                  </a:lnTo>
                  <a:cubicBezTo>
                    <a:pt x="292" y="780"/>
                    <a:pt x="192" y="489"/>
                    <a:pt x="122" y="278"/>
                  </a:cubicBezTo>
                  <a:cubicBezTo>
                    <a:pt x="91" y="181"/>
                    <a:pt x="51" y="87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1" name="Google Shape;5068;p109">
              <a:extLst>
                <a:ext uri="{FF2B5EF4-FFF2-40B4-BE49-F238E27FC236}">
                  <a16:creationId xmlns:a16="http://schemas.microsoft.com/office/drawing/2014/main" id="{DD721877-3B0E-4D3E-8CF2-98826E723C27}"/>
                </a:ext>
              </a:extLst>
            </p:cNvPr>
            <p:cNvSpPr/>
            <p:nvPr/>
          </p:nvSpPr>
          <p:spPr>
            <a:xfrm>
              <a:off x="3602325" y="2716150"/>
              <a:ext cx="184075" cy="234025"/>
            </a:xfrm>
            <a:custGeom>
              <a:avLst/>
              <a:gdLst/>
              <a:ahLst/>
              <a:cxnLst/>
              <a:rect l="l" t="t" r="r" b="b"/>
              <a:pathLst>
                <a:path w="7363" h="9361" extrusionOk="0">
                  <a:moveTo>
                    <a:pt x="7363" y="0"/>
                  </a:moveTo>
                  <a:lnTo>
                    <a:pt x="7363" y="0"/>
                  </a:lnTo>
                  <a:cubicBezTo>
                    <a:pt x="6970" y="430"/>
                    <a:pt x="6606" y="885"/>
                    <a:pt x="6272" y="1363"/>
                  </a:cubicBezTo>
                  <a:cubicBezTo>
                    <a:pt x="5617" y="2223"/>
                    <a:pt x="4717" y="3430"/>
                    <a:pt x="3701" y="4698"/>
                  </a:cubicBezTo>
                  <a:cubicBezTo>
                    <a:pt x="2686" y="5965"/>
                    <a:pt x="1750" y="7143"/>
                    <a:pt x="1071" y="7977"/>
                  </a:cubicBezTo>
                  <a:cubicBezTo>
                    <a:pt x="684" y="8414"/>
                    <a:pt x="326" y="8876"/>
                    <a:pt x="0" y="9360"/>
                  </a:cubicBezTo>
                  <a:cubicBezTo>
                    <a:pt x="1" y="9361"/>
                    <a:pt x="2" y="9361"/>
                    <a:pt x="2" y="9361"/>
                  </a:cubicBezTo>
                  <a:cubicBezTo>
                    <a:pt x="25" y="9361"/>
                    <a:pt x="144" y="9246"/>
                    <a:pt x="347" y="9038"/>
                  </a:cubicBezTo>
                  <a:cubicBezTo>
                    <a:pt x="558" y="8822"/>
                    <a:pt x="855" y="8501"/>
                    <a:pt x="1212" y="8097"/>
                  </a:cubicBezTo>
                  <a:cubicBezTo>
                    <a:pt x="1927" y="7293"/>
                    <a:pt x="2902" y="6156"/>
                    <a:pt x="3908" y="4859"/>
                  </a:cubicBezTo>
                  <a:cubicBezTo>
                    <a:pt x="4914" y="3561"/>
                    <a:pt x="5804" y="2359"/>
                    <a:pt x="6423" y="1474"/>
                  </a:cubicBezTo>
                  <a:cubicBezTo>
                    <a:pt x="6729" y="1032"/>
                    <a:pt x="6970" y="669"/>
                    <a:pt x="7131" y="413"/>
                  </a:cubicBezTo>
                  <a:cubicBezTo>
                    <a:pt x="7229" y="288"/>
                    <a:pt x="7307" y="149"/>
                    <a:pt x="736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2" name="Google Shape;5069;p109">
              <a:extLst>
                <a:ext uri="{FF2B5EF4-FFF2-40B4-BE49-F238E27FC236}">
                  <a16:creationId xmlns:a16="http://schemas.microsoft.com/office/drawing/2014/main" id="{B0EE198A-80C7-4834-AB19-4FBF7A780FC1}"/>
                </a:ext>
              </a:extLst>
            </p:cNvPr>
            <p:cNvSpPr/>
            <p:nvPr/>
          </p:nvSpPr>
          <p:spPr>
            <a:xfrm>
              <a:off x="3615650" y="2553950"/>
              <a:ext cx="368475" cy="2721650"/>
            </a:xfrm>
            <a:custGeom>
              <a:avLst/>
              <a:gdLst/>
              <a:ahLst/>
              <a:cxnLst/>
              <a:rect l="l" t="t" r="r" b="b"/>
              <a:pathLst>
                <a:path w="14739" h="108866" extrusionOk="0">
                  <a:moveTo>
                    <a:pt x="14711" y="0"/>
                  </a:moveTo>
                  <a:lnTo>
                    <a:pt x="14711" y="265"/>
                  </a:lnTo>
                  <a:lnTo>
                    <a:pt x="14711" y="265"/>
                  </a:lnTo>
                  <a:cubicBezTo>
                    <a:pt x="14712" y="262"/>
                    <a:pt x="14712" y="259"/>
                    <a:pt x="14712" y="256"/>
                  </a:cubicBezTo>
                  <a:cubicBezTo>
                    <a:pt x="14738" y="60"/>
                    <a:pt x="14711" y="0"/>
                    <a:pt x="14711" y="0"/>
                  </a:cubicBezTo>
                  <a:close/>
                  <a:moveTo>
                    <a:pt x="14711" y="265"/>
                  </a:moveTo>
                  <a:cubicBezTo>
                    <a:pt x="14686" y="461"/>
                    <a:pt x="14651" y="735"/>
                    <a:pt x="14601" y="1081"/>
                  </a:cubicBezTo>
                  <a:cubicBezTo>
                    <a:pt x="14506" y="1820"/>
                    <a:pt x="14365" y="2887"/>
                    <a:pt x="14189" y="4260"/>
                  </a:cubicBezTo>
                  <a:cubicBezTo>
                    <a:pt x="13822" y="7026"/>
                    <a:pt x="13298" y="11015"/>
                    <a:pt x="12649" y="15934"/>
                  </a:cubicBezTo>
                  <a:cubicBezTo>
                    <a:pt x="11312" y="25791"/>
                    <a:pt x="9365" y="39387"/>
                    <a:pt x="7288" y="54420"/>
                  </a:cubicBezTo>
                  <a:cubicBezTo>
                    <a:pt x="6257" y="61939"/>
                    <a:pt x="5311" y="69096"/>
                    <a:pt x="4517" y="75633"/>
                  </a:cubicBezTo>
                  <a:cubicBezTo>
                    <a:pt x="4311" y="77263"/>
                    <a:pt x="4150" y="78858"/>
                    <a:pt x="3918" y="80397"/>
                  </a:cubicBezTo>
                  <a:cubicBezTo>
                    <a:pt x="3687" y="81935"/>
                    <a:pt x="3466" y="83429"/>
                    <a:pt x="3245" y="84878"/>
                  </a:cubicBezTo>
                  <a:cubicBezTo>
                    <a:pt x="2822" y="87770"/>
                    <a:pt x="2424" y="90461"/>
                    <a:pt x="2057" y="92925"/>
                  </a:cubicBezTo>
                  <a:cubicBezTo>
                    <a:pt x="1344" y="97844"/>
                    <a:pt x="790" y="101827"/>
                    <a:pt x="438" y="104589"/>
                  </a:cubicBezTo>
                  <a:cubicBezTo>
                    <a:pt x="262" y="105967"/>
                    <a:pt x="136" y="107043"/>
                    <a:pt x="71" y="107772"/>
                  </a:cubicBezTo>
                  <a:cubicBezTo>
                    <a:pt x="35" y="108135"/>
                    <a:pt x="11" y="108416"/>
                    <a:pt x="11" y="108603"/>
                  </a:cubicBezTo>
                  <a:cubicBezTo>
                    <a:pt x="2" y="108668"/>
                    <a:pt x="1" y="108733"/>
                    <a:pt x="9" y="108798"/>
                  </a:cubicBezTo>
                  <a:lnTo>
                    <a:pt x="9" y="108798"/>
                  </a:lnTo>
                  <a:cubicBezTo>
                    <a:pt x="7" y="108741"/>
                    <a:pt x="7" y="108684"/>
                    <a:pt x="11" y="108627"/>
                  </a:cubicBezTo>
                  <a:cubicBezTo>
                    <a:pt x="21" y="108442"/>
                    <a:pt x="51" y="108165"/>
                    <a:pt x="91" y="107803"/>
                  </a:cubicBezTo>
                  <a:cubicBezTo>
                    <a:pt x="176" y="107073"/>
                    <a:pt x="317" y="106002"/>
                    <a:pt x="508" y="104629"/>
                  </a:cubicBezTo>
                  <a:cubicBezTo>
                    <a:pt x="890" y="101873"/>
                    <a:pt x="1474" y="97894"/>
                    <a:pt x="2213" y="92975"/>
                  </a:cubicBezTo>
                  <a:lnTo>
                    <a:pt x="3430" y="84929"/>
                  </a:lnTo>
                  <a:cubicBezTo>
                    <a:pt x="3651" y="83469"/>
                    <a:pt x="3888" y="81996"/>
                    <a:pt x="4119" y="80452"/>
                  </a:cubicBezTo>
                  <a:cubicBezTo>
                    <a:pt x="4351" y="78908"/>
                    <a:pt x="4516" y="77314"/>
                    <a:pt x="4723" y="75684"/>
                  </a:cubicBezTo>
                  <a:cubicBezTo>
                    <a:pt x="5507" y="69156"/>
                    <a:pt x="6483" y="61994"/>
                    <a:pt x="7519" y="54475"/>
                  </a:cubicBezTo>
                  <a:cubicBezTo>
                    <a:pt x="9597" y="39447"/>
                    <a:pt x="11528" y="25842"/>
                    <a:pt x="12799" y="15979"/>
                  </a:cubicBezTo>
                  <a:cubicBezTo>
                    <a:pt x="13444" y="11050"/>
                    <a:pt x="13932" y="7052"/>
                    <a:pt x="14259" y="4290"/>
                  </a:cubicBezTo>
                  <a:cubicBezTo>
                    <a:pt x="14415" y="2917"/>
                    <a:pt x="14540" y="1846"/>
                    <a:pt x="14620" y="1112"/>
                  </a:cubicBezTo>
                  <a:cubicBezTo>
                    <a:pt x="14661" y="754"/>
                    <a:pt x="14711" y="467"/>
                    <a:pt x="14711" y="282"/>
                  </a:cubicBezTo>
                  <a:lnTo>
                    <a:pt x="14711" y="265"/>
                  </a:lnTo>
                  <a:close/>
                  <a:moveTo>
                    <a:pt x="9" y="108798"/>
                  </a:moveTo>
                  <a:cubicBezTo>
                    <a:pt x="9" y="108812"/>
                    <a:pt x="10" y="108825"/>
                    <a:pt x="11" y="108839"/>
                  </a:cubicBezTo>
                  <a:cubicBezTo>
                    <a:pt x="11" y="108859"/>
                    <a:pt x="15" y="108865"/>
                    <a:pt x="20" y="108865"/>
                  </a:cubicBezTo>
                  <a:cubicBezTo>
                    <a:pt x="30" y="108865"/>
                    <a:pt x="45" y="108839"/>
                    <a:pt x="45" y="108839"/>
                  </a:cubicBezTo>
                  <a:cubicBezTo>
                    <a:pt x="45" y="108839"/>
                    <a:pt x="5" y="108839"/>
                    <a:pt x="11" y="108814"/>
                  </a:cubicBezTo>
                  <a:cubicBezTo>
                    <a:pt x="10" y="108809"/>
                    <a:pt x="9" y="108804"/>
                    <a:pt x="9" y="108798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3" name="Google Shape;5070;p109">
              <a:extLst>
                <a:ext uri="{FF2B5EF4-FFF2-40B4-BE49-F238E27FC236}">
                  <a16:creationId xmlns:a16="http://schemas.microsoft.com/office/drawing/2014/main" id="{18FDEF5C-4A3B-4D93-B167-37AE445A3F62}"/>
                </a:ext>
              </a:extLst>
            </p:cNvPr>
            <p:cNvSpPr/>
            <p:nvPr/>
          </p:nvSpPr>
          <p:spPr>
            <a:xfrm>
              <a:off x="4270350" y="2591800"/>
              <a:ext cx="245150" cy="2633975"/>
            </a:xfrm>
            <a:custGeom>
              <a:avLst/>
              <a:gdLst/>
              <a:ahLst/>
              <a:cxnLst/>
              <a:rect l="l" t="t" r="r" b="b"/>
              <a:pathLst>
                <a:path w="9806" h="105359" extrusionOk="0">
                  <a:moveTo>
                    <a:pt x="428" y="1"/>
                  </a:moveTo>
                  <a:lnTo>
                    <a:pt x="428" y="1"/>
                  </a:lnTo>
                  <a:cubicBezTo>
                    <a:pt x="441" y="92"/>
                    <a:pt x="460" y="182"/>
                    <a:pt x="484" y="272"/>
                  </a:cubicBezTo>
                  <a:cubicBezTo>
                    <a:pt x="528" y="457"/>
                    <a:pt x="589" y="724"/>
                    <a:pt x="664" y="1061"/>
                  </a:cubicBezTo>
                  <a:cubicBezTo>
                    <a:pt x="825" y="1735"/>
                    <a:pt x="1086" y="2756"/>
                    <a:pt x="1373" y="4079"/>
                  </a:cubicBezTo>
                  <a:cubicBezTo>
                    <a:pt x="1977" y="6719"/>
                    <a:pt x="2776" y="10557"/>
                    <a:pt x="3682" y="15315"/>
                  </a:cubicBezTo>
                  <a:cubicBezTo>
                    <a:pt x="4587" y="20073"/>
                    <a:pt x="5603" y="25751"/>
                    <a:pt x="6653" y="32069"/>
                  </a:cubicBezTo>
                  <a:cubicBezTo>
                    <a:pt x="7177" y="35227"/>
                    <a:pt x="7715" y="38546"/>
                    <a:pt x="8259" y="41987"/>
                  </a:cubicBezTo>
                  <a:cubicBezTo>
                    <a:pt x="8526" y="43710"/>
                    <a:pt x="8797" y="45462"/>
                    <a:pt x="9068" y="47243"/>
                  </a:cubicBezTo>
                  <a:cubicBezTo>
                    <a:pt x="9199" y="48128"/>
                    <a:pt x="9349" y="49033"/>
                    <a:pt x="9466" y="49928"/>
                  </a:cubicBezTo>
                  <a:cubicBezTo>
                    <a:pt x="9553" y="50829"/>
                    <a:pt x="9498" y="51739"/>
                    <a:pt x="9305" y="52624"/>
                  </a:cubicBezTo>
                  <a:lnTo>
                    <a:pt x="2646" y="89907"/>
                  </a:lnTo>
                  <a:cubicBezTo>
                    <a:pt x="1811" y="94671"/>
                    <a:pt x="1132" y="98528"/>
                    <a:pt x="664" y="101209"/>
                  </a:cubicBezTo>
                  <a:cubicBezTo>
                    <a:pt x="463" y="102537"/>
                    <a:pt x="287" y="103567"/>
                    <a:pt x="161" y="104282"/>
                  </a:cubicBezTo>
                  <a:cubicBezTo>
                    <a:pt x="106" y="104629"/>
                    <a:pt x="66" y="104896"/>
                    <a:pt x="36" y="105087"/>
                  </a:cubicBezTo>
                  <a:cubicBezTo>
                    <a:pt x="19" y="105177"/>
                    <a:pt x="8" y="105267"/>
                    <a:pt x="0" y="105358"/>
                  </a:cubicBezTo>
                  <a:cubicBezTo>
                    <a:pt x="0" y="105358"/>
                    <a:pt x="16" y="105272"/>
                    <a:pt x="51" y="105087"/>
                  </a:cubicBezTo>
                  <a:cubicBezTo>
                    <a:pt x="86" y="104900"/>
                    <a:pt x="141" y="104634"/>
                    <a:pt x="207" y="104292"/>
                  </a:cubicBezTo>
                  <a:cubicBezTo>
                    <a:pt x="337" y="103583"/>
                    <a:pt x="534" y="102552"/>
                    <a:pt x="780" y="101224"/>
                  </a:cubicBezTo>
                  <a:cubicBezTo>
                    <a:pt x="1267" y="98548"/>
                    <a:pt x="1972" y="94696"/>
                    <a:pt x="2843" y="89938"/>
                  </a:cubicBezTo>
                  <a:cubicBezTo>
                    <a:pt x="4562" y="80397"/>
                    <a:pt x="6931" y="67229"/>
                    <a:pt x="9551" y="52689"/>
                  </a:cubicBezTo>
                  <a:cubicBezTo>
                    <a:pt x="9750" y="51776"/>
                    <a:pt x="9806" y="50838"/>
                    <a:pt x="9718" y="49907"/>
                  </a:cubicBezTo>
                  <a:cubicBezTo>
                    <a:pt x="9597" y="48992"/>
                    <a:pt x="9451" y="48108"/>
                    <a:pt x="9315" y="47212"/>
                  </a:cubicBezTo>
                  <a:cubicBezTo>
                    <a:pt x="9040" y="45435"/>
                    <a:pt x="8769" y="43683"/>
                    <a:pt x="8501" y="41956"/>
                  </a:cubicBezTo>
                  <a:cubicBezTo>
                    <a:pt x="7952" y="38516"/>
                    <a:pt x="7414" y="35197"/>
                    <a:pt x="6881" y="32039"/>
                  </a:cubicBezTo>
                  <a:cubicBezTo>
                    <a:pt x="5825" y="25721"/>
                    <a:pt x="4794" y="20043"/>
                    <a:pt x="3863" y="15290"/>
                  </a:cubicBezTo>
                  <a:cubicBezTo>
                    <a:pt x="2934" y="10537"/>
                    <a:pt x="2108" y="6699"/>
                    <a:pt x="1474" y="4069"/>
                  </a:cubicBezTo>
                  <a:cubicBezTo>
                    <a:pt x="1173" y="2756"/>
                    <a:pt x="896" y="1740"/>
                    <a:pt x="719" y="1051"/>
                  </a:cubicBezTo>
                  <a:lnTo>
                    <a:pt x="508" y="266"/>
                  </a:lnTo>
                  <a:cubicBezTo>
                    <a:pt x="486" y="176"/>
                    <a:pt x="459" y="87"/>
                    <a:pt x="42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4" name="Google Shape;5071;p109">
              <a:extLst>
                <a:ext uri="{FF2B5EF4-FFF2-40B4-BE49-F238E27FC236}">
                  <a16:creationId xmlns:a16="http://schemas.microsoft.com/office/drawing/2014/main" id="{71ED2F64-4426-4C31-B1C4-8EBDE60CD39C}"/>
                </a:ext>
              </a:extLst>
            </p:cNvPr>
            <p:cNvSpPr/>
            <p:nvPr/>
          </p:nvSpPr>
          <p:spPr>
            <a:xfrm>
              <a:off x="4021750" y="2950150"/>
              <a:ext cx="108925" cy="668075"/>
            </a:xfrm>
            <a:custGeom>
              <a:avLst/>
              <a:gdLst/>
              <a:ahLst/>
              <a:cxnLst/>
              <a:rect l="l" t="t" r="r" b="b"/>
              <a:pathLst>
                <a:path w="4357" h="26723" extrusionOk="0">
                  <a:moveTo>
                    <a:pt x="4281" y="0"/>
                  </a:moveTo>
                  <a:cubicBezTo>
                    <a:pt x="4210" y="0"/>
                    <a:pt x="3214" y="5987"/>
                    <a:pt x="2048" y="13354"/>
                  </a:cubicBezTo>
                  <a:cubicBezTo>
                    <a:pt x="881" y="20727"/>
                    <a:pt x="0" y="26722"/>
                    <a:pt x="61" y="26722"/>
                  </a:cubicBezTo>
                  <a:cubicBezTo>
                    <a:pt x="121" y="26722"/>
                    <a:pt x="1122" y="20742"/>
                    <a:pt x="2295" y="13369"/>
                  </a:cubicBezTo>
                  <a:cubicBezTo>
                    <a:pt x="3466" y="5995"/>
                    <a:pt x="4357" y="0"/>
                    <a:pt x="4281" y="0"/>
                  </a:cubicBezTo>
                  <a:cubicBezTo>
                    <a:pt x="4281" y="0"/>
                    <a:pt x="4281" y="0"/>
                    <a:pt x="428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5" name="Google Shape;5072;p109">
              <a:extLst>
                <a:ext uri="{FF2B5EF4-FFF2-40B4-BE49-F238E27FC236}">
                  <a16:creationId xmlns:a16="http://schemas.microsoft.com/office/drawing/2014/main" id="{045EA917-BA0B-4903-9186-9338A22D032A}"/>
                </a:ext>
              </a:extLst>
            </p:cNvPr>
            <p:cNvSpPr/>
            <p:nvPr/>
          </p:nvSpPr>
          <p:spPr>
            <a:xfrm>
              <a:off x="3440100" y="5278300"/>
              <a:ext cx="316900" cy="11050"/>
            </a:xfrm>
            <a:custGeom>
              <a:avLst/>
              <a:gdLst/>
              <a:ahLst/>
              <a:cxnLst/>
              <a:rect l="l" t="t" r="r" b="b"/>
              <a:pathLst>
                <a:path w="12676" h="442" extrusionOk="0">
                  <a:moveTo>
                    <a:pt x="11921" y="0"/>
                  </a:moveTo>
                  <a:cubicBezTo>
                    <a:pt x="11548" y="0"/>
                    <a:pt x="11176" y="15"/>
                    <a:pt x="10805" y="45"/>
                  </a:cubicBezTo>
                  <a:cubicBezTo>
                    <a:pt x="9657" y="89"/>
                    <a:pt x="8083" y="145"/>
                    <a:pt x="6332" y="170"/>
                  </a:cubicBezTo>
                  <a:cubicBezTo>
                    <a:pt x="4583" y="195"/>
                    <a:pt x="3003" y="195"/>
                    <a:pt x="1857" y="195"/>
                  </a:cubicBezTo>
                  <a:cubicBezTo>
                    <a:pt x="1633" y="185"/>
                    <a:pt x="1409" y="180"/>
                    <a:pt x="1185" y="180"/>
                  </a:cubicBezTo>
                  <a:cubicBezTo>
                    <a:pt x="790" y="180"/>
                    <a:pt x="395" y="195"/>
                    <a:pt x="0" y="226"/>
                  </a:cubicBezTo>
                  <a:cubicBezTo>
                    <a:pt x="154" y="272"/>
                    <a:pt x="313" y="296"/>
                    <a:pt x="473" y="296"/>
                  </a:cubicBezTo>
                  <a:cubicBezTo>
                    <a:pt x="483" y="296"/>
                    <a:pt x="494" y="296"/>
                    <a:pt x="504" y="296"/>
                  </a:cubicBezTo>
                  <a:cubicBezTo>
                    <a:pt x="821" y="326"/>
                    <a:pt x="1283" y="376"/>
                    <a:pt x="1857" y="376"/>
                  </a:cubicBezTo>
                  <a:cubicBezTo>
                    <a:pt x="2700" y="417"/>
                    <a:pt x="3783" y="441"/>
                    <a:pt x="4993" y="441"/>
                  </a:cubicBezTo>
                  <a:cubicBezTo>
                    <a:pt x="5428" y="441"/>
                    <a:pt x="5880" y="438"/>
                    <a:pt x="6342" y="432"/>
                  </a:cubicBezTo>
                  <a:cubicBezTo>
                    <a:pt x="8093" y="407"/>
                    <a:pt x="9677" y="321"/>
                    <a:pt x="10819" y="230"/>
                  </a:cubicBezTo>
                  <a:cubicBezTo>
                    <a:pt x="11393" y="186"/>
                    <a:pt x="11855" y="141"/>
                    <a:pt x="12172" y="106"/>
                  </a:cubicBezTo>
                  <a:cubicBezTo>
                    <a:pt x="12342" y="97"/>
                    <a:pt x="12511" y="68"/>
                    <a:pt x="12676" y="20"/>
                  </a:cubicBezTo>
                  <a:cubicBezTo>
                    <a:pt x="12424" y="7"/>
                    <a:pt x="12172" y="0"/>
                    <a:pt x="119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6" name="Google Shape;5073;p109">
              <a:extLst>
                <a:ext uri="{FF2B5EF4-FFF2-40B4-BE49-F238E27FC236}">
                  <a16:creationId xmlns:a16="http://schemas.microsoft.com/office/drawing/2014/main" id="{319AE2DA-C381-4E1C-8FD3-3856E984DE32}"/>
                </a:ext>
              </a:extLst>
            </p:cNvPr>
            <p:cNvSpPr/>
            <p:nvPr/>
          </p:nvSpPr>
          <p:spPr>
            <a:xfrm>
              <a:off x="3962800" y="5185875"/>
              <a:ext cx="402500" cy="52425"/>
            </a:xfrm>
            <a:custGeom>
              <a:avLst/>
              <a:gdLst/>
              <a:ahLst/>
              <a:cxnLst/>
              <a:rect l="l" t="t" r="r" b="b"/>
              <a:pathLst>
                <a:path w="16100" h="2097" extrusionOk="0">
                  <a:moveTo>
                    <a:pt x="231" y="1"/>
                  </a:moveTo>
                  <a:cubicBezTo>
                    <a:pt x="154" y="1"/>
                    <a:pt x="77" y="5"/>
                    <a:pt x="0" y="12"/>
                  </a:cubicBezTo>
                  <a:cubicBezTo>
                    <a:pt x="206" y="70"/>
                    <a:pt x="416" y="111"/>
                    <a:pt x="630" y="137"/>
                  </a:cubicBezTo>
                  <a:lnTo>
                    <a:pt x="2348" y="399"/>
                  </a:lnTo>
                  <a:cubicBezTo>
                    <a:pt x="3802" y="610"/>
                    <a:pt x="5814" y="886"/>
                    <a:pt x="8037" y="1173"/>
                  </a:cubicBezTo>
                  <a:cubicBezTo>
                    <a:pt x="10260" y="1461"/>
                    <a:pt x="12271" y="1712"/>
                    <a:pt x="13731" y="1877"/>
                  </a:cubicBezTo>
                  <a:lnTo>
                    <a:pt x="15460" y="2058"/>
                  </a:lnTo>
                  <a:cubicBezTo>
                    <a:pt x="15624" y="2083"/>
                    <a:pt x="15789" y="2096"/>
                    <a:pt x="15954" y="2096"/>
                  </a:cubicBezTo>
                  <a:cubicBezTo>
                    <a:pt x="16003" y="2096"/>
                    <a:pt x="16051" y="2095"/>
                    <a:pt x="16099" y="2093"/>
                  </a:cubicBezTo>
                  <a:cubicBezTo>
                    <a:pt x="15898" y="2023"/>
                    <a:pt x="15688" y="1979"/>
                    <a:pt x="15476" y="1959"/>
                  </a:cubicBezTo>
                  <a:lnTo>
                    <a:pt x="13756" y="1692"/>
                  </a:lnTo>
                  <a:cubicBezTo>
                    <a:pt x="12303" y="1481"/>
                    <a:pt x="10296" y="1198"/>
                    <a:pt x="8073" y="911"/>
                  </a:cubicBezTo>
                  <a:cubicBezTo>
                    <a:pt x="5850" y="626"/>
                    <a:pt x="3833" y="380"/>
                    <a:pt x="2374" y="213"/>
                  </a:cubicBezTo>
                  <a:cubicBezTo>
                    <a:pt x="1650" y="132"/>
                    <a:pt x="1052" y="72"/>
                    <a:pt x="644" y="37"/>
                  </a:cubicBezTo>
                  <a:cubicBezTo>
                    <a:pt x="508" y="13"/>
                    <a:pt x="369" y="1"/>
                    <a:pt x="23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7" name="Google Shape;5074;p109">
              <a:extLst>
                <a:ext uri="{FF2B5EF4-FFF2-40B4-BE49-F238E27FC236}">
                  <a16:creationId xmlns:a16="http://schemas.microsoft.com/office/drawing/2014/main" id="{3210B928-2816-4BAE-BDC7-4E8FDED33D6D}"/>
                </a:ext>
              </a:extLst>
            </p:cNvPr>
            <p:cNvSpPr/>
            <p:nvPr/>
          </p:nvSpPr>
          <p:spPr>
            <a:xfrm>
              <a:off x="3834675" y="1127575"/>
              <a:ext cx="264975" cy="150300"/>
            </a:xfrm>
            <a:custGeom>
              <a:avLst/>
              <a:gdLst/>
              <a:ahLst/>
              <a:cxnLst/>
              <a:rect l="l" t="t" r="r" b="b"/>
              <a:pathLst>
                <a:path w="10599" h="6012" extrusionOk="0">
                  <a:moveTo>
                    <a:pt x="1" y="1"/>
                  </a:moveTo>
                  <a:cubicBezTo>
                    <a:pt x="142" y="156"/>
                    <a:pt x="301" y="296"/>
                    <a:pt x="474" y="419"/>
                  </a:cubicBezTo>
                  <a:cubicBezTo>
                    <a:pt x="806" y="684"/>
                    <a:pt x="1294" y="1067"/>
                    <a:pt x="1907" y="1515"/>
                  </a:cubicBezTo>
                  <a:cubicBezTo>
                    <a:pt x="3512" y="2684"/>
                    <a:pt x="5182" y="3764"/>
                    <a:pt x="6907" y="4749"/>
                  </a:cubicBezTo>
                  <a:cubicBezTo>
                    <a:pt x="7661" y="5181"/>
                    <a:pt x="8406" y="5583"/>
                    <a:pt x="9095" y="5940"/>
                  </a:cubicBezTo>
                  <a:lnTo>
                    <a:pt x="9235" y="6011"/>
                  </a:lnTo>
                  <a:lnTo>
                    <a:pt x="9271" y="5860"/>
                  </a:lnTo>
                  <a:cubicBezTo>
                    <a:pt x="9703" y="4185"/>
                    <a:pt x="10040" y="2726"/>
                    <a:pt x="10277" y="1720"/>
                  </a:cubicBezTo>
                  <a:cubicBezTo>
                    <a:pt x="10377" y="1243"/>
                    <a:pt x="10463" y="846"/>
                    <a:pt x="10533" y="519"/>
                  </a:cubicBezTo>
                  <a:cubicBezTo>
                    <a:pt x="10573" y="376"/>
                    <a:pt x="10595" y="230"/>
                    <a:pt x="10598" y="82"/>
                  </a:cubicBezTo>
                  <a:lnTo>
                    <a:pt x="10598" y="82"/>
                  </a:lnTo>
                  <a:cubicBezTo>
                    <a:pt x="10534" y="214"/>
                    <a:pt x="10485" y="354"/>
                    <a:pt x="10453" y="499"/>
                  </a:cubicBezTo>
                  <a:cubicBezTo>
                    <a:pt x="10363" y="820"/>
                    <a:pt x="10251" y="1212"/>
                    <a:pt x="10121" y="1685"/>
                  </a:cubicBezTo>
                  <a:cubicBezTo>
                    <a:pt x="9858" y="2665"/>
                    <a:pt x="9500" y="4039"/>
                    <a:pt x="9094" y="5642"/>
                  </a:cubicBezTo>
                  <a:lnTo>
                    <a:pt x="9094" y="5642"/>
                  </a:lnTo>
                  <a:cubicBezTo>
                    <a:pt x="8465" y="5300"/>
                    <a:pt x="7764" y="4924"/>
                    <a:pt x="7062" y="4522"/>
                  </a:cubicBezTo>
                  <a:cubicBezTo>
                    <a:pt x="5050" y="3376"/>
                    <a:pt x="3290" y="2223"/>
                    <a:pt x="2032" y="1364"/>
                  </a:cubicBezTo>
                  <a:lnTo>
                    <a:pt x="553" y="358"/>
                  </a:lnTo>
                  <a:cubicBezTo>
                    <a:pt x="381" y="221"/>
                    <a:pt x="195" y="10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8" name="Google Shape;5075;p109">
              <a:extLst>
                <a:ext uri="{FF2B5EF4-FFF2-40B4-BE49-F238E27FC236}">
                  <a16:creationId xmlns:a16="http://schemas.microsoft.com/office/drawing/2014/main" id="{01A50BCF-2694-4884-8948-6A268B022467}"/>
                </a:ext>
              </a:extLst>
            </p:cNvPr>
            <p:cNvSpPr/>
            <p:nvPr/>
          </p:nvSpPr>
          <p:spPr>
            <a:xfrm>
              <a:off x="4128525" y="1129075"/>
              <a:ext cx="121100" cy="130550"/>
            </a:xfrm>
            <a:custGeom>
              <a:avLst/>
              <a:gdLst/>
              <a:ahLst/>
              <a:cxnLst/>
              <a:rect l="l" t="t" r="r" b="b"/>
              <a:pathLst>
                <a:path w="4844" h="5222" extrusionOk="0">
                  <a:moveTo>
                    <a:pt x="0" y="1"/>
                  </a:moveTo>
                  <a:lnTo>
                    <a:pt x="0" y="1"/>
                  </a:lnTo>
                  <a:cubicBezTo>
                    <a:pt x="117" y="393"/>
                    <a:pt x="275" y="773"/>
                    <a:pt x="473" y="1132"/>
                  </a:cubicBezTo>
                  <a:cubicBezTo>
                    <a:pt x="790" y="1816"/>
                    <a:pt x="1266" y="2772"/>
                    <a:pt x="1770" y="3778"/>
                  </a:cubicBezTo>
                  <a:lnTo>
                    <a:pt x="2449" y="5101"/>
                  </a:lnTo>
                  <a:lnTo>
                    <a:pt x="2509" y="5221"/>
                  </a:lnTo>
                  <a:lnTo>
                    <a:pt x="2620" y="5151"/>
                  </a:lnTo>
                  <a:cubicBezTo>
                    <a:pt x="3400" y="4707"/>
                    <a:pt x="4143" y="4203"/>
                    <a:pt x="4844" y="3642"/>
                  </a:cubicBezTo>
                  <a:lnTo>
                    <a:pt x="4844" y="3642"/>
                  </a:lnTo>
                  <a:cubicBezTo>
                    <a:pt x="4074" y="4005"/>
                    <a:pt x="3331" y="4422"/>
                    <a:pt x="2619" y="4887"/>
                  </a:cubicBezTo>
                  <a:lnTo>
                    <a:pt x="2619" y="4887"/>
                  </a:lnTo>
                  <a:lnTo>
                    <a:pt x="2001" y="3657"/>
                  </a:lnTo>
                  <a:cubicBezTo>
                    <a:pt x="1483" y="2631"/>
                    <a:pt x="995" y="1710"/>
                    <a:pt x="634" y="1051"/>
                  </a:cubicBezTo>
                  <a:cubicBezTo>
                    <a:pt x="462" y="680"/>
                    <a:pt x="248" y="326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9" name="Google Shape;5076;p109">
              <a:extLst>
                <a:ext uri="{FF2B5EF4-FFF2-40B4-BE49-F238E27FC236}">
                  <a16:creationId xmlns:a16="http://schemas.microsoft.com/office/drawing/2014/main" id="{E68BC4C0-7E65-43B5-BA2C-FE5871494B92}"/>
                </a:ext>
              </a:extLst>
            </p:cNvPr>
            <p:cNvSpPr/>
            <p:nvPr/>
          </p:nvSpPr>
          <p:spPr>
            <a:xfrm>
              <a:off x="4088175" y="1207775"/>
              <a:ext cx="79475" cy="54250"/>
            </a:xfrm>
            <a:custGeom>
              <a:avLst/>
              <a:gdLst/>
              <a:ahLst/>
              <a:cxnLst/>
              <a:rect l="l" t="t" r="r" b="b"/>
              <a:pathLst>
                <a:path w="3179" h="2170" extrusionOk="0">
                  <a:moveTo>
                    <a:pt x="3178" y="1"/>
                  </a:moveTo>
                  <a:lnTo>
                    <a:pt x="3178" y="1"/>
                  </a:lnTo>
                  <a:cubicBezTo>
                    <a:pt x="3003" y="82"/>
                    <a:pt x="2835" y="179"/>
                    <a:pt x="2676" y="289"/>
                  </a:cubicBezTo>
                  <a:lnTo>
                    <a:pt x="1549" y="1043"/>
                  </a:lnTo>
                  <a:cubicBezTo>
                    <a:pt x="1116" y="1339"/>
                    <a:pt x="724" y="1616"/>
                    <a:pt x="443" y="1817"/>
                  </a:cubicBezTo>
                  <a:cubicBezTo>
                    <a:pt x="283" y="1919"/>
                    <a:pt x="135" y="2036"/>
                    <a:pt x="0" y="2170"/>
                  </a:cubicBezTo>
                  <a:cubicBezTo>
                    <a:pt x="176" y="2089"/>
                    <a:pt x="344" y="1992"/>
                    <a:pt x="503" y="1883"/>
                  </a:cubicBezTo>
                  <a:cubicBezTo>
                    <a:pt x="794" y="1692"/>
                    <a:pt x="1192" y="1405"/>
                    <a:pt x="1630" y="1128"/>
                  </a:cubicBezTo>
                  <a:cubicBezTo>
                    <a:pt x="2067" y="851"/>
                    <a:pt x="2459" y="555"/>
                    <a:pt x="2736" y="349"/>
                  </a:cubicBezTo>
                  <a:cubicBezTo>
                    <a:pt x="2896" y="250"/>
                    <a:pt x="3044" y="133"/>
                    <a:pt x="317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0" name="Google Shape;5077;p109">
              <a:extLst>
                <a:ext uri="{FF2B5EF4-FFF2-40B4-BE49-F238E27FC236}">
                  <a16:creationId xmlns:a16="http://schemas.microsoft.com/office/drawing/2014/main" id="{DD4B6D44-A70B-499F-95F8-56DFF76BEE1C}"/>
                </a:ext>
              </a:extLst>
            </p:cNvPr>
            <p:cNvSpPr/>
            <p:nvPr/>
          </p:nvSpPr>
          <p:spPr>
            <a:xfrm>
              <a:off x="4082250" y="1185525"/>
              <a:ext cx="47675" cy="48325"/>
            </a:xfrm>
            <a:custGeom>
              <a:avLst/>
              <a:gdLst/>
              <a:ahLst/>
              <a:cxnLst/>
              <a:rect l="l" t="t" r="r" b="b"/>
              <a:pathLst>
                <a:path w="1907" h="1933" extrusionOk="0">
                  <a:moveTo>
                    <a:pt x="0" y="0"/>
                  </a:moveTo>
                  <a:lnTo>
                    <a:pt x="0" y="0"/>
                  </a:lnTo>
                  <a:cubicBezTo>
                    <a:pt x="275" y="358"/>
                    <a:pt x="575" y="694"/>
                    <a:pt x="901" y="1007"/>
                  </a:cubicBezTo>
                  <a:cubicBezTo>
                    <a:pt x="1211" y="1341"/>
                    <a:pt x="1548" y="1650"/>
                    <a:pt x="1907" y="1933"/>
                  </a:cubicBezTo>
                  <a:cubicBezTo>
                    <a:pt x="1622" y="1573"/>
                    <a:pt x="1312" y="1237"/>
                    <a:pt x="976" y="926"/>
                  </a:cubicBezTo>
                  <a:cubicBezTo>
                    <a:pt x="675" y="593"/>
                    <a:pt x="349" y="283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1" name="Google Shape;5078;p109">
              <a:extLst>
                <a:ext uri="{FF2B5EF4-FFF2-40B4-BE49-F238E27FC236}">
                  <a16:creationId xmlns:a16="http://schemas.microsoft.com/office/drawing/2014/main" id="{3A3E8DC6-7020-4C3B-AA04-92389A1D54F0}"/>
                </a:ext>
              </a:extLst>
            </p:cNvPr>
            <p:cNvSpPr/>
            <p:nvPr/>
          </p:nvSpPr>
          <p:spPr>
            <a:xfrm>
              <a:off x="3891300" y="2349225"/>
              <a:ext cx="86375" cy="164500"/>
            </a:xfrm>
            <a:custGeom>
              <a:avLst/>
              <a:gdLst/>
              <a:ahLst/>
              <a:cxnLst/>
              <a:rect l="l" t="t" r="r" b="b"/>
              <a:pathLst>
                <a:path w="3455" h="6580" extrusionOk="0">
                  <a:moveTo>
                    <a:pt x="69" y="1"/>
                  </a:moveTo>
                  <a:cubicBezTo>
                    <a:pt x="0" y="374"/>
                    <a:pt x="0" y="758"/>
                    <a:pt x="69" y="1133"/>
                  </a:cubicBezTo>
                  <a:cubicBezTo>
                    <a:pt x="294" y="2971"/>
                    <a:pt x="1167" y="4669"/>
                    <a:pt x="2534" y="5921"/>
                  </a:cubicBezTo>
                  <a:cubicBezTo>
                    <a:pt x="2797" y="6195"/>
                    <a:pt x="3110" y="6419"/>
                    <a:pt x="3454" y="6580"/>
                  </a:cubicBezTo>
                  <a:cubicBezTo>
                    <a:pt x="2517" y="5730"/>
                    <a:pt x="1724" y="4733"/>
                    <a:pt x="1110" y="3627"/>
                  </a:cubicBezTo>
                  <a:cubicBezTo>
                    <a:pt x="569" y="2482"/>
                    <a:pt x="218" y="1257"/>
                    <a:pt x="6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2" name="Google Shape;5079;p109">
              <a:extLst>
                <a:ext uri="{FF2B5EF4-FFF2-40B4-BE49-F238E27FC236}">
                  <a16:creationId xmlns:a16="http://schemas.microsoft.com/office/drawing/2014/main" id="{FA23874F-5D68-474D-B9B8-0B9CB899B6E0}"/>
                </a:ext>
              </a:extLst>
            </p:cNvPr>
            <p:cNvSpPr/>
            <p:nvPr/>
          </p:nvSpPr>
          <p:spPr>
            <a:xfrm>
              <a:off x="3855675" y="2462950"/>
              <a:ext cx="110925" cy="52025"/>
            </a:xfrm>
            <a:custGeom>
              <a:avLst/>
              <a:gdLst/>
              <a:ahLst/>
              <a:cxnLst/>
              <a:rect l="l" t="t" r="r" b="b"/>
              <a:pathLst>
                <a:path w="4437" h="2081" extrusionOk="0">
                  <a:moveTo>
                    <a:pt x="11" y="0"/>
                  </a:moveTo>
                  <a:cubicBezTo>
                    <a:pt x="6" y="0"/>
                    <a:pt x="2" y="2"/>
                    <a:pt x="0" y="4"/>
                  </a:cubicBezTo>
                  <a:cubicBezTo>
                    <a:pt x="1178" y="1201"/>
                    <a:pt x="2747" y="1939"/>
                    <a:pt x="4421" y="2081"/>
                  </a:cubicBezTo>
                  <a:cubicBezTo>
                    <a:pt x="4437" y="2001"/>
                    <a:pt x="3349" y="1770"/>
                    <a:pt x="2132" y="1200"/>
                  </a:cubicBezTo>
                  <a:cubicBezTo>
                    <a:pt x="967" y="656"/>
                    <a:pt x="123" y="0"/>
                    <a:pt x="1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3" name="Google Shape;5080;p109">
              <a:extLst>
                <a:ext uri="{FF2B5EF4-FFF2-40B4-BE49-F238E27FC236}">
                  <a16:creationId xmlns:a16="http://schemas.microsoft.com/office/drawing/2014/main" id="{381AB956-EAF1-4922-A239-869005045072}"/>
                </a:ext>
              </a:extLst>
            </p:cNvPr>
            <p:cNvSpPr/>
            <p:nvPr/>
          </p:nvSpPr>
          <p:spPr>
            <a:xfrm>
              <a:off x="4211900" y="2112475"/>
              <a:ext cx="54075" cy="357225"/>
            </a:xfrm>
            <a:custGeom>
              <a:avLst/>
              <a:gdLst/>
              <a:ahLst/>
              <a:cxnLst/>
              <a:rect l="l" t="t" r="r" b="b"/>
              <a:pathLst>
                <a:path w="2163" h="14289" extrusionOk="0">
                  <a:moveTo>
                    <a:pt x="0" y="1"/>
                  </a:moveTo>
                  <a:lnTo>
                    <a:pt x="0" y="1"/>
                  </a:lnTo>
                  <a:cubicBezTo>
                    <a:pt x="14" y="196"/>
                    <a:pt x="49" y="391"/>
                    <a:pt x="106" y="579"/>
                  </a:cubicBezTo>
                  <a:cubicBezTo>
                    <a:pt x="191" y="981"/>
                    <a:pt x="297" y="1489"/>
                    <a:pt x="417" y="2087"/>
                  </a:cubicBezTo>
                  <a:cubicBezTo>
                    <a:pt x="679" y="3370"/>
                    <a:pt x="1021" y="5146"/>
                    <a:pt x="1313" y="7118"/>
                  </a:cubicBezTo>
                  <a:cubicBezTo>
                    <a:pt x="1604" y="9089"/>
                    <a:pt x="1796" y="10884"/>
                    <a:pt x="1917" y="12182"/>
                  </a:cubicBezTo>
                  <a:cubicBezTo>
                    <a:pt x="1971" y="12790"/>
                    <a:pt x="2017" y="13304"/>
                    <a:pt x="2057" y="13726"/>
                  </a:cubicBezTo>
                  <a:cubicBezTo>
                    <a:pt x="2063" y="13917"/>
                    <a:pt x="2091" y="14105"/>
                    <a:pt x="2138" y="14289"/>
                  </a:cubicBezTo>
                  <a:cubicBezTo>
                    <a:pt x="2162" y="14101"/>
                    <a:pt x="2162" y="13910"/>
                    <a:pt x="2138" y="13721"/>
                  </a:cubicBezTo>
                  <a:cubicBezTo>
                    <a:pt x="2138" y="13354"/>
                    <a:pt x="2117" y="12826"/>
                    <a:pt x="2082" y="12172"/>
                  </a:cubicBezTo>
                  <a:cubicBezTo>
                    <a:pt x="2007" y="10859"/>
                    <a:pt x="1840" y="9059"/>
                    <a:pt x="1549" y="7076"/>
                  </a:cubicBezTo>
                  <a:cubicBezTo>
                    <a:pt x="1258" y="5095"/>
                    <a:pt x="890" y="3320"/>
                    <a:pt x="578" y="2047"/>
                  </a:cubicBezTo>
                  <a:cubicBezTo>
                    <a:pt x="427" y="1404"/>
                    <a:pt x="292" y="891"/>
                    <a:pt x="186" y="539"/>
                  </a:cubicBezTo>
                  <a:cubicBezTo>
                    <a:pt x="149" y="352"/>
                    <a:pt x="86" y="17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4" name="Google Shape;5081;p109">
              <a:extLst>
                <a:ext uri="{FF2B5EF4-FFF2-40B4-BE49-F238E27FC236}">
                  <a16:creationId xmlns:a16="http://schemas.microsoft.com/office/drawing/2014/main" id="{56FB8863-975B-48F7-9628-99571E08F9AF}"/>
                </a:ext>
              </a:extLst>
            </p:cNvPr>
            <p:cNvSpPr/>
            <p:nvPr/>
          </p:nvSpPr>
          <p:spPr>
            <a:xfrm>
              <a:off x="4091425" y="1321100"/>
              <a:ext cx="165500" cy="1093800"/>
            </a:xfrm>
            <a:custGeom>
              <a:avLst/>
              <a:gdLst/>
              <a:ahLst/>
              <a:cxnLst/>
              <a:rect l="l" t="t" r="r" b="b"/>
              <a:pathLst>
                <a:path w="6620" h="43752" extrusionOk="0">
                  <a:moveTo>
                    <a:pt x="1469" y="0"/>
                  </a:moveTo>
                  <a:cubicBezTo>
                    <a:pt x="815" y="5225"/>
                    <a:pt x="333" y="16597"/>
                    <a:pt x="151" y="21873"/>
                  </a:cubicBezTo>
                  <a:cubicBezTo>
                    <a:pt x="0" y="26279"/>
                    <a:pt x="16" y="30690"/>
                    <a:pt x="30" y="35101"/>
                  </a:cubicBezTo>
                  <a:cubicBezTo>
                    <a:pt x="30" y="36524"/>
                    <a:pt x="30" y="37992"/>
                    <a:pt x="639" y="39285"/>
                  </a:cubicBezTo>
                  <a:cubicBezTo>
                    <a:pt x="1690" y="41614"/>
                    <a:pt x="4260" y="42806"/>
                    <a:pt x="6619" y="43752"/>
                  </a:cubicBezTo>
                  <a:lnTo>
                    <a:pt x="1469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5" name="Google Shape;5082;p109">
              <a:extLst>
                <a:ext uri="{FF2B5EF4-FFF2-40B4-BE49-F238E27FC236}">
                  <a16:creationId xmlns:a16="http://schemas.microsoft.com/office/drawing/2014/main" id="{0A5801A8-44B4-4789-B025-2D2FE5345968}"/>
                </a:ext>
              </a:extLst>
            </p:cNvPr>
            <p:cNvSpPr/>
            <p:nvPr/>
          </p:nvSpPr>
          <p:spPr>
            <a:xfrm>
              <a:off x="4124100" y="1303350"/>
              <a:ext cx="218200" cy="1092675"/>
            </a:xfrm>
            <a:custGeom>
              <a:avLst/>
              <a:gdLst/>
              <a:ahLst/>
              <a:cxnLst/>
              <a:rect l="l" t="t" r="r" b="b"/>
              <a:pathLst>
                <a:path w="8728" h="43707" extrusionOk="0">
                  <a:moveTo>
                    <a:pt x="1973" y="1"/>
                  </a:moveTo>
                  <a:lnTo>
                    <a:pt x="1" y="197"/>
                  </a:lnTo>
                  <a:cubicBezTo>
                    <a:pt x="1" y="197"/>
                    <a:pt x="277" y="38743"/>
                    <a:pt x="187" y="39090"/>
                  </a:cubicBezTo>
                  <a:lnTo>
                    <a:pt x="6027" y="43707"/>
                  </a:lnTo>
                  <a:lnTo>
                    <a:pt x="8727" y="37088"/>
                  </a:lnTo>
                  <a:lnTo>
                    <a:pt x="1973" y="1"/>
                  </a:lnTo>
                  <a:close/>
                </a:path>
              </a:pathLst>
            </a:cu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6" name="Google Shape;5083;p109">
              <a:extLst>
                <a:ext uri="{FF2B5EF4-FFF2-40B4-BE49-F238E27FC236}">
                  <a16:creationId xmlns:a16="http://schemas.microsoft.com/office/drawing/2014/main" id="{FCF26CA7-4B80-4E62-9F85-3E657F4A8CA7}"/>
                </a:ext>
              </a:extLst>
            </p:cNvPr>
            <p:cNvSpPr/>
            <p:nvPr/>
          </p:nvSpPr>
          <p:spPr>
            <a:xfrm>
              <a:off x="4124525" y="1303350"/>
              <a:ext cx="47150" cy="4700"/>
            </a:xfrm>
            <a:custGeom>
              <a:avLst/>
              <a:gdLst/>
              <a:ahLst/>
              <a:cxnLst/>
              <a:rect l="l" t="t" r="r" b="b"/>
              <a:pathLst>
                <a:path w="1886" h="188" extrusionOk="0">
                  <a:moveTo>
                    <a:pt x="1886" y="1"/>
                  </a:moveTo>
                  <a:lnTo>
                    <a:pt x="1886" y="1"/>
                  </a:lnTo>
                  <a:cubicBezTo>
                    <a:pt x="1569" y="3"/>
                    <a:pt x="1253" y="24"/>
                    <a:pt x="941" y="66"/>
                  </a:cubicBezTo>
                  <a:cubicBezTo>
                    <a:pt x="625" y="72"/>
                    <a:pt x="310" y="102"/>
                    <a:pt x="0" y="157"/>
                  </a:cubicBezTo>
                  <a:cubicBezTo>
                    <a:pt x="157" y="177"/>
                    <a:pt x="315" y="187"/>
                    <a:pt x="473" y="187"/>
                  </a:cubicBezTo>
                  <a:cubicBezTo>
                    <a:pt x="631" y="187"/>
                    <a:pt x="788" y="177"/>
                    <a:pt x="945" y="157"/>
                  </a:cubicBezTo>
                  <a:cubicBezTo>
                    <a:pt x="1264" y="150"/>
                    <a:pt x="1581" y="97"/>
                    <a:pt x="188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C8526629-71D7-4943-AA30-9DA5BDE2089D}"/>
              </a:ext>
            </a:extLst>
          </p:cNvPr>
          <p:cNvSpPr/>
          <p:nvPr/>
        </p:nvSpPr>
        <p:spPr>
          <a:xfrm>
            <a:off x="1079673" y="5029782"/>
            <a:ext cx="60960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b="1" dirty="0"/>
              <a:t>Setting goals and managing by outcomes will empower your employees to be accountable for their commitments, any where, any time, any way</a:t>
            </a:r>
          </a:p>
        </p:txBody>
      </p:sp>
      <p:sp>
        <p:nvSpPr>
          <p:cNvPr id="109" name="Freeform 56">
            <a:extLst>
              <a:ext uri="{FF2B5EF4-FFF2-40B4-BE49-F238E27FC236}">
                <a16:creationId xmlns:a16="http://schemas.microsoft.com/office/drawing/2014/main" id="{82457CA6-B427-4B67-B4BB-887C448A5729}"/>
              </a:ext>
            </a:extLst>
          </p:cNvPr>
          <p:cNvSpPr>
            <a:spLocks/>
          </p:cNvSpPr>
          <p:nvPr/>
        </p:nvSpPr>
        <p:spPr bwMode="auto">
          <a:xfrm>
            <a:off x="968831" y="5266466"/>
            <a:ext cx="978722" cy="839695"/>
          </a:xfrm>
          <a:custGeom>
            <a:avLst/>
            <a:gdLst>
              <a:gd name="T0" fmla="*/ 3564 w 3564"/>
              <a:gd name="T1" fmla="*/ 2530 h 2530"/>
              <a:gd name="T2" fmla="*/ 0 w 3564"/>
              <a:gd name="T3" fmla="*/ 2530 h 2530"/>
              <a:gd name="T4" fmla="*/ 0 w 3564"/>
              <a:gd name="T5" fmla="*/ 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64" h="2530">
                <a:moveTo>
                  <a:pt x="3564" y="2530"/>
                </a:moveTo>
                <a:lnTo>
                  <a:pt x="0" y="2530"/>
                </a:lnTo>
                <a:lnTo>
                  <a:pt x="0" y="0"/>
                </a:lnTo>
              </a:path>
            </a:pathLst>
          </a:custGeom>
          <a:noFill/>
          <a:ln w="25400" cap="flat">
            <a:gradFill>
              <a:gsLst>
                <a:gs pos="0">
                  <a:srgbClr val="FDB515"/>
                </a:gs>
                <a:gs pos="100000">
                  <a:srgbClr val="F2665F"/>
                </a:gs>
              </a:gsLst>
              <a:lin ang="0" scaled="0"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0" name="Freeform 57">
            <a:extLst>
              <a:ext uri="{FF2B5EF4-FFF2-40B4-BE49-F238E27FC236}">
                <a16:creationId xmlns:a16="http://schemas.microsoft.com/office/drawing/2014/main" id="{C933C83A-79C9-4DD4-BAE4-091648607666}"/>
              </a:ext>
            </a:extLst>
          </p:cNvPr>
          <p:cNvSpPr>
            <a:spLocks/>
          </p:cNvSpPr>
          <p:nvPr/>
        </p:nvSpPr>
        <p:spPr bwMode="auto">
          <a:xfrm>
            <a:off x="6234580" y="4858566"/>
            <a:ext cx="1088378" cy="820081"/>
          </a:xfrm>
          <a:custGeom>
            <a:avLst/>
            <a:gdLst>
              <a:gd name="T0" fmla="*/ 0 w 3633"/>
              <a:gd name="T1" fmla="*/ 0 h 2494"/>
              <a:gd name="T2" fmla="*/ 3633 w 3633"/>
              <a:gd name="T3" fmla="*/ 0 h 2494"/>
              <a:gd name="T4" fmla="*/ 3633 w 3633"/>
              <a:gd name="T5" fmla="*/ 2494 h 2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3" h="2494">
                <a:moveTo>
                  <a:pt x="0" y="0"/>
                </a:moveTo>
                <a:lnTo>
                  <a:pt x="3633" y="0"/>
                </a:lnTo>
                <a:lnTo>
                  <a:pt x="3633" y="2494"/>
                </a:lnTo>
              </a:path>
            </a:pathLst>
          </a:custGeom>
          <a:noFill/>
          <a:ln w="25400" cap="flat">
            <a:gradFill>
              <a:gsLst>
                <a:gs pos="0">
                  <a:srgbClr val="F2665F"/>
                </a:gs>
                <a:gs pos="100000">
                  <a:srgbClr val="EC008C"/>
                </a:gs>
              </a:gsLst>
              <a:lin ang="0" scaled="0"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25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F1EE5A-F049-4E1A-9542-1536152A42AE}"/>
              </a:ext>
            </a:extLst>
          </p:cNvPr>
          <p:cNvGrpSpPr/>
          <p:nvPr/>
        </p:nvGrpSpPr>
        <p:grpSpPr>
          <a:xfrm>
            <a:off x="318300" y="1794510"/>
            <a:ext cx="6130796" cy="4081900"/>
            <a:chOff x="318300" y="1629128"/>
            <a:chExt cx="4461227" cy="2970297"/>
          </a:xfrm>
        </p:grpSpPr>
        <p:sp>
          <p:nvSpPr>
            <p:cNvPr id="9" name="Google Shape;317;p42">
              <a:extLst>
                <a:ext uri="{FF2B5EF4-FFF2-40B4-BE49-F238E27FC236}">
                  <a16:creationId xmlns:a16="http://schemas.microsoft.com/office/drawing/2014/main" id="{367F54C1-5080-4C65-87E2-BDBE9D1D9998}"/>
                </a:ext>
              </a:extLst>
            </p:cNvPr>
            <p:cNvSpPr/>
            <p:nvPr/>
          </p:nvSpPr>
          <p:spPr>
            <a:xfrm>
              <a:off x="318300" y="1777025"/>
              <a:ext cx="4294800" cy="2822400"/>
            </a:xfrm>
            <a:prstGeom prst="rect">
              <a:avLst/>
            </a:prstGeom>
            <a:solidFill>
              <a:srgbClr val="FDB5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pic>
          <p:nvPicPr>
            <p:cNvPr id="10" name="Picture 2" descr="Startup, Start-Up, Notebooks, Creative, Computer">
              <a:extLst>
                <a:ext uri="{FF2B5EF4-FFF2-40B4-BE49-F238E27FC236}">
                  <a16:creationId xmlns:a16="http://schemas.microsoft.com/office/drawing/2014/main" id="{16AC1BE4-22B6-4F7A-A9DB-328667AF49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700" y="1629128"/>
              <a:ext cx="4308827" cy="2821751"/>
            </a:xfrm>
            <a:prstGeom prst="rect">
              <a:avLst/>
            </a:prstGeom>
            <a:noFill/>
            <a:ln>
              <a:solidFill>
                <a:sysClr val="window" lastClr="FFFFFF">
                  <a:lumMod val="85000"/>
                </a:sys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A1D6A79E-45B3-4302-A98D-27C1B4A0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21" y="431559"/>
            <a:ext cx="11091672" cy="572464"/>
          </a:xfrm>
        </p:spPr>
        <p:txBody>
          <a:bodyPr/>
          <a:lstStyle/>
          <a:p>
            <a:r>
              <a:rPr lang="en-US" sz="3600" dirty="0"/>
              <a:t>The Rationale?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06F03-B41C-4FB2-B5E5-9F18DB226C03}"/>
              </a:ext>
            </a:extLst>
          </p:cNvPr>
          <p:cNvSpPr/>
          <p:nvPr/>
        </p:nvSpPr>
        <p:spPr>
          <a:xfrm>
            <a:off x="6767395" y="1705451"/>
            <a:ext cx="542460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Setting objectives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drives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outcomes,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encourages accountability &amp; demonstrates success through metric indicators.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333147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Objectives should be c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hallenging, 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yet realistic &amp; doable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within a given timeframe.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333147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Aligning conversations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3147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 especially important for cross-functional team goals.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8E5BDD9C-DE8E-4CA5-A4EC-2134CCFB50D3}"/>
              </a:ext>
            </a:extLst>
          </p:cNvPr>
          <p:cNvSpPr/>
          <p:nvPr/>
        </p:nvSpPr>
        <p:spPr>
          <a:xfrm>
            <a:off x="2256385" y="642544"/>
            <a:ext cx="267420" cy="2674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DA7B01A-DC01-4E29-BE7D-9FE52DAF5753}"/>
              </a:ext>
            </a:extLst>
          </p:cNvPr>
          <p:cNvSpPr/>
          <p:nvPr/>
        </p:nvSpPr>
        <p:spPr>
          <a:xfrm>
            <a:off x="344384" y="6329548"/>
            <a:ext cx="1389413" cy="42938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B3DF91-9AA7-46AA-9B3E-9222E8E156F9}"/>
              </a:ext>
            </a:extLst>
          </p:cNvPr>
          <p:cNvSpPr/>
          <p:nvPr/>
        </p:nvSpPr>
        <p:spPr>
          <a:xfrm>
            <a:off x="11055927" y="6170457"/>
            <a:ext cx="795647" cy="5846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C9D4125-CBB8-4BAA-8BE2-0895562B67E6}"/>
              </a:ext>
            </a:extLst>
          </p:cNvPr>
          <p:cNvSpPr/>
          <p:nvPr/>
        </p:nvSpPr>
        <p:spPr>
          <a:xfrm>
            <a:off x="5127041" y="1836642"/>
            <a:ext cx="6500888" cy="11464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040252-4EDA-4303-BF4E-B606F5BFD5C8}"/>
              </a:ext>
            </a:extLst>
          </p:cNvPr>
          <p:cNvSpPr/>
          <p:nvPr/>
        </p:nvSpPr>
        <p:spPr>
          <a:xfrm>
            <a:off x="546521" y="1837610"/>
            <a:ext cx="4306509" cy="1126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06376-E7E7-4117-B511-5E777549BB7C}"/>
              </a:ext>
            </a:extLst>
          </p:cNvPr>
          <p:cNvSpPr/>
          <p:nvPr/>
        </p:nvSpPr>
        <p:spPr>
          <a:xfrm>
            <a:off x="528973" y="3591593"/>
            <a:ext cx="4324057" cy="3156822"/>
          </a:xfrm>
          <a:prstGeom prst="rect">
            <a:avLst/>
          </a:prstGeom>
          <a:solidFill>
            <a:srgbClr val="F2F2F2">
              <a:alpha val="65098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Do my objectives support my function and/or business unit?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Are my objectives linked to other, higher-level goals and objectives?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Can linkages be clearly communicated to other individuals, teams and organizations so the goals are easy for others to align with?</a:t>
            </a:r>
          </a:p>
          <a:p>
            <a:pPr marL="182563" lvl="0" indent="-182563">
              <a:lnSpc>
                <a:spcPct val="140000"/>
              </a:lnSpc>
              <a:buFont typeface="Arial" panose="020B0604020202020204" pitchFamily="34" charset="0"/>
              <a:buChar char="•"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32410B-8DE1-4F58-A190-CD51B6836BE4}"/>
              </a:ext>
            </a:extLst>
          </p:cNvPr>
          <p:cNvSpPr/>
          <p:nvPr/>
        </p:nvSpPr>
        <p:spPr>
          <a:xfrm flipH="1">
            <a:off x="531423" y="2996376"/>
            <a:ext cx="4324058" cy="584698"/>
          </a:xfrm>
          <a:prstGeom prst="rect">
            <a:avLst/>
          </a:prstGeom>
          <a:solidFill>
            <a:srgbClr val="F2F2F2">
              <a:alpha val="65098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he-IL" sz="1600" b="1" dirty="0">
                <a:solidFill>
                  <a:schemeClr val="accent5"/>
                </a:solidFill>
              </a:rPr>
              <a:t>Alignment with your </a:t>
            </a:r>
          </a:p>
          <a:p>
            <a:pPr lvl="0" algn="ctr">
              <a:defRPr/>
            </a:pPr>
            <a:r>
              <a:rPr lang="en-US" altLang="he-IL" sz="1600" b="1" dirty="0">
                <a:solidFill>
                  <a:schemeClr val="accent5"/>
                </a:solidFill>
              </a:rPr>
              <a:t>manager and with corporate strategy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215BFF-FE3F-4D88-AE3D-28787772BE90}"/>
              </a:ext>
            </a:extLst>
          </p:cNvPr>
          <p:cNvSpPr/>
          <p:nvPr/>
        </p:nvSpPr>
        <p:spPr>
          <a:xfrm>
            <a:off x="564068" y="1837610"/>
            <a:ext cx="4288964" cy="4886071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4078DBF-A8A3-46B7-83BD-631D3DFD4A4A}"/>
              </a:ext>
            </a:extLst>
          </p:cNvPr>
          <p:cNvGrpSpPr/>
          <p:nvPr/>
        </p:nvGrpSpPr>
        <p:grpSpPr>
          <a:xfrm>
            <a:off x="7902206" y="1965691"/>
            <a:ext cx="998632" cy="998632"/>
            <a:chOff x="2919590" y="5265692"/>
            <a:chExt cx="1476000" cy="1476000"/>
          </a:xfrm>
        </p:grpSpPr>
        <p:sp>
          <p:nvSpPr>
            <p:cNvPr id="15" name="Google Shape;2603;p30">
              <a:extLst>
                <a:ext uri="{FF2B5EF4-FFF2-40B4-BE49-F238E27FC236}">
                  <a16:creationId xmlns:a16="http://schemas.microsoft.com/office/drawing/2014/main" id="{6B2E6850-12F7-48D9-B965-6891F8C1F3CE}"/>
                </a:ext>
              </a:extLst>
            </p:cNvPr>
            <p:cNvSpPr>
              <a:spLocks/>
            </p:cNvSpPr>
            <p:nvPr/>
          </p:nvSpPr>
          <p:spPr>
            <a:xfrm rot="10800000">
              <a:off x="2919590" y="5265692"/>
              <a:ext cx="1476000" cy="1476000"/>
            </a:xfrm>
            <a:custGeom>
              <a:avLst/>
              <a:gdLst/>
              <a:ahLst/>
              <a:cxnLst/>
              <a:rect l="l" t="t" r="r" b="b"/>
              <a:pathLst>
                <a:path w="32810" h="32810" extrusionOk="0">
                  <a:moveTo>
                    <a:pt x="16405" y="1"/>
                  </a:moveTo>
                  <a:cubicBezTo>
                    <a:pt x="7348" y="1"/>
                    <a:pt x="0" y="7348"/>
                    <a:pt x="0" y="16405"/>
                  </a:cubicBezTo>
                  <a:cubicBezTo>
                    <a:pt x="0" y="25462"/>
                    <a:pt x="7348" y="32810"/>
                    <a:pt x="16405" y="32810"/>
                  </a:cubicBezTo>
                  <a:cubicBezTo>
                    <a:pt x="25462" y="32810"/>
                    <a:pt x="32809" y="25462"/>
                    <a:pt x="32809" y="16405"/>
                  </a:cubicBezTo>
                  <a:cubicBezTo>
                    <a:pt x="32809" y="7348"/>
                    <a:pt x="25462" y="1"/>
                    <a:pt x="16405" y="1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1EA5C6F5-9236-48B5-8AA9-81077C3B870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36916" y="5597804"/>
              <a:ext cx="1009786" cy="825212"/>
              <a:chOff x="782" y="4602"/>
              <a:chExt cx="1127" cy="921"/>
            </a:xfrm>
            <a:solidFill>
              <a:schemeClr val="tx2"/>
            </a:solidFill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FFF0CDE7-785B-43B0-B1D7-6FFE3C7071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1" y="4972"/>
                <a:ext cx="565" cy="551"/>
              </a:xfrm>
              <a:custGeom>
                <a:avLst/>
                <a:gdLst>
                  <a:gd name="T0" fmla="*/ 128 w 256"/>
                  <a:gd name="T1" fmla="*/ 0 h 249"/>
                  <a:gd name="T2" fmla="*/ 0 w 256"/>
                  <a:gd name="T3" fmla="*/ 119 h 249"/>
                  <a:gd name="T4" fmla="*/ 0 w 256"/>
                  <a:gd name="T5" fmla="*/ 249 h 249"/>
                  <a:gd name="T6" fmla="*/ 256 w 256"/>
                  <a:gd name="T7" fmla="*/ 249 h 249"/>
                  <a:gd name="T8" fmla="*/ 256 w 256"/>
                  <a:gd name="T9" fmla="*/ 119 h 249"/>
                  <a:gd name="T10" fmla="*/ 128 w 256"/>
                  <a:gd name="T11" fmla="*/ 0 h 249"/>
                  <a:gd name="T12" fmla="*/ 238 w 256"/>
                  <a:gd name="T13" fmla="*/ 231 h 249"/>
                  <a:gd name="T14" fmla="*/ 18 w 256"/>
                  <a:gd name="T15" fmla="*/ 231 h 249"/>
                  <a:gd name="T16" fmla="*/ 18 w 256"/>
                  <a:gd name="T17" fmla="*/ 120 h 249"/>
                  <a:gd name="T18" fmla="*/ 128 w 256"/>
                  <a:gd name="T19" fmla="*/ 18 h 249"/>
                  <a:gd name="T20" fmla="*/ 238 w 256"/>
                  <a:gd name="T21" fmla="*/ 119 h 249"/>
                  <a:gd name="T22" fmla="*/ 238 w 256"/>
                  <a:gd name="T23" fmla="*/ 231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6" h="249">
                    <a:moveTo>
                      <a:pt x="128" y="0"/>
                    </a:moveTo>
                    <a:cubicBezTo>
                      <a:pt x="61" y="0"/>
                      <a:pt x="3" y="53"/>
                      <a:pt x="0" y="119"/>
                    </a:cubicBezTo>
                    <a:cubicBezTo>
                      <a:pt x="0" y="119"/>
                      <a:pt x="0" y="249"/>
                      <a:pt x="0" y="249"/>
                    </a:cubicBezTo>
                    <a:cubicBezTo>
                      <a:pt x="256" y="249"/>
                      <a:pt x="256" y="249"/>
                      <a:pt x="256" y="249"/>
                    </a:cubicBezTo>
                    <a:cubicBezTo>
                      <a:pt x="256" y="249"/>
                      <a:pt x="256" y="119"/>
                      <a:pt x="256" y="119"/>
                    </a:cubicBezTo>
                    <a:cubicBezTo>
                      <a:pt x="253" y="53"/>
                      <a:pt x="195" y="0"/>
                      <a:pt x="128" y="0"/>
                    </a:cubicBezTo>
                    <a:close/>
                    <a:moveTo>
                      <a:pt x="238" y="231"/>
                    </a:moveTo>
                    <a:cubicBezTo>
                      <a:pt x="18" y="231"/>
                      <a:pt x="18" y="231"/>
                      <a:pt x="18" y="231"/>
                    </a:cubicBezTo>
                    <a:cubicBezTo>
                      <a:pt x="18" y="195"/>
                      <a:pt x="18" y="125"/>
                      <a:pt x="18" y="120"/>
                    </a:cubicBezTo>
                    <a:cubicBezTo>
                      <a:pt x="21" y="64"/>
                      <a:pt x="71" y="18"/>
                      <a:pt x="128" y="18"/>
                    </a:cubicBezTo>
                    <a:cubicBezTo>
                      <a:pt x="185" y="18"/>
                      <a:pt x="235" y="64"/>
                      <a:pt x="238" y="119"/>
                    </a:cubicBezTo>
                    <a:cubicBezTo>
                      <a:pt x="238" y="125"/>
                      <a:pt x="238" y="195"/>
                      <a:pt x="238" y="2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06908BE8-A358-4BAE-9B8B-988E35A419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87" y="4602"/>
                <a:ext cx="313" cy="312"/>
              </a:xfrm>
              <a:custGeom>
                <a:avLst/>
                <a:gdLst>
                  <a:gd name="T0" fmla="*/ 71 w 142"/>
                  <a:gd name="T1" fmla="*/ 141 h 141"/>
                  <a:gd name="T2" fmla="*/ 142 w 142"/>
                  <a:gd name="T3" fmla="*/ 70 h 141"/>
                  <a:gd name="T4" fmla="*/ 71 w 142"/>
                  <a:gd name="T5" fmla="*/ 0 h 141"/>
                  <a:gd name="T6" fmla="*/ 0 w 142"/>
                  <a:gd name="T7" fmla="*/ 70 h 141"/>
                  <a:gd name="T8" fmla="*/ 71 w 142"/>
                  <a:gd name="T9" fmla="*/ 141 h 141"/>
                  <a:gd name="T10" fmla="*/ 71 w 142"/>
                  <a:gd name="T11" fmla="*/ 18 h 141"/>
                  <a:gd name="T12" fmla="*/ 123 w 142"/>
                  <a:gd name="T13" fmla="*/ 70 h 141"/>
                  <a:gd name="T14" fmla="*/ 71 w 142"/>
                  <a:gd name="T15" fmla="*/ 123 h 141"/>
                  <a:gd name="T16" fmla="*/ 19 w 142"/>
                  <a:gd name="T17" fmla="*/ 70 h 141"/>
                  <a:gd name="T18" fmla="*/ 71 w 142"/>
                  <a:gd name="T19" fmla="*/ 1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141">
                    <a:moveTo>
                      <a:pt x="71" y="141"/>
                    </a:moveTo>
                    <a:cubicBezTo>
                      <a:pt x="110" y="141"/>
                      <a:pt x="142" y="109"/>
                      <a:pt x="142" y="70"/>
                    </a:cubicBezTo>
                    <a:cubicBezTo>
                      <a:pt x="142" y="31"/>
                      <a:pt x="110" y="0"/>
                      <a:pt x="71" y="0"/>
                    </a:cubicBezTo>
                    <a:cubicBezTo>
                      <a:pt x="32" y="0"/>
                      <a:pt x="0" y="31"/>
                      <a:pt x="0" y="70"/>
                    </a:cubicBezTo>
                    <a:cubicBezTo>
                      <a:pt x="0" y="109"/>
                      <a:pt x="32" y="141"/>
                      <a:pt x="71" y="141"/>
                    </a:cubicBezTo>
                    <a:close/>
                    <a:moveTo>
                      <a:pt x="71" y="18"/>
                    </a:moveTo>
                    <a:cubicBezTo>
                      <a:pt x="100" y="18"/>
                      <a:pt x="123" y="42"/>
                      <a:pt x="123" y="70"/>
                    </a:cubicBezTo>
                    <a:cubicBezTo>
                      <a:pt x="123" y="99"/>
                      <a:pt x="100" y="123"/>
                      <a:pt x="71" y="123"/>
                    </a:cubicBezTo>
                    <a:cubicBezTo>
                      <a:pt x="42" y="123"/>
                      <a:pt x="19" y="99"/>
                      <a:pt x="19" y="70"/>
                    </a:cubicBezTo>
                    <a:cubicBezTo>
                      <a:pt x="19" y="42"/>
                      <a:pt x="42" y="18"/>
                      <a:pt x="71" y="18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1C12838D-89CD-4F2A-8610-66C7D9D8109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36" y="4958"/>
                <a:ext cx="373" cy="465"/>
              </a:xfrm>
              <a:custGeom>
                <a:avLst/>
                <a:gdLst>
                  <a:gd name="T0" fmla="*/ 169 w 169"/>
                  <a:gd name="T1" fmla="*/ 100 h 210"/>
                  <a:gd name="T2" fmla="*/ 64 w 169"/>
                  <a:gd name="T3" fmla="*/ 0 h 210"/>
                  <a:gd name="T4" fmla="*/ 0 w 169"/>
                  <a:gd name="T5" fmla="*/ 22 h 210"/>
                  <a:gd name="T6" fmla="*/ 57 w 169"/>
                  <a:gd name="T7" fmla="*/ 129 h 210"/>
                  <a:gd name="T8" fmla="*/ 57 w 169"/>
                  <a:gd name="T9" fmla="*/ 210 h 210"/>
                  <a:gd name="T10" fmla="*/ 169 w 169"/>
                  <a:gd name="T11" fmla="*/ 210 h 210"/>
                  <a:gd name="T12" fmla="*/ 169 w 169"/>
                  <a:gd name="T13" fmla="*/ 100 h 210"/>
                  <a:gd name="T14" fmla="*/ 151 w 169"/>
                  <a:gd name="T15" fmla="*/ 192 h 210"/>
                  <a:gd name="T16" fmla="*/ 75 w 169"/>
                  <a:gd name="T17" fmla="*/ 192 h 210"/>
                  <a:gd name="T18" fmla="*/ 75 w 169"/>
                  <a:gd name="T19" fmla="*/ 128 h 210"/>
                  <a:gd name="T20" fmla="*/ 75 w 169"/>
                  <a:gd name="T21" fmla="*/ 128 h 210"/>
                  <a:gd name="T22" fmla="*/ 31 w 169"/>
                  <a:gd name="T23" fmla="*/ 25 h 210"/>
                  <a:gd name="T24" fmla="*/ 64 w 169"/>
                  <a:gd name="T25" fmla="*/ 19 h 210"/>
                  <a:gd name="T26" fmla="*/ 151 w 169"/>
                  <a:gd name="T27" fmla="*/ 100 h 210"/>
                  <a:gd name="T28" fmla="*/ 151 w 169"/>
                  <a:gd name="T2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9" h="210">
                    <a:moveTo>
                      <a:pt x="169" y="100"/>
                    </a:moveTo>
                    <a:cubicBezTo>
                      <a:pt x="166" y="46"/>
                      <a:pt x="119" y="0"/>
                      <a:pt x="64" y="0"/>
                    </a:cubicBezTo>
                    <a:cubicBezTo>
                      <a:pt x="40" y="0"/>
                      <a:pt x="18" y="8"/>
                      <a:pt x="0" y="22"/>
                    </a:cubicBezTo>
                    <a:cubicBezTo>
                      <a:pt x="32" y="46"/>
                      <a:pt x="55" y="87"/>
                      <a:pt x="57" y="129"/>
                    </a:cubicBezTo>
                    <a:cubicBezTo>
                      <a:pt x="57" y="129"/>
                      <a:pt x="57" y="173"/>
                      <a:pt x="57" y="210"/>
                    </a:cubicBezTo>
                    <a:cubicBezTo>
                      <a:pt x="169" y="210"/>
                      <a:pt x="169" y="210"/>
                      <a:pt x="169" y="210"/>
                    </a:cubicBezTo>
                    <a:cubicBezTo>
                      <a:pt x="169" y="210"/>
                      <a:pt x="169" y="100"/>
                      <a:pt x="169" y="100"/>
                    </a:cubicBezTo>
                    <a:close/>
                    <a:moveTo>
                      <a:pt x="151" y="192"/>
                    </a:moveTo>
                    <a:cubicBezTo>
                      <a:pt x="75" y="192"/>
                      <a:pt x="75" y="192"/>
                      <a:pt x="75" y="192"/>
                    </a:cubicBezTo>
                    <a:cubicBezTo>
                      <a:pt x="75" y="142"/>
                      <a:pt x="75" y="128"/>
                      <a:pt x="75" y="128"/>
                    </a:cubicBezTo>
                    <a:cubicBezTo>
                      <a:pt x="75" y="128"/>
                      <a:pt x="75" y="128"/>
                      <a:pt x="75" y="128"/>
                    </a:cubicBezTo>
                    <a:cubicBezTo>
                      <a:pt x="73" y="92"/>
                      <a:pt x="57" y="53"/>
                      <a:pt x="31" y="25"/>
                    </a:cubicBezTo>
                    <a:cubicBezTo>
                      <a:pt x="41" y="21"/>
                      <a:pt x="52" y="19"/>
                      <a:pt x="64" y="19"/>
                    </a:cubicBezTo>
                    <a:cubicBezTo>
                      <a:pt x="109" y="19"/>
                      <a:pt x="148" y="56"/>
                      <a:pt x="151" y="100"/>
                    </a:cubicBezTo>
                    <a:cubicBezTo>
                      <a:pt x="151" y="105"/>
                      <a:pt x="151" y="157"/>
                      <a:pt x="151" y="19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316F2B20-3F90-443B-9108-69A458A799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1" y="4655"/>
                <a:ext cx="254" cy="255"/>
              </a:xfrm>
              <a:custGeom>
                <a:avLst/>
                <a:gdLst>
                  <a:gd name="T0" fmla="*/ 57 w 115"/>
                  <a:gd name="T1" fmla="*/ 115 h 115"/>
                  <a:gd name="T2" fmla="*/ 115 w 115"/>
                  <a:gd name="T3" fmla="*/ 57 h 115"/>
                  <a:gd name="T4" fmla="*/ 57 w 115"/>
                  <a:gd name="T5" fmla="*/ 0 h 115"/>
                  <a:gd name="T6" fmla="*/ 0 w 115"/>
                  <a:gd name="T7" fmla="*/ 57 h 115"/>
                  <a:gd name="T8" fmla="*/ 57 w 115"/>
                  <a:gd name="T9" fmla="*/ 115 h 115"/>
                  <a:gd name="T10" fmla="*/ 57 w 115"/>
                  <a:gd name="T11" fmla="*/ 18 h 115"/>
                  <a:gd name="T12" fmla="*/ 97 w 115"/>
                  <a:gd name="T13" fmla="*/ 57 h 115"/>
                  <a:gd name="T14" fmla="*/ 57 w 115"/>
                  <a:gd name="T15" fmla="*/ 97 h 115"/>
                  <a:gd name="T16" fmla="*/ 18 w 115"/>
                  <a:gd name="T17" fmla="*/ 57 h 115"/>
                  <a:gd name="T18" fmla="*/ 57 w 115"/>
                  <a:gd name="T19" fmla="*/ 18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115">
                    <a:moveTo>
                      <a:pt x="57" y="115"/>
                    </a:moveTo>
                    <a:cubicBezTo>
                      <a:pt x="89" y="115"/>
                      <a:pt x="115" y="89"/>
                      <a:pt x="115" y="57"/>
                    </a:cubicBezTo>
                    <a:cubicBezTo>
                      <a:pt x="115" y="25"/>
                      <a:pt x="89" y="0"/>
                      <a:pt x="57" y="0"/>
                    </a:cubicBezTo>
                    <a:cubicBezTo>
                      <a:pt x="25" y="0"/>
                      <a:pt x="0" y="25"/>
                      <a:pt x="0" y="57"/>
                    </a:cubicBezTo>
                    <a:cubicBezTo>
                      <a:pt x="0" y="89"/>
                      <a:pt x="25" y="115"/>
                      <a:pt x="57" y="115"/>
                    </a:cubicBezTo>
                    <a:close/>
                    <a:moveTo>
                      <a:pt x="57" y="18"/>
                    </a:moveTo>
                    <a:cubicBezTo>
                      <a:pt x="79" y="18"/>
                      <a:pt x="97" y="35"/>
                      <a:pt x="97" y="57"/>
                    </a:cubicBezTo>
                    <a:cubicBezTo>
                      <a:pt x="97" y="79"/>
                      <a:pt x="79" y="97"/>
                      <a:pt x="57" y="97"/>
                    </a:cubicBezTo>
                    <a:cubicBezTo>
                      <a:pt x="35" y="97"/>
                      <a:pt x="18" y="79"/>
                      <a:pt x="18" y="57"/>
                    </a:cubicBezTo>
                    <a:cubicBezTo>
                      <a:pt x="18" y="35"/>
                      <a:pt x="35" y="18"/>
                      <a:pt x="57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1BF9BE37-8D08-4FC2-B013-40E5BDB03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6" y="4655"/>
                <a:ext cx="256" cy="255"/>
              </a:xfrm>
              <a:custGeom>
                <a:avLst/>
                <a:gdLst>
                  <a:gd name="T0" fmla="*/ 58 w 116"/>
                  <a:gd name="T1" fmla="*/ 115 h 115"/>
                  <a:gd name="T2" fmla="*/ 116 w 116"/>
                  <a:gd name="T3" fmla="*/ 57 h 115"/>
                  <a:gd name="T4" fmla="*/ 58 w 116"/>
                  <a:gd name="T5" fmla="*/ 0 h 115"/>
                  <a:gd name="T6" fmla="*/ 0 w 116"/>
                  <a:gd name="T7" fmla="*/ 57 h 115"/>
                  <a:gd name="T8" fmla="*/ 58 w 116"/>
                  <a:gd name="T9" fmla="*/ 115 h 115"/>
                  <a:gd name="T10" fmla="*/ 58 w 116"/>
                  <a:gd name="T11" fmla="*/ 18 h 115"/>
                  <a:gd name="T12" fmla="*/ 97 w 116"/>
                  <a:gd name="T13" fmla="*/ 57 h 115"/>
                  <a:gd name="T14" fmla="*/ 58 w 116"/>
                  <a:gd name="T15" fmla="*/ 97 h 115"/>
                  <a:gd name="T16" fmla="*/ 19 w 116"/>
                  <a:gd name="T17" fmla="*/ 57 h 115"/>
                  <a:gd name="T18" fmla="*/ 58 w 116"/>
                  <a:gd name="T19" fmla="*/ 18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" h="115">
                    <a:moveTo>
                      <a:pt x="58" y="115"/>
                    </a:moveTo>
                    <a:cubicBezTo>
                      <a:pt x="90" y="115"/>
                      <a:pt x="116" y="89"/>
                      <a:pt x="116" y="57"/>
                    </a:cubicBezTo>
                    <a:cubicBezTo>
                      <a:pt x="116" y="25"/>
                      <a:pt x="90" y="0"/>
                      <a:pt x="58" y="0"/>
                    </a:cubicBezTo>
                    <a:cubicBezTo>
                      <a:pt x="26" y="0"/>
                      <a:pt x="0" y="25"/>
                      <a:pt x="0" y="57"/>
                    </a:cubicBezTo>
                    <a:cubicBezTo>
                      <a:pt x="0" y="89"/>
                      <a:pt x="26" y="115"/>
                      <a:pt x="58" y="115"/>
                    </a:cubicBezTo>
                    <a:close/>
                    <a:moveTo>
                      <a:pt x="58" y="18"/>
                    </a:moveTo>
                    <a:cubicBezTo>
                      <a:pt x="80" y="18"/>
                      <a:pt x="97" y="35"/>
                      <a:pt x="97" y="57"/>
                    </a:cubicBezTo>
                    <a:cubicBezTo>
                      <a:pt x="97" y="79"/>
                      <a:pt x="80" y="97"/>
                      <a:pt x="58" y="97"/>
                    </a:cubicBezTo>
                    <a:cubicBezTo>
                      <a:pt x="36" y="97"/>
                      <a:pt x="19" y="79"/>
                      <a:pt x="19" y="57"/>
                    </a:cubicBezTo>
                    <a:cubicBezTo>
                      <a:pt x="19" y="35"/>
                      <a:pt x="36" y="18"/>
                      <a:pt x="58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10E2A734-D283-4278-BB9F-9FF2D7476C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2" y="4958"/>
                <a:ext cx="371" cy="465"/>
              </a:xfrm>
              <a:custGeom>
                <a:avLst/>
                <a:gdLst>
                  <a:gd name="T0" fmla="*/ 168 w 168"/>
                  <a:gd name="T1" fmla="*/ 22 h 210"/>
                  <a:gd name="T2" fmla="*/ 105 w 168"/>
                  <a:gd name="T3" fmla="*/ 0 h 210"/>
                  <a:gd name="T4" fmla="*/ 0 w 168"/>
                  <a:gd name="T5" fmla="*/ 100 h 210"/>
                  <a:gd name="T6" fmla="*/ 0 w 168"/>
                  <a:gd name="T7" fmla="*/ 210 h 210"/>
                  <a:gd name="T8" fmla="*/ 110 w 168"/>
                  <a:gd name="T9" fmla="*/ 210 h 210"/>
                  <a:gd name="T10" fmla="*/ 110 w 168"/>
                  <a:gd name="T11" fmla="*/ 128 h 210"/>
                  <a:gd name="T12" fmla="*/ 168 w 168"/>
                  <a:gd name="T13" fmla="*/ 22 h 210"/>
                  <a:gd name="T14" fmla="*/ 92 w 168"/>
                  <a:gd name="T15" fmla="*/ 128 h 210"/>
                  <a:gd name="T16" fmla="*/ 92 w 168"/>
                  <a:gd name="T17" fmla="*/ 192 h 210"/>
                  <a:gd name="T18" fmla="*/ 18 w 168"/>
                  <a:gd name="T19" fmla="*/ 192 h 210"/>
                  <a:gd name="T20" fmla="*/ 18 w 168"/>
                  <a:gd name="T21" fmla="*/ 101 h 210"/>
                  <a:gd name="T22" fmla="*/ 105 w 168"/>
                  <a:gd name="T23" fmla="*/ 18 h 210"/>
                  <a:gd name="T24" fmla="*/ 137 w 168"/>
                  <a:gd name="T25" fmla="*/ 25 h 210"/>
                  <a:gd name="T26" fmla="*/ 92 w 168"/>
                  <a:gd name="T27" fmla="*/ 12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8" h="210">
                    <a:moveTo>
                      <a:pt x="168" y="22"/>
                    </a:moveTo>
                    <a:cubicBezTo>
                      <a:pt x="150" y="8"/>
                      <a:pt x="128" y="0"/>
                      <a:pt x="105" y="0"/>
                    </a:cubicBezTo>
                    <a:cubicBezTo>
                      <a:pt x="51" y="0"/>
                      <a:pt x="3" y="46"/>
                      <a:pt x="0" y="100"/>
                    </a:cubicBezTo>
                    <a:cubicBezTo>
                      <a:pt x="0" y="101"/>
                      <a:pt x="0" y="210"/>
                      <a:pt x="0" y="210"/>
                    </a:cubicBezTo>
                    <a:cubicBezTo>
                      <a:pt x="110" y="210"/>
                      <a:pt x="110" y="210"/>
                      <a:pt x="110" y="210"/>
                    </a:cubicBezTo>
                    <a:cubicBezTo>
                      <a:pt x="110" y="173"/>
                      <a:pt x="110" y="129"/>
                      <a:pt x="110" y="128"/>
                    </a:cubicBezTo>
                    <a:cubicBezTo>
                      <a:pt x="112" y="86"/>
                      <a:pt x="135" y="46"/>
                      <a:pt x="168" y="22"/>
                    </a:cubicBezTo>
                    <a:close/>
                    <a:moveTo>
                      <a:pt x="92" y="128"/>
                    </a:moveTo>
                    <a:cubicBezTo>
                      <a:pt x="92" y="128"/>
                      <a:pt x="92" y="142"/>
                      <a:pt x="92" y="192"/>
                    </a:cubicBezTo>
                    <a:cubicBezTo>
                      <a:pt x="18" y="192"/>
                      <a:pt x="18" y="192"/>
                      <a:pt x="18" y="192"/>
                    </a:cubicBezTo>
                    <a:cubicBezTo>
                      <a:pt x="18" y="158"/>
                      <a:pt x="18" y="106"/>
                      <a:pt x="18" y="101"/>
                    </a:cubicBezTo>
                    <a:cubicBezTo>
                      <a:pt x="21" y="56"/>
                      <a:pt x="61" y="18"/>
                      <a:pt x="105" y="18"/>
                    </a:cubicBezTo>
                    <a:cubicBezTo>
                      <a:pt x="116" y="18"/>
                      <a:pt x="127" y="20"/>
                      <a:pt x="137" y="25"/>
                    </a:cubicBezTo>
                    <a:cubicBezTo>
                      <a:pt x="110" y="53"/>
                      <a:pt x="94" y="92"/>
                      <a:pt x="92" y="12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91069A9-77EF-4DA1-945B-F3B2B857EB08}"/>
              </a:ext>
            </a:extLst>
          </p:cNvPr>
          <p:cNvSpPr/>
          <p:nvPr/>
        </p:nvSpPr>
        <p:spPr>
          <a:xfrm>
            <a:off x="5138916" y="3577819"/>
            <a:ext cx="6489016" cy="3170596"/>
          </a:xfrm>
          <a:prstGeom prst="rect">
            <a:avLst/>
          </a:prstGeom>
          <a:solidFill>
            <a:srgbClr val="F2F2F2">
              <a:alpha val="65098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Have I shared my objectives with my peers and stakeholders?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Have I calibrated the level of difficulty of my direct report’s objectives with those of their peers?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Have I checked for potential conflict or overlap of objectives?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What dependencies are there?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Do my timelines depend on others? Are they aware of their responsibilities?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What resources do I need from others?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Do the objectives reflect needs/expectations of customers and stakeholders?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Does my success rely on other people?</a:t>
            </a:r>
          </a:p>
          <a:p>
            <a:pPr marL="233363" indent="-233363">
              <a:buFontTx/>
              <a:buChar char="•"/>
            </a:pPr>
            <a:r>
              <a:rPr lang="en-US" altLang="he-IL" sz="1400" dirty="0">
                <a:solidFill>
                  <a:schemeClr val="tx1"/>
                </a:solidFill>
              </a:rPr>
              <a:t>Have I sought input from those who may be affected by my objectives?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E490317-6FD6-4CF2-BA1A-930AB847EB1B}"/>
              </a:ext>
            </a:extLst>
          </p:cNvPr>
          <p:cNvSpPr/>
          <p:nvPr/>
        </p:nvSpPr>
        <p:spPr>
          <a:xfrm flipH="1">
            <a:off x="5121366" y="2986381"/>
            <a:ext cx="6506563" cy="584698"/>
          </a:xfrm>
          <a:prstGeom prst="rect">
            <a:avLst/>
          </a:prstGeom>
          <a:solidFill>
            <a:srgbClr val="F2F2F2">
              <a:alpha val="65098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he-IL" sz="1600" b="1" dirty="0">
                <a:solidFill>
                  <a:schemeClr val="accent5"/>
                </a:solidFill>
              </a:rPr>
              <a:t>Alignment with your </a:t>
            </a:r>
          </a:p>
          <a:p>
            <a:pPr lvl="0" algn="ctr">
              <a:defRPr/>
            </a:pPr>
            <a:r>
              <a:rPr lang="en-US" altLang="he-IL" sz="1600" b="1" dirty="0">
                <a:solidFill>
                  <a:schemeClr val="accent5"/>
                </a:solidFill>
              </a:rPr>
              <a:t>peers and stakeholders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3D98F-E8F9-4E33-A179-C37F47427F3C}"/>
              </a:ext>
            </a:extLst>
          </p:cNvPr>
          <p:cNvSpPr/>
          <p:nvPr/>
        </p:nvSpPr>
        <p:spPr>
          <a:xfrm>
            <a:off x="5121369" y="1836642"/>
            <a:ext cx="6500888" cy="4913747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8255774-4824-45E0-9167-2017C42D5F0E}"/>
              </a:ext>
            </a:extLst>
          </p:cNvPr>
          <p:cNvGrpSpPr/>
          <p:nvPr/>
        </p:nvGrpSpPr>
        <p:grpSpPr>
          <a:xfrm>
            <a:off x="2668496" y="1979095"/>
            <a:ext cx="998631" cy="998631"/>
            <a:chOff x="7894607" y="5007015"/>
            <a:chExt cx="1475999" cy="1476000"/>
          </a:xfrm>
        </p:grpSpPr>
        <p:sp>
          <p:nvSpPr>
            <p:cNvPr id="61" name="Google Shape;2601;p30">
              <a:extLst>
                <a:ext uri="{FF2B5EF4-FFF2-40B4-BE49-F238E27FC236}">
                  <a16:creationId xmlns:a16="http://schemas.microsoft.com/office/drawing/2014/main" id="{73269491-9AD8-471A-A841-E478E3A3E350}"/>
                </a:ext>
              </a:extLst>
            </p:cNvPr>
            <p:cNvSpPr>
              <a:spLocks/>
            </p:cNvSpPr>
            <p:nvPr/>
          </p:nvSpPr>
          <p:spPr>
            <a:xfrm rot="10800000">
              <a:off x="7894607" y="5007015"/>
              <a:ext cx="1475999" cy="1476000"/>
            </a:xfrm>
            <a:custGeom>
              <a:avLst/>
              <a:gdLst/>
              <a:ahLst/>
              <a:cxnLst/>
              <a:rect l="l" t="t" r="r" b="b"/>
              <a:pathLst>
                <a:path w="32810" h="32810" extrusionOk="0">
                  <a:moveTo>
                    <a:pt x="16405" y="1"/>
                  </a:moveTo>
                  <a:cubicBezTo>
                    <a:pt x="7348" y="1"/>
                    <a:pt x="1" y="7348"/>
                    <a:pt x="1" y="16405"/>
                  </a:cubicBezTo>
                  <a:cubicBezTo>
                    <a:pt x="1" y="25462"/>
                    <a:pt x="7348" y="32810"/>
                    <a:pt x="16405" y="32810"/>
                  </a:cubicBezTo>
                  <a:cubicBezTo>
                    <a:pt x="25463" y="32810"/>
                    <a:pt x="32810" y="25462"/>
                    <a:pt x="32810" y="16405"/>
                  </a:cubicBezTo>
                  <a:cubicBezTo>
                    <a:pt x="32810" y="7348"/>
                    <a:pt x="25463" y="1"/>
                    <a:pt x="16405" y="1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F25D537-659A-4884-B8D7-B82489D1FBF0}"/>
                </a:ext>
              </a:extLst>
            </p:cNvPr>
            <p:cNvGrpSpPr/>
            <p:nvPr/>
          </p:nvGrpSpPr>
          <p:grpSpPr>
            <a:xfrm>
              <a:off x="8205840" y="5246833"/>
              <a:ext cx="846884" cy="981782"/>
              <a:chOff x="8063072" y="2474539"/>
              <a:chExt cx="2145982" cy="2487811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24D8DD28-6C88-4FAF-9731-2F934283300A}"/>
                  </a:ext>
                </a:extLst>
              </p:cNvPr>
              <p:cNvGrpSpPr/>
              <p:nvPr/>
            </p:nvGrpSpPr>
            <p:grpSpPr>
              <a:xfrm>
                <a:off x="8063072" y="2820670"/>
                <a:ext cx="2145982" cy="2141680"/>
                <a:chOff x="1938338" y="2587625"/>
                <a:chExt cx="792163" cy="790575"/>
              </a:xfrm>
            </p:grpSpPr>
            <p:sp>
              <p:nvSpPr>
                <p:cNvPr id="44" name="Freeform 87">
                  <a:extLst>
                    <a:ext uri="{FF2B5EF4-FFF2-40B4-BE49-F238E27FC236}">
                      <a16:creationId xmlns:a16="http://schemas.microsoft.com/office/drawing/2014/main" id="{DBEAD94E-7BBA-45FD-B0DC-15EC7B007D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5650" y="2587625"/>
                  <a:ext cx="136525" cy="171450"/>
                </a:xfrm>
                <a:custGeom>
                  <a:avLst/>
                  <a:gdLst>
                    <a:gd name="T0" fmla="*/ 16 w 32"/>
                    <a:gd name="T1" fmla="*/ 40 h 40"/>
                    <a:gd name="T2" fmla="*/ 32 w 32"/>
                    <a:gd name="T3" fmla="*/ 24 h 40"/>
                    <a:gd name="T4" fmla="*/ 32 w 32"/>
                    <a:gd name="T5" fmla="*/ 16 h 40"/>
                    <a:gd name="T6" fmla="*/ 16 w 32"/>
                    <a:gd name="T7" fmla="*/ 0 h 40"/>
                    <a:gd name="T8" fmla="*/ 0 w 32"/>
                    <a:gd name="T9" fmla="*/ 16 h 40"/>
                    <a:gd name="T10" fmla="*/ 0 w 32"/>
                    <a:gd name="T11" fmla="*/ 24 h 40"/>
                    <a:gd name="T12" fmla="*/ 16 w 32"/>
                    <a:gd name="T13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" h="40">
                      <a:moveTo>
                        <a:pt x="16" y="40"/>
                      </a:moveTo>
                      <a:cubicBezTo>
                        <a:pt x="25" y="40"/>
                        <a:pt x="32" y="33"/>
                        <a:pt x="32" y="24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3"/>
                        <a:pt x="7" y="40"/>
                        <a:pt x="16" y="40"/>
                      </a:cubicBezTo>
                      <a:close/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88">
                  <a:extLst>
                    <a:ext uri="{FF2B5EF4-FFF2-40B4-BE49-F238E27FC236}">
                      <a16:creationId xmlns:a16="http://schemas.microsoft.com/office/drawing/2014/main" id="{9B0BAF67-16E6-4A47-9E0B-8C499F09DA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8338" y="2809875"/>
                  <a:ext cx="309563" cy="311150"/>
                </a:xfrm>
                <a:custGeom>
                  <a:avLst/>
                  <a:gdLst>
                    <a:gd name="T0" fmla="*/ 72 w 72"/>
                    <a:gd name="T1" fmla="*/ 24 h 72"/>
                    <a:gd name="T2" fmla="*/ 72 w 72"/>
                    <a:gd name="T3" fmla="*/ 20 h 72"/>
                    <a:gd name="T4" fmla="*/ 36 w 72"/>
                    <a:gd name="T5" fmla="*/ 0 h 72"/>
                    <a:gd name="T6" fmla="*/ 0 w 72"/>
                    <a:gd name="T7" fmla="*/ 20 h 72"/>
                    <a:gd name="T8" fmla="*/ 0 w 72"/>
                    <a:gd name="T9" fmla="*/ 56 h 72"/>
                    <a:gd name="T10" fmla="*/ 16 w 72"/>
                    <a:gd name="T11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72">
                      <a:moveTo>
                        <a:pt x="72" y="24"/>
                      </a:move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7"/>
                        <a:pt x="50" y="0"/>
                        <a:pt x="36" y="0"/>
                      </a:cubicBezTo>
                      <a:cubicBezTo>
                        <a:pt x="22" y="0"/>
                        <a:pt x="0" y="7"/>
                        <a:pt x="0" y="2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4"/>
                        <a:pt x="7" y="72"/>
                        <a:pt x="16" y="72"/>
                      </a:cubicBezTo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89">
                  <a:extLst>
                    <a:ext uri="{FF2B5EF4-FFF2-40B4-BE49-F238E27FC236}">
                      <a16:creationId xmlns:a16="http://schemas.microsoft.com/office/drawing/2014/main" id="{85AB1406-B68D-49C1-9645-DC8B0D0D50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9638" y="3017838"/>
                  <a:ext cx="68263" cy="360362"/>
                </a:xfrm>
                <a:custGeom>
                  <a:avLst/>
                  <a:gdLst>
                    <a:gd name="T0" fmla="*/ 0 w 16"/>
                    <a:gd name="T1" fmla="*/ 84 h 84"/>
                    <a:gd name="T2" fmla="*/ 0 w 16"/>
                    <a:gd name="T3" fmla="*/ 24 h 84"/>
                    <a:gd name="T4" fmla="*/ 16 w 16"/>
                    <a:gd name="T5" fmla="*/ 8 h 84"/>
                    <a:gd name="T6" fmla="*/ 16 w 16"/>
                    <a:gd name="T7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" h="84">
                      <a:moveTo>
                        <a:pt x="0" y="84"/>
                      </a:move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9" y="24"/>
                        <a:pt x="16" y="16"/>
                        <a:pt x="16" y="8"/>
                      </a:cubicBezTo>
                      <a:cubicBezTo>
                        <a:pt x="16" y="0"/>
                        <a:pt x="16" y="0"/>
                        <a:pt x="16" y="0"/>
                      </a:cubicBezTo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Line 90">
                  <a:extLst>
                    <a:ext uri="{FF2B5EF4-FFF2-40B4-BE49-F238E27FC236}">
                      <a16:creationId xmlns:a16="http://schemas.microsoft.com/office/drawing/2014/main" id="{F5C76B41-3F75-4259-AD06-AE679A6A53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08188" y="2930525"/>
                  <a:ext cx="0" cy="447675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Line 91">
                  <a:extLst>
                    <a:ext uri="{FF2B5EF4-FFF2-40B4-BE49-F238E27FC236}">
                      <a16:creationId xmlns:a16="http://schemas.microsoft.com/office/drawing/2014/main" id="{478021BB-AE85-4D46-8710-C6DB21EC6C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3913" y="3103563"/>
                  <a:ext cx="0" cy="274637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92">
                  <a:extLst>
                    <a:ext uri="{FF2B5EF4-FFF2-40B4-BE49-F238E27FC236}">
                      <a16:creationId xmlns:a16="http://schemas.microsoft.com/office/drawing/2014/main" id="{42743AB0-A27D-4673-901F-76BD923E9D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6663" y="2587625"/>
                  <a:ext cx="138113" cy="171450"/>
                </a:xfrm>
                <a:custGeom>
                  <a:avLst/>
                  <a:gdLst>
                    <a:gd name="T0" fmla="*/ 16 w 32"/>
                    <a:gd name="T1" fmla="*/ 40 h 40"/>
                    <a:gd name="T2" fmla="*/ 32 w 32"/>
                    <a:gd name="T3" fmla="*/ 24 h 40"/>
                    <a:gd name="T4" fmla="*/ 32 w 32"/>
                    <a:gd name="T5" fmla="*/ 16 h 40"/>
                    <a:gd name="T6" fmla="*/ 16 w 32"/>
                    <a:gd name="T7" fmla="*/ 0 h 40"/>
                    <a:gd name="T8" fmla="*/ 0 w 32"/>
                    <a:gd name="T9" fmla="*/ 16 h 40"/>
                    <a:gd name="T10" fmla="*/ 0 w 32"/>
                    <a:gd name="T11" fmla="*/ 24 h 40"/>
                    <a:gd name="T12" fmla="*/ 16 w 32"/>
                    <a:gd name="T13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" h="40">
                      <a:moveTo>
                        <a:pt x="16" y="40"/>
                      </a:moveTo>
                      <a:cubicBezTo>
                        <a:pt x="25" y="40"/>
                        <a:pt x="32" y="33"/>
                        <a:pt x="32" y="24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3"/>
                        <a:pt x="7" y="40"/>
                        <a:pt x="16" y="40"/>
                      </a:cubicBezTo>
                      <a:close/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C86307B3-D260-4E9C-8031-08FBDBC607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660650" y="2930525"/>
                  <a:ext cx="0" cy="447675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94">
                  <a:extLst>
                    <a:ext uri="{FF2B5EF4-FFF2-40B4-BE49-F238E27FC236}">
                      <a16:creationId xmlns:a16="http://schemas.microsoft.com/office/drawing/2014/main" id="{3E91F6D3-6671-4308-BCA1-A6956BE962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0938" y="3017838"/>
                  <a:ext cx="68263" cy="360362"/>
                </a:xfrm>
                <a:custGeom>
                  <a:avLst/>
                  <a:gdLst>
                    <a:gd name="T0" fmla="*/ 0 w 16"/>
                    <a:gd name="T1" fmla="*/ 0 h 84"/>
                    <a:gd name="T2" fmla="*/ 0 w 16"/>
                    <a:gd name="T3" fmla="*/ 8 h 84"/>
                    <a:gd name="T4" fmla="*/ 16 w 16"/>
                    <a:gd name="T5" fmla="*/ 24 h 84"/>
                    <a:gd name="T6" fmla="*/ 16 w 16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" h="84">
                      <a:moveTo>
                        <a:pt x="0" y="0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16"/>
                        <a:pt x="7" y="24"/>
                        <a:pt x="16" y="24"/>
                      </a:cubicBezTo>
                      <a:cubicBezTo>
                        <a:pt x="16" y="84"/>
                        <a:pt x="16" y="84"/>
                        <a:pt x="16" y="84"/>
                      </a:cubicBezTo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95">
                  <a:extLst>
                    <a:ext uri="{FF2B5EF4-FFF2-40B4-BE49-F238E27FC236}">
                      <a16:creationId xmlns:a16="http://schemas.microsoft.com/office/drawing/2014/main" id="{2F923E94-D75E-4031-AD49-2C9E530AE1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0938" y="2809875"/>
                  <a:ext cx="309563" cy="311150"/>
                </a:xfrm>
                <a:custGeom>
                  <a:avLst/>
                  <a:gdLst>
                    <a:gd name="T0" fmla="*/ 56 w 72"/>
                    <a:gd name="T1" fmla="*/ 72 h 72"/>
                    <a:gd name="T2" fmla="*/ 72 w 72"/>
                    <a:gd name="T3" fmla="*/ 56 h 72"/>
                    <a:gd name="T4" fmla="*/ 72 w 72"/>
                    <a:gd name="T5" fmla="*/ 20 h 72"/>
                    <a:gd name="T6" fmla="*/ 36 w 72"/>
                    <a:gd name="T7" fmla="*/ 0 h 72"/>
                    <a:gd name="T8" fmla="*/ 0 w 72"/>
                    <a:gd name="T9" fmla="*/ 20 h 72"/>
                    <a:gd name="T10" fmla="*/ 0 w 72"/>
                    <a:gd name="T11" fmla="*/ 2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72">
                      <a:moveTo>
                        <a:pt x="56" y="72"/>
                      </a:moveTo>
                      <a:cubicBezTo>
                        <a:pt x="65" y="72"/>
                        <a:pt x="72" y="64"/>
                        <a:pt x="72" y="56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7"/>
                        <a:pt x="50" y="0"/>
                        <a:pt x="36" y="0"/>
                      </a:cubicBezTo>
                      <a:cubicBezTo>
                        <a:pt x="22" y="0"/>
                        <a:pt x="0" y="7"/>
                        <a:pt x="0" y="20"/>
                      </a:cubicBezTo>
                      <a:cubicBezTo>
                        <a:pt x="0" y="24"/>
                        <a:pt x="0" y="24"/>
                        <a:pt x="0" y="24"/>
                      </a:cubicBezTo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B280C775-9BAD-4E92-96D1-159B05FFCB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4925" y="3103563"/>
                  <a:ext cx="0" cy="274637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97">
                  <a:extLst>
                    <a:ext uri="{FF2B5EF4-FFF2-40B4-BE49-F238E27FC236}">
                      <a16:creationId xmlns:a16="http://schemas.microsoft.com/office/drawing/2014/main" id="{DAE415A2-3CC1-46F1-B00E-FB826ADA08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3913" y="2897188"/>
                  <a:ext cx="68263" cy="136525"/>
                </a:xfrm>
                <a:custGeom>
                  <a:avLst/>
                  <a:gdLst>
                    <a:gd name="T0" fmla="*/ 43 w 43"/>
                    <a:gd name="T1" fmla="*/ 0 h 86"/>
                    <a:gd name="T2" fmla="*/ 0 w 43"/>
                    <a:gd name="T3" fmla="*/ 43 h 86"/>
                    <a:gd name="T4" fmla="*/ 43 w 43"/>
                    <a:gd name="T5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" h="86">
                      <a:moveTo>
                        <a:pt x="43" y="0"/>
                      </a:moveTo>
                      <a:lnTo>
                        <a:pt x="0" y="43"/>
                      </a:lnTo>
                      <a:lnTo>
                        <a:pt x="43" y="86"/>
                      </a:lnTo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98">
                  <a:extLst>
                    <a:ext uri="{FF2B5EF4-FFF2-40B4-BE49-F238E27FC236}">
                      <a16:creationId xmlns:a16="http://schemas.microsoft.com/office/drawing/2014/main" id="{26439DF9-5607-47F3-8701-2BD705D02C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6663" y="2897188"/>
                  <a:ext cx="68263" cy="136525"/>
                </a:xfrm>
                <a:custGeom>
                  <a:avLst/>
                  <a:gdLst>
                    <a:gd name="T0" fmla="*/ 0 w 43"/>
                    <a:gd name="T1" fmla="*/ 0 h 86"/>
                    <a:gd name="T2" fmla="*/ 43 w 43"/>
                    <a:gd name="T3" fmla="*/ 43 h 86"/>
                    <a:gd name="T4" fmla="*/ 0 w 43"/>
                    <a:gd name="T5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" h="86">
                      <a:moveTo>
                        <a:pt x="0" y="0"/>
                      </a:moveTo>
                      <a:lnTo>
                        <a:pt x="43" y="43"/>
                      </a:lnTo>
                      <a:lnTo>
                        <a:pt x="0" y="86"/>
                      </a:lnTo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Line 99">
                  <a:extLst>
                    <a:ext uri="{FF2B5EF4-FFF2-40B4-BE49-F238E27FC236}">
                      <a16:creationId xmlns:a16="http://schemas.microsoft.com/office/drawing/2014/main" id="{6D10D9A4-CD30-4A38-A736-24E6C724D3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3913" y="2965450"/>
                  <a:ext cx="153988" cy="0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Line 100">
                  <a:extLst>
                    <a:ext uri="{FF2B5EF4-FFF2-40B4-BE49-F238E27FC236}">
                      <a16:creationId xmlns:a16="http://schemas.microsoft.com/office/drawing/2014/main" id="{BE76B3A8-8C1B-4C74-9E5F-C502FF4D5C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20938" y="2965450"/>
                  <a:ext cx="153988" cy="0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Line 101">
                  <a:extLst>
                    <a:ext uri="{FF2B5EF4-FFF2-40B4-BE49-F238E27FC236}">
                      <a16:creationId xmlns:a16="http://schemas.microsoft.com/office/drawing/2014/main" id="{09236134-8307-49D5-AB8D-67C2C9C7EB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82825" y="2965450"/>
                  <a:ext cx="34925" cy="0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Line 102">
                  <a:extLst>
                    <a:ext uri="{FF2B5EF4-FFF2-40B4-BE49-F238E27FC236}">
                      <a16:creationId xmlns:a16="http://schemas.microsoft.com/office/drawing/2014/main" id="{0E176C85-4238-44FC-A824-2C420D9C8C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1088" y="2965450"/>
                  <a:ext cx="34925" cy="0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081AC6A9-1798-4A5A-BAA8-3487EFE6C753}"/>
                  </a:ext>
                </a:extLst>
              </p:cNvPr>
              <p:cNvGrpSpPr/>
              <p:nvPr/>
            </p:nvGrpSpPr>
            <p:grpSpPr>
              <a:xfrm>
                <a:off x="8792144" y="2474539"/>
                <a:ext cx="723627" cy="629024"/>
                <a:chOff x="560388" y="2659063"/>
                <a:chExt cx="692150" cy="601663"/>
              </a:xfrm>
            </p:grpSpPr>
            <p:sp>
              <p:nvSpPr>
                <p:cNvPr id="39" name="Freeform 222">
                  <a:extLst>
                    <a:ext uri="{FF2B5EF4-FFF2-40B4-BE49-F238E27FC236}">
                      <a16:creationId xmlns:a16="http://schemas.microsoft.com/office/drawing/2014/main" id="{3D2F3271-80F3-426D-8B4E-105AF96018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813" y="2659063"/>
                  <a:ext cx="466725" cy="450850"/>
                </a:xfrm>
                <a:custGeom>
                  <a:avLst/>
                  <a:gdLst>
                    <a:gd name="T0" fmla="*/ 0 w 124"/>
                    <a:gd name="T1" fmla="*/ 12 h 120"/>
                    <a:gd name="T2" fmla="*/ 12 w 124"/>
                    <a:gd name="T3" fmla="*/ 0 h 120"/>
                    <a:gd name="T4" fmla="*/ 112 w 124"/>
                    <a:gd name="T5" fmla="*/ 0 h 120"/>
                    <a:gd name="T6" fmla="*/ 124 w 124"/>
                    <a:gd name="T7" fmla="*/ 12 h 120"/>
                    <a:gd name="T8" fmla="*/ 124 w 124"/>
                    <a:gd name="T9" fmla="*/ 84 h 120"/>
                    <a:gd name="T10" fmla="*/ 112 w 124"/>
                    <a:gd name="T11" fmla="*/ 96 h 120"/>
                    <a:gd name="T12" fmla="*/ 96 w 124"/>
                    <a:gd name="T13" fmla="*/ 96 h 120"/>
                    <a:gd name="T14" fmla="*/ 96 w 124"/>
                    <a:gd name="T15" fmla="*/ 120 h 120"/>
                    <a:gd name="T16" fmla="*/ 92 w 124"/>
                    <a:gd name="T17" fmla="*/ 120 h 120"/>
                    <a:gd name="T18" fmla="*/ 72 w 124"/>
                    <a:gd name="T19" fmla="*/ 96 h 120"/>
                    <a:gd name="T20" fmla="*/ 12 w 124"/>
                    <a:gd name="T21" fmla="*/ 96 h 120"/>
                    <a:gd name="T22" fmla="*/ 0 w 124"/>
                    <a:gd name="T23" fmla="*/ 84 h 120"/>
                    <a:gd name="T24" fmla="*/ 0 w 124"/>
                    <a:gd name="T25" fmla="*/ 12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4" h="120">
                      <a:moveTo>
                        <a:pt x="0" y="12"/>
                      </a:moveTo>
                      <a:cubicBezTo>
                        <a:pt x="0" y="5"/>
                        <a:pt x="5" y="0"/>
                        <a:pt x="12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19" y="0"/>
                        <a:pt x="124" y="5"/>
                        <a:pt x="124" y="12"/>
                      </a:cubicBezTo>
                      <a:cubicBezTo>
                        <a:pt x="124" y="84"/>
                        <a:pt x="124" y="84"/>
                        <a:pt x="124" y="84"/>
                      </a:cubicBezTo>
                      <a:cubicBezTo>
                        <a:pt x="124" y="91"/>
                        <a:pt x="119" y="96"/>
                        <a:pt x="112" y="96"/>
                      </a:cubicBezTo>
                      <a:cubicBezTo>
                        <a:pt x="96" y="96"/>
                        <a:pt x="96" y="96"/>
                        <a:pt x="96" y="96"/>
                      </a:cubicBezTo>
                      <a:cubicBezTo>
                        <a:pt x="96" y="120"/>
                        <a:pt x="96" y="120"/>
                        <a:pt x="96" y="120"/>
                      </a:cubicBezTo>
                      <a:cubicBezTo>
                        <a:pt x="92" y="120"/>
                        <a:pt x="92" y="120"/>
                        <a:pt x="92" y="120"/>
                      </a:cubicBezTo>
                      <a:cubicBezTo>
                        <a:pt x="72" y="96"/>
                        <a:pt x="72" y="96"/>
                        <a:pt x="72" y="96"/>
                      </a:cubicBezTo>
                      <a:cubicBezTo>
                        <a:pt x="12" y="96"/>
                        <a:pt x="12" y="96"/>
                        <a:pt x="12" y="96"/>
                      </a:cubicBezTo>
                      <a:cubicBezTo>
                        <a:pt x="5" y="96"/>
                        <a:pt x="0" y="91"/>
                        <a:pt x="0" y="84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223">
                  <a:extLst>
                    <a:ext uri="{FF2B5EF4-FFF2-40B4-BE49-F238E27FC236}">
                      <a16:creationId xmlns:a16="http://schemas.microsoft.com/office/drawing/2014/main" id="{DC44DFDA-3E71-4DCE-9B24-7686B1EF14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0388" y="2808288"/>
                  <a:ext cx="466725" cy="452438"/>
                </a:xfrm>
                <a:custGeom>
                  <a:avLst/>
                  <a:gdLst>
                    <a:gd name="T0" fmla="*/ 60 w 124"/>
                    <a:gd name="T1" fmla="*/ 0 h 120"/>
                    <a:gd name="T2" fmla="*/ 12 w 124"/>
                    <a:gd name="T3" fmla="*/ 0 h 120"/>
                    <a:gd name="T4" fmla="*/ 0 w 124"/>
                    <a:gd name="T5" fmla="*/ 12 h 120"/>
                    <a:gd name="T6" fmla="*/ 0 w 124"/>
                    <a:gd name="T7" fmla="*/ 84 h 120"/>
                    <a:gd name="T8" fmla="*/ 12 w 124"/>
                    <a:gd name="T9" fmla="*/ 96 h 120"/>
                    <a:gd name="T10" fmla="*/ 28 w 124"/>
                    <a:gd name="T11" fmla="*/ 96 h 120"/>
                    <a:gd name="T12" fmla="*/ 28 w 124"/>
                    <a:gd name="T13" fmla="*/ 120 h 120"/>
                    <a:gd name="T14" fmla="*/ 32 w 124"/>
                    <a:gd name="T15" fmla="*/ 120 h 120"/>
                    <a:gd name="T16" fmla="*/ 52 w 124"/>
                    <a:gd name="T17" fmla="*/ 96 h 120"/>
                    <a:gd name="T18" fmla="*/ 112 w 124"/>
                    <a:gd name="T19" fmla="*/ 96 h 120"/>
                    <a:gd name="T20" fmla="*/ 124 w 124"/>
                    <a:gd name="T21" fmla="*/ 84 h 120"/>
                    <a:gd name="T22" fmla="*/ 124 w 124"/>
                    <a:gd name="T23" fmla="*/ 56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20">
                      <a:moveTo>
                        <a:pt x="60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5"/>
                        <a:pt x="0" y="12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91"/>
                        <a:pt x="5" y="96"/>
                        <a:pt x="12" y="96"/>
                      </a:cubicBezTo>
                      <a:cubicBezTo>
                        <a:pt x="28" y="96"/>
                        <a:pt x="28" y="96"/>
                        <a:pt x="28" y="96"/>
                      </a:cubicBezTo>
                      <a:cubicBezTo>
                        <a:pt x="28" y="120"/>
                        <a:pt x="28" y="120"/>
                        <a:pt x="28" y="120"/>
                      </a:cubicBezTo>
                      <a:cubicBezTo>
                        <a:pt x="32" y="120"/>
                        <a:pt x="32" y="120"/>
                        <a:pt x="32" y="120"/>
                      </a:cubicBezTo>
                      <a:cubicBezTo>
                        <a:pt x="52" y="96"/>
                        <a:pt x="52" y="96"/>
                        <a:pt x="52" y="96"/>
                      </a:cubicBezTo>
                      <a:cubicBezTo>
                        <a:pt x="112" y="96"/>
                        <a:pt x="112" y="96"/>
                        <a:pt x="112" y="96"/>
                      </a:cubicBezTo>
                      <a:cubicBezTo>
                        <a:pt x="119" y="96"/>
                        <a:pt x="124" y="91"/>
                        <a:pt x="124" y="84"/>
                      </a:cubicBezTo>
                      <a:cubicBezTo>
                        <a:pt x="124" y="56"/>
                        <a:pt x="124" y="56"/>
                        <a:pt x="124" y="56"/>
                      </a:cubicBezTo>
                    </a:path>
                  </a:pathLst>
                </a:custGeom>
                <a:noFill/>
                <a:ln w="1905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Line 55">
                  <a:extLst>
                    <a:ext uri="{FF2B5EF4-FFF2-40B4-BE49-F238E27FC236}">
                      <a16:creationId xmlns:a16="http://schemas.microsoft.com/office/drawing/2014/main" id="{3144803C-CF7F-4BFA-B03A-C4B6884533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2013" y="2778126"/>
                  <a:ext cx="315913" cy="0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Line 56">
                  <a:extLst>
                    <a:ext uri="{FF2B5EF4-FFF2-40B4-BE49-F238E27FC236}">
                      <a16:creationId xmlns:a16="http://schemas.microsoft.com/office/drawing/2014/main" id="{AF25F102-E3C1-48DC-B029-CB07F1CDB8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2013" y="2838451"/>
                  <a:ext cx="315913" cy="0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Line 57">
                  <a:extLst>
                    <a:ext uri="{FF2B5EF4-FFF2-40B4-BE49-F238E27FC236}">
                      <a16:creationId xmlns:a16="http://schemas.microsoft.com/office/drawing/2014/main" id="{B21702CC-EFEF-41EA-A76B-2BB09C55A0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2013" y="2898776"/>
                  <a:ext cx="209550" cy="0"/>
                </a:xfrm>
                <a:prstGeom prst="line">
                  <a:avLst/>
                </a:prstGeom>
                <a:noFill/>
                <a:ln w="1905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6" name="Title 15">
            <a:extLst>
              <a:ext uri="{FF2B5EF4-FFF2-40B4-BE49-F238E27FC236}">
                <a16:creationId xmlns:a16="http://schemas.microsoft.com/office/drawing/2014/main" id="{474636B8-17F4-4B20-8C00-F6E3464E4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21" y="450025"/>
            <a:ext cx="11091672" cy="553998"/>
          </a:xfrm>
        </p:spPr>
        <p:txBody>
          <a:bodyPr/>
          <a:lstStyle/>
          <a:p>
            <a:r>
              <a:rPr lang="en-US" dirty="0"/>
              <a:t>What helps me define the team objectives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4D6279-8A12-46B0-BE5D-1A709A513AAB}"/>
              </a:ext>
            </a:extLst>
          </p:cNvPr>
          <p:cNvSpPr/>
          <p:nvPr/>
        </p:nvSpPr>
        <p:spPr>
          <a:xfrm>
            <a:off x="1162876" y="2293745"/>
            <a:ext cx="1335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400" b="1" dirty="0"/>
              <a:t>Vertical</a:t>
            </a:r>
            <a:endParaRPr lang="en-US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8C9856-2E93-4782-AA0D-8A06AF9322B9}"/>
              </a:ext>
            </a:extLst>
          </p:cNvPr>
          <p:cNvSpPr/>
          <p:nvPr/>
        </p:nvSpPr>
        <p:spPr>
          <a:xfrm>
            <a:off x="6164442" y="2280341"/>
            <a:ext cx="1656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400" b="1" dirty="0"/>
              <a:t>Horizontal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39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7C748EB-D75B-43A5-B592-27605FF6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Re-prioritize the team focus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43EB76-23F6-4CE3-9109-A88B62CA8249}"/>
              </a:ext>
            </a:extLst>
          </p:cNvPr>
          <p:cNvSpPr/>
          <p:nvPr/>
        </p:nvSpPr>
        <p:spPr>
          <a:xfrm>
            <a:off x="546521" y="1452323"/>
            <a:ext cx="1051958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Empower your team and encourage creativity for process improvement: </a:t>
            </a:r>
            <a:r>
              <a:rPr lang="en-US" sz="2000" dirty="0"/>
              <a:t>Consult with them on planning and timelines, potential obstacles, risks and mitigations to get assignments completed on time.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Invite people to share different PoVs on </a:t>
            </a:r>
            <a:r>
              <a:rPr lang="en-US" sz="2000" b="1" dirty="0"/>
              <a:t>what can improve work and save time for the whole team</a:t>
            </a:r>
            <a:r>
              <a:rPr lang="en-US" sz="2000" dirty="0"/>
              <a:t>, encourage them to brainstorm and come up with innovative ideas. You can use the </a:t>
            </a:r>
            <a:r>
              <a:rPr lang="en-US" sz="2000" dirty="0">
                <a:hlinkClick r:id="rId2" tooltip="What is Pareto Principle?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Pareto Principle</a:t>
            </a:r>
            <a:r>
              <a:rPr lang="en-US" sz="2000" dirty="0"/>
              <a:t> (AKA 20/80 rule).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This principle implies that </a:t>
            </a:r>
            <a:r>
              <a:rPr lang="en-US" sz="2000" b="1" dirty="0"/>
              <a:t>80% of our output comes from 20% of our efforts</a:t>
            </a:r>
            <a:r>
              <a:rPr lang="en-US" sz="2000" dirty="0"/>
              <a:t>. It can help you explore where you need to devote efforts so as to increase productivity and performance. </a:t>
            </a:r>
            <a:endParaRPr lang="en-US" sz="2000" b="1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7928C27-D01D-4B61-8B4D-572F88974A88}"/>
              </a:ext>
            </a:extLst>
          </p:cNvPr>
          <p:cNvSpPr/>
          <p:nvPr/>
        </p:nvSpPr>
        <p:spPr>
          <a:xfrm>
            <a:off x="1876756" y="5147183"/>
            <a:ext cx="8835988" cy="921303"/>
          </a:xfrm>
          <a:prstGeom prst="rect">
            <a:avLst/>
          </a:prstGeom>
          <a:noFill/>
          <a:ln w="12700" cap="flat" cmpd="sng" algn="ctr">
            <a:gradFill flip="none" rotWithShape="1">
              <a:gsLst>
                <a:gs pos="0">
                  <a:srgbClr val="EC008C"/>
                </a:gs>
                <a:gs pos="100000">
                  <a:srgbClr val="654EA3"/>
                </a:gs>
              </a:gsLst>
              <a:lin ang="0" scaled="1"/>
              <a:tileRect/>
            </a:gradFill>
            <a:prstDash val="solid"/>
            <a:miter lim="800000"/>
          </a:ln>
          <a:effectLst/>
        </p:spPr>
        <p:txBody>
          <a:bodyPr lIns="576000" rIns="72000" rtlCol="0" anchor="ctr"/>
          <a:lstStyle/>
          <a:p>
            <a:pPr algn="ctr">
              <a:defRPr/>
            </a:pPr>
            <a:r>
              <a:rPr lang="en-US" b="1" dirty="0"/>
              <a:t>Explore where your 20% lies - and become more productive, or explore where  your 80% lies, and improve these cases.  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8F99EF6D-E20C-43B0-8CB1-D83F7B0D2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666" y="5402919"/>
            <a:ext cx="919088" cy="440662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15F49FE0-AD6C-49D0-8374-EAF394D98D3C}"/>
              </a:ext>
            </a:extLst>
          </p:cNvPr>
          <p:cNvGrpSpPr/>
          <p:nvPr/>
        </p:nvGrpSpPr>
        <p:grpSpPr>
          <a:xfrm flipH="1">
            <a:off x="1118592" y="5182239"/>
            <a:ext cx="1010601" cy="969940"/>
            <a:chOff x="2462271" y="5456903"/>
            <a:chExt cx="721959" cy="862956"/>
          </a:xfrm>
          <a:gradFill>
            <a:gsLst>
              <a:gs pos="100000">
                <a:srgbClr val="FDB515"/>
              </a:gs>
              <a:gs pos="0">
                <a:srgbClr val="EC008C"/>
              </a:gs>
            </a:gsLst>
            <a:lin ang="0" scaled="1"/>
          </a:gra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FC8D1A8-A98C-4760-828A-FF33516BFBBC}"/>
                </a:ext>
              </a:extLst>
            </p:cNvPr>
            <p:cNvSpPr/>
            <p:nvPr/>
          </p:nvSpPr>
          <p:spPr>
            <a:xfrm>
              <a:off x="2911405" y="5456903"/>
              <a:ext cx="20650" cy="20650"/>
            </a:xfrm>
            <a:custGeom>
              <a:avLst/>
              <a:gdLst/>
              <a:ahLst/>
              <a:cxnLst/>
              <a:rect l="0" t="0" r="0" b="0"/>
              <a:pathLst>
                <a:path w="20649" h="20649">
                  <a:moveTo>
                    <a:pt x="3097" y="11936"/>
                  </a:moveTo>
                  <a:lnTo>
                    <a:pt x="11936" y="3097"/>
                  </a:lnTo>
                  <a:cubicBezTo>
                    <a:pt x="11936" y="3097"/>
                    <a:pt x="3097" y="11936"/>
                    <a:pt x="20774" y="11936"/>
                  </a:cubicBezTo>
                  <a:cubicBezTo>
                    <a:pt x="3097" y="11936"/>
                    <a:pt x="11936" y="20774"/>
                    <a:pt x="11936" y="20774"/>
                  </a:cubicBezTo>
                  <a:lnTo>
                    <a:pt x="3097" y="119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B089F9E-15CC-41AE-A3C5-2E266DE6ED5B}"/>
                </a:ext>
              </a:extLst>
            </p:cNvPr>
            <p:cNvSpPr/>
            <p:nvPr/>
          </p:nvSpPr>
          <p:spPr>
            <a:xfrm>
              <a:off x="2861432" y="5500557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7051" y="15074"/>
                  </a:moveTo>
                  <a:cubicBezTo>
                    <a:pt x="3139" y="15074"/>
                    <a:pt x="15074" y="27051"/>
                    <a:pt x="15074" y="27051"/>
                  </a:cubicBezTo>
                  <a:lnTo>
                    <a:pt x="3097" y="15074"/>
                  </a:lnTo>
                  <a:lnTo>
                    <a:pt x="15074" y="3097"/>
                  </a:lnTo>
                  <a:cubicBezTo>
                    <a:pt x="15116" y="3097"/>
                    <a:pt x="3139" y="15074"/>
                    <a:pt x="27051" y="150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FC78E64-25CA-42A2-9E8D-EDD665D0F1FF}"/>
                </a:ext>
              </a:extLst>
            </p:cNvPr>
            <p:cNvSpPr/>
            <p:nvPr/>
          </p:nvSpPr>
          <p:spPr>
            <a:xfrm>
              <a:off x="2811542" y="5544252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3246" y="18172"/>
                  </a:moveTo>
                  <a:cubicBezTo>
                    <a:pt x="3097" y="18172"/>
                    <a:pt x="18172" y="33246"/>
                    <a:pt x="18172" y="33246"/>
                  </a:cubicBezTo>
                  <a:lnTo>
                    <a:pt x="3097" y="18172"/>
                  </a:lnTo>
                  <a:lnTo>
                    <a:pt x="18172" y="3097"/>
                  </a:lnTo>
                  <a:cubicBezTo>
                    <a:pt x="18213" y="3097"/>
                    <a:pt x="3139" y="18172"/>
                    <a:pt x="33246" y="181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DF57B02-4A1C-405F-A846-CCD642F92650}"/>
                </a:ext>
              </a:extLst>
            </p:cNvPr>
            <p:cNvSpPr/>
            <p:nvPr/>
          </p:nvSpPr>
          <p:spPr>
            <a:xfrm>
              <a:off x="2761693" y="5587947"/>
              <a:ext cx="41300" cy="41300"/>
            </a:xfrm>
            <a:custGeom>
              <a:avLst/>
              <a:gdLst/>
              <a:ahLst/>
              <a:cxnLst/>
              <a:rect l="0" t="0" r="0" b="0"/>
              <a:pathLst>
                <a:path w="41299" h="41299">
                  <a:moveTo>
                    <a:pt x="39441" y="21269"/>
                  </a:moveTo>
                  <a:cubicBezTo>
                    <a:pt x="3056" y="21269"/>
                    <a:pt x="21269" y="39441"/>
                    <a:pt x="21269" y="39441"/>
                  </a:cubicBezTo>
                  <a:lnTo>
                    <a:pt x="3097" y="21269"/>
                  </a:lnTo>
                  <a:lnTo>
                    <a:pt x="21269" y="3097"/>
                  </a:lnTo>
                  <a:cubicBezTo>
                    <a:pt x="21269" y="3097"/>
                    <a:pt x="3056" y="21269"/>
                    <a:pt x="39441" y="21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4524B5E-B954-4679-9774-A4A4876C5B0E}"/>
                </a:ext>
              </a:extLst>
            </p:cNvPr>
            <p:cNvSpPr/>
            <p:nvPr/>
          </p:nvSpPr>
          <p:spPr>
            <a:xfrm>
              <a:off x="2711721" y="5631601"/>
              <a:ext cx="45430" cy="45430"/>
            </a:xfrm>
            <a:custGeom>
              <a:avLst/>
              <a:gdLst/>
              <a:ahLst/>
              <a:cxnLst/>
              <a:rect l="0" t="0" r="0" b="0"/>
              <a:pathLst>
                <a:path w="45429" h="45429">
                  <a:moveTo>
                    <a:pt x="45719" y="24408"/>
                  </a:moveTo>
                  <a:cubicBezTo>
                    <a:pt x="3139" y="24408"/>
                    <a:pt x="24408" y="45719"/>
                    <a:pt x="24408" y="45719"/>
                  </a:cubicBezTo>
                  <a:lnTo>
                    <a:pt x="3097" y="24408"/>
                  </a:lnTo>
                  <a:lnTo>
                    <a:pt x="24408" y="3097"/>
                  </a:lnTo>
                  <a:cubicBezTo>
                    <a:pt x="24408" y="3097"/>
                    <a:pt x="3139" y="24408"/>
                    <a:pt x="45719" y="2440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1A41DDD-283E-4A45-A233-65DF48DFEC34}"/>
                </a:ext>
              </a:extLst>
            </p:cNvPr>
            <p:cNvSpPr/>
            <p:nvPr/>
          </p:nvSpPr>
          <p:spPr>
            <a:xfrm>
              <a:off x="2661831" y="5675296"/>
              <a:ext cx="53690" cy="53690"/>
            </a:xfrm>
            <a:custGeom>
              <a:avLst/>
              <a:gdLst/>
              <a:ahLst/>
              <a:cxnLst/>
              <a:rect l="0" t="0" r="0" b="0"/>
              <a:pathLst>
                <a:path w="53689" h="53689">
                  <a:moveTo>
                    <a:pt x="51914" y="27506"/>
                  </a:moveTo>
                  <a:cubicBezTo>
                    <a:pt x="3097" y="27506"/>
                    <a:pt x="27506" y="51914"/>
                    <a:pt x="27506" y="51914"/>
                  </a:cubicBezTo>
                  <a:lnTo>
                    <a:pt x="3097" y="27506"/>
                  </a:lnTo>
                  <a:lnTo>
                    <a:pt x="27506" y="3097"/>
                  </a:lnTo>
                  <a:cubicBezTo>
                    <a:pt x="27506" y="3097"/>
                    <a:pt x="3097" y="27506"/>
                    <a:pt x="51914" y="275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BDD1570-5E42-4D74-8E4D-71423B078831}"/>
                </a:ext>
              </a:extLst>
            </p:cNvPr>
            <p:cNvSpPr/>
            <p:nvPr/>
          </p:nvSpPr>
          <p:spPr>
            <a:xfrm>
              <a:off x="2611982" y="5718991"/>
              <a:ext cx="57819" cy="57819"/>
            </a:xfrm>
            <a:custGeom>
              <a:avLst/>
              <a:gdLst/>
              <a:ahLst/>
              <a:cxnLst/>
              <a:rect l="0" t="0" r="0" b="0"/>
              <a:pathLst>
                <a:path w="57819" h="57819">
                  <a:moveTo>
                    <a:pt x="58109" y="30603"/>
                  </a:moveTo>
                  <a:cubicBezTo>
                    <a:pt x="3056" y="30603"/>
                    <a:pt x="30603" y="58109"/>
                    <a:pt x="30603" y="58109"/>
                  </a:cubicBezTo>
                  <a:lnTo>
                    <a:pt x="3097" y="30603"/>
                  </a:lnTo>
                  <a:lnTo>
                    <a:pt x="30603" y="3097"/>
                  </a:lnTo>
                  <a:cubicBezTo>
                    <a:pt x="30562" y="3097"/>
                    <a:pt x="3056" y="30603"/>
                    <a:pt x="58109" y="306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BCC709C-FBA8-41BE-821C-F7EC82186395}"/>
                </a:ext>
              </a:extLst>
            </p:cNvPr>
            <p:cNvSpPr/>
            <p:nvPr/>
          </p:nvSpPr>
          <p:spPr>
            <a:xfrm>
              <a:off x="2562010" y="5762644"/>
              <a:ext cx="66079" cy="66079"/>
            </a:xfrm>
            <a:custGeom>
              <a:avLst/>
              <a:gdLst/>
              <a:ahLst/>
              <a:cxnLst/>
              <a:rect l="0" t="0" r="0" b="0"/>
              <a:pathLst>
                <a:path w="66079" h="66079">
                  <a:moveTo>
                    <a:pt x="64386" y="33742"/>
                  </a:moveTo>
                  <a:cubicBezTo>
                    <a:pt x="3139" y="33742"/>
                    <a:pt x="33742" y="64386"/>
                    <a:pt x="33742" y="64386"/>
                  </a:cubicBezTo>
                  <a:lnTo>
                    <a:pt x="3097" y="33742"/>
                  </a:lnTo>
                  <a:lnTo>
                    <a:pt x="33742" y="3097"/>
                  </a:lnTo>
                  <a:cubicBezTo>
                    <a:pt x="33742" y="3139"/>
                    <a:pt x="3139" y="33742"/>
                    <a:pt x="64386" y="337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71E228EC-AA23-44B6-9314-1DCF385DE2DB}"/>
                </a:ext>
              </a:extLst>
            </p:cNvPr>
            <p:cNvSpPr/>
            <p:nvPr/>
          </p:nvSpPr>
          <p:spPr>
            <a:xfrm>
              <a:off x="2512120" y="5806339"/>
              <a:ext cx="70209" cy="70209"/>
            </a:xfrm>
            <a:custGeom>
              <a:avLst/>
              <a:gdLst/>
              <a:ahLst/>
              <a:cxnLst/>
              <a:rect l="0" t="0" r="0" b="0"/>
              <a:pathLst>
                <a:path w="70209" h="70209">
                  <a:moveTo>
                    <a:pt x="70581" y="36839"/>
                  </a:moveTo>
                  <a:cubicBezTo>
                    <a:pt x="3097" y="36839"/>
                    <a:pt x="36839" y="70581"/>
                    <a:pt x="36839" y="70581"/>
                  </a:cubicBezTo>
                  <a:lnTo>
                    <a:pt x="3097" y="36839"/>
                  </a:lnTo>
                  <a:lnTo>
                    <a:pt x="36839" y="3097"/>
                  </a:lnTo>
                  <a:cubicBezTo>
                    <a:pt x="36839" y="3097"/>
                    <a:pt x="3097" y="36839"/>
                    <a:pt x="70581" y="368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75889B0-18E9-4694-837E-47F8DA959A7F}"/>
                </a:ext>
              </a:extLst>
            </p:cNvPr>
            <p:cNvSpPr/>
            <p:nvPr/>
          </p:nvSpPr>
          <p:spPr>
            <a:xfrm>
              <a:off x="2462271" y="5850034"/>
              <a:ext cx="78469" cy="78469"/>
            </a:xfrm>
            <a:custGeom>
              <a:avLst/>
              <a:gdLst/>
              <a:ahLst/>
              <a:cxnLst/>
              <a:rect l="0" t="0" r="0" b="0"/>
              <a:pathLst>
                <a:path w="78469" h="78469">
                  <a:moveTo>
                    <a:pt x="76776" y="39937"/>
                  </a:moveTo>
                  <a:cubicBezTo>
                    <a:pt x="3056" y="39937"/>
                    <a:pt x="39937" y="76776"/>
                    <a:pt x="39937" y="76776"/>
                  </a:cubicBezTo>
                  <a:lnTo>
                    <a:pt x="3097" y="39937"/>
                  </a:lnTo>
                  <a:lnTo>
                    <a:pt x="39937" y="3097"/>
                  </a:lnTo>
                  <a:cubicBezTo>
                    <a:pt x="39895" y="3097"/>
                    <a:pt x="3056" y="39937"/>
                    <a:pt x="76776" y="399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DEC9DF-5B4E-47F5-B232-15094C7A2F86}"/>
                </a:ext>
              </a:extLst>
            </p:cNvPr>
            <p:cNvSpPr/>
            <p:nvPr/>
          </p:nvSpPr>
          <p:spPr>
            <a:xfrm>
              <a:off x="2512120" y="5899924"/>
              <a:ext cx="70209" cy="70209"/>
            </a:xfrm>
            <a:custGeom>
              <a:avLst/>
              <a:gdLst/>
              <a:ahLst/>
              <a:cxnLst/>
              <a:rect l="0" t="0" r="0" b="0"/>
              <a:pathLst>
                <a:path w="70209" h="70209">
                  <a:moveTo>
                    <a:pt x="70581" y="36839"/>
                  </a:moveTo>
                  <a:cubicBezTo>
                    <a:pt x="3097" y="36839"/>
                    <a:pt x="36839" y="70581"/>
                    <a:pt x="36839" y="70581"/>
                  </a:cubicBezTo>
                  <a:lnTo>
                    <a:pt x="3097" y="36839"/>
                  </a:lnTo>
                  <a:lnTo>
                    <a:pt x="36839" y="3097"/>
                  </a:lnTo>
                  <a:cubicBezTo>
                    <a:pt x="36839" y="3097"/>
                    <a:pt x="3097" y="36839"/>
                    <a:pt x="70581" y="368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C96D3D4-6F29-4E86-911E-FC9F043E5362}"/>
                </a:ext>
              </a:extLst>
            </p:cNvPr>
            <p:cNvSpPr/>
            <p:nvPr/>
          </p:nvSpPr>
          <p:spPr>
            <a:xfrm>
              <a:off x="2562010" y="5949814"/>
              <a:ext cx="66079" cy="66079"/>
            </a:xfrm>
            <a:custGeom>
              <a:avLst/>
              <a:gdLst/>
              <a:ahLst/>
              <a:cxnLst/>
              <a:rect l="0" t="0" r="0" b="0"/>
              <a:pathLst>
                <a:path w="66079" h="66079">
                  <a:moveTo>
                    <a:pt x="64386" y="33742"/>
                  </a:moveTo>
                  <a:cubicBezTo>
                    <a:pt x="3139" y="33742"/>
                    <a:pt x="33742" y="64386"/>
                    <a:pt x="33742" y="64386"/>
                  </a:cubicBezTo>
                  <a:lnTo>
                    <a:pt x="3097" y="33742"/>
                  </a:lnTo>
                  <a:lnTo>
                    <a:pt x="33742" y="3097"/>
                  </a:lnTo>
                  <a:cubicBezTo>
                    <a:pt x="33742" y="3139"/>
                    <a:pt x="3139" y="33742"/>
                    <a:pt x="64386" y="337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AD7704A-1164-4F8E-89A2-9E458B4C0186}"/>
                </a:ext>
              </a:extLst>
            </p:cNvPr>
            <p:cNvSpPr/>
            <p:nvPr/>
          </p:nvSpPr>
          <p:spPr>
            <a:xfrm>
              <a:off x="2611982" y="5999746"/>
              <a:ext cx="57819" cy="57819"/>
            </a:xfrm>
            <a:custGeom>
              <a:avLst/>
              <a:gdLst/>
              <a:ahLst/>
              <a:cxnLst/>
              <a:rect l="0" t="0" r="0" b="0"/>
              <a:pathLst>
                <a:path w="57819" h="57819">
                  <a:moveTo>
                    <a:pt x="58109" y="30603"/>
                  </a:moveTo>
                  <a:cubicBezTo>
                    <a:pt x="3056" y="30603"/>
                    <a:pt x="30603" y="58109"/>
                    <a:pt x="30603" y="58109"/>
                  </a:cubicBezTo>
                  <a:lnTo>
                    <a:pt x="3097" y="30603"/>
                  </a:lnTo>
                  <a:lnTo>
                    <a:pt x="30603" y="3097"/>
                  </a:lnTo>
                  <a:cubicBezTo>
                    <a:pt x="30562" y="3097"/>
                    <a:pt x="3056" y="30603"/>
                    <a:pt x="58109" y="306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2EFA0C9-8EBD-4D5D-9C28-BB9F516A5024}"/>
                </a:ext>
              </a:extLst>
            </p:cNvPr>
            <p:cNvSpPr/>
            <p:nvPr/>
          </p:nvSpPr>
          <p:spPr>
            <a:xfrm>
              <a:off x="2661831" y="6049636"/>
              <a:ext cx="53690" cy="53690"/>
            </a:xfrm>
            <a:custGeom>
              <a:avLst/>
              <a:gdLst/>
              <a:ahLst/>
              <a:cxnLst/>
              <a:rect l="0" t="0" r="0" b="0"/>
              <a:pathLst>
                <a:path w="53689" h="53689">
                  <a:moveTo>
                    <a:pt x="51914" y="27506"/>
                  </a:moveTo>
                  <a:cubicBezTo>
                    <a:pt x="3097" y="27506"/>
                    <a:pt x="27506" y="51914"/>
                    <a:pt x="27506" y="51914"/>
                  </a:cubicBezTo>
                  <a:lnTo>
                    <a:pt x="3097" y="27506"/>
                  </a:lnTo>
                  <a:lnTo>
                    <a:pt x="27506" y="3097"/>
                  </a:lnTo>
                  <a:cubicBezTo>
                    <a:pt x="27506" y="3139"/>
                    <a:pt x="3097" y="27506"/>
                    <a:pt x="51914" y="275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55C87B4-4E54-48DC-9986-C4FE67CB09FC}"/>
                </a:ext>
              </a:extLst>
            </p:cNvPr>
            <p:cNvSpPr/>
            <p:nvPr/>
          </p:nvSpPr>
          <p:spPr>
            <a:xfrm>
              <a:off x="2711721" y="6099567"/>
              <a:ext cx="45430" cy="45430"/>
            </a:xfrm>
            <a:custGeom>
              <a:avLst/>
              <a:gdLst/>
              <a:ahLst/>
              <a:cxnLst/>
              <a:rect l="0" t="0" r="0" b="0"/>
              <a:pathLst>
                <a:path w="45429" h="45429">
                  <a:moveTo>
                    <a:pt x="45719" y="24408"/>
                  </a:moveTo>
                  <a:cubicBezTo>
                    <a:pt x="3139" y="24408"/>
                    <a:pt x="24408" y="45719"/>
                    <a:pt x="24408" y="45719"/>
                  </a:cubicBezTo>
                  <a:lnTo>
                    <a:pt x="3097" y="24408"/>
                  </a:lnTo>
                  <a:lnTo>
                    <a:pt x="24408" y="3097"/>
                  </a:lnTo>
                  <a:cubicBezTo>
                    <a:pt x="24408" y="3097"/>
                    <a:pt x="3139" y="24408"/>
                    <a:pt x="45719" y="2440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33C9C30-F815-4E56-A1D0-5760E780F3E3}"/>
                </a:ext>
              </a:extLst>
            </p:cNvPr>
            <p:cNvSpPr/>
            <p:nvPr/>
          </p:nvSpPr>
          <p:spPr>
            <a:xfrm>
              <a:off x="2761693" y="6149498"/>
              <a:ext cx="41300" cy="41300"/>
            </a:xfrm>
            <a:custGeom>
              <a:avLst/>
              <a:gdLst/>
              <a:ahLst/>
              <a:cxnLst/>
              <a:rect l="0" t="0" r="0" b="0"/>
              <a:pathLst>
                <a:path w="41299" h="41299">
                  <a:moveTo>
                    <a:pt x="39441" y="21269"/>
                  </a:moveTo>
                  <a:cubicBezTo>
                    <a:pt x="3056" y="21269"/>
                    <a:pt x="21269" y="39441"/>
                    <a:pt x="21269" y="39441"/>
                  </a:cubicBezTo>
                  <a:lnTo>
                    <a:pt x="3097" y="21269"/>
                  </a:lnTo>
                  <a:lnTo>
                    <a:pt x="21269" y="3098"/>
                  </a:lnTo>
                  <a:cubicBezTo>
                    <a:pt x="21269" y="3056"/>
                    <a:pt x="3056" y="21269"/>
                    <a:pt x="39441" y="21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120982-1919-4A9F-93D3-D2881116E3E8}"/>
                </a:ext>
              </a:extLst>
            </p:cNvPr>
            <p:cNvSpPr/>
            <p:nvPr/>
          </p:nvSpPr>
          <p:spPr>
            <a:xfrm>
              <a:off x="2811542" y="6199388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3246" y="18172"/>
                  </a:moveTo>
                  <a:cubicBezTo>
                    <a:pt x="3097" y="18172"/>
                    <a:pt x="18172" y="33246"/>
                    <a:pt x="18172" y="33246"/>
                  </a:cubicBezTo>
                  <a:lnTo>
                    <a:pt x="3097" y="18172"/>
                  </a:lnTo>
                  <a:lnTo>
                    <a:pt x="18172" y="3097"/>
                  </a:lnTo>
                  <a:cubicBezTo>
                    <a:pt x="18213" y="3097"/>
                    <a:pt x="3139" y="18172"/>
                    <a:pt x="33246" y="181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BD7789B-39CF-4057-968E-D1880C683171}"/>
                </a:ext>
              </a:extLst>
            </p:cNvPr>
            <p:cNvSpPr/>
            <p:nvPr/>
          </p:nvSpPr>
          <p:spPr>
            <a:xfrm>
              <a:off x="2861432" y="6249278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7051" y="15074"/>
                  </a:moveTo>
                  <a:cubicBezTo>
                    <a:pt x="3139" y="15074"/>
                    <a:pt x="15074" y="27051"/>
                    <a:pt x="15074" y="27051"/>
                  </a:cubicBezTo>
                  <a:lnTo>
                    <a:pt x="3097" y="15074"/>
                  </a:lnTo>
                  <a:lnTo>
                    <a:pt x="15074" y="3097"/>
                  </a:lnTo>
                  <a:cubicBezTo>
                    <a:pt x="15116" y="3097"/>
                    <a:pt x="3139" y="15074"/>
                    <a:pt x="27051" y="150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88D87EF-D597-45AF-AEC4-0156AE2068DA}"/>
                </a:ext>
              </a:extLst>
            </p:cNvPr>
            <p:cNvSpPr/>
            <p:nvPr/>
          </p:nvSpPr>
          <p:spPr>
            <a:xfrm>
              <a:off x="2911405" y="6299209"/>
              <a:ext cx="20650" cy="20650"/>
            </a:xfrm>
            <a:custGeom>
              <a:avLst/>
              <a:gdLst/>
              <a:ahLst/>
              <a:cxnLst/>
              <a:rect l="0" t="0" r="0" b="0"/>
              <a:pathLst>
                <a:path w="20649" h="20649">
                  <a:moveTo>
                    <a:pt x="20774" y="11936"/>
                  </a:moveTo>
                  <a:cubicBezTo>
                    <a:pt x="3097" y="11936"/>
                    <a:pt x="11936" y="20774"/>
                    <a:pt x="11936" y="20774"/>
                  </a:cubicBezTo>
                  <a:lnTo>
                    <a:pt x="3097" y="11936"/>
                  </a:lnTo>
                  <a:lnTo>
                    <a:pt x="11936" y="3097"/>
                  </a:lnTo>
                  <a:cubicBezTo>
                    <a:pt x="11936" y="3097"/>
                    <a:pt x="3097" y="11936"/>
                    <a:pt x="20774" y="119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B6E3D64-9BF8-4286-A55A-8440F612C5EA}"/>
                </a:ext>
              </a:extLst>
            </p:cNvPr>
            <p:cNvSpPr/>
            <p:nvPr/>
          </p:nvSpPr>
          <p:spPr>
            <a:xfrm>
              <a:off x="2959395" y="5500722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6721" y="14909"/>
                  </a:moveTo>
                  <a:cubicBezTo>
                    <a:pt x="3139" y="14909"/>
                    <a:pt x="14909" y="26721"/>
                    <a:pt x="14909" y="26721"/>
                  </a:cubicBezTo>
                  <a:lnTo>
                    <a:pt x="3097" y="14909"/>
                  </a:lnTo>
                  <a:lnTo>
                    <a:pt x="14909" y="3097"/>
                  </a:lnTo>
                  <a:cubicBezTo>
                    <a:pt x="14909" y="3097"/>
                    <a:pt x="3139" y="14909"/>
                    <a:pt x="26721" y="1490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E26C7D4-5512-40BF-95DD-D60EAD1DFEC5}"/>
                </a:ext>
              </a:extLst>
            </p:cNvPr>
            <p:cNvSpPr/>
            <p:nvPr/>
          </p:nvSpPr>
          <p:spPr>
            <a:xfrm>
              <a:off x="2909670" y="5544582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2585" y="17841"/>
                  </a:moveTo>
                  <a:cubicBezTo>
                    <a:pt x="3097" y="17841"/>
                    <a:pt x="17841" y="32585"/>
                    <a:pt x="17841" y="32585"/>
                  </a:cubicBezTo>
                  <a:lnTo>
                    <a:pt x="3097" y="17841"/>
                  </a:lnTo>
                  <a:lnTo>
                    <a:pt x="17841" y="3097"/>
                  </a:lnTo>
                  <a:cubicBezTo>
                    <a:pt x="17841" y="3097"/>
                    <a:pt x="3097" y="17841"/>
                    <a:pt x="32585" y="178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FF5996E-9CAA-42DA-967C-ABD14A450BE9}"/>
                </a:ext>
              </a:extLst>
            </p:cNvPr>
            <p:cNvSpPr/>
            <p:nvPr/>
          </p:nvSpPr>
          <p:spPr>
            <a:xfrm>
              <a:off x="2859987" y="5588443"/>
              <a:ext cx="41300" cy="41300"/>
            </a:xfrm>
            <a:custGeom>
              <a:avLst/>
              <a:gdLst/>
              <a:ahLst/>
              <a:cxnLst/>
              <a:rect l="0" t="0" r="0" b="0"/>
              <a:pathLst>
                <a:path w="41299" h="41299">
                  <a:moveTo>
                    <a:pt x="38450" y="20774"/>
                  </a:moveTo>
                  <a:cubicBezTo>
                    <a:pt x="3056" y="20774"/>
                    <a:pt x="20774" y="38450"/>
                    <a:pt x="20774" y="38450"/>
                  </a:cubicBezTo>
                  <a:lnTo>
                    <a:pt x="3097" y="20774"/>
                  </a:lnTo>
                  <a:lnTo>
                    <a:pt x="20774" y="3097"/>
                  </a:lnTo>
                  <a:cubicBezTo>
                    <a:pt x="20732" y="3097"/>
                    <a:pt x="3056" y="20774"/>
                    <a:pt x="38450" y="207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47256165-5661-4A3A-B998-4D4109B3285C}"/>
                </a:ext>
              </a:extLst>
            </p:cNvPr>
            <p:cNvSpPr/>
            <p:nvPr/>
          </p:nvSpPr>
          <p:spPr>
            <a:xfrm>
              <a:off x="2810179" y="5632262"/>
              <a:ext cx="45430" cy="45430"/>
            </a:xfrm>
            <a:custGeom>
              <a:avLst/>
              <a:gdLst/>
              <a:ahLst/>
              <a:cxnLst/>
              <a:rect l="0" t="0" r="0" b="0"/>
              <a:pathLst>
                <a:path w="45429" h="45429">
                  <a:moveTo>
                    <a:pt x="44397" y="23747"/>
                  </a:moveTo>
                  <a:cubicBezTo>
                    <a:pt x="3139" y="23747"/>
                    <a:pt x="23747" y="44397"/>
                    <a:pt x="23747" y="44397"/>
                  </a:cubicBezTo>
                  <a:lnTo>
                    <a:pt x="3097" y="23747"/>
                  </a:lnTo>
                  <a:lnTo>
                    <a:pt x="23747" y="3097"/>
                  </a:lnTo>
                  <a:cubicBezTo>
                    <a:pt x="23747" y="3097"/>
                    <a:pt x="3139" y="23747"/>
                    <a:pt x="44397" y="2374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DE80EB1-2B41-4592-9227-A609D179CD4C}"/>
                </a:ext>
              </a:extLst>
            </p:cNvPr>
            <p:cNvSpPr/>
            <p:nvPr/>
          </p:nvSpPr>
          <p:spPr>
            <a:xfrm>
              <a:off x="2760454" y="5676122"/>
              <a:ext cx="49560" cy="49560"/>
            </a:xfrm>
            <a:custGeom>
              <a:avLst/>
              <a:gdLst/>
              <a:ahLst/>
              <a:cxnLst/>
              <a:rect l="0" t="0" r="0" b="0"/>
              <a:pathLst>
                <a:path w="49559" h="49559">
                  <a:moveTo>
                    <a:pt x="50262" y="26680"/>
                  </a:moveTo>
                  <a:cubicBezTo>
                    <a:pt x="3097" y="26680"/>
                    <a:pt x="26680" y="50262"/>
                    <a:pt x="26680" y="50262"/>
                  </a:cubicBezTo>
                  <a:lnTo>
                    <a:pt x="3097" y="26680"/>
                  </a:lnTo>
                  <a:lnTo>
                    <a:pt x="26680" y="3097"/>
                  </a:lnTo>
                  <a:cubicBezTo>
                    <a:pt x="26680" y="3097"/>
                    <a:pt x="3097" y="26680"/>
                    <a:pt x="50262" y="266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587DF76-4732-4604-B104-7A3D04C2FF78}"/>
                </a:ext>
              </a:extLst>
            </p:cNvPr>
            <p:cNvSpPr/>
            <p:nvPr/>
          </p:nvSpPr>
          <p:spPr>
            <a:xfrm>
              <a:off x="2710688" y="5719941"/>
              <a:ext cx="57819" cy="57819"/>
            </a:xfrm>
            <a:custGeom>
              <a:avLst/>
              <a:gdLst/>
              <a:ahLst/>
              <a:cxnLst/>
              <a:rect l="0" t="0" r="0" b="0"/>
              <a:pathLst>
                <a:path w="57819" h="57819">
                  <a:moveTo>
                    <a:pt x="56209" y="29653"/>
                  </a:moveTo>
                  <a:cubicBezTo>
                    <a:pt x="3139" y="29653"/>
                    <a:pt x="29653" y="56209"/>
                    <a:pt x="29653" y="56209"/>
                  </a:cubicBezTo>
                  <a:lnTo>
                    <a:pt x="3097" y="29653"/>
                  </a:lnTo>
                  <a:lnTo>
                    <a:pt x="29653" y="3097"/>
                  </a:lnTo>
                  <a:cubicBezTo>
                    <a:pt x="29653" y="3139"/>
                    <a:pt x="3139" y="29653"/>
                    <a:pt x="56209" y="296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ACCAFBC-A740-47D6-B366-A8C590B04BD8}"/>
                </a:ext>
              </a:extLst>
            </p:cNvPr>
            <p:cNvSpPr/>
            <p:nvPr/>
          </p:nvSpPr>
          <p:spPr>
            <a:xfrm>
              <a:off x="2660964" y="5763801"/>
              <a:ext cx="61949" cy="61949"/>
            </a:xfrm>
            <a:custGeom>
              <a:avLst/>
              <a:gdLst/>
              <a:ahLst/>
              <a:cxnLst/>
              <a:rect l="0" t="0" r="0" b="0"/>
              <a:pathLst>
                <a:path w="61949" h="61949">
                  <a:moveTo>
                    <a:pt x="62073" y="32585"/>
                  </a:moveTo>
                  <a:cubicBezTo>
                    <a:pt x="3097" y="32585"/>
                    <a:pt x="32585" y="62073"/>
                    <a:pt x="32585" y="62073"/>
                  </a:cubicBezTo>
                  <a:lnTo>
                    <a:pt x="3097" y="32585"/>
                  </a:lnTo>
                  <a:lnTo>
                    <a:pt x="32585" y="3097"/>
                  </a:lnTo>
                  <a:cubicBezTo>
                    <a:pt x="32585" y="3097"/>
                    <a:pt x="3097" y="32585"/>
                    <a:pt x="62073" y="325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4E9C960-BA38-4283-A684-4E880F83E0C7}"/>
                </a:ext>
              </a:extLst>
            </p:cNvPr>
            <p:cNvSpPr/>
            <p:nvPr/>
          </p:nvSpPr>
          <p:spPr>
            <a:xfrm>
              <a:off x="2611239" y="5807661"/>
              <a:ext cx="70209" cy="70209"/>
            </a:xfrm>
            <a:custGeom>
              <a:avLst/>
              <a:gdLst/>
              <a:ahLst/>
              <a:cxnLst/>
              <a:rect l="0" t="0" r="0" b="0"/>
              <a:pathLst>
                <a:path w="70209" h="70209">
                  <a:moveTo>
                    <a:pt x="67938" y="35518"/>
                  </a:moveTo>
                  <a:cubicBezTo>
                    <a:pt x="3056" y="35518"/>
                    <a:pt x="35518" y="67938"/>
                    <a:pt x="35518" y="67938"/>
                  </a:cubicBezTo>
                  <a:lnTo>
                    <a:pt x="3097" y="35518"/>
                  </a:lnTo>
                  <a:lnTo>
                    <a:pt x="35518" y="3097"/>
                  </a:lnTo>
                  <a:cubicBezTo>
                    <a:pt x="35518" y="3097"/>
                    <a:pt x="3097" y="35518"/>
                    <a:pt x="67938" y="355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71F1D04-5037-45DF-BCE9-CB845AAE4B20}"/>
                </a:ext>
              </a:extLst>
            </p:cNvPr>
            <p:cNvSpPr/>
            <p:nvPr/>
          </p:nvSpPr>
          <p:spPr>
            <a:xfrm>
              <a:off x="2561473" y="5851480"/>
              <a:ext cx="74339" cy="74339"/>
            </a:xfrm>
            <a:custGeom>
              <a:avLst/>
              <a:gdLst/>
              <a:ahLst/>
              <a:cxnLst/>
              <a:rect l="0" t="0" r="0" b="0"/>
              <a:pathLst>
                <a:path w="74339" h="74339">
                  <a:moveTo>
                    <a:pt x="73885" y="38491"/>
                  </a:moveTo>
                  <a:cubicBezTo>
                    <a:pt x="3139" y="38491"/>
                    <a:pt x="38491" y="73885"/>
                    <a:pt x="38491" y="73885"/>
                  </a:cubicBezTo>
                  <a:lnTo>
                    <a:pt x="3097" y="38491"/>
                  </a:lnTo>
                  <a:lnTo>
                    <a:pt x="38491" y="3097"/>
                  </a:lnTo>
                  <a:cubicBezTo>
                    <a:pt x="38491" y="3139"/>
                    <a:pt x="3097" y="38491"/>
                    <a:pt x="73885" y="384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A2AFFFA-2AE7-4EBE-9318-774CF8DD4521}"/>
                </a:ext>
              </a:extLst>
            </p:cNvPr>
            <p:cNvSpPr/>
            <p:nvPr/>
          </p:nvSpPr>
          <p:spPr>
            <a:xfrm>
              <a:off x="2611239" y="5901246"/>
              <a:ext cx="70209" cy="70209"/>
            </a:xfrm>
            <a:custGeom>
              <a:avLst/>
              <a:gdLst/>
              <a:ahLst/>
              <a:cxnLst/>
              <a:rect l="0" t="0" r="0" b="0"/>
              <a:pathLst>
                <a:path w="70209" h="70209">
                  <a:moveTo>
                    <a:pt x="67938" y="35518"/>
                  </a:moveTo>
                  <a:cubicBezTo>
                    <a:pt x="3056" y="35518"/>
                    <a:pt x="35518" y="67938"/>
                    <a:pt x="35518" y="67938"/>
                  </a:cubicBezTo>
                  <a:lnTo>
                    <a:pt x="3097" y="35518"/>
                  </a:lnTo>
                  <a:lnTo>
                    <a:pt x="35518" y="3097"/>
                  </a:lnTo>
                  <a:cubicBezTo>
                    <a:pt x="35518" y="3097"/>
                    <a:pt x="3097" y="35518"/>
                    <a:pt x="67938" y="355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C38AF33F-B0A6-4DC6-B7E4-9230489B0E21}"/>
                </a:ext>
              </a:extLst>
            </p:cNvPr>
            <p:cNvSpPr/>
            <p:nvPr/>
          </p:nvSpPr>
          <p:spPr>
            <a:xfrm>
              <a:off x="2660964" y="5950971"/>
              <a:ext cx="61949" cy="61949"/>
            </a:xfrm>
            <a:custGeom>
              <a:avLst/>
              <a:gdLst/>
              <a:ahLst/>
              <a:cxnLst/>
              <a:rect l="0" t="0" r="0" b="0"/>
              <a:pathLst>
                <a:path w="61949" h="61949">
                  <a:moveTo>
                    <a:pt x="62073" y="32585"/>
                  </a:moveTo>
                  <a:cubicBezTo>
                    <a:pt x="3097" y="32585"/>
                    <a:pt x="32585" y="62073"/>
                    <a:pt x="32585" y="62073"/>
                  </a:cubicBezTo>
                  <a:lnTo>
                    <a:pt x="3097" y="32585"/>
                  </a:lnTo>
                  <a:lnTo>
                    <a:pt x="32585" y="3097"/>
                  </a:lnTo>
                  <a:cubicBezTo>
                    <a:pt x="32585" y="3097"/>
                    <a:pt x="3097" y="32585"/>
                    <a:pt x="62073" y="325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24EC72D-A628-4795-8DAE-304646D34267}"/>
                </a:ext>
              </a:extLst>
            </p:cNvPr>
            <p:cNvSpPr/>
            <p:nvPr/>
          </p:nvSpPr>
          <p:spPr>
            <a:xfrm>
              <a:off x="2710688" y="6000695"/>
              <a:ext cx="57819" cy="57819"/>
            </a:xfrm>
            <a:custGeom>
              <a:avLst/>
              <a:gdLst/>
              <a:ahLst/>
              <a:cxnLst/>
              <a:rect l="0" t="0" r="0" b="0"/>
              <a:pathLst>
                <a:path w="57819" h="57819">
                  <a:moveTo>
                    <a:pt x="56209" y="29653"/>
                  </a:moveTo>
                  <a:cubicBezTo>
                    <a:pt x="3139" y="29653"/>
                    <a:pt x="29653" y="56209"/>
                    <a:pt x="29653" y="56209"/>
                  </a:cubicBezTo>
                  <a:lnTo>
                    <a:pt x="3097" y="29653"/>
                  </a:lnTo>
                  <a:lnTo>
                    <a:pt x="29653" y="3097"/>
                  </a:lnTo>
                  <a:cubicBezTo>
                    <a:pt x="29653" y="3139"/>
                    <a:pt x="3139" y="29653"/>
                    <a:pt x="56209" y="296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58E938E-A7BD-410A-A9E5-ED808A09BA63}"/>
                </a:ext>
              </a:extLst>
            </p:cNvPr>
            <p:cNvSpPr/>
            <p:nvPr/>
          </p:nvSpPr>
          <p:spPr>
            <a:xfrm>
              <a:off x="2760454" y="6050462"/>
              <a:ext cx="49560" cy="49560"/>
            </a:xfrm>
            <a:custGeom>
              <a:avLst/>
              <a:gdLst/>
              <a:ahLst/>
              <a:cxnLst/>
              <a:rect l="0" t="0" r="0" b="0"/>
              <a:pathLst>
                <a:path w="49559" h="49559">
                  <a:moveTo>
                    <a:pt x="50262" y="26680"/>
                  </a:moveTo>
                  <a:cubicBezTo>
                    <a:pt x="3097" y="26680"/>
                    <a:pt x="26680" y="50262"/>
                    <a:pt x="26680" y="50262"/>
                  </a:cubicBezTo>
                  <a:lnTo>
                    <a:pt x="3097" y="26680"/>
                  </a:lnTo>
                  <a:lnTo>
                    <a:pt x="26680" y="3097"/>
                  </a:lnTo>
                  <a:cubicBezTo>
                    <a:pt x="26680" y="3097"/>
                    <a:pt x="3097" y="26680"/>
                    <a:pt x="50262" y="266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5A77D94-E730-484C-9CE5-C8942E169D47}"/>
                </a:ext>
              </a:extLst>
            </p:cNvPr>
            <p:cNvSpPr/>
            <p:nvPr/>
          </p:nvSpPr>
          <p:spPr>
            <a:xfrm>
              <a:off x="2810179" y="6100228"/>
              <a:ext cx="45430" cy="45430"/>
            </a:xfrm>
            <a:custGeom>
              <a:avLst/>
              <a:gdLst/>
              <a:ahLst/>
              <a:cxnLst/>
              <a:rect l="0" t="0" r="0" b="0"/>
              <a:pathLst>
                <a:path w="45429" h="45429">
                  <a:moveTo>
                    <a:pt x="44397" y="23747"/>
                  </a:moveTo>
                  <a:cubicBezTo>
                    <a:pt x="3139" y="23747"/>
                    <a:pt x="23747" y="44397"/>
                    <a:pt x="23747" y="44397"/>
                  </a:cubicBezTo>
                  <a:lnTo>
                    <a:pt x="3097" y="23747"/>
                  </a:lnTo>
                  <a:lnTo>
                    <a:pt x="23747" y="3097"/>
                  </a:lnTo>
                  <a:cubicBezTo>
                    <a:pt x="23747" y="3097"/>
                    <a:pt x="3139" y="23747"/>
                    <a:pt x="44397" y="2374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E5718F1-1D5E-48E3-82E6-7AD7238E4D22}"/>
                </a:ext>
              </a:extLst>
            </p:cNvPr>
            <p:cNvSpPr/>
            <p:nvPr/>
          </p:nvSpPr>
          <p:spPr>
            <a:xfrm>
              <a:off x="2859987" y="6149994"/>
              <a:ext cx="41300" cy="41300"/>
            </a:xfrm>
            <a:custGeom>
              <a:avLst/>
              <a:gdLst/>
              <a:ahLst/>
              <a:cxnLst/>
              <a:rect l="0" t="0" r="0" b="0"/>
              <a:pathLst>
                <a:path w="41299" h="41299">
                  <a:moveTo>
                    <a:pt x="38450" y="20774"/>
                  </a:moveTo>
                  <a:cubicBezTo>
                    <a:pt x="3056" y="20774"/>
                    <a:pt x="20774" y="38450"/>
                    <a:pt x="20774" y="38450"/>
                  </a:cubicBezTo>
                  <a:lnTo>
                    <a:pt x="3097" y="20774"/>
                  </a:lnTo>
                  <a:lnTo>
                    <a:pt x="20774" y="3098"/>
                  </a:lnTo>
                  <a:cubicBezTo>
                    <a:pt x="20732" y="3056"/>
                    <a:pt x="3056" y="20774"/>
                    <a:pt x="38450" y="207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FA822B1-BBCE-435D-AB5D-2DF98A3B8039}"/>
                </a:ext>
              </a:extLst>
            </p:cNvPr>
            <p:cNvSpPr/>
            <p:nvPr/>
          </p:nvSpPr>
          <p:spPr>
            <a:xfrm>
              <a:off x="2909670" y="6199718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2585" y="17841"/>
                  </a:moveTo>
                  <a:cubicBezTo>
                    <a:pt x="3097" y="17841"/>
                    <a:pt x="17841" y="32585"/>
                    <a:pt x="17841" y="32585"/>
                  </a:cubicBezTo>
                  <a:lnTo>
                    <a:pt x="3097" y="17841"/>
                  </a:lnTo>
                  <a:lnTo>
                    <a:pt x="17841" y="3097"/>
                  </a:lnTo>
                  <a:cubicBezTo>
                    <a:pt x="17841" y="3097"/>
                    <a:pt x="3097" y="17841"/>
                    <a:pt x="32585" y="178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2914727-2394-47CF-9122-A2FC8A57A872}"/>
                </a:ext>
              </a:extLst>
            </p:cNvPr>
            <p:cNvSpPr/>
            <p:nvPr/>
          </p:nvSpPr>
          <p:spPr>
            <a:xfrm>
              <a:off x="2959395" y="6249443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6721" y="14909"/>
                  </a:moveTo>
                  <a:cubicBezTo>
                    <a:pt x="3139" y="14909"/>
                    <a:pt x="14909" y="26721"/>
                    <a:pt x="14909" y="26721"/>
                  </a:cubicBezTo>
                  <a:lnTo>
                    <a:pt x="3097" y="14909"/>
                  </a:lnTo>
                  <a:lnTo>
                    <a:pt x="14909" y="3097"/>
                  </a:lnTo>
                  <a:cubicBezTo>
                    <a:pt x="14909" y="3097"/>
                    <a:pt x="3139" y="14909"/>
                    <a:pt x="26721" y="1490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B0A9089-CEF0-4F18-8F79-ADDC6024EC8F}"/>
                </a:ext>
              </a:extLst>
            </p:cNvPr>
            <p:cNvSpPr/>
            <p:nvPr/>
          </p:nvSpPr>
          <p:spPr>
            <a:xfrm>
              <a:off x="3106958" y="5456903"/>
              <a:ext cx="20650" cy="20650"/>
            </a:xfrm>
            <a:custGeom>
              <a:avLst/>
              <a:gdLst/>
              <a:ahLst/>
              <a:cxnLst/>
              <a:rect l="0" t="0" r="0" b="0"/>
              <a:pathLst>
                <a:path w="20649" h="20649">
                  <a:moveTo>
                    <a:pt x="3097" y="11936"/>
                  </a:moveTo>
                  <a:lnTo>
                    <a:pt x="11936" y="3097"/>
                  </a:lnTo>
                  <a:cubicBezTo>
                    <a:pt x="11936" y="3097"/>
                    <a:pt x="3097" y="11936"/>
                    <a:pt x="20774" y="11936"/>
                  </a:cubicBezTo>
                  <a:cubicBezTo>
                    <a:pt x="3097" y="11936"/>
                    <a:pt x="11936" y="20774"/>
                    <a:pt x="11936" y="20774"/>
                  </a:cubicBezTo>
                  <a:lnTo>
                    <a:pt x="3097" y="119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61FCEFC5-9F2C-4B2D-97B1-A3F93DBFDAD5}"/>
                </a:ext>
              </a:extLst>
            </p:cNvPr>
            <p:cNvSpPr/>
            <p:nvPr/>
          </p:nvSpPr>
          <p:spPr>
            <a:xfrm>
              <a:off x="3057357" y="5500887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6391" y="14744"/>
                  </a:moveTo>
                  <a:cubicBezTo>
                    <a:pt x="3139" y="14744"/>
                    <a:pt x="14744" y="26390"/>
                    <a:pt x="14744" y="26390"/>
                  </a:cubicBezTo>
                  <a:lnTo>
                    <a:pt x="3097" y="14744"/>
                  </a:lnTo>
                  <a:lnTo>
                    <a:pt x="14744" y="3097"/>
                  </a:lnTo>
                  <a:cubicBezTo>
                    <a:pt x="14744" y="3097"/>
                    <a:pt x="3139" y="14744"/>
                    <a:pt x="26391" y="147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6F074AC-4543-4212-9E49-C89CD2BE82FA}"/>
                </a:ext>
              </a:extLst>
            </p:cNvPr>
            <p:cNvSpPr/>
            <p:nvPr/>
          </p:nvSpPr>
          <p:spPr>
            <a:xfrm>
              <a:off x="3007798" y="5544913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1925" y="17511"/>
                  </a:moveTo>
                  <a:cubicBezTo>
                    <a:pt x="3097" y="17511"/>
                    <a:pt x="17511" y="31925"/>
                    <a:pt x="17511" y="31925"/>
                  </a:cubicBezTo>
                  <a:lnTo>
                    <a:pt x="3097" y="17511"/>
                  </a:lnTo>
                  <a:lnTo>
                    <a:pt x="17511" y="3097"/>
                  </a:lnTo>
                  <a:cubicBezTo>
                    <a:pt x="17511" y="3097"/>
                    <a:pt x="3097" y="17511"/>
                    <a:pt x="31925" y="175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EB939D-D9C5-4102-876E-016A4FCF6927}"/>
                </a:ext>
              </a:extLst>
            </p:cNvPr>
            <p:cNvSpPr/>
            <p:nvPr/>
          </p:nvSpPr>
          <p:spPr>
            <a:xfrm>
              <a:off x="2958280" y="5588938"/>
              <a:ext cx="37170" cy="37170"/>
            </a:xfrm>
            <a:custGeom>
              <a:avLst/>
              <a:gdLst/>
              <a:ahLst/>
              <a:cxnLst/>
              <a:rect l="0" t="0" r="0" b="0"/>
              <a:pathLst>
                <a:path w="37169" h="37169">
                  <a:moveTo>
                    <a:pt x="37459" y="20278"/>
                  </a:moveTo>
                  <a:cubicBezTo>
                    <a:pt x="3056" y="20278"/>
                    <a:pt x="20278" y="37459"/>
                    <a:pt x="20278" y="37459"/>
                  </a:cubicBezTo>
                  <a:lnTo>
                    <a:pt x="3097" y="20278"/>
                  </a:lnTo>
                  <a:lnTo>
                    <a:pt x="20278" y="3097"/>
                  </a:lnTo>
                  <a:cubicBezTo>
                    <a:pt x="20237" y="3097"/>
                    <a:pt x="3056" y="20278"/>
                    <a:pt x="37459" y="202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9F19A40-ADDC-4F5C-A070-131573BDA16D}"/>
                </a:ext>
              </a:extLst>
            </p:cNvPr>
            <p:cNvSpPr/>
            <p:nvPr/>
          </p:nvSpPr>
          <p:spPr>
            <a:xfrm>
              <a:off x="2908638" y="5632922"/>
              <a:ext cx="45430" cy="45430"/>
            </a:xfrm>
            <a:custGeom>
              <a:avLst/>
              <a:gdLst/>
              <a:ahLst/>
              <a:cxnLst/>
              <a:rect l="0" t="0" r="0" b="0"/>
              <a:pathLst>
                <a:path w="45429" h="45429">
                  <a:moveTo>
                    <a:pt x="43075" y="23086"/>
                  </a:moveTo>
                  <a:cubicBezTo>
                    <a:pt x="3097" y="23086"/>
                    <a:pt x="23086" y="43076"/>
                    <a:pt x="23086" y="43076"/>
                  </a:cubicBezTo>
                  <a:lnTo>
                    <a:pt x="3097" y="23086"/>
                  </a:lnTo>
                  <a:lnTo>
                    <a:pt x="23086" y="3097"/>
                  </a:lnTo>
                  <a:cubicBezTo>
                    <a:pt x="23086" y="3097"/>
                    <a:pt x="3097" y="23086"/>
                    <a:pt x="43075" y="230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D4AF84F5-C2D8-4048-8CB8-ADDE1AFFFFB6}"/>
                </a:ext>
              </a:extLst>
            </p:cNvPr>
            <p:cNvSpPr/>
            <p:nvPr/>
          </p:nvSpPr>
          <p:spPr>
            <a:xfrm>
              <a:off x="2859078" y="5676948"/>
              <a:ext cx="49560" cy="49560"/>
            </a:xfrm>
            <a:custGeom>
              <a:avLst/>
              <a:gdLst/>
              <a:ahLst/>
              <a:cxnLst/>
              <a:rect l="0" t="0" r="0" b="0"/>
              <a:pathLst>
                <a:path w="49559" h="49559">
                  <a:moveTo>
                    <a:pt x="48610" y="25854"/>
                  </a:moveTo>
                  <a:cubicBezTo>
                    <a:pt x="3056" y="25854"/>
                    <a:pt x="25853" y="48610"/>
                    <a:pt x="25853" y="48610"/>
                  </a:cubicBezTo>
                  <a:lnTo>
                    <a:pt x="3097" y="25854"/>
                  </a:lnTo>
                  <a:lnTo>
                    <a:pt x="25853" y="3097"/>
                  </a:lnTo>
                  <a:cubicBezTo>
                    <a:pt x="25853" y="3097"/>
                    <a:pt x="3097" y="25854"/>
                    <a:pt x="48610" y="258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6E549C3-E0FD-4B16-A5C0-A1C44F381285}"/>
                </a:ext>
              </a:extLst>
            </p:cNvPr>
            <p:cNvSpPr/>
            <p:nvPr/>
          </p:nvSpPr>
          <p:spPr>
            <a:xfrm>
              <a:off x="2809477" y="5720932"/>
              <a:ext cx="53690" cy="53690"/>
            </a:xfrm>
            <a:custGeom>
              <a:avLst/>
              <a:gdLst/>
              <a:ahLst/>
              <a:cxnLst/>
              <a:rect l="0" t="0" r="0" b="0"/>
              <a:pathLst>
                <a:path w="53689" h="53689">
                  <a:moveTo>
                    <a:pt x="54226" y="28662"/>
                  </a:moveTo>
                  <a:cubicBezTo>
                    <a:pt x="3139" y="28662"/>
                    <a:pt x="28662" y="54226"/>
                    <a:pt x="28662" y="54226"/>
                  </a:cubicBezTo>
                  <a:lnTo>
                    <a:pt x="3097" y="28662"/>
                  </a:lnTo>
                  <a:lnTo>
                    <a:pt x="28662" y="3097"/>
                  </a:lnTo>
                  <a:cubicBezTo>
                    <a:pt x="28662" y="3097"/>
                    <a:pt x="3097" y="28662"/>
                    <a:pt x="54226" y="286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E43B9A2-62E0-4F4A-82D8-53FF8E87530F}"/>
                </a:ext>
              </a:extLst>
            </p:cNvPr>
            <p:cNvSpPr/>
            <p:nvPr/>
          </p:nvSpPr>
          <p:spPr>
            <a:xfrm>
              <a:off x="2759918" y="5764957"/>
              <a:ext cx="61949" cy="61949"/>
            </a:xfrm>
            <a:custGeom>
              <a:avLst/>
              <a:gdLst/>
              <a:ahLst/>
              <a:cxnLst/>
              <a:rect l="0" t="0" r="0" b="0"/>
              <a:pathLst>
                <a:path w="61949" h="61949">
                  <a:moveTo>
                    <a:pt x="59761" y="31429"/>
                  </a:moveTo>
                  <a:cubicBezTo>
                    <a:pt x="3097" y="31429"/>
                    <a:pt x="31429" y="59761"/>
                    <a:pt x="31429" y="59761"/>
                  </a:cubicBezTo>
                  <a:lnTo>
                    <a:pt x="3097" y="31429"/>
                  </a:lnTo>
                  <a:lnTo>
                    <a:pt x="31429" y="3097"/>
                  </a:lnTo>
                  <a:cubicBezTo>
                    <a:pt x="31429" y="3097"/>
                    <a:pt x="3097" y="31429"/>
                    <a:pt x="59761" y="314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CEEE486-5925-4FC2-B3BE-FF353EC00A58}"/>
                </a:ext>
              </a:extLst>
            </p:cNvPr>
            <p:cNvSpPr/>
            <p:nvPr/>
          </p:nvSpPr>
          <p:spPr>
            <a:xfrm>
              <a:off x="2710317" y="5808941"/>
              <a:ext cx="66079" cy="66079"/>
            </a:xfrm>
            <a:custGeom>
              <a:avLst/>
              <a:gdLst/>
              <a:ahLst/>
              <a:cxnLst/>
              <a:rect l="0" t="0" r="0" b="0"/>
              <a:pathLst>
                <a:path w="66079" h="66079">
                  <a:moveTo>
                    <a:pt x="65377" y="34237"/>
                  </a:moveTo>
                  <a:cubicBezTo>
                    <a:pt x="3139" y="34237"/>
                    <a:pt x="34237" y="65377"/>
                    <a:pt x="34237" y="65377"/>
                  </a:cubicBezTo>
                  <a:lnTo>
                    <a:pt x="3097" y="34237"/>
                  </a:lnTo>
                  <a:lnTo>
                    <a:pt x="34237" y="3097"/>
                  </a:lnTo>
                  <a:cubicBezTo>
                    <a:pt x="34237" y="3139"/>
                    <a:pt x="3097" y="34237"/>
                    <a:pt x="65377" y="342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6168283-E12F-48C0-849F-33C795893649}"/>
                </a:ext>
              </a:extLst>
            </p:cNvPr>
            <p:cNvSpPr/>
            <p:nvPr/>
          </p:nvSpPr>
          <p:spPr>
            <a:xfrm>
              <a:off x="2660757" y="5852967"/>
              <a:ext cx="70209" cy="70209"/>
            </a:xfrm>
            <a:custGeom>
              <a:avLst/>
              <a:gdLst/>
              <a:ahLst/>
              <a:cxnLst/>
              <a:rect l="0" t="0" r="0" b="0"/>
              <a:pathLst>
                <a:path w="70209" h="70209">
                  <a:moveTo>
                    <a:pt x="70912" y="37004"/>
                  </a:moveTo>
                  <a:cubicBezTo>
                    <a:pt x="3097" y="37004"/>
                    <a:pt x="37005" y="70911"/>
                    <a:pt x="37005" y="70911"/>
                  </a:cubicBezTo>
                  <a:lnTo>
                    <a:pt x="3097" y="37004"/>
                  </a:lnTo>
                  <a:lnTo>
                    <a:pt x="37005" y="3097"/>
                  </a:lnTo>
                  <a:cubicBezTo>
                    <a:pt x="37005" y="3097"/>
                    <a:pt x="3097" y="37004"/>
                    <a:pt x="70912" y="370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8CFE1558-39A6-4AF0-9CCC-8AAD4568F125}"/>
                </a:ext>
              </a:extLst>
            </p:cNvPr>
            <p:cNvSpPr/>
            <p:nvPr/>
          </p:nvSpPr>
          <p:spPr>
            <a:xfrm>
              <a:off x="2710317" y="5902526"/>
              <a:ext cx="66079" cy="66079"/>
            </a:xfrm>
            <a:custGeom>
              <a:avLst/>
              <a:gdLst/>
              <a:ahLst/>
              <a:cxnLst/>
              <a:rect l="0" t="0" r="0" b="0"/>
              <a:pathLst>
                <a:path w="66079" h="66079">
                  <a:moveTo>
                    <a:pt x="65377" y="34237"/>
                  </a:moveTo>
                  <a:cubicBezTo>
                    <a:pt x="3139" y="34237"/>
                    <a:pt x="34237" y="65377"/>
                    <a:pt x="34237" y="65377"/>
                  </a:cubicBezTo>
                  <a:lnTo>
                    <a:pt x="3097" y="34237"/>
                  </a:lnTo>
                  <a:lnTo>
                    <a:pt x="34237" y="3097"/>
                  </a:lnTo>
                  <a:cubicBezTo>
                    <a:pt x="34237" y="3139"/>
                    <a:pt x="3097" y="34237"/>
                    <a:pt x="65377" y="342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DDD45072-B061-4DE3-8865-C5004D3D9B67}"/>
                </a:ext>
              </a:extLst>
            </p:cNvPr>
            <p:cNvSpPr/>
            <p:nvPr/>
          </p:nvSpPr>
          <p:spPr>
            <a:xfrm>
              <a:off x="2759918" y="5952127"/>
              <a:ext cx="61949" cy="61949"/>
            </a:xfrm>
            <a:custGeom>
              <a:avLst/>
              <a:gdLst/>
              <a:ahLst/>
              <a:cxnLst/>
              <a:rect l="0" t="0" r="0" b="0"/>
              <a:pathLst>
                <a:path w="61949" h="61949">
                  <a:moveTo>
                    <a:pt x="59761" y="31429"/>
                  </a:moveTo>
                  <a:cubicBezTo>
                    <a:pt x="3097" y="31429"/>
                    <a:pt x="31429" y="59761"/>
                    <a:pt x="31429" y="59761"/>
                  </a:cubicBezTo>
                  <a:lnTo>
                    <a:pt x="3097" y="31429"/>
                  </a:lnTo>
                  <a:lnTo>
                    <a:pt x="31429" y="3097"/>
                  </a:lnTo>
                  <a:cubicBezTo>
                    <a:pt x="31429" y="3097"/>
                    <a:pt x="3097" y="31429"/>
                    <a:pt x="59761" y="314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772675E-E002-4AF8-824B-03B552214A18}"/>
                </a:ext>
              </a:extLst>
            </p:cNvPr>
            <p:cNvSpPr/>
            <p:nvPr/>
          </p:nvSpPr>
          <p:spPr>
            <a:xfrm>
              <a:off x="2809477" y="6001687"/>
              <a:ext cx="53690" cy="53690"/>
            </a:xfrm>
            <a:custGeom>
              <a:avLst/>
              <a:gdLst/>
              <a:ahLst/>
              <a:cxnLst/>
              <a:rect l="0" t="0" r="0" b="0"/>
              <a:pathLst>
                <a:path w="53689" h="53689">
                  <a:moveTo>
                    <a:pt x="54226" y="28662"/>
                  </a:moveTo>
                  <a:cubicBezTo>
                    <a:pt x="3139" y="28662"/>
                    <a:pt x="28662" y="54226"/>
                    <a:pt x="28662" y="54226"/>
                  </a:cubicBezTo>
                  <a:lnTo>
                    <a:pt x="3097" y="28662"/>
                  </a:lnTo>
                  <a:lnTo>
                    <a:pt x="28662" y="3097"/>
                  </a:lnTo>
                  <a:cubicBezTo>
                    <a:pt x="28662" y="3139"/>
                    <a:pt x="3097" y="28662"/>
                    <a:pt x="54226" y="286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30A6094-679E-44F7-8112-B2281975AA81}"/>
                </a:ext>
              </a:extLst>
            </p:cNvPr>
            <p:cNvSpPr/>
            <p:nvPr/>
          </p:nvSpPr>
          <p:spPr>
            <a:xfrm>
              <a:off x="2859078" y="6051288"/>
              <a:ext cx="49560" cy="49560"/>
            </a:xfrm>
            <a:custGeom>
              <a:avLst/>
              <a:gdLst/>
              <a:ahLst/>
              <a:cxnLst/>
              <a:rect l="0" t="0" r="0" b="0"/>
              <a:pathLst>
                <a:path w="49559" h="49559">
                  <a:moveTo>
                    <a:pt x="48610" y="25854"/>
                  </a:moveTo>
                  <a:cubicBezTo>
                    <a:pt x="3056" y="25854"/>
                    <a:pt x="25853" y="48610"/>
                    <a:pt x="25853" y="48610"/>
                  </a:cubicBezTo>
                  <a:lnTo>
                    <a:pt x="3097" y="25854"/>
                  </a:lnTo>
                  <a:lnTo>
                    <a:pt x="25853" y="3097"/>
                  </a:lnTo>
                  <a:cubicBezTo>
                    <a:pt x="25853" y="3097"/>
                    <a:pt x="3097" y="25854"/>
                    <a:pt x="48610" y="258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7868E659-BF40-4501-B8D6-037231437A89}"/>
                </a:ext>
              </a:extLst>
            </p:cNvPr>
            <p:cNvSpPr/>
            <p:nvPr/>
          </p:nvSpPr>
          <p:spPr>
            <a:xfrm>
              <a:off x="2908638" y="6100888"/>
              <a:ext cx="45430" cy="45430"/>
            </a:xfrm>
            <a:custGeom>
              <a:avLst/>
              <a:gdLst/>
              <a:ahLst/>
              <a:cxnLst/>
              <a:rect l="0" t="0" r="0" b="0"/>
              <a:pathLst>
                <a:path w="45429" h="45429">
                  <a:moveTo>
                    <a:pt x="43075" y="23087"/>
                  </a:moveTo>
                  <a:cubicBezTo>
                    <a:pt x="3097" y="23087"/>
                    <a:pt x="23086" y="43076"/>
                    <a:pt x="23086" y="43076"/>
                  </a:cubicBezTo>
                  <a:lnTo>
                    <a:pt x="3097" y="23087"/>
                  </a:lnTo>
                  <a:lnTo>
                    <a:pt x="23086" y="3097"/>
                  </a:lnTo>
                  <a:cubicBezTo>
                    <a:pt x="23086" y="3097"/>
                    <a:pt x="3097" y="23087"/>
                    <a:pt x="43075" y="230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914EA34C-32A2-4D12-B1F6-B652FB66210B}"/>
                </a:ext>
              </a:extLst>
            </p:cNvPr>
            <p:cNvSpPr/>
            <p:nvPr/>
          </p:nvSpPr>
          <p:spPr>
            <a:xfrm>
              <a:off x="2958280" y="6150489"/>
              <a:ext cx="37170" cy="37170"/>
            </a:xfrm>
            <a:custGeom>
              <a:avLst/>
              <a:gdLst/>
              <a:ahLst/>
              <a:cxnLst/>
              <a:rect l="0" t="0" r="0" b="0"/>
              <a:pathLst>
                <a:path w="37169" h="37169">
                  <a:moveTo>
                    <a:pt x="37459" y="20278"/>
                  </a:moveTo>
                  <a:cubicBezTo>
                    <a:pt x="3056" y="20278"/>
                    <a:pt x="20278" y="37459"/>
                    <a:pt x="20278" y="37459"/>
                  </a:cubicBezTo>
                  <a:lnTo>
                    <a:pt x="3097" y="20278"/>
                  </a:lnTo>
                  <a:lnTo>
                    <a:pt x="20278" y="3098"/>
                  </a:lnTo>
                  <a:cubicBezTo>
                    <a:pt x="20237" y="3056"/>
                    <a:pt x="3056" y="20278"/>
                    <a:pt x="37459" y="202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2B1C4B6A-42DC-44DA-9BD5-9C2CAC5E5FCA}"/>
                </a:ext>
              </a:extLst>
            </p:cNvPr>
            <p:cNvSpPr/>
            <p:nvPr/>
          </p:nvSpPr>
          <p:spPr>
            <a:xfrm>
              <a:off x="3007798" y="6200049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1925" y="17511"/>
                  </a:moveTo>
                  <a:cubicBezTo>
                    <a:pt x="3097" y="17511"/>
                    <a:pt x="17511" y="31925"/>
                    <a:pt x="17511" y="31925"/>
                  </a:cubicBezTo>
                  <a:lnTo>
                    <a:pt x="3097" y="17511"/>
                  </a:lnTo>
                  <a:lnTo>
                    <a:pt x="17511" y="3097"/>
                  </a:lnTo>
                  <a:cubicBezTo>
                    <a:pt x="17511" y="3097"/>
                    <a:pt x="3097" y="17511"/>
                    <a:pt x="31925" y="175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D43E5A4-9BF0-4E0A-AF88-26790F2BBA70}"/>
                </a:ext>
              </a:extLst>
            </p:cNvPr>
            <p:cNvSpPr/>
            <p:nvPr/>
          </p:nvSpPr>
          <p:spPr>
            <a:xfrm>
              <a:off x="3057357" y="6249608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6391" y="14744"/>
                  </a:moveTo>
                  <a:cubicBezTo>
                    <a:pt x="3139" y="14744"/>
                    <a:pt x="14744" y="26390"/>
                    <a:pt x="14744" y="26390"/>
                  </a:cubicBezTo>
                  <a:lnTo>
                    <a:pt x="3097" y="14744"/>
                  </a:lnTo>
                  <a:lnTo>
                    <a:pt x="14744" y="3097"/>
                  </a:lnTo>
                  <a:cubicBezTo>
                    <a:pt x="14744" y="3097"/>
                    <a:pt x="3139" y="14744"/>
                    <a:pt x="26391" y="147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8289B762-0DAC-432B-9273-DFFBEF8294A9}"/>
                </a:ext>
              </a:extLst>
            </p:cNvPr>
            <p:cNvSpPr/>
            <p:nvPr/>
          </p:nvSpPr>
          <p:spPr>
            <a:xfrm>
              <a:off x="3107000" y="6299209"/>
              <a:ext cx="20650" cy="20650"/>
            </a:xfrm>
            <a:custGeom>
              <a:avLst/>
              <a:gdLst/>
              <a:ahLst/>
              <a:cxnLst/>
              <a:rect l="0" t="0" r="0" b="0"/>
              <a:pathLst>
                <a:path w="20649" h="20649">
                  <a:moveTo>
                    <a:pt x="20774" y="11936"/>
                  </a:moveTo>
                  <a:cubicBezTo>
                    <a:pt x="3097" y="11936"/>
                    <a:pt x="11936" y="20774"/>
                    <a:pt x="11936" y="20774"/>
                  </a:cubicBezTo>
                  <a:lnTo>
                    <a:pt x="3097" y="11936"/>
                  </a:lnTo>
                  <a:lnTo>
                    <a:pt x="11936" y="3097"/>
                  </a:lnTo>
                  <a:cubicBezTo>
                    <a:pt x="11894" y="3097"/>
                    <a:pt x="3056" y="11936"/>
                    <a:pt x="20774" y="119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3832A8B-0FB6-49AF-AC56-0871B6537E47}"/>
                </a:ext>
              </a:extLst>
            </p:cNvPr>
            <p:cNvSpPr/>
            <p:nvPr/>
          </p:nvSpPr>
          <p:spPr>
            <a:xfrm>
              <a:off x="3155320" y="5501053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6060" y="14579"/>
                  </a:moveTo>
                  <a:cubicBezTo>
                    <a:pt x="3139" y="14579"/>
                    <a:pt x="14579" y="26060"/>
                    <a:pt x="14579" y="26060"/>
                  </a:cubicBezTo>
                  <a:lnTo>
                    <a:pt x="3097" y="14579"/>
                  </a:lnTo>
                  <a:lnTo>
                    <a:pt x="14579" y="3097"/>
                  </a:lnTo>
                  <a:cubicBezTo>
                    <a:pt x="14579" y="3097"/>
                    <a:pt x="3139" y="14579"/>
                    <a:pt x="26060" y="14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DF5B6C57-EBF9-4BA7-A6CA-991E4D08F9FA}"/>
                </a:ext>
              </a:extLst>
            </p:cNvPr>
            <p:cNvSpPr/>
            <p:nvPr/>
          </p:nvSpPr>
          <p:spPr>
            <a:xfrm>
              <a:off x="3105926" y="5545243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1264" y="17181"/>
                  </a:moveTo>
                  <a:cubicBezTo>
                    <a:pt x="3097" y="17181"/>
                    <a:pt x="17181" y="31264"/>
                    <a:pt x="17181" y="31264"/>
                  </a:cubicBezTo>
                  <a:lnTo>
                    <a:pt x="3097" y="17181"/>
                  </a:lnTo>
                  <a:lnTo>
                    <a:pt x="17181" y="3097"/>
                  </a:lnTo>
                  <a:cubicBezTo>
                    <a:pt x="17181" y="3097"/>
                    <a:pt x="3097" y="17181"/>
                    <a:pt x="31264" y="171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F87511D8-F93C-4E01-A8A3-983E172055D5}"/>
                </a:ext>
              </a:extLst>
            </p:cNvPr>
            <p:cNvSpPr/>
            <p:nvPr/>
          </p:nvSpPr>
          <p:spPr>
            <a:xfrm>
              <a:off x="3056490" y="5589393"/>
              <a:ext cx="37170" cy="37170"/>
            </a:xfrm>
            <a:custGeom>
              <a:avLst/>
              <a:gdLst/>
              <a:ahLst/>
              <a:cxnLst/>
              <a:rect l="0" t="0" r="0" b="0"/>
              <a:pathLst>
                <a:path w="37169" h="37169">
                  <a:moveTo>
                    <a:pt x="36550" y="19824"/>
                  </a:moveTo>
                  <a:cubicBezTo>
                    <a:pt x="3139" y="19824"/>
                    <a:pt x="19824" y="36550"/>
                    <a:pt x="19824" y="36550"/>
                  </a:cubicBezTo>
                  <a:lnTo>
                    <a:pt x="3097" y="19824"/>
                  </a:lnTo>
                  <a:lnTo>
                    <a:pt x="19824" y="3097"/>
                  </a:lnTo>
                  <a:cubicBezTo>
                    <a:pt x="19824" y="3097"/>
                    <a:pt x="3139" y="19824"/>
                    <a:pt x="36550" y="198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E671FAD-0EFC-4134-BB8C-4060AB9CB384}"/>
                </a:ext>
              </a:extLst>
            </p:cNvPr>
            <p:cNvSpPr/>
            <p:nvPr/>
          </p:nvSpPr>
          <p:spPr>
            <a:xfrm>
              <a:off x="3007096" y="5633583"/>
              <a:ext cx="41300" cy="41300"/>
            </a:xfrm>
            <a:custGeom>
              <a:avLst/>
              <a:gdLst/>
              <a:ahLst/>
              <a:cxnLst/>
              <a:rect l="0" t="0" r="0" b="0"/>
              <a:pathLst>
                <a:path w="41299" h="41299">
                  <a:moveTo>
                    <a:pt x="41754" y="22426"/>
                  </a:moveTo>
                  <a:cubicBezTo>
                    <a:pt x="3097" y="22426"/>
                    <a:pt x="22426" y="41754"/>
                    <a:pt x="22426" y="41754"/>
                  </a:cubicBezTo>
                  <a:lnTo>
                    <a:pt x="3097" y="22426"/>
                  </a:lnTo>
                  <a:lnTo>
                    <a:pt x="22426" y="3097"/>
                  </a:lnTo>
                  <a:cubicBezTo>
                    <a:pt x="22426" y="3097"/>
                    <a:pt x="3097" y="22426"/>
                    <a:pt x="41754" y="224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FFCF81A-FADD-49A6-B795-9B6DBB7A51D2}"/>
                </a:ext>
              </a:extLst>
            </p:cNvPr>
            <p:cNvSpPr/>
            <p:nvPr/>
          </p:nvSpPr>
          <p:spPr>
            <a:xfrm>
              <a:off x="2957743" y="5677774"/>
              <a:ext cx="49560" cy="49560"/>
            </a:xfrm>
            <a:custGeom>
              <a:avLst/>
              <a:gdLst/>
              <a:ahLst/>
              <a:cxnLst/>
              <a:rect l="0" t="0" r="0" b="0"/>
              <a:pathLst>
                <a:path w="49559" h="49559">
                  <a:moveTo>
                    <a:pt x="46958" y="25028"/>
                  </a:moveTo>
                  <a:cubicBezTo>
                    <a:pt x="3056" y="25028"/>
                    <a:pt x="25028" y="46958"/>
                    <a:pt x="25028" y="46958"/>
                  </a:cubicBezTo>
                  <a:lnTo>
                    <a:pt x="3097" y="25028"/>
                  </a:lnTo>
                  <a:lnTo>
                    <a:pt x="25028" y="3097"/>
                  </a:lnTo>
                  <a:cubicBezTo>
                    <a:pt x="24986" y="3097"/>
                    <a:pt x="3056" y="25028"/>
                    <a:pt x="46958" y="250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D7560998-E843-419A-89C5-517D333DD083}"/>
                </a:ext>
              </a:extLst>
            </p:cNvPr>
            <p:cNvSpPr/>
            <p:nvPr/>
          </p:nvSpPr>
          <p:spPr>
            <a:xfrm>
              <a:off x="2908266" y="5721923"/>
              <a:ext cx="53690" cy="53690"/>
            </a:xfrm>
            <a:custGeom>
              <a:avLst/>
              <a:gdLst/>
              <a:ahLst/>
              <a:cxnLst/>
              <a:rect l="0" t="0" r="0" b="0"/>
              <a:pathLst>
                <a:path w="53689" h="53689">
                  <a:moveTo>
                    <a:pt x="52244" y="27671"/>
                  </a:moveTo>
                  <a:cubicBezTo>
                    <a:pt x="3097" y="27671"/>
                    <a:pt x="27671" y="52244"/>
                    <a:pt x="27671" y="52244"/>
                  </a:cubicBezTo>
                  <a:lnTo>
                    <a:pt x="3097" y="27671"/>
                  </a:lnTo>
                  <a:lnTo>
                    <a:pt x="27671" y="3097"/>
                  </a:lnTo>
                  <a:cubicBezTo>
                    <a:pt x="27671" y="3097"/>
                    <a:pt x="3097" y="27671"/>
                    <a:pt x="52244" y="276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513ACECA-1E70-49D9-9090-F5880DB75AB3}"/>
                </a:ext>
              </a:extLst>
            </p:cNvPr>
            <p:cNvSpPr/>
            <p:nvPr/>
          </p:nvSpPr>
          <p:spPr>
            <a:xfrm>
              <a:off x="2858871" y="5766114"/>
              <a:ext cx="57819" cy="57819"/>
            </a:xfrm>
            <a:custGeom>
              <a:avLst/>
              <a:gdLst/>
              <a:ahLst/>
              <a:cxnLst/>
              <a:rect l="0" t="0" r="0" b="0"/>
              <a:pathLst>
                <a:path w="57819" h="57819">
                  <a:moveTo>
                    <a:pt x="57448" y="30273"/>
                  </a:moveTo>
                  <a:cubicBezTo>
                    <a:pt x="3056" y="30273"/>
                    <a:pt x="30273" y="57448"/>
                    <a:pt x="30273" y="57448"/>
                  </a:cubicBezTo>
                  <a:lnTo>
                    <a:pt x="3097" y="30273"/>
                  </a:lnTo>
                  <a:lnTo>
                    <a:pt x="30273" y="3097"/>
                  </a:lnTo>
                  <a:cubicBezTo>
                    <a:pt x="30273" y="3097"/>
                    <a:pt x="3097" y="30273"/>
                    <a:pt x="57448" y="30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E46E9FB-3F02-48D2-BE25-B65DF5081114}"/>
                </a:ext>
              </a:extLst>
            </p:cNvPr>
            <p:cNvSpPr/>
            <p:nvPr/>
          </p:nvSpPr>
          <p:spPr>
            <a:xfrm>
              <a:off x="2809436" y="5810263"/>
              <a:ext cx="61949" cy="61949"/>
            </a:xfrm>
            <a:custGeom>
              <a:avLst/>
              <a:gdLst/>
              <a:ahLst/>
              <a:cxnLst/>
              <a:rect l="0" t="0" r="0" b="0"/>
              <a:pathLst>
                <a:path w="61949" h="61949">
                  <a:moveTo>
                    <a:pt x="62734" y="32916"/>
                  </a:moveTo>
                  <a:cubicBezTo>
                    <a:pt x="3097" y="32916"/>
                    <a:pt x="32916" y="62734"/>
                    <a:pt x="32916" y="62734"/>
                  </a:cubicBezTo>
                  <a:lnTo>
                    <a:pt x="3097" y="32916"/>
                  </a:lnTo>
                  <a:lnTo>
                    <a:pt x="32916" y="3097"/>
                  </a:lnTo>
                  <a:cubicBezTo>
                    <a:pt x="32916" y="3097"/>
                    <a:pt x="3097" y="32916"/>
                    <a:pt x="62734" y="329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447E7F75-0670-4C2A-B02C-770AD6C3A389}"/>
                </a:ext>
              </a:extLst>
            </p:cNvPr>
            <p:cNvSpPr/>
            <p:nvPr/>
          </p:nvSpPr>
          <p:spPr>
            <a:xfrm>
              <a:off x="2760041" y="5854454"/>
              <a:ext cx="70209" cy="70209"/>
            </a:xfrm>
            <a:custGeom>
              <a:avLst/>
              <a:gdLst/>
              <a:ahLst/>
              <a:cxnLst/>
              <a:rect l="0" t="0" r="0" b="0"/>
              <a:pathLst>
                <a:path w="70209" h="70209">
                  <a:moveTo>
                    <a:pt x="67938" y="35518"/>
                  </a:moveTo>
                  <a:cubicBezTo>
                    <a:pt x="3056" y="35518"/>
                    <a:pt x="35518" y="67938"/>
                    <a:pt x="35518" y="67938"/>
                  </a:cubicBezTo>
                  <a:lnTo>
                    <a:pt x="3097" y="35518"/>
                  </a:lnTo>
                  <a:lnTo>
                    <a:pt x="35518" y="3097"/>
                  </a:lnTo>
                  <a:cubicBezTo>
                    <a:pt x="35518" y="3097"/>
                    <a:pt x="3097" y="35518"/>
                    <a:pt x="67938" y="355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3DEFC03-95C2-4131-8CFD-AB1AB93A8353}"/>
                </a:ext>
              </a:extLst>
            </p:cNvPr>
            <p:cNvSpPr/>
            <p:nvPr/>
          </p:nvSpPr>
          <p:spPr>
            <a:xfrm>
              <a:off x="2809436" y="5903848"/>
              <a:ext cx="61949" cy="61949"/>
            </a:xfrm>
            <a:custGeom>
              <a:avLst/>
              <a:gdLst/>
              <a:ahLst/>
              <a:cxnLst/>
              <a:rect l="0" t="0" r="0" b="0"/>
              <a:pathLst>
                <a:path w="61949" h="61949">
                  <a:moveTo>
                    <a:pt x="62734" y="32916"/>
                  </a:moveTo>
                  <a:cubicBezTo>
                    <a:pt x="3097" y="32916"/>
                    <a:pt x="32916" y="62734"/>
                    <a:pt x="32916" y="62734"/>
                  </a:cubicBezTo>
                  <a:lnTo>
                    <a:pt x="3097" y="32916"/>
                  </a:lnTo>
                  <a:lnTo>
                    <a:pt x="32916" y="3097"/>
                  </a:lnTo>
                  <a:cubicBezTo>
                    <a:pt x="32916" y="3097"/>
                    <a:pt x="3097" y="32916"/>
                    <a:pt x="62734" y="329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8261812C-8434-4ECD-9148-6CCB8592EB36}"/>
                </a:ext>
              </a:extLst>
            </p:cNvPr>
            <p:cNvSpPr/>
            <p:nvPr/>
          </p:nvSpPr>
          <p:spPr>
            <a:xfrm>
              <a:off x="2858871" y="5953284"/>
              <a:ext cx="57819" cy="57819"/>
            </a:xfrm>
            <a:custGeom>
              <a:avLst/>
              <a:gdLst/>
              <a:ahLst/>
              <a:cxnLst/>
              <a:rect l="0" t="0" r="0" b="0"/>
              <a:pathLst>
                <a:path w="57819" h="57819">
                  <a:moveTo>
                    <a:pt x="57448" y="30273"/>
                  </a:moveTo>
                  <a:cubicBezTo>
                    <a:pt x="3056" y="30273"/>
                    <a:pt x="30273" y="57448"/>
                    <a:pt x="30273" y="57448"/>
                  </a:cubicBezTo>
                  <a:lnTo>
                    <a:pt x="3097" y="30273"/>
                  </a:lnTo>
                  <a:lnTo>
                    <a:pt x="30273" y="3097"/>
                  </a:lnTo>
                  <a:cubicBezTo>
                    <a:pt x="30273" y="3097"/>
                    <a:pt x="3097" y="30273"/>
                    <a:pt x="57448" y="30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E53E523-F4FD-4F21-AB32-1088F441FDCE}"/>
                </a:ext>
              </a:extLst>
            </p:cNvPr>
            <p:cNvSpPr/>
            <p:nvPr/>
          </p:nvSpPr>
          <p:spPr>
            <a:xfrm>
              <a:off x="2908266" y="6002678"/>
              <a:ext cx="53690" cy="53690"/>
            </a:xfrm>
            <a:custGeom>
              <a:avLst/>
              <a:gdLst/>
              <a:ahLst/>
              <a:cxnLst/>
              <a:rect l="0" t="0" r="0" b="0"/>
              <a:pathLst>
                <a:path w="53689" h="53689">
                  <a:moveTo>
                    <a:pt x="52244" y="27671"/>
                  </a:moveTo>
                  <a:cubicBezTo>
                    <a:pt x="3097" y="27671"/>
                    <a:pt x="27671" y="52244"/>
                    <a:pt x="27671" y="52244"/>
                  </a:cubicBezTo>
                  <a:lnTo>
                    <a:pt x="3097" y="27671"/>
                  </a:lnTo>
                  <a:lnTo>
                    <a:pt x="27671" y="3097"/>
                  </a:lnTo>
                  <a:cubicBezTo>
                    <a:pt x="27671" y="3097"/>
                    <a:pt x="3097" y="27671"/>
                    <a:pt x="52244" y="276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7BFDFAD6-6611-421E-8E2A-F7A9E87AF48D}"/>
                </a:ext>
              </a:extLst>
            </p:cNvPr>
            <p:cNvSpPr/>
            <p:nvPr/>
          </p:nvSpPr>
          <p:spPr>
            <a:xfrm>
              <a:off x="2957743" y="6052114"/>
              <a:ext cx="49560" cy="49560"/>
            </a:xfrm>
            <a:custGeom>
              <a:avLst/>
              <a:gdLst/>
              <a:ahLst/>
              <a:cxnLst/>
              <a:rect l="0" t="0" r="0" b="0"/>
              <a:pathLst>
                <a:path w="49559" h="49559">
                  <a:moveTo>
                    <a:pt x="46958" y="25028"/>
                  </a:moveTo>
                  <a:cubicBezTo>
                    <a:pt x="3056" y="25028"/>
                    <a:pt x="25028" y="46958"/>
                    <a:pt x="25028" y="46958"/>
                  </a:cubicBezTo>
                  <a:lnTo>
                    <a:pt x="3097" y="25028"/>
                  </a:lnTo>
                  <a:lnTo>
                    <a:pt x="25028" y="3097"/>
                  </a:lnTo>
                  <a:cubicBezTo>
                    <a:pt x="24986" y="3097"/>
                    <a:pt x="3056" y="25028"/>
                    <a:pt x="46958" y="250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2E95ECB-826F-41C8-B317-F0C0B6B185EF}"/>
                </a:ext>
              </a:extLst>
            </p:cNvPr>
            <p:cNvSpPr/>
            <p:nvPr/>
          </p:nvSpPr>
          <p:spPr>
            <a:xfrm>
              <a:off x="3007096" y="6101549"/>
              <a:ext cx="41300" cy="41300"/>
            </a:xfrm>
            <a:custGeom>
              <a:avLst/>
              <a:gdLst/>
              <a:ahLst/>
              <a:cxnLst/>
              <a:rect l="0" t="0" r="0" b="0"/>
              <a:pathLst>
                <a:path w="41299" h="41299">
                  <a:moveTo>
                    <a:pt x="41754" y="22426"/>
                  </a:moveTo>
                  <a:cubicBezTo>
                    <a:pt x="3097" y="22426"/>
                    <a:pt x="22426" y="41754"/>
                    <a:pt x="22426" y="41754"/>
                  </a:cubicBezTo>
                  <a:lnTo>
                    <a:pt x="3097" y="22426"/>
                  </a:lnTo>
                  <a:lnTo>
                    <a:pt x="22426" y="3097"/>
                  </a:lnTo>
                  <a:cubicBezTo>
                    <a:pt x="22426" y="3097"/>
                    <a:pt x="3097" y="22426"/>
                    <a:pt x="41754" y="224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16EBCD9E-53B7-4BFA-A3C7-ADD81890FED5}"/>
                </a:ext>
              </a:extLst>
            </p:cNvPr>
            <p:cNvSpPr/>
            <p:nvPr/>
          </p:nvSpPr>
          <p:spPr>
            <a:xfrm>
              <a:off x="3056490" y="6150944"/>
              <a:ext cx="37170" cy="37170"/>
            </a:xfrm>
            <a:custGeom>
              <a:avLst/>
              <a:gdLst/>
              <a:ahLst/>
              <a:cxnLst/>
              <a:rect l="0" t="0" r="0" b="0"/>
              <a:pathLst>
                <a:path w="37169" h="37169">
                  <a:moveTo>
                    <a:pt x="36550" y="19824"/>
                  </a:moveTo>
                  <a:cubicBezTo>
                    <a:pt x="3139" y="19824"/>
                    <a:pt x="19824" y="36550"/>
                    <a:pt x="19824" y="36550"/>
                  </a:cubicBezTo>
                  <a:lnTo>
                    <a:pt x="3097" y="19824"/>
                  </a:lnTo>
                  <a:lnTo>
                    <a:pt x="19824" y="3097"/>
                  </a:lnTo>
                  <a:cubicBezTo>
                    <a:pt x="19824" y="3097"/>
                    <a:pt x="3139" y="19824"/>
                    <a:pt x="36550" y="198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5B99572-9877-40B1-9347-0E640755ABFF}"/>
                </a:ext>
              </a:extLst>
            </p:cNvPr>
            <p:cNvSpPr/>
            <p:nvPr/>
          </p:nvSpPr>
          <p:spPr>
            <a:xfrm>
              <a:off x="3105926" y="6200379"/>
              <a:ext cx="33040" cy="33040"/>
            </a:xfrm>
            <a:custGeom>
              <a:avLst/>
              <a:gdLst/>
              <a:ahLst/>
              <a:cxnLst/>
              <a:rect l="0" t="0" r="0" b="0"/>
              <a:pathLst>
                <a:path w="33039" h="33039">
                  <a:moveTo>
                    <a:pt x="31264" y="17181"/>
                  </a:moveTo>
                  <a:cubicBezTo>
                    <a:pt x="3097" y="17181"/>
                    <a:pt x="17181" y="31264"/>
                    <a:pt x="17181" y="31264"/>
                  </a:cubicBezTo>
                  <a:lnTo>
                    <a:pt x="3097" y="17181"/>
                  </a:lnTo>
                  <a:lnTo>
                    <a:pt x="17181" y="3097"/>
                  </a:lnTo>
                  <a:cubicBezTo>
                    <a:pt x="17181" y="3097"/>
                    <a:pt x="3097" y="17181"/>
                    <a:pt x="31264" y="171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963E9CF-2733-48C2-932B-86B628C4677F}"/>
                </a:ext>
              </a:extLst>
            </p:cNvPr>
            <p:cNvSpPr/>
            <p:nvPr/>
          </p:nvSpPr>
          <p:spPr>
            <a:xfrm>
              <a:off x="3155320" y="6249774"/>
              <a:ext cx="28910" cy="28910"/>
            </a:xfrm>
            <a:custGeom>
              <a:avLst/>
              <a:gdLst/>
              <a:ahLst/>
              <a:cxnLst/>
              <a:rect l="0" t="0" r="0" b="0"/>
              <a:pathLst>
                <a:path w="28909" h="28909">
                  <a:moveTo>
                    <a:pt x="26060" y="14579"/>
                  </a:moveTo>
                  <a:cubicBezTo>
                    <a:pt x="3139" y="14579"/>
                    <a:pt x="14579" y="26060"/>
                    <a:pt x="14579" y="26060"/>
                  </a:cubicBezTo>
                  <a:lnTo>
                    <a:pt x="3097" y="14579"/>
                  </a:lnTo>
                  <a:lnTo>
                    <a:pt x="14579" y="3097"/>
                  </a:lnTo>
                  <a:cubicBezTo>
                    <a:pt x="14579" y="3097"/>
                    <a:pt x="3139" y="14579"/>
                    <a:pt x="26060" y="14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17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57B5-9908-4DE0-B352-0203F037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/ Individual Focus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8164F852-80D7-404D-9953-7EF0DA475DC4}"/>
              </a:ext>
            </a:extLst>
          </p:cNvPr>
          <p:cNvGrpSpPr>
            <a:grpSpLocks/>
          </p:cNvGrpSpPr>
          <p:nvPr/>
        </p:nvGrpSpPr>
        <p:grpSpPr bwMode="auto">
          <a:xfrm>
            <a:off x="7165910" y="3265858"/>
            <a:ext cx="4136701" cy="3142117"/>
            <a:chOff x="8376786" y="4145517"/>
            <a:chExt cx="3383813" cy="2617461"/>
          </a:xfrm>
        </p:grpSpPr>
        <p:grpSp>
          <p:nvGrpSpPr>
            <p:cNvPr id="4" name="Group 16">
              <a:extLst>
                <a:ext uri="{FF2B5EF4-FFF2-40B4-BE49-F238E27FC236}">
                  <a16:creationId xmlns:a16="http://schemas.microsoft.com/office/drawing/2014/main" id="{1054D0D5-2DA8-4BEC-AFB0-19546B8786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76786" y="4145517"/>
              <a:ext cx="3383813" cy="2617461"/>
              <a:chOff x="8660321" y="3254110"/>
              <a:chExt cx="2875672" cy="2468590"/>
            </a:xfrm>
          </p:grpSpPr>
          <p:pic>
            <p:nvPicPr>
              <p:cNvPr id="9" name="Picture 17">
                <a:extLst>
                  <a:ext uri="{FF2B5EF4-FFF2-40B4-BE49-F238E27FC236}">
                    <a16:creationId xmlns:a16="http://schemas.microsoft.com/office/drawing/2014/main" id="{BA7DD8D2-1AD2-4293-985F-DDE2CB5C24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60321" y="3254110"/>
                <a:ext cx="2875672" cy="2468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0CAAA9D-94D5-43A5-8360-52AB02AE67F6}"/>
                  </a:ext>
                </a:extLst>
              </p:cNvPr>
              <p:cNvSpPr/>
              <p:nvPr/>
            </p:nvSpPr>
            <p:spPr>
              <a:xfrm>
                <a:off x="9170412" y="4691251"/>
                <a:ext cx="928420" cy="63623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0B1AC7C-6CE4-46F4-8CA1-8BD7BBAE1987}"/>
                  </a:ext>
                </a:extLst>
              </p:cNvPr>
              <p:cNvSpPr/>
              <p:nvPr/>
            </p:nvSpPr>
            <p:spPr>
              <a:xfrm>
                <a:off x="9170412" y="3659803"/>
                <a:ext cx="928420" cy="63623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Your focus 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C2FD63F-1FFA-45DD-BFD9-49FDF0B0695A}"/>
                  </a:ext>
                </a:extLst>
              </p:cNvPr>
              <p:cNvSpPr/>
              <p:nvPr/>
            </p:nvSpPr>
            <p:spPr>
              <a:xfrm>
                <a:off x="10249970" y="3809506"/>
                <a:ext cx="928420" cy="63623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Postpone or Pareto/ Identify bottle necks</a:t>
                </a:r>
              </a:p>
              <a:p>
                <a:pPr algn="ctr">
                  <a:defRPr/>
                </a:pP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3FD1E15-9DF7-4AF1-9667-48C804FA250C}"/>
                  </a:ext>
                </a:extLst>
              </p:cNvPr>
              <p:cNvSpPr/>
              <p:nvPr/>
            </p:nvSpPr>
            <p:spPr>
              <a:xfrm>
                <a:off x="10249970" y="4727180"/>
                <a:ext cx="928420" cy="63623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285C671-2E56-45CA-AB41-0F122ABB1B6D}"/>
                </a:ext>
              </a:extLst>
            </p:cNvPr>
            <p:cNvSpPr/>
            <p:nvPr/>
          </p:nvSpPr>
          <p:spPr>
            <a:xfrm rot="16200000">
              <a:off x="8058640" y="4616093"/>
              <a:ext cx="1211112" cy="3144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pPr defTabSz="48895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600" dirty="0">
                  <a:solidFill>
                    <a:srgbClr val="9A0000"/>
                  </a:solidFill>
                  <a:latin typeface="Helvetica"/>
                  <a:ea typeface="Helvetica"/>
                  <a:cs typeface="Helvetica"/>
                </a:rPr>
                <a:t>Aligned      </a:t>
              </a:r>
              <a:endParaRPr lang="en-US" dirty="0">
                <a:solidFill>
                  <a:srgbClr val="9A0000"/>
                </a:solidFill>
                <a:latin typeface="Century Gothic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E5134A-E0DE-42F3-88D5-34F8D4EA2DF9}"/>
                </a:ext>
              </a:extLst>
            </p:cNvPr>
            <p:cNvSpPr/>
            <p:nvPr/>
          </p:nvSpPr>
          <p:spPr>
            <a:xfrm rot="16200000">
              <a:off x="8080081" y="5915299"/>
              <a:ext cx="1231746" cy="3144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pPr defTabSz="48895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600" dirty="0">
                  <a:solidFill>
                    <a:srgbClr val="FF9933"/>
                  </a:solidFill>
                  <a:latin typeface="Helvetica"/>
                  <a:ea typeface="Helvetica"/>
                  <a:cs typeface="Helvetica"/>
                </a:rPr>
                <a:t>Not Aligned</a:t>
              </a:r>
              <a:endParaRPr lang="en-US" dirty="0">
                <a:solidFill>
                  <a:srgbClr val="FF9933"/>
                </a:solidFill>
                <a:latin typeface="Century Gothic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F6C06AA-25EF-4AB7-BF3C-3B38C196EB96}"/>
                </a:ext>
              </a:extLst>
            </p:cNvPr>
            <p:cNvSpPr/>
            <p:nvPr/>
          </p:nvSpPr>
          <p:spPr>
            <a:xfrm>
              <a:off x="8977012" y="5834406"/>
              <a:ext cx="1090886" cy="6746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Push for new owners </a:t>
              </a:r>
            </a:p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354851-F40C-4E70-9B03-695F2220DD3C}"/>
                </a:ext>
              </a:extLst>
            </p:cNvPr>
            <p:cNvSpPr/>
            <p:nvPr/>
          </p:nvSpPr>
          <p:spPr>
            <a:xfrm>
              <a:off x="10193343" y="5829645"/>
              <a:ext cx="1090886" cy="6746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Remove </a:t>
              </a:r>
            </a:p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7197DFD-8554-4D8A-88A1-82C4B767464A}"/>
              </a:ext>
            </a:extLst>
          </p:cNvPr>
          <p:cNvSpPr/>
          <p:nvPr/>
        </p:nvSpPr>
        <p:spPr>
          <a:xfrm>
            <a:off x="546521" y="1437485"/>
            <a:ext cx="105467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Rescope and re-prioritize tasks based on the unit’s objectives  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Whenever possible, </a:t>
            </a:r>
            <a:r>
              <a:rPr lang="en-US" sz="2400" dirty="0"/>
              <a:t>reevaluate initiatives that are not urgent or meet immediate needs </a:t>
            </a:r>
          </a:p>
        </p:txBody>
      </p:sp>
    </p:spTree>
    <p:extLst>
      <p:ext uri="{BB962C8B-B14F-4D97-AF65-F5344CB8AC3E}">
        <p14:creationId xmlns:p14="http://schemas.microsoft.com/office/powerpoint/2010/main" val="226237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8002-91BC-41B2-9C9E-E610974D4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Successful Objectives Look Like?</a:t>
            </a:r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60CDF0F0-CC8C-4410-B566-5B15E61FA28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28556" y="2757483"/>
            <a:ext cx="671518" cy="671517"/>
          </a:xfrm>
          <a:custGeom>
            <a:avLst/>
            <a:gdLst>
              <a:gd name="T0" fmla="*/ 568 w 568"/>
              <a:gd name="T1" fmla="*/ 11 h 567"/>
              <a:gd name="T2" fmla="*/ 567 w 568"/>
              <a:gd name="T3" fmla="*/ 10 h 567"/>
              <a:gd name="T4" fmla="*/ 564 w 568"/>
              <a:gd name="T5" fmla="*/ 4 h 567"/>
              <a:gd name="T6" fmla="*/ 559 w 568"/>
              <a:gd name="T7" fmla="*/ 1 h 567"/>
              <a:gd name="T8" fmla="*/ 557 w 568"/>
              <a:gd name="T9" fmla="*/ 0 h 567"/>
              <a:gd name="T10" fmla="*/ 552 w 568"/>
              <a:gd name="T11" fmla="*/ 1 h 567"/>
              <a:gd name="T12" fmla="*/ 551 w 568"/>
              <a:gd name="T13" fmla="*/ 1 h 567"/>
              <a:gd name="T14" fmla="*/ 10 w 568"/>
              <a:gd name="T15" fmla="*/ 176 h 567"/>
              <a:gd name="T16" fmla="*/ 1 w 568"/>
              <a:gd name="T17" fmla="*/ 187 h 567"/>
              <a:gd name="T18" fmla="*/ 7 w 568"/>
              <a:gd name="T19" fmla="*/ 200 h 567"/>
              <a:gd name="T20" fmla="*/ 231 w 568"/>
              <a:gd name="T21" fmla="*/ 337 h 567"/>
              <a:gd name="T22" fmla="*/ 368 w 568"/>
              <a:gd name="T23" fmla="*/ 561 h 567"/>
              <a:gd name="T24" fmla="*/ 379 w 568"/>
              <a:gd name="T25" fmla="*/ 567 h 567"/>
              <a:gd name="T26" fmla="*/ 381 w 568"/>
              <a:gd name="T27" fmla="*/ 567 h 567"/>
              <a:gd name="T28" fmla="*/ 392 w 568"/>
              <a:gd name="T29" fmla="*/ 558 h 567"/>
              <a:gd name="T30" fmla="*/ 567 w 568"/>
              <a:gd name="T31" fmla="*/ 17 h 567"/>
              <a:gd name="T32" fmla="*/ 567 w 568"/>
              <a:gd name="T33" fmla="*/ 16 h 567"/>
              <a:gd name="T34" fmla="*/ 568 w 568"/>
              <a:gd name="T35" fmla="*/ 11 h 567"/>
              <a:gd name="T36" fmla="*/ 506 w 568"/>
              <a:gd name="T37" fmla="*/ 43 h 567"/>
              <a:gd name="T38" fmla="*/ 239 w 568"/>
              <a:gd name="T39" fmla="*/ 311 h 567"/>
              <a:gd name="T40" fmla="*/ 46 w 568"/>
              <a:gd name="T41" fmla="*/ 193 h 567"/>
              <a:gd name="T42" fmla="*/ 506 w 568"/>
              <a:gd name="T43" fmla="*/ 43 h 567"/>
              <a:gd name="T44" fmla="*/ 375 w 568"/>
              <a:gd name="T45" fmla="*/ 522 h 567"/>
              <a:gd name="T46" fmla="*/ 257 w 568"/>
              <a:gd name="T47" fmla="*/ 329 h 567"/>
              <a:gd name="T48" fmla="*/ 525 w 568"/>
              <a:gd name="T49" fmla="*/ 62 h 567"/>
              <a:gd name="T50" fmla="*/ 375 w 568"/>
              <a:gd name="T51" fmla="*/ 522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8" h="567">
                <a:moveTo>
                  <a:pt x="568" y="11"/>
                </a:moveTo>
                <a:cubicBezTo>
                  <a:pt x="568" y="11"/>
                  <a:pt x="567" y="10"/>
                  <a:pt x="567" y="10"/>
                </a:cubicBezTo>
                <a:cubicBezTo>
                  <a:pt x="567" y="8"/>
                  <a:pt x="566" y="6"/>
                  <a:pt x="564" y="4"/>
                </a:cubicBezTo>
                <a:cubicBezTo>
                  <a:pt x="563" y="2"/>
                  <a:pt x="561" y="1"/>
                  <a:pt x="559" y="1"/>
                </a:cubicBezTo>
                <a:cubicBezTo>
                  <a:pt x="558" y="1"/>
                  <a:pt x="557" y="1"/>
                  <a:pt x="557" y="0"/>
                </a:cubicBezTo>
                <a:cubicBezTo>
                  <a:pt x="555" y="0"/>
                  <a:pt x="553" y="0"/>
                  <a:pt x="552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10" y="176"/>
                  <a:pt x="10" y="176"/>
                  <a:pt x="10" y="176"/>
                </a:cubicBezTo>
                <a:cubicBezTo>
                  <a:pt x="5" y="178"/>
                  <a:pt x="2" y="182"/>
                  <a:pt x="1" y="187"/>
                </a:cubicBezTo>
                <a:cubicBezTo>
                  <a:pt x="0" y="192"/>
                  <a:pt x="3" y="198"/>
                  <a:pt x="7" y="200"/>
                </a:cubicBezTo>
                <a:cubicBezTo>
                  <a:pt x="231" y="337"/>
                  <a:pt x="231" y="337"/>
                  <a:pt x="231" y="337"/>
                </a:cubicBezTo>
                <a:cubicBezTo>
                  <a:pt x="368" y="561"/>
                  <a:pt x="368" y="561"/>
                  <a:pt x="368" y="561"/>
                </a:cubicBezTo>
                <a:cubicBezTo>
                  <a:pt x="370" y="565"/>
                  <a:pt x="375" y="567"/>
                  <a:pt x="379" y="567"/>
                </a:cubicBezTo>
                <a:cubicBezTo>
                  <a:pt x="380" y="567"/>
                  <a:pt x="380" y="567"/>
                  <a:pt x="381" y="567"/>
                </a:cubicBezTo>
                <a:cubicBezTo>
                  <a:pt x="386" y="566"/>
                  <a:pt x="390" y="563"/>
                  <a:pt x="392" y="558"/>
                </a:cubicBezTo>
                <a:cubicBezTo>
                  <a:pt x="567" y="17"/>
                  <a:pt x="567" y="17"/>
                  <a:pt x="567" y="17"/>
                </a:cubicBezTo>
                <a:cubicBezTo>
                  <a:pt x="567" y="17"/>
                  <a:pt x="567" y="17"/>
                  <a:pt x="567" y="16"/>
                </a:cubicBezTo>
                <a:cubicBezTo>
                  <a:pt x="568" y="15"/>
                  <a:pt x="568" y="13"/>
                  <a:pt x="568" y="11"/>
                </a:cubicBezTo>
                <a:close/>
                <a:moveTo>
                  <a:pt x="506" y="43"/>
                </a:moveTo>
                <a:cubicBezTo>
                  <a:pt x="239" y="311"/>
                  <a:pt x="239" y="311"/>
                  <a:pt x="239" y="311"/>
                </a:cubicBezTo>
                <a:cubicBezTo>
                  <a:pt x="46" y="193"/>
                  <a:pt x="46" y="193"/>
                  <a:pt x="46" y="193"/>
                </a:cubicBezTo>
                <a:lnTo>
                  <a:pt x="506" y="43"/>
                </a:lnTo>
                <a:close/>
                <a:moveTo>
                  <a:pt x="375" y="522"/>
                </a:moveTo>
                <a:cubicBezTo>
                  <a:pt x="257" y="329"/>
                  <a:pt x="257" y="329"/>
                  <a:pt x="257" y="329"/>
                </a:cubicBezTo>
                <a:cubicBezTo>
                  <a:pt x="525" y="62"/>
                  <a:pt x="525" y="62"/>
                  <a:pt x="525" y="62"/>
                </a:cubicBezTo>
                <a:lnTo>
                  <a:pt x="375" y="522"/>
                </a:lnTo>
                <a:close/>
              </a:path>
            </a:pathLst>
          </a:custGeom>
          <a:gradFill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Freeform 105">
            <a:extLst>
              <a:ext uri="{FF2B5EF4-FFF2-40B4-BE49-F238E27FC236}">
                <a16:creationId xmlns:a16="http://schemas.microsoft.com/office/drawing/2014/main" id="{1A676403-836F-4B2F-AFB2-C39686706FF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8144" y="4041277"/>
            <a:ext cx="723783" cy="709960"/>
          </a:xfrm>
          <a:custGeom>
            <a:avLst/>
            <a:gdLst>
              <a:gd name="T0" fmla="*/ 510 w 567"/>
              <a:gd name="T1" fmla="*/ 129 h 555"/>
              <a:gd name="T2" fmla="*/ 467 w 567"/>
              <a:gd name="T3" fmla="*/ 30 h 555"/>
              <a:gd name="T4" fmla="*/ 403 w 567"/>
              <a:gd name="T5" fmla="*/ 60 h 555"/>
              <a:gd name="T6" fmla="*/ 176 w 567"/>
              <a:gd name="T7" fmla="*/ 291 h 555"/>
              <a:gd name="T8" fmla="*/ 173 w 567"/>
              <a:gd name="T9" fmla="*/ 394 h 555"/>
              <a:gd name="T10" fmla="*/ 174 w 567"/>
              <a:gd name="T11" fmla="*/ 395 h 555"/>
              <a:gd name="T12" fmla="*/ 183 w 567"/>
              <a:gd name="T13" fmla="*/ 398 h 555"/>
              <a:gd name="T14" fmla="*/ 228 w 567"/>
              <a:gd name="T15" fmla="*/ 395 h 555"/>
              <a:gd name="T16" fmla="*/ 284 w 567"/>
              <a:gd name="T17" fmla="*/ 389 h 555"/>
              <a:gd name="T18" fmla="*/ 415 w 567"/>
              <a:gd name="T19" fmla="*/ 530 h 555"/>
              <a:gd name="T20" fmla="*/ 24 w 567"/>
              <a:gd name="T21" fmla="*/ 190 h 555"/>
              <a:gd name="T22" fmla="*/ 155 w 567"/>
              <a:gd name="T23" fmla="*/ 60 h 555"/>
              <a:gd name="T24" fmla="*/ 131 w 567"/>
              <a:gd name="T25" fmla="*/ 166 h 555"/>
              <a:gd name="T26" fmla="*/ 131 w 567"/>
              <a:gd name="T27" fmla="*/ 77 h 555"/>
              <a:gd name="T28" fmla="*/ 197 w 567"/>
              <a:gd name="T29" fmla="*/ 352 h 555"/>
              <a:gd name="T30" fmla="*/ 215 w 567"/>
              <a:gd name="T31" fmla="*/ 372 h 555"/>
              <a:gd name="T32" fmla="*/ 197 w 567"/>
              <a:gd name="T33" fmla="*/ 352 h 555"/>
              <a:gd name="T34" fmla="*/ 246 w 567"/>
              <a:gd name="T35" fmla="*/ 333 h 555"/>
              <a:gd name="T36" fmla="*/ 466 w 567"/>
              <a:gd name="T37" fmla="*/ 119 h 555"/>
              <a:gd name="T38" fmla="*/ 270 w 567"/>
              <a:gd name="T39" fmla="*/ 368 h 555"/>
              <a:gd name="T40" fmla="*/ 227 w 567"/>
              <a:gd name="T41" fmla="*/ 342 h 555"/>
              <a:gd name="T42" fmla="*/ 199 w 567"/>
              <a:gd name="T43" fmla="*/ 297 h 555"/>
              <a:gd name="T44" fmla="*/ 449 w 567"/>
              <a:gd name="T45" fmla="*/ 102 h 555"/>
              <a:gd name="T46" fmla="*/ 238 w 567"/>
              <a:gd name="T47" fmla="*/ 330 h 555"/>
              <a:gd name="T48" fmla="*/ 564 w 567"/>
              <a:gd name="T49" fmla="*/ 92 h 555"/>
              <a:gd name="T50" fmla="*/ 467 w 567"/>
              <a:gd name="T51" fmla="*/ 0 h 555"/>
              <a:gd name="T52" fmla="*/ 427 w 567"/>
              <a:gd name="T53" fmla="*/ 35 h 555"/>
              <a:gd name="T54" fmla="*/ 135 w 567"/>
              <a:gd name="T55" fmla="*/ 39 h 555"/>
              <a:gd name="T56" fmla="*/ 4 w 567"/>
              <a:gd name="T57" fmla="*/ 170 h 555"/>
              <a:gd name="T58" fmla="*/ 0 w 567"/>
              <a:gd name="T59" fmla="*/ 173 h 555"/>
              <a:gd name="T60" fmla="*/ 439 w 567"/>
              <a:gd name="T61" fmla="*/ 555 h 555"/>
              <a:gd name="T62" fmla="*/ 439 w 567"/>
              <a:gd name="T63" fmla="*/ 234 h 555"/>
              <a:gd name="T64" fmla="*/ 567 w 567"/>
              <a:gd name="T65" fmla="*/ 101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67" h="555">
                <a:moveTo>
                  <a:pt x="538" y="101"/>
                </a:moveTo>
                <a:cubicBezTo>
                  <a:pt x="510" y="129"/>
                  <a:pt x="510" y="129"/>
                  <a:pt x="510" y="129"/>
                </a:cubicBezTo>
                <a:cubicBezTo>
                  <a:pt x="439" y="58"/>
                  <a:pt x="439" y="58"/>
                  <a:pt x="439" y="58"/>
                </a:cubicBezTo>
                <a:cubicBezTo>
                  <a:pt x="467" y="30"/>
                  <a:pt x="467" y="30"/>
                  <a:pt x="467" y="30"/>
                </a:cubicBezTo>
                <a:lnTo>
                  <a:pt x="538" y="101"/>
                </a:lnTo>
                <a:close/>
                <a:moveTo>
                  <a:pt x="403" y="60"/>
                </a:moveTo>
                <a:cubicBezTo>
                  <a:pt x="179" y="283"/>
                  <a:pt x="179" y="283"/>
                  <a:pt x="179" y="283"/>
                </a:cubicBezTo>
                <a:cubicBezTo>
                  <a:pt x="177" y="285"/>
                  <a:pt x="176" y="288"/>
                  <a:pt x="176" y="291"/>
                </a:cubicBezTo>
                <a:cubicBezTo>
                  <a:pt x="170" y="385"/>
                  <a:pt x="170" y="385"/>
                  <a:pt x="170" y="385"/>
                </a:cubicBezTo>
                <a:cubicBezTo>
                  <a:pt x="170" y="388"/>
                  <a:pt x="171" y="392"/>
                  <a:pt x="173" y="394"/>
                </a:cubicBezTo>
                <a:cubicBezTo>
                  <a:pt x="174" y="394"/>
                  <a:pt x="174" y="394"/>
                  <a:pt x="174" y="394"/>
                </a:cubicBezTo>
                <a:cubicBezTo>
                  <a:pt x="174" y="394"/>
                  <a:pt x="174" y="395"/>
                  <a:pt x="174" y="395"/>
                </a:cubicBezTo>
                <a:cubicBezTo>
                  <a:pt x="176" y="397"/>
                  <a:pt x="179" y="398"/>
                  <a:pt x="182" y="398"/>
                </a:cubicBezTo>
                <a:cubicBezTo>
                  <a:pt x="183" y="398"/>
                  <a:pt x="183" y="398"/>
                  <a:pt x="183" y="398"/>
                </a:cubicBezTo>
                <a:cubicBezTo>
                  <a:pt x="227" y="395"/>
                  <a:pt x="227" y="395"/>
                  <a:pt x="227" y="395"/>
                </a:cubicBezTo>
                <a:cubicBezTo>
                  <a:pt x="227" y="395"/>
                  <a:pt x="227" y="395"/>
                  <a:pt x="228" y="395"/>
                </a:cubicBezTo>
                <a:cubicBezTo>
                  <a:pt x="276" y="392"/>
                  <a:pt x="276" y="392"/>
                  <a:pt x="276" y="392"/>
                </a:cubicBezTo>
                <a:cubicBezTo>
                  <a:pt x="279" y="392"/>
                  <a:pt x="282" y="391"/>
                  <a:pt x="284" y="389"/>
                </a:cubicBezTo>
                <a:cubicBezTo>
                  <a:pt x="415" y="258"/>
                  <a:pt x="415" y="258"/>
                  <a:pt x="415" y="258"/>
                </a:cubicBezTo>
                <a:cubicBezTo>
                  <a:pt x="415" y="530"/>
                  <a:pt x="415" y="530"/>
                  <a:pt x="415" y="530"/>
                </a:cubicBezTo>
                <a:cubicBezTo>
                  <a:pt x="24" y="530"/>
                  <a:pt x="24" y="530"/>
                  <a:pt x="24" y="530"/>
                </a:cubicBezTo>
                <a:cubicBezTo>
                  <a:pt x="24" y="190"/>
                  <a:pt x="24" y="190"/>
                  <a:pt x="24" y="190"/>
                </a:cubicBezTo>
                <a:cubicBezTo>
                  <a:pt x="155" y="190"/>
                  <a:pt x="155" y="190"/>
                  <a:pt x="155" y="190"/>
                </a:cubicBezTo>
                <a:cubicBezTo>
                  <a:pt x="155" y="60"/>
                  <a:pt x="155" y="60"/>
                  <a:pt x="155" y="60"/>
                </a:cubicBezTo>
                <a:lnTo>
                  <a:pt x="403" y="60"/>
                </a:lnTo>
                <a:close/>
                <a:moveTo>
                  <a:pt x="131" y="166"/>
                </a:moveTo>
                <a:cubicBezTo>
                  <a:pt x="41" y="166"/>
                  <a:pt x="41" y="166"/>
                  <a:pt x="41" y="166"/>
                </a:cubicBezTo>
                <a:cubicBezTo>
                  <a:pt x="131" y="77"/>
                  <a:pt x="131" y="77"/>
                  <a:pt x="131" y="77"/>
                </a:cubicBezTo>
                <a:lnTo>
                  <a:pt x="131" y="166"/>
                </a:lnTo>
                <a:close/>
                <a:moveTo>
                  <a:pt x="197" y="352"/>
                </a:moveTo>
                <a:cubicBezTo>
                  <a:pt x="202" y="353"/>
                  <a:pt x="206" y="355"/>
                  <a:pt x="210" y="359"/>
                </a:cubicBezTo>
                <a:cubicBezTo>
                  <a:pt x="213" y="362"/>
                  <a:pt x="214" y="367"/>
                  <a:pt x="215" y="372"/>
                </a:cubicBezTo>
                <a:cubicBezTo>
                  <a:pt x="195" y="373"/>
                  <a:pt x="195" y="373"/>
                  <a:pt x="195" y="373"/>
                </a:cubicBezTo>
                <a:lnTo>
                  <a:pt x="197" y="352"/>
                </a:lnTo>
                <a:close/>
                <a:moveTo>
                  <a:pt x="238" y="330"/>
                </a:moveTo>
                <a:cubicBezTo>
                  <a:pt x="240" y="332"/>
                  <a:pt x="243" y="333"/>
                  <a:pt x="246" y="333"/>
                </a:cubicBezTo>
                <a:cubicBezTo>
                  <a:pt x="249" y="333"/>
                  <a:pt x="252" y="332"/>
                  <a:pt x="255" y="330"/>
                </a:cubicBezTo>
                <a:cubicBezTo>
                  <a:pt x="466" y="119"/>
                  <a:pt x="466" y="119"/>
                  <a:pt x="466" y="119"/>
                </a:cubicBezTo>
                <a:cubicBezTo>
                  <a:pt x="493" y="146"/>
                  <a:pt x="493" y="146"/>
                  <a:pt x="493" y="146"/>
                </a:cubicBezTo>
                <a:cubicBezTo>
                  <a:pt x="270" y="368"/>
                  <a:pt x="270" y="368"/>
                  <a:pt x="270" y="368"/>
                </a:cubicBezTo>
                <a:cubicBezTo>
                  <a:pt x="238" y="370"/>
                  <a:pt x="238" y="370"/>
                  <a:pt x="238" y="370"/>
                </a:cubicBezTo>
                <a:cubicBezTo>
                  <a:pt x="237" y="360"/>
                  <a:pt x="234" y="350"/>
                  <a:pt x="227" y="342"/>
                </a:cubicBezTo>
                <a:cubicBezTo>
                  <a:pt x="220" y="334"/>
                  <a:pt x="209" y="330"/>
                  <a:pt x="197" y="329"/>
                </a:cubicBezTo>
                <a:cubicBezTo>
                  <a:pt x="199" y="297"/>
                  <a:pt x="199" y="297"/>
                  <a:pt x="199" y="297"/>
                </a:cubicBezTo>
                <a:cubicBezTo>
                  <a:pt x="422" y="75"/>
                  <a:pt x="422" y="75"/>
                  <a:pt x="422" y="75"/>
                </a:cubicBezTo>
                <a:cubicBezTo>
                  <a:pt x="449" y="102"/>
                  <a:pt x="449" y="102"/>
                  <a:pt x="449" y="102"/>
                </a:cubicBezTo>
                <a:cubicBezTo>
                  <a:pt x="238" y="313"/>
                  <a:pt x="238" y="313"/>
                  <a:pt x="238" y="313"/>
                </a:cubicBezTo>
                <a:cubicBezTo>
                  <a:pt x="233" y="318"/>
                  <a:pt x="233" y="325"/>
                  <a:pt x="238" y="330"/>
                </a:cubicBezTo>
                <a:moveTo>
                  <a:pt x="567" y="101"/>
                </a:moveTo>
                <a:cubicBezTo>
                  <a:pt x="567" y="97"/>
                  <a:pt x="566" y="94"/>
                  <a:pt x="564" y="92"/>
                </a:cubicBezTo>
                <a:cubicBezTo>
                  <a:pt x="475" y="4"/>
                  <a:pt x="475" y="4"/>
                  <a:pt x="475" y="4"/>
                </a:cubicBezTo>
                <a:cubicBezTo>
                  <a:pt x="473" y="2"/>
                  <a:pt x="470" y="0"/>
                  <a:pt x="467" y="0"/>
                </a:cubicBezTo>
                <a:cubicBezTo>
                  <a:pt x="464" y="0"/>
                  <a:pt x="461" y="2"/>
                  <a:pt x="458" y="4"/>
                </a:cubicBezTo>
                <a:cubicBezTo>
                  <a:pt x="427" y="35"/>
                  <a:pt x="427" y="35"/>
                  <a:pt x="427" y="35"/>
                </a:cubicBezTo>
                <a:cubicBezTo>
                  <a:pt x="138" y="35"/>
                  <a:pt x="138" y="35"/>
                  <a:pt x="138" y="35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4" y="170"/>
                  <a:pt x="4" y="170"/>
                  <a:pt x="4" y="170"/>
                </a:cubicBezTo>
                <a:cubicBezTo>
                  <a:pt x="4" y="170"/>
                  <a:pt x="4" y="170"/>
                  <a:pt x="4" y="170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555"/>
                  <a:pt x="0" y="555"/>
                  <a:pt x="0" y="555"/>
                </a:cubicBezTo>
                <a:cubicBezTo>
                  <a:pt x="439" y="555"/>
                  <a:pt x="439" y="555"/>
                  <a:pt x="439" y="555"/>
                </a:cubicBezTo>
                <a:cubicBezTo>
                  <a:pt x="439" y="235"/>
                  <a:pt x="439" y="235"/>
                  <a:pt x="439" y="235"/>
                </a:cubicBezTo>
                <a:cubicBezTo>
                  <a:pt x="439" y="234"/>
                  <a:pt x="439" y="234"/>
                  <a:pt x="439" y="234"/>
                </a:cubicBezTo>
                <a:cubicBezTo>
                  <a:pt x="564" y="109"/>
                  <a:pt x="564" y="109"/>
                  <a:pt x="564" y="109"/>
                </a:cubicBezTo>
                <a:cubicBezTo>
                  <a:pt x="566" y="107"/>
                  <a:pt x="567" y="104"/>
                  <a:pt x="567" y="101"/>
                </a:cubicBezTo>
              </a:path>
            </a:pathLst>
          </a:custGeom>
          <a:gradFill flip="none" rotWithShape="1"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16" name="Group 28">
            <a:extLst>
              <a:ext uri="{FF2B5EF4-FFF2-40B4-BE49-F238E27FC236}">
                <a16:creationId xmlns:a16="http://schemas.microsoft.com/office/drawing/2014/main" id="{02135588-FAD9-4C0B-8287-A2265CB259E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8572" y="5477814"/>
            <a:ext cx="725787" cy="413260"/>
            <a:chOff x="3419" y="1919"/>
            <a:chExt cx="843" cy="480"/>
          </a:xfrm>
          <a:gradFill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</a:gradFill>
        </p:grpSpPr>
        <p:sp>
          <p:nvSpPr>
            <p:cNvPr id="17" name="Freeform 29">
              <a:extLst>
                <a:ext uri="{FF2B5EF4-FFF2-40B4-BE49-F238E27FC236}">
                  <a16:creationId xmlns:a16="http://schemas.microsoft.com/office/drawing/2014/main" id="{3C795A28-6795-43F1-A7B9-3F9DE1F34D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9" y="1919"/>
              <a:ext cx="843" cy="480"/>
            </a:xfrm>
            <a:custGeom>
              <a:avLst/>
              <a:gdLst>
                <a:gd name="T0" fmla="*/ 175 w 354"/>
                <a:gd name="T1" fmla="*/ 0 h 200"/>
                <a:gd name="T2" fmla="*/ 4 w 354"/>
                <a:gd name="T3" fmla="*/ 94 h 200"/>
                <a:gd name="T4" fmla="*/ 4 w 354"/>
                <a:gd name="T5" fmla="*/ 106 h 200"/>
                <a:gd name="T6" fmla="*/ 178 w 354"/>
                <a:gd name="T7" fmla="*/ 200 h 200"/>
                <a:gd name="T8" fmla="*/ 350 w 354"/>
                <a:gd name="T9" fmla="*/ 106 h 200"/>
                <a:gd name="T10" fmla="*/ 350 w 354"/>
                <a:gd name="T11" fmla="*/ 94 h 200"/>
                <a:gd name="T12" fmla="*/ 178 w 354"/>
                <a:gd name="T13" fmla="*/ 0 h 200"/>
                <a:gd name="T14" fmla="*/ 175 w 354"/>
                <a:gd name="T15" fmla="*/ 0 h 200"/>
                <a:gd name="T16" fmla="*/ 175 w 354"/>
                <a:gd name="T17" fmla="*/ 16 h 200"/>
                <a:gd name="T18" fmla="*/ 177 w 354"/>
                <a:gd name="T19" fmla="*/ 16 h 200"/>
                <a:gd name="T20" fmla="*/ 334 w 354"/>
                <a:gd name="T21" fmla="*/ 100 h 200"/>
                <a:gd name="T22" fmla="*/ 177 w 354"/>
                <a:gd name="T23" fmla="*/ 184 h 200"/>
                <a:gd name="T24" fmla="*/ 20 w 354"/>
                <a:gd name="T25" fmla="*/ 100 h 200"/>
                <a:gd name="T26" fmla="*/ 175 w 354"/>
                <a:gd name="T27" fmla="*/ 1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4" h="200">
                  <a:moveTo>
                    <a:pt x="175" y="0"/>
                  </a:moveTo>
                  <a:cubicBezTo>
                    <a:pt x="117" y="1"/>
                    <a:pt x="60" y="32"/>
                    <a:pt x="4" y="94"/>
                  </a:cubicBezTo>
                  <a:cubicBezTo>
                    <a:pt x="0" y="98"/>
                    <a:pt x="0" y="102"/>
                    <a:pt x="4" y="106"/>
                  </a:cubicBezTo>
                  <a:cubicBezTo>
                    <a:pt x="61" y="169"/>
                    <a:pt x="119" y="200"/>
                    <a:pt x="178" y="200"/>
                  </a:cubicBezTo>
                  <a:cubicBezTo>
                    <a:pt x="236" y="200"/>
                    <a:pt x="294" y="167"/>
                    <a:pt x="350" y="106"/>
                  </a:cubicBezTo>
                  <a:cubicBezTo>
                    <a:pt x="354" y="102"/>
                    <a:pt x="354" y="98"/>
                    <a:pt x="350" y="94"/>
                  </a:cubicBezTo>
                  <a:cubicBezTo>
                    <a:pt x="294" y="33"/>
                    <a:pt x="236" y="0"/>
                    <a:pt x="178" y="0"/>
                  </a:cubicBezTo>
                  <a:cubicBezTo>
                    <a:pt x="177" y="0"/>
                    <a:pt x="176" y="0"/>
                    <a:pt x="175" y="0"/>
                  </a:cubicBezTo>
                  <a:close/>
                  <a:moveTo>
                    <a:pt x="175" y="16"/>
                  </a:moveTo>
                  <a:cubicBezTo>
                    <a:pt x="176" y="16"/>
                    <a:pt x="177" y="16"/>
                    <a:pt x="177" y="16"/>
                  </a:cubicBezTo>
                  <a:cubicBezTo>
                    <a:pt x="229" y="16"/>
                    <a:pt x="281" y="44"/>
                    <a:pt x="334" y="100"/>
                  </a:cubicBezTo>
                  <a:cubicBezTo>
                    <a:pt x="281" y="156"/>
                    <a:pt x="229" y="184"/>
                    <a:pt x="177" y="184"/>
                  </a:cubicBezTo>
                  <a:cubicBezTo>
                    <a:pt x="126" y="184"/>
                    <a:pt x="74" y="158"/>
                    <a:pt x="20" y="100"/>
                  </a:cubicBezTo>
                  <a:cubicBezTo>
                    <a:pt x="73" y="43"/>
                    <a:pt x="124" y="16"/>
                    <a:pt x="175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45F6977C-B18A-4857-BFF4-8BBE82D90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" y="1996"/>
              <a:ext cx="324" cy="326"/>
            </a:xfrm>
            <a:custGeom>
              <a:avLst/>
              <a:gdLst>
                <a:gd name="T0" fmla="*/ 68 w 136"/>
                <a:gd name="T1" fmla="*/ 0 h 136"/>
                <a:gd name="T2" fmla="*/ 0 w 136"/>
                <a:gd name="T3" fmla="*/ 68 h 136"/>
                <a:gd name="T4" fmla="*/ 68 w 136"/>
                <a:gd name="T5" fmla="*/ 136 h 136"/>
                <a:gd name="T6" fmla="*/ 136 w 136"/>
                <a:gd name="T7" fmla="*/ 68 h 136"/>
                <a:gd name="T8" fmla="*/ 118 w 136"/>
                <a:gd name="T9" fmla="*/ 21 h 136"/>
                <a:gd name="T10" fmla="*/ 107 w 136"/>
                <a:gd name="T11" fmla="*/ 21 h 136"/>
                <a:gd name="T12" fmla="*/ 106 w 136"/>
                <a:gd name="T13" fmla="*/ 32 h 136"/>
                <a:gd name="T14" fmla="*/ 106 w 136"/>
                <a:gd name="T15" fmla="*/ 32 h 136"/>
                <a:gd name="T16" fmla="*/ 120 w 136"/>
                <a:gd name="T17" fmla="*/ 68 h 136"/>
                <a:gd name="T18" fmla="*/ 68 w 136"/>
                <a:gd name="T19" fmla="*/ 120 h 136"/>
                <a:gd name="T20" fmla="*/ 16 w 136"/>
                <a:gd name="T21" fmla="*/ 68 h 136"/>
                <a:gd name="T22" fmla="*/ 68 w 136"/>
                <a:gd name="T23" fmla="*/ 16 h 136"/>
                <a:gd name="T24" fmla="*/ 76 w 136"/>
                <a:gd name="T25" fmla="*/ 8 h 136"/>
                <a:gd name="T26" fmla="*/ 68 w 136"/>
                <a:gd name="T27" fmla="*/ 0 h 136"/>
                <a:gd name="T28" fmla="*/ 68 w 136"/>
                <a:gd name="T2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0" y="0"/>
                    <a:pt x="0" y="30"/>
                    <a:pt x="0" y="68"/>
                  </a:cubicBezTo>
                  <a:cubicBezTo>
                    <a:pt x="0" y="106"/>
                    <a:pt x="30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50"/>
                    <a:pt x="129" y="34"/>
                    <a:pt x="118" y="21"/>
                  </a:cubicBezTo>
                  <a:cubicBezTo>
                    <a:pt x="115" y="18"/>
                    <a:pt x="110" y="18"/>
                    <a:pt x="107" y="21"/>
                  </a:cubicBezTo>
                  <a:cubicBezTo>
                    <a:pt x="104" y="24"/>
                    <a:pt x="103" y="29"/>
                    <a:pt x="106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5" y="42"/>
                    <a:pt x="120" y="54"/>
                    <a:pt x="120" y="68"/>
                  </a:cubicBezTo>
                  <a:cubicBezTo>
                    <a:pt x="120" y="97"/>
                    <a:pt x="97" y="120"/>
                    <a:pt x="68" y="120"/>
                  </a:cubicBezTo>
                  <a:cubicBezTo>
                    <a:pt x="39" y="120"/>
                    <a:pt x="16" y="97"/>
                    <a:pt x="16" y="68"/>
                  </a:cubicBezTo>
                  <a:cubicBezTo>
                    <a:pt x="16" y="39"/>
                    <a:pt x="39" y="16"/>
                    <a:pt x="68" y="16"/>
                  </a:cubicBezTo>
                  <a:cubicBezTo>
                    <a:pt x="72" y="16"/>
                    <a:pt x="76" y="12"/>
                    <a:pt x="76" y="8"/>
                  </a:cubicBezTo>
                  <a:cubicBezTo>
                    <a:pt x="76" y="3"/>
                    <a:pt x="73" y="0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9" name="Oval 31">
              <a:extLst>
                <a:ext uri="{FF2B5EF4-FFF2-40B4-BE49-F238E27FC236}">
                  <a16:creationId xmlns:a16="http://schemas.microsoft.com/office/drawing/2014/main" id="{D49C3DEE-15D1-48B8-8DDD-231237ED9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" y="2080"/>
              <a:ext cx="157" cy="1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627E95-9152-436E-86CB-D943D312114F}"/>
              </a:ext>
            </a:extLst>
          </p:cNvPr>
          <p:cNvGrpSpPr/>
          <p:nvPr/>
        </p:nvGrpSpPr>
        <p:grpSpPr>
          <a:xfrm>
            <a:off x="383595" y="2562030"/>
            <a:ext cx="11484000" cy="1080000"/>
            <a:chOff x="-493698" y="1351801"/>
            <a:chExt cx="12144058" cy="122120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F3ED379-2A1A-446D-B294-3AF1661D5C49}"/>
                </a:ext>
              </a:extLst>
            </p:cNvPr>
            <p:cNvGrpSpPr/>
            <p:nvPr/>
          </p:nvGrpSpPr>
          <p:grpSpPr>
            <a:xfrm>
              <a:off x="3031911" y="1351803"/>
              <a:ext cx="8606283" cy="1221204"/>
              <a:chOff x="3031911" y="1351803"/>
              <a:chExt cx="8606283" cy="1221204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6B152C1-EBE7-4E3B-9DDF-02768C047045}"/>
                  </a:ext>
                </a:extLst>
              </p:cNvPr>
              <p:cNvSpPr/>
              <p:nvPr/>
            </p:nvSpPr>
            <p:spPr>
              <a:xfrm>
                <a:off x="3031912" y="1351803"/>
                <a:ext cx="8606282" cy="12212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6" name="Text Placeholder 3">
                <a:extLst>
                  <a:ext uri="{FF2B5EF4-FFF2-40B4-BE49-F238E27FC236}">
                    <a16:creationId xmlns:a16="http://schemas.microsoft.com/office/drawing/2014/main" id="{581BDF93-6B5B-4770-AA9B-AEF9BCC82C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1911" y="1717447"/>
                <a:ext cx="8501828" cy="55137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defPPr>
                  <a:defRPr lang="en-US"/>
                </a:defPPr>
                <a:lvl1pPr indent="0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2400">
                    <a:solidFill>
                      <a:schemeClr val="tx2"/>
                    </a:solidFill>
                  </a:defRPr>
                </a:lvl1pPr>
                <a:lvl2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>
                    <a:solidFill>
                      <a:srgbClr val="626469"/>
                    </a:solidFill>
                  </a:defRPr>
                </a:lvl2pPr>
                <a:lvl3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>
                    <a:solidFill>
                      <a:schemeClr val="accent2"/>
                    </a:solidFill>
                  </a:defRPr>
                </a:lvl3pPr>
                <a:lvl4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4pPr>
                <a:lvl5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5pPr>
                <a:lvl6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6pPr>
                <a:lvl7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7pPr>
                <a:lvl8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8pPr>
                <a:lvl9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Objectives should be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challenging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 yet possible to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achieve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A5C6E19-1B8E-4995-BA7A-C4DF996EB8F2}"/>
                </a:ext>
              </a:extLst>
            </p:cNvPr>
            <p:cNvGrpSpPr/>
            <p:nvPr/>
          </p:nvGrpSpPr>
          <p:grpSpPr>
            <a:xfrm>
              <a:off x="-493698" y="1351801"/>
              <a:ext cx="12144058" cy="1221206"/>
              <a:chOff x="-493698" y="1351801"/>
              <a:chExt cx="12144058" cy="122120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1F96415-2C15-40FE-B3AC-A34BE4163B70}"/>
                  </a:ext>
                </a:extLst>
              </p:cNvPr>
              <p:cNvSpPr/>
              <p:nvPr/>
            </p:nvSpPr>
            <p:spPr>
              <a:xfrm>
                <a:off x="-493698" y="1351803"/>
                <a:ext cx="12131892" cy="1221204"/>
              </a:xfrm>
              <a:prstGeom prst="rect">
                <a:avLst/>
              </a:prstGeom>
              <a:noFill/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3" name="Text Placeholder 3">
                <a:extLst>
                  <a:ext uri="{FF2B5EF4-FFF2-40B4-BE49-F238E27FC236}">
                    <a16:creationId xmlns:a16="http://schemas.microsoft.com/office/drawing/2014/main" id="{4F22A5F0-2004-405A-9EF1-D0BDC70F1F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6914" y="1681838"/>
                <a:ext cx="2352831" cy="612833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3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 kern="1200">
                    <a:solidFill>
                      <a:srgbClr val="626469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Ambitious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C008C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29CD7D0-9AA0-4A6A-BBC2-137A34106B49}"/>
                  </a:ext>
                </a:extLst>
              </p:cNvPr>
              <p:cNvSpPr/>
              <p:nvPr/>
            </p:nvSpPr>
            <p:spPr>
              <a:xfrm>
                <a:off x="-493698" y="1351801"/>
                <a:ext cx="12144058" cy="83143"/>
              </a:xfrm>
              <a:prstGeom prst="rect">
                <a:avLst/>
              </a:prstGeom>
              <a:gradFill>
                <a:gsLst>
                  <a:gs pos="0">
                    <a:srgbClr val="FDB515"/>
                  </a:gs>
                  <a:gs pos="100000">
                    <a:srgbClr val="EC008C"/>
                  </a:gs>
                </a:gsLst>
                <a:lin ang="0" scaled="1"/>
              </a:gradFill>
              <a:ln w="12700" cap="flat" cmpd="sng" algn="ctr">
                <a:gradFill>
                  <a:gsLst>
                    <a:gs pos="0">
                      <a:srgbClr val="FDB515"/>
                    </a:gs>
                    <a:gs pos="100000">
                      <a:srgbClr val="EC008C"/>
                    </a:gs>
                  </a:gsLst>
                  <a:lin ang="0" scaled="0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F67A713-99A0-46ED-BE9E-8B3405B5F7DB}"/>
              </a:ext>
            </a:extLst>
          </p:cNvPr>
          <p:cNvGrpSpPr/>
          <p:nvPr/>
        </p:nvGrpSpPr>
        <p:grpSpPr>
          <a:xfrm>
            <a:off x="383595" y="3820829"/>
            <a:ext cx="11484000" cy="1080000"/>
            <a:chOff x="-447436" y="1351801"/>
            <a:chExt cx="12144060" cy="122120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896A805-E9B6-4474-A455-E8D7BD01EF0F}"/>
                </a:ext>
              </a:extLst>
            </p:cNvPr>
            <p:cNvGrpSpPr/>
            <p:nvPr/>
          </p:nvGrpSpPr>
          <p:grpSpPr>
            <a:xfrm>
              <a:off x="3031912" y="1351803"/>
              <a:ext cx="8606282" cy="1221204"/>
              <a:chOff x="3031912" y="1351803"/>
              <a:chExt cx="8606282" cy="122120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285F9F-D8E9-41B7-9CF5-AA6B99BBB0A1}"/>
                  </a:ext>
                </a:extLst>
              </p:cNvPr>
              <p:cNvSpPr/>
              <p:nvPr/>
            </p:nvSpPr>
            <p:spPr>
              <a:xfrm>
                <a:off x="3031912" y="1351803"/>
                <a:ext cx="8606282" cy="12212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rgbClr val="DFE1D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4" name="Text Placeholder 3">
                <a:extLst>
                  <a:ext uri="{FF2B5EF4-FFF2-40B4-BE49-F238E27FC236}">
                    <a16:creationId xmlns:a16="http://schemas.microsoft.com/office/drawing/2014/main" id="{14F96E81-00D3-49DB-AF48-FB0C9BCC47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50185" y="1717447"/>
                <a:ext cx="8383555" cy="55137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defPPr>
                  <a:defRPr lang="en-US"/>
                </a:defPPr>
                <a:lvl1pPr indent="0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2400">
                    <a:solidFill>
                      <a:schemeClr val="tx2"/>
                    </a:solidFill>
                  </a:defRPr>
                </a:lvl1pPr>
                <a:lvl2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>
                    <a:solidFill>
                      <a:srgbClr val="626469"/>
                    </a:solidFill>
                  </a:defRPr>
                </a:lvl2pPr>
                <a:lvl3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>
                    <a:solidFill>
                      <a:schemeClr val="accent2"/>
                    </a:solidFill>
                  </a:defRPr>
                </a:lvl3pPr>
                <a:lvl4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4pPr>
                <a:lvl5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5pPr>
                <a:lvl6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6pPr>
                <a:lvl7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7pPr>
                <a:lvl8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8pPr>
                <a:lvl9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Should be translated into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concrete metrics and milestones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that force clarity on how to achieve each expectation and measure progress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5EA8696-AF22-4646-B4B8-E3A89613CAC2}"/>
                </a:ext>
              </a:extLst>
            </p:cNvPr>
            <p:cNvGrpSpPr/>
            <p:nvPr/>
          </p:nvGrpSpPr>
          <p:grpSpPr>
            <a:xfrm>
              <a:off x="-447436" y="1351801"/>
              <a:ext cx="12144060" cy="1221206"/>
              <a:chOff x="-447436" y="1351801"/>
              <a:chExt cx="12144060" cy="1221206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9137EB3-DB76-4FBC-9E42-E278D43BAA86}"/>
                  </a:ext>
                </a:extLst>
              </p:cNvPr>
              <p:cNvSpPr/>
              <p:nvPr/>
            </p:nvSpPr>
            <p:spPr>
              <a:xfrm>
                <a:off x="-447436" y="1351803"/>
                <a:ext cx="12085630" cy="1221204"/>
              </a:xfrm>
              <a:prstGeom prst="rect">
                <a:avLst/>
              </a:prstGeom>
              <a:noFill/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1" name="Text Placeholder 3">
                <a:extLst>
                  <a:ext uri="{FF2B5EF4-FFF2-40B4-BE49-F238E27FC236}">
                    <a16:creationId xmlns:a16="http://schemas.microsoft.com/office/drawing/2014/main" id="{E37F2F92-FB7D-4E0A-ACA7-6FA55E03F3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6914" y="1681838"/>
                <a:ext cx="2378819" cy="612833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3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 kern="1200">
                    <a:solidFill>
                      <a:srgbClr val="626469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Specific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C008C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E43369A-1A63-4129-B8C2-7D937D6A9EC2}"/>
                  </a:ext>
                </a:extLst>
              </p:cNvPr>
              <p:cNvSpPr/>
              <p:nvPr/>
            </p:nvSpPr>
            <p:spPr>
              <a:xfrm>
                <a:off x="-447436" y="1351801"/>
                <a:ext cx="12144060" cy="83143"/>
              </a:xfrm>
              <a:prstGeom prst="rect">
                <a:avLst/>
              </a:prstGeom>
              <a:gradFill>
                <a:gsLst>
                  <a:gs pos="0">
                    <a:srgbClr val="FDB515"/>
                  </a:gs>
                  <a:gs pos="100000">
                    <a:srgbClr val="EC008C"/>
                  </a:gs>
                </a:gsLst>
                <a:lin ang="0" scaled="1"/>
              </a:gradFill>
              <a:ln w="12700" cap="flat" cmpd="sng" algn="ctr">
                <a:gradFill>
                  <a:gsLst>
                    <a:gs pos="0">
                      <a:srgbClr val="FDB515"/>
                    </a:gs>
                    <a:gs pos="100000">
                      <a:srgbClr val="EC008C"/>
                    </a:gs>
                  </a:gsLst>
                  <a:lin ang="0" scaled="0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62317D-8C02-4479-9514-9DFDB4322123}"/>
              </a:ext>
            </a:extLst>
          </p:cNvPr>
          <p:cNvGrpSpPr/>
          <p:nvPr/>
        </p:nvGrpSpPr>
        <p:grpSpPr>
          <a:xfrm>
            <a:off x="350410" y="5079628"/>
            <a:ext cx="11505680" cy="1080000"/>
            <a:chOff x="-528792" y="1351801"/>
            <a:chExt cx="12166986" cy="1221206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48AB163-4995-43DC-8543-E0EC982664A8}"/>
                </a:ext>
              </a:extLst>
            </p:cNvPr>
            <p:cNvGrpSpPr/>
            <p:nvPr/>
          </p:nvGrpSpPr>
          <p:grpSpPr>
            <a:xfrm>
              <a:off x="3031911" y="1351803"/>
              <a:ext cx="8606283" cy="1221204"/>
              <a:chOff x="3031911" y="1351803"/>
              <a:chExt cx="8606283" cy="1221204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6107243-D065-418A-9E3C-082783CF7244}"/>
                  </a:ext>
                </a:extLst>
              </p:cNvPr>
              <p:cNvSpPr/>
              <p:nvPr/>
            </p:nvSpPr>
            <p:spPr>
              <a:xfrm>
                <a:off x="3031912" y="1351803"/>
                <a:ext cx="8606282" cy="12212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rgbClr val="DFE1D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2" name="Text Placeholder 3">
                <a:extLst>
                  <a:ext uri="{FF2B5EF4-FFF2-40B4-BE49-F238E27FC236}">
                    <a16:creationId xmlns:a16="http://schemas.microsoft.com/office/drawing/2014/main" id="{9670C9A7-3CCB-4B6A-B878-9D93F4A922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1911" y="1717447"/>
                <a:ext cx="8501828" cy="55137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defPPr>
                  <a:defRPr lang="en-US"/>
                </a:defPPr>
                <a:lvl1pPr indent="0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2400">
                    <a:solidFill>
                      <a:schemeClr val="tx2"/>
                    </a:solidFill>
                  </a:defRPr>
                </a:lvl1pPr>
                <a:lvl2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>
                    <a:solidFill>
                      <a:srgbClr val="626469"/>
                    </a:solidFill>
                  </a:defRPr>
                </a:lvl2pPr>
                <a:lvl3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>
                    <a:solidFill>
                      <a:schemeClr val="accent2"/>
                    </a:solidFill>
                  </a:defRPr>
                </a:lvl3pPr>
                <a:lvl4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4pPr>
                <a:lvl5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5pPr>
                <a:lvl6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6pPr>
                <a:lvl7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7pPr>
                <a:lvl8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8pPr>
                <a:lvl9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Objectives and current performance should be made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public for employees to see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5DE3DAA-A5BA-4148-B1A5-1D04B100A09F}"/>
                </a:ext>
              </a:extLst>
            </p:cNvPr>
            <p:cNvGrpSpPr/>
            <p:nvPr/>
          </p:nvGrpSpPr>
          <p:grpSpPr>
            <a:xfrm>
              <a:off x="-528792" y="1351801"/>
              <a:ext cx="12155523" cy="1221206"/>
              <a:chOff x="-528792" y="1351801"/>
              <a:chExt cx="12155523" cy="1221206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7BAE6FC-CC98-4885-9401-6D03C21A8DC5}"/>
                  </a:ext>
                </a:extLst>
              </p:cNvPr>
              <p:cNvSpPr/>
              <p:nvPr/>
            </p:nvSpPr>
            <p:spPr>
              <a:xfrm>
                <a:off x="-517329" y="1351803"/>
                <a:ext cx="12144060" cy="1221204"/>
              </a:xfrm>
              <a:prstGeom prst="rect">
                <a:avLst/>
              </a:prstGeom>
              <a:noFill/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9" name="Text Placeholder 3">
                <a:extLst>
                  <a:ext uri="{FF2B5EF4-FFF2-40B4-BE49-F238E27FC236}">
                    <a16:creationId xmlns:a16="http://schemas.microsoft.com/office/drawing/2014/main" id="{C37AA903-BA98-44ED-B68C-546087CF2F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6914" y="1668913"/>
                <a:ext cx="2353534" cy="612833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3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 kern="1200">
                    <a:solidFill>
                      <a:srgbClr val="626469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Transparent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C008C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4525B34-451B-4220-9B60-FF4F8B8030DC}"/>
                  </a:ext>
                </a:extLst>
              </p:cNvPr>
              <p:cNvSpPr/>
              <p:nvPr/>
            </p:nvSpPr>
            <p:spPr>
              <a:xfrm>
                <a:off x="-528792" y="1351801"/>
                <a:ext cx="12144060" cy="83143"/>
              </a:xfrm>
              <a:prstGeom prst="rect">
                <a:avLst/>
              </a:prstGeom>
              <a:gradFill>
                <a:gsLst>
                  <a:gs pos="0">
                    <a:srgbClr val="FDB515"/>
                  </a:gs>
                  <a:gs pos="100000">
                    <a:srgbClr val="EC008C"/>
                  </a:gs>
                </a:gsLst>
                <a:lin ang="0" scaled="1"/>
              </a:gradFill>
              <a:ln w="12700" cap="flat" cmpd="sng" algn="ctr">
                <a:gradFill>
                  <a:gsLst>
                    <a:gs pos="0">
                      <a:srgbClr val="FDB515"/>
                    </a:gs>
                    <a:gs pos="100000">
                      <a:srgbClr val="EC008C"/>
                    </a:gs>
                  </a:gsLst>
                  <a:lin ang="0" scaled="0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5AF5A6B-CDD5-44F8-909D-FEDB73EA3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099" y="561874"/>
            <a:ext cx="360000" cy="360000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5D0917E9-9033-4012-8ECF-B761300988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5959" y="1591912"/>
            <a:ext cx="761441" cy="635854"/>
            <a:chOff x="4339" y="-1661"/>
            <a:chExt cx="1346" cy="1124"/>
          </a:xfrm>
          <a:gradFill>
            <a:gsLst>
              <a:gs pos="0">
                <a:srgbClr val="FDB515"/>
              </a:gs>
              <a:gs pos="100000">
                <a:srgbClr val="EC008C"/>
              </a:gs>
            </a:gsLst>
            <a:lin ang="0" scaled="1"/>
          </a:gradFill>
        </p:grpSpPr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38091B92-EE59-44AE-8F29-7D401AD671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9" y="-1267"/>
              <a:ext cx="840" cy="730"/>
            </a:xfrm>
            <a:custGeom>
              <a:avLst/>
              <a:gdLst>
                <a:gd name="T0" fmla="*/ 177 w 354"/>
                <a:gd name="T1" fmla="*/ 0 h 307"/>
                <a:gd name="T2" fmla="*/ 0 w 354"/>
                <a:gd name="T3" fmla="*/ 141 h 307"/>
                <a:gd name="T4" fmla="*/ 64 w 354"/>
                <a:gd name="T5" fmla="*/ 250 h 307"/>
                <a:gd name="T6" fmla="*/ 48 w 354"/>
                <a:gd name="T7" fmla="*/ 291 h 307"/>
                <a:gd name="T8" fmla="*/ 51 w 354"/>
                <a:gd name="T9" fmla="*/ 304 h 307"/>
                <a:gd name="T10" fmla="*/ 59 w 354"/>
                <a:gd name="T11" fmla="*/ 307 h 307"/>
                <a:gd name="T12" fmla="*/ 64 w 354"/>
                <a:gd name="T13" fmla="*/ 306 h 307"/>
                <a:gd name="T14" fmla="*/ 123 w 354"/>
                <a:gd name="T15" fmla="*/ 276 h 307"/>
                <a:gd name="T16" fmla="*/ 177 w 354"/>
                <a:gd name="T17" fmla="*/ 283 h 307"/>
                <a:gd name="T18" fmla="*/ 354 w 354"/>
                <a:gd name="T19" fmla="*/ 141 h 307"/>
                <a:gd name="T20" fmla="*/ 177 w 354"/>
                <a:gd name="T21" fmla="*/ 0 h 307"/>
                <a:gd name="T22" fmla="*/ 177 w 354"/>
                <a:gd name="T23" fmla="*/ 260 h 307"/>
                <a:gd name="T24" fmla="*/ 125 w 354"/>
                <a:gd name="T25" fmla="*/ 252 h 307"/>
                <a:gd name="T26" fmla="*/ 116 w 354"/>
                <a:gd name="T27" fmla="*/ 253 h 307"/>
                <a:gd name="T28" fmla="*/ 81 w 354"/>
                <a:gd name="T29" fmla="*/ 270 h 307"/>
                <a:gd name="T30" fmla="*/ 90 w 354"/>
                <a:gd name="T31" fmla="*/ 250 h 307"/>
                <a:gd name="T32" fmla="*/ 85 w 354"/>
                <a:gd name="T33" fmla="*/ 235 h 307"/>
                <a:gd name="T34" fmla="*/ 24 w 354"/>
                <a:gd name="T35" fmla="*/ 141 h 307"/>
                <a:gd name="T36" fmla="*/ 177 w 354"/>
                <a:gd name="T37" fmla="*/ 23 h 307"/>
                <a:gd name="T38" fmla="*/ 331 w 354"/>
                <a:gd name="T39" fmla="*/ 141 h 307"/>
                <a:gd name="T40" fmla="*/ 177 w 354"/>
                <a:gd name="T41" fmla="*/ 26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4" h="307">
                  <a:moveTo>
                    <a:pt x="177" y="0"/>
                  </a:moveTo>
                  <a:cubicBezTo>
                    <a:pt x="79" y="0"/>
                    <a:pt x="0" y="63"/>
                    <a:pt x="0" y="141"/>
                  </a:cubicBezTo>
                  <a:cubicBezTo>
                    <a:pt x="0" y="183"/>
                    <a:pt x="24" y="224"/>
                    <a:pt x="64" y="250"/>
                  </a:cubicBezTo>
                  <a:cubicBezTo>
                    <a:pt x="48" y="291"/>
                    <a:pt x="48" y="291"/>
                    <a:pt x="48" y="291"/>
                  </a:cubicBezTo>
                  <a:cubicBezTo>
                    <a:pt x="46" y="295"/>
                    <a:pt x="47" y="300"/>
                    <a:pt x="51" y="304"/>
                  </a:cubicBezTo>
                  <a:cubicBezTo>
                    <a:pt x="53" y="306"/>
                    <a:pt x="56" y="307"/>
                    <a:pt x="59" y="307"/>
                  </a:cubicBezTo>
                  <a:cubicBezTo>
                    <a:pt x="61" y="307"/>
                    <a:pt x="63" y="306"/>
                    <a:pt x="64" y="306"/>
                  </a:cubicBezTo>
                  <a:cubicBezTo>
                    <a:pt x="123" y="276"/>
                    <a:pt x="123" y="276"/>
                    <a:pt x="123" y="276"/>
                  </a:cubicBezTo>
                  <a:cubicBezTo>
                    <a:pt x="141" y="281"/>
                    <a:pt x="159" y="283"/>
                    <a:pt x="177" y="283"/>
                  </a:cubicBezTo>
                  <a:cubicBezTo>
                    <a:pt x="275" y="283"/>
                    <a:pt x="354" y="220"/>
                    <a:pt x="354" y="141"/>
                  </a:cubicBezTo>
                  <a:cubicBezTo>
                    <a:pt x="354" y="63"/>
                    <a:pt x="275" y="0"/>
                    <a:pt x="177" y="0"/>
                  </a:cubicBezTo>
                  <a:close/>
                  <a:moveTo>
                    <a:pt x="177" y="260"/>
                  </a:moveTo>
                  <a:cubicBezTo>
                    <a:pt x="159" y="260"/>
                    <a:pt x="142" y="257"/>
                    <a:pt x="125" y="252"/>
                  </a:cubicBezTo>
                  <a:cubicBezTo>
                    <a:pt x="122" y="252"/>
                    <a:pt x="119" y="252"/>
                    <a:pt x="116" y="253"/>
                  </a:cubicBezTo>
                  <a:cubicBezTo>
                    <a:pt x="81" y="270"/>
                    <a:pt x="81" y="270"/>
                    <a:pt x="81" y="27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5"/>
                    <a:pt x="90" y="238"/>
                    <a:pt x="85" y="235"/>
                  </a:cubicBezTo>
                  <a:cubicBezTo>
                    <a:pt x="46" y="213"/>
                    <a:pt x="24" y="178"/>
                    <a:pt x="24" y="141"/>
                  </a:cubicBezTo>
                  <a:cubicBezTo>
                    <a:pt x="24" y="76"/>
                    <a:pt x="92" y="23"/>
                    <a:pt x="177" y="23"/>
                  </a:cubicBezTo>
                  <a:cubicBezTo>
                    <a:pt x="262" y="23"/>
                    <a:pt x="331" y="76"/>
                    <a:pt x="331" y="141"/>
                  </a:cubicBezTo>
                  <a:cubicBezTo>
                    <a:pt x="331" y="207"/>
                    <a:pt x="262" y="260"/>
                    <a:pt x="177" y="2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A804282A-29DC-4401-AC1F-C4A7C7881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9" y="-1661"/>
              <a:ext cx="966" cy="899"/>
            </a:xfrm>
            <a:custGeom>
              <a:avLst/>
              <a:gdLst>
                <a:gd name="T0" fmla="*/ 334 w 407"/>
                <a:gd name="T1" fmla="*/ 312 h 378"/>
                <a:gd name="T2" fmla="*/ 407 w 407"/>
                <a:gd name="T3" fmla="*/ 177 h 378"/>
                <a:gd name="T4" fmla="*/ 200 w 407"/>
                <a:gd name="T5" fmla="*/ 0 h 378"/>
                <a:gd name="T6" fmla="*/ 2 w 407"/>
                <a:gd name="T7" fmla="*/ 127 h 378"/>
                <a:gd name="T8" fmla="*/ 10 w 407"/>
                <a:gd name="T9" fmla="*/ 142 h 378"/>
                <a:gd name="T10" fmla="*/ 25 w 407"/>
                <a:gd name="T11" fmla="*/ 134 h 378"/>
                <a:gd name="T12" fmla="*/ 200 w 407"/>
                <a:gd name="T13" fmla="*/ 24 h 378"/>
                <a:gd name="T14" fmla="*/ 383 w 407"/>
                <a:gd name="T15" fmla="*/ 177 h 378"/>
                <a:gd name="T16" fmla="*/ 312 w 407"/>
                <a:gd name="T17" fmla="*/ 299 h 378"/>
                <a:gd name="T18" fmla="*/ 308 w 407"/>
                <a:gd name="T19" fmla="*/ 314 h 378"/>
                <a:gd name="T20" fmla="*/ 320 w 407"/>
                <a:gd name="T21" fmla="*/ 337 h 378"/>
                <a:gd name="T22" fmla="*/ 286 w 407"/>
                <a:gd name="T23" fmla="*/ 318 h 378"/>
                <a:gd name="T24" fmla="*/ 276 w 407"/>
                <a:gd name="T25" fmla="*/ 317 h 378"/>
                <a:gd name="T26" fmla="*/ 224 w 407"/>
                <a:gd name="T27" fmla="*/ 330 h 378"/>
                <a:gd name="T28" fmla="*/ 214 w 407"/>
                <a:gd name="T29" fmla="*/ 343 h 378"/>
                <a:gd name="T30" fmla="*/ 227 w 407"/>
                <a:gd name="T31" fmla="*/ 353 h 378"/>
                <a:gd name="T32" fmla="*/ 279 w 407"/>
                <a:gd name="T33" fmla="*/ 341 h 378"/>
                <a:gd name="T34" fmla="*/ 342 w 407"/>
                <a:gd name="T35" fmla="*/ 377 h 378"/>
                <a:gd name="T36" fmla="*/ 348 w 407"/>
                <a:gd name="T37" fmla="*/ 378 h 378"/>
                <a:gd name="T38" fmla="*/ 356 w 407"/>
                <a:gd name="T39" fmla="*/ 375 h 378"/>
                <a:gd name="T40" fmla="*/ 358 w 407"/>
                <a:gd name="T41" fmla="*/ 361 h 378"/>
                <a:gd name="T42" fmla="*/ 334 w 407"/>
                <a:gd name="T43" fmla="*/ 312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7" h="378">
                  <a:moveTo>
                    <a:pt x="334" y="312"/>
                  </a:moveTo>
                  <a:cubicBezTo>
                    <a:pt x="380" y="279"/>
                    <a:pt x="407" y="230"/>
                    <a:pt x="407" y="177"/>
                  </a:cubicBezTo>
                  <a:cubicBezTo>
                    <a:pt x="407" y="80"/>
                    <a:pt x="314" y="0"/>
                    <a:pt x="200" y="0"/>
                  </a:cubicBezTo>
                  <a:cubicBezTo>
                    <a:pt x="108" y="0"/>
                    <a:pt x="29" y="51"/>
                    <a:pt x="2" y="127"/>
                  </a:cubicBezTo>
                  <a:cubicBezTo>
                    <a:pt x="0" y="133"/>
                    <a:pt x="3" y="139"/>
                    <a:pt x="10" y="142"/>
                  </a:cubicBezTo>
                  <a:cubicBezTo>
                    <a:pt x="16" y="144"/>
                    <a:pt x="22" y="140"/>
                    <a:pt x="25" y="134"/>
                  </a:cubicBezTo>
                  <a:cubicBezTo>
                    <a:pt x="47" y="69"/>
                    <a:pt x="120" y="24"/>
                    <a:pt x="200" y="24"/>
                  </a:cubicBezTo>
                  <a:cubicBezTo>
                    <a:pt x="301" y="24"/>
                    <a:pt x="383" y="93"/>
                    <a:pt x="383" y="177"/>
                  </a:cubicBezTo>
                  <a:cubicBezTo>
                    <a:pt x="383" y="225"/>
                    <a:pt x="357" y="269"/>
                    <a:pt x="312" y="299"/>
                  </a:cubicBezTo>
                  <a:cubicBezTo>
                    <a:pt x="307" y="302"/>
                    <a:pt x="306" y="308"/>
                    <a:pt x="308" y="314"/>
                  </a:cubicBezTo>
                  <a:cubicBezTo>
                    <a:pt x="320" y="337"/>
                    <a:pt x="320" y="337"/>
                    <a:pt x="320" y="337"/>
                  </a:cubicBezTo>
                  <a:cubicBezTo>
                    <a:pt x="286" y="318"/>
                    <a:pt x="286" y="318"/>
                    <a:pt x="286" y="318"/>
                  </a:cubicBezTo>
                  <a:cubicBezTo>
                    <a:pt x="283" y="316"/>
                    <a:pt x="280" y="316"/>
                    <a:pt x="276" y="317"/>
                  </a:cubicBezTo>
                  <a:cubicBezTo>
                    <a:pt x="260" y="323"/>
                    <a:pt x="243" y="327"/>
                    <a:pt x="224" y="330"/>
                  </a:cubicBezTo>
                  <a:cubicBezTo>
                    <a:pt x="218" y="330"/>
                    <a:pt x="213" y="336"/>
                    <a:pt x="214" y="343"/>
                  </a:cubicBezTo>
                  <a:cubicBezTo>
                    <a:pt x="215" y="349"/>
                    <a:pt x="220" y="354"/>
                    <a:pt x="227" y="353"/>
                  </a:cubicBezTo>
                  <a:cubicBezTo>
                    <a:pt x="245" y="351"/>
                    <a:pt x="263" y="347"/>
                    <a:pt x="279" y="341"/>
                  </a:cubicBezTo>
                  <a:cubicBezTo>
                    <a:pt x="342" y="377"/>
                    <a:pt x="342" y="377"/>
                    <a:pt x="342" y="377"/>
                  </a:cubicBezTo>
                  <a:cubicBezTo>
                    <a:pt x="344" y="378"/>
                    <a:pt x="346" y="378"/>
                    <a:pt x="348" y="378"/>
                  </a:cubicBezTo>
                  <a:cubicBezTo>
                    <a:pt x="351" y="378"/>
                    <a:pt x="354" y="377"/>
                    <a:pt x="356" y="375"/>
                  </a:cubicBezTo>
                  <a:cubicBezTo>
                    <a:pt x="360" y="371"/>
                    <a:pt x="361" y="366"/>
                    <a:pt x="358" y="361"/>
                  </a:cubicBezTo>
                  <a:lnTo>
                    <a:pt x="334" y="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11C11ED-3E1A-46D6-B252-5777D1F53609}"/>
              </a:ext>
            </a:extLst>
          </p:cNvPr>
          <p:cNvGrpSpPr/>
          <p:nvPr/>
        </p:nvGrpSpPr>
        <p:grpSpPr>
          <a:xfrm>
            <a:off x="372090" y="1346978"/>
            <a:ext cx="11484000" cy="1080000"/>
            <a:chOff x="-493700" y="1351801"/>
            <a:chExt cx="12144060" cy="1221206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98EF8FCD-B302-4118-BA1A-01D3ABE98073}"/>
                </a:ext>
              </a:extLst>
            </p:cNvPr>
            <p:cNvGrpSpPr/>
            <p:nvPr/>
          </p:nvGrpSpPr>
          <p:grpSpPr>
            <a:xfrm>
              <a:off x="3031911" y="1351803"/>
              <a:ext cx="8606283" cy="1221204"/>
              <a:chOff x="3031911" y="1351803"/>
              <a:chExt cx="8606283" cy="1221204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7678D19-5689-47C8-BD8B-847F2AA7257D}"/>
                  </a:ext>
                </a:extLst>
              </p:cNvPr>
              <p:cNvSpPr/>
              <p:nvPr/>
            </p:nvSpPr>
            <p:spPr>
              <a:xfrm>
                <a:off x="3031912" y="1351803"/>
                <a:ext cx="8606282" cy="12212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rgbClr val="DFE1D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1" name="Text Placeholder 3">
                <a:extLst>
                  <a:ext uri="{FF2B5EF4-FFF2-40B4-BE49-F238E27FC236}">
                    <a16:creationId xmlns:a16="http://schemas.microsoft.com/office/drawing/2014/main" id="{BAC41DAB-23FA-42AA-846E-06BB7F3154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1911" y="1717447"/>
                <a:ext cx="8501828" cy="55137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defPPr>
                  <a:defRPr lang="en-US"/>
                </a:defPPr>
                <a:lvl1pPr indent="0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2400">
                    <a:solidFill>
                      <a:schemeClr val="tx2"/>
                    </a:solidFill>
                  </a:defRPr>
                </a:lvl1pPr>
                <a:lvl2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>
                    <a:solidFill>
                      <a:srgbClr val="626469"/>
                    </a:solidFill>
                  </a:defRPr>
                </a:lvl2pPr>
                <a:lvl3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>
                    <a:solidFill>
                      <a:schemeClr val="accent2"/>
                    </a:solidFill>
                  </a:defRPr>
                </a:lvl3pPr>
                <a:lvl4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4pPr>
                <a:lvl5pPr indent="0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>
                    <a:solidFill>
                      <a:schemeClr val="accent2"/>
                    </a:solidFill>
                  </a:defRPr>
                </a:lvl5pPr>
                <a:lvl6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6pPr>
                <a:lvl7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7pPr>
                <a:lvl8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8pPr>
                <a:lvl9pPr indent="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/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Objectives should be embedded in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ongoing discussions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to review progress, prioritize initiatives, and provide feedback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A38DCEE-9F68-4B10-980D-B56DD7EB4D9C}"/>
                </a:ext>
              </a:extLst>
            </p:cNvPr>
            <p:cNvGrpSpPr/>
            <p:nvPr/>
          </p:nvGrpSpPr>
          <p:grpSpPr>
            <a:xfrm>
              <a:off x="-493700" y="1351801"/>
              <a:ext cx="12144060" cy="1221206"/>
              <a:chOff x="-493700" y="1351801"/>
              <a:chExt cx="12144060" cy="1221206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601A978-8C56-4557-885A-4850D940E3A0}"/>
                  </a:ext>
                </a:extLst>
              </p:cNvPr>
              <p:cNvSpPr/>
              <p:nvPr/>
            </p:nvSpPr>
            <p:spPr>
              <a:xfrm>
                <a:off x="-493700" y="1351803"/>
                <a:ext cx="12131894" cy="1221204"/>
              </a:xfrm>
              <a:prstGeom prst="rect">
                <a:avLst/>
              </a:prstGeom>
              <a:noFill/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8" name="Text Placeholder 3">
                <a:extLst>
                  <a:ext uri="{FF2B5EF4-FFF2-40B4-BE49-F238E27FC236}">
                    <a16:creationId xmlns:a16="http://schemas.microsoft.com/office/drawing/2014/main" id="{625EB359-FE5C-4422-AB92-3FCE9AD346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6914" y="1707686"/>
                <a:ext cx="2106062" cy="612833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Tx/>
                  <a:buNone/>
                  <a:defRPr sz="3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400" kern="1200">
                    <a:solidFill>
                      <a:srgbClr val="626469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2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1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2E45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Frequently discussed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C008C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2E41D0B-5C10-4BF3-BFCD-E5D1CB111875}"/>
                  </a:ext>
                </a:extLst>
              </p:cNvPr>
              <p:cNvSpPr/>
              <p:nvPr/>
            </p:nvSpPr>
            <p:spPr>
              <a:xfrm>
                <a:off x="-493700" y="1351801"/>
                <a:ext cx="12144060" cy="83143"/>
              </a:xfrm>
              <a:prstGeom prst="rect">
                <a:avLst/>
              </a:prstGeom>
              <a:gradFill>
                <a:gsLst>
                  <a:gs pos="0">
                    <a:srgbClr val="FDB515"/>
                  </a:gs>
                  <a:gs pos="100000">
                    <a:srgbClr val="EC008C"/>
                  </a:gs>
                </a:gsLst>
                <a:lin ang="0" scaled="1"/>
              </a:gradFill>
              <a:ln w="12700" cap="flat" cmpd="sng" algn="ctr">
                <a:gradFill>
                  <a:gsLst>
                    <a:gs pos="0">
                      <a:srgbClr val="FDB515"/>
                    </a:gs>
                    <a:gs pos="100000">
                      <a:srgbClr val="EC008C"/>
                    </a:gs>
                  </a:gsLst>
                  <a:lin ang="0" scaled="0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985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 Clear 0bjectives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B50C696-1A75-412F-B9AA-AEC6CD119E61}"/>
              </a:ext>
            </a:extLst>
          </p:cNvPr>
          <p:cNvSpPr/>
          <p:nvPr/>
        </p:nvSpPr>
        <p:spPr>
          <a:xfrm>
            <a:off x="621731" y="2318261"/>
            <a:ext cx="4722861" cy="8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C008C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Setting Objectives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are the objectives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 the coming quarter?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D6A353-4D45-4FCB-8001-902CB560E774}"/>
              </a:ext>
            </a:extLst>
          </p:cNvPr>
          <p:cNvSpPr/>
          <p:nvPr/>
        </p:nvSpPr>
        <p:spPr>
          <a:xfrm>
            <a:off x="630616" y="3262082"/>
            <a:ext cx="4722861" cy="915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C008C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Key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will you measure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key deliverables expected from the employee?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D541A2-53AC-4D2B-A6BB-7AAD3DAF626A}"/>
              </a:ext>
            </a:extLst>
          </p:cNvPr>
          <p:cNvSpPr/>
          <p:nvPr/>
        </p:nvSpPr>
        <p:spPr>
          <a:xfrm>
            <a:off x="5784492" y="3262082"/>
            <a:ext cx="6187033" cy="860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DB515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Excellence Standards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can the excellence standards assist in successfully achieving the goals?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F097C2-B073-4F0A-82E9-D50733856B21}"/>
              </a:ext>
            </a:extLst>
          </p:cNvPr>
          <p:cNvSpPr/>
          <p:nvPr/>
        </p:nvSpPr>
        <p:spPr>
          <a:xfrm>
            <a:off x="5786897" y="4171407"/>
            <a:ext cx="6177342" cy="964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DB515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Development focus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Focusing on the employee, what can be areas of development</a:t>
            </a: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improvement?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619FB08-3C4A-4DFF-A7E9-9E83F701EE7B}"/>
              </a:ext>
            </a:extLst>
          </p:cNvPr>
          <p:cNvSpPr/>
          <p:nvPr/>
        </p:nvSpPr>
        <p:spPr>
          <a:xfrm>
            <a:off x="5786897" y="2318261"/>
            <a:ext cx="6177342" cy="860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DB515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F.A.S.T &amp; Effective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will success look like? Are the expectations challenging (yet attainable)? What value do they provide?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9362AF-35BA-4972-82F5-455CC814FA8E}"/>
              </a:ext>
            </a:extLst>
          </p:cNvPr>
          <p:cNvGrpSpPr/>
          <p:nvPr/>
        </p:nvGrpSpPr>
        <p:grpSpPr>
          <a:xfrm>
            <a:off x="661710" y="1421506"/>
            <a:ext cx="2680528" cy="696079"/>
            <a:chOff x="586500" y="1430127"/>
            <a:chExt cx="2680528" cy="69607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C80B5A3-17B3-489D-8804-012B23CC19E2}"/>
                </a:ext>
              </a:extLst>
            </p:cNvPr>
            <p:cNvSpPr txBox="1"/>
            <p:nvPr/>
          </p:nvSpPr>
          <p:spPr>
            <a:xfrm>
              <a:off x="1003436" y="1547334"/>
              <a:ext cx="2263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Ask yourself</a:t>
              </a:r>
            </a:p>
          </p:txBody>
        </p:sp>
        <p:grpSp>
          <p:nvGrpSpPr>
            <p:cNvPr id="35" name="Group 12">
              <a:extLst>
                <a:ext uri="{FF2B5EF4-FFF2-40B4-BE49-F238E27FC236}">
                  <a16:creationId xmlns:a16="http://schemas.microsoft.com/office/drawing/2014/main" id="{4B8AC748-D6F6-472D-9980-DD3AF1242A5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86500" y="1430127"/>
              <a:ext cx="536461" cy="696079"/>
              <a:chOff x="2932" y="372"/>
              <a:chExt cx="447" cy="580"/>
            </a:xfrm>
          </p:grpSpPr>
          <p:sp>
            <p:nvSpPr>
              <p:cNvPr id="36" name="Freeform 13">
                <a:extLst>
                  <a:ext uri="{FF2B5EF4-FFF2-40B4-BE49-F238E27FC236}">
                    <a16:creationId xmlns:a16="http://schemas.microsoft.com/office/drawing/2014/main" id="{48EBD784-1E3C-473B-BAEC-56A79C2C551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32" y="372"/>
                <a:ext cx="447" cy="454"/>
              </a:xfrm>
              <a:custGeom>
                <a:avLst/>
                <a:gdLst>
                  <a:gd name="T0" fmla="*/ 46 w 74"/>
                  <a:gd name="T1" fmla="*/ 76 h 76"/>
                  <a:gd name="T2" fmla="*/ 21 w 74"/>
                  <a:gd name="T3" fmla="*/ 76 h 76"/>
                  <a:gd name="T4" fmla="*/ 19 w 74"/>
                  <a:gd name="T5" fmla="*/ 74 h 76"/>
                  <a:gd name="T6" fmla="*/ 32 w 74"/>
                  <a:gd name="T7" fmla="*/ 47 h 76"/>
                  <a:gd name="T8" fmla="*/ 33 w 74"/>
                  <a:gd name="T9" fmla="*/ 46 h 76"/>
                  <a:gd name="T10" fmla="*/ 45 w 74"/>
                  <a:gd name="T11" fmla="*/ 30 h 76"/>
                  <a:gd name="T12" fmla="*/ 37 w 74"/>
                  <a:gd name="T13" fmla="*/ 24 h 76"/>
                  <a:gd name="T14" fmla="*/ 30 w 74"/>
                  <a:gd name="T15" fmla="*/ 35 h 76"/>
                  <a:gd name="T16" fmla="*/ 30 w 74"/>
                  <a:gd name="T17" fmla="*/ 35 h 76"/>
                  <a:gd name="T18" fmla="*/ 28 w 74"/>
                  <a:gd name="T19" fmla="*/ 37 h 76"/>
                  <a:gd name="T20" fmla="*/ 28 w 74"/>
                  <a:gd name="T21" fmla="*/ 37 h 76"/>
                  <a:gd name="T22" fmla="*/ 2 w 74"/>
                  <a:gd name="T23" fmla="*/ 37 h 76"/>
                  <a:gd name="T24" fmla="*/ 0 w 74"/>
                  <a:gd name="T25" fmla="*/ 37 h 76"/>
                  <a:gd name="T26" fmla="*/ 0 w 74"/>
                  <a:gd name="T27" fmla="*/ 35 h 76"/>
                  <a:gd name="T28" fmla="*/ 39 w 74"/>
                  <a:gd name="T29" fmla="*/ 1 h 76"/>
                  <a:gd name="T30" fmla="*/ 39 w 74"/>
                  <a:gd name="T31" fmla="*/ 1 h 76"/>
                  <a:gd name="T32" fmla="*/ 74 w 74"/>
                  <a:gd name="T33" fmla="*/ 32 h 76"/>
                  <a:gd name="T34" fmla="*/ 74 w 74"/>
                  <a:gd name="T35" fmla="*/ 33 h 76"/>
                  <a:gd name="T36" fmla="*/ 64 w 74"/>
                  <a:gd name="T37" fmla="*/ 50 h 76"/>
                  <a:gd name="T38" fmla="*/ 63 w 74"/>
                  <a:gd name="T39" fmla="*/ 51 h 76"/>
                  <a:gd name="T40" fmla="*/ 48 w 74"/>
                  <a:gd name="T41" fmla="*/ 74 h 76"/>
                  <a:gd name="T42" fmla="*/ 46 w 74"/>
                  <a:gd name="T43" fmla="*/ 76 h 76"/>
                  <a:gd name="T44" fmla="*/ 23 w 74"/>
                  <a:gd name="T45" fmla="*/ 72 h 76"/>
                  <a:gd name="T46" fmla="*/ 45 w 74"/>
                  <a:gd name="T47" fmla="*/ 72 h 76"/>
                  <a:gd name="T48" fmla="*/ 61 w 74"/>
                  <a:gd name="T49" fmla="*/ 47 h 76"/>
                  <a:gd name="T50" fmla="*/ 62 w 74"/>
                  <a:gd name="T51" fmla="*/ 47 h 76"/>
                  <a:gd name="T52" fmla="*/ 70 w 74"/>
                  <a:gd name="T53" fmla="*/ 33 h 76"/>
                  <a:gd name="T54" fmla="*/ 70 w 74"/>
                  <a:gd name="T55" fmla="*/ 32 h 76"/>
                  <a:gd name="T56" fmla="*/ 39 w 74"/>
                  <a:gd name="T57" fmla="*/ 5 h 76"/>
                  <a:gd name="T58" fmla="*/ 37 w 74"/>
                  <a:gd name="T59" fmla="*/ 5 h 76"/>
                  <a:gd name="T60" fmla="*/ 4 w 74"/>
                  <a:gd name="T61" fmla="*/ 33 h 76"/>
                  <a:gd name="T62" fmla="*/ 26 w 74"/>
                  <a:gd name="T63" fmla="*/ 33 h 76"/>
                  <a:gd name="T64" fmla="*/ 37 w 74"/>
                  <a:gd name="T65" fmla="*/ 21 h 76"/>
                  <a:gd name="T66" fmla="*/ 49 w 74"/>
                  <a:gd name="T67" fmla="*/ 30 h 76"/>
                  <a:gd name="T68" fmla="*/ 35 w 74"/>
                  <a:gd name="T69" fmla="*/ 50 h 76"/>
                  <a:gd name="T70" fmla="*/ 35 w 74"/>
                  <a:gd name="T71" fmla="*/ 50 h 76"/>
                  <a:gd name="T72" fmla="*/ 23 w 74"/>
                  <a:gd name="T73" fmla="*/ 7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76">
                    <a:moveTo>
                      <a:pt x="46" y="76"/>
                    </a:moveTo>
                    <a:cubicBezTo>
                      <a:pt x="21" y="76"/>
                      <a:pt x="21" y="76"/>
                      <a:pt x="21" y="76"/>
                    </a:cubicBezTo>
                    <a:cubicBezTo>
                      <a:pt x="20" y="76"/>
                      <a:pt x="19" y="75"/>
                      <a:pt x="19" y="74"/>
                    </a:cubicBezTo>
                    <a:cubicBezTo>
                      <a:pt x="19" y="73"/>
                      <a:pt x="18" y="57"/>
                      <a:pt x="32" y="47"/>
                    </a:cubicBezTo>
                    <a:cubicBezTo>
                      <a:pt x="32" y="47"/>
                      <a:pt x="33" y="47"/>
                      <a:pt x="33" y="46"/>
                    </a:cubicBezTo>
                    <a:cubicBezTo>
                      <a:pt x="41" y="41"/>
                      <a:pt x="45" y="35"/>
                      <a:pt x="45" y="30"/>
                    </a:cubicBezTo>
                    <a:cubicBezTo>
                      <a:pt x="45" y="28"/>
                      <a:pt x="44" y="24"/>
                      <a:pt x="37" y="24"/>
                    </a:cubicBezTo>
                    <a:cubicBezTo>
                      <a:pt x="35" y="25"/>
                      <a:pt x="29" y="25"/>
                      <a:pt x="30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36"/>
                      <a:pt x="29" y="37"/>
                      <a:pt x="28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1" y="37"/>
                      <a:pt x="1" y="37"/>
                      <a:pt x="0" y="37"/>
                    </a:cubicBezTo>
                    <a:cubicBezTo>
                      <a:pt x="0" y="36"/>
                      <a:pt x="0" y="36"/>
                      <a:pt x="0" y="35"/>
                    </a:cubicBezTo>
                    <a:cubicBezTo>
                      <a:pt x="0" y="35"/>
                      <a:pt x="1" y="0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40" y="1"/>
                      <a:pt x="74" y="3"/>
                      <a:pt x="74" y="32"/>
                    </a:cubicBezTo>
                    <a:cubicBezTo>
                      <a:pt x="74" y="33"/>
                      <a:pt x="74" y="33"/>
                      <a:pt x="74" y="33"/>
                    </a:cubicBezTo>
                    <a:cubicBezTo>
                      <a:pt x="74" y="36"/>
                      <a:pt x="74" y="44"/>
                      <a:pt x="64" y="50"/>
                    </a:cubicBezTo>
                    <a:cubicBezTo>
                      <a:pt x="64" y="50"/>
                      <a:pt x="63" y="50"/>
                      <a:pt x="63" y="51"/>
                    </a:cubicBezTo>
                    <a:cubicBezTo>
                      <a:pt x="60" y="53"/>
                      <a:pt x="50" y="59"/>
                      <a:pt x="48" y="74"/>
                    </a:cubicBezTo>
                    <a:cubicBezTo>
                      <a:pt x="48" y="75"/>
                      <a:pt x="47" y="76"/>
                      <a:pt x="46" y="76"/>
                    </a:cubicBezTo>
                    <a:close/>
                    <a:moveTo>
                      <a:pt x="23" y="72"/>
                    </a:moveTo>
                    <a:cubicBezTo>
                      <a:pt x="45" y="72"/>
                      <a:pt x="45" y="72"/>
                      <a:pt x="45" y="72"/>
                    </a:cubicBezTo>
                    <a:cubicBezTo>
                      <a:pt x="47" y="56"/>
                      <a:pt x="57" y="49"/>
                      <a:pt x="61" y="47"/>
                    </a:cubicBezTo>
                    <a:cubicBezTo>
                      <a:pt x="61" y="47"/>
                      <a:pt x="61" y="47"/>
                      <a:pt x="62" y="47"/>
                    </a:cubicBezTo>
                    <a:cubicBezTo>
                      <a:pt x="70" y="41"/>
                      <a:pt x="70" y="35"/>
                      <a:pt x="70" y="33"/>
                    </a:cubicBezTo>
                    <a:cubicBezTo>
                      <a:pt x="70" y="32"/>
                      <a:pt x="70" y="32"/>
                      <a:pt x="70" y="32"/>
                    </a:cubicBezTo>
                    <a:cubicBezTo>
                      <a:pt x="70" y="7"/>
                      <a:pt x="40" y="5"/>
                      <a:pt x="39" y="5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10" y="5"/>
                      <a:pt x="5" y="27"/>
                      <a:pt x="4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6" y="28"/>
                      <a:pt x="28" y="21"/>
                      <a:pt x="37" y="21"/>
                    </a:cubicBezTo>
                    <a:cubicBezTo>
                      <a:pt x="45" y="21"/>
                      <a:pt x="49" y="24"/>
                      <a:pt x="49" y="30"/>
                    </a:cubicBezTo>
                    <a:cubicBezTo>
                      <a:pt x="49" y="40"/>
                      <a:pt x="39" y="47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25" y="57"/>
                      <a:pt x="23" y="68"/>
                      <a:pt x="23" y="72"/>
                    </a:cubicBezTo>
                    <a:close/>
                  </a:path>
                </a:pathLst>
              </a:custGeom>
              <a:gradFill>
                <a:gsLst>
                  <a:gs pos="0">
                    <a:srgbClr val="FDB515"/>
                  </a:gs>
                  <a:gs pos="100000">
                    <a:srgbClr val="EC008C"/>
                  </a:gs>
                </a:gsLst>
                <a:lin ang="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 14">
                <a:extLst>
                  <a:ext uri="{FF2B5EF4-FFF2-40B4-BE49-F238E27FC236}">
                    <a16:creationId xmlns:a16="http://schemas.microsoft.com/office/drawing/2014/main" id="{B0960327-51F8-493C-8B88-7CD03CAB48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47" y="850"/>
                <a:ext cx="175" cy="102"/>
              </a:xfrm>
              <a:custGeom>
                <a:avLst/>
                <a:gdLst>
                  <a:gd name="T0" fmla="*/ 27 w 29"/>
                  <a:gd name="T1" fmla="*/ 17 h 17"/>
                  <a:gd name="T2" fmla="*/ 2 w 29"/>
                  <a:gd name="T3" fmla="*/ 17 h 17"/>
                  <a:gd name="T4" fmla="*/ 0 w 29"/>
                  <a:gd name="T5" fmla="*/ 15 h 17"/>
                  <a:gd name="T6" fmla="*/ 0 w 29"/>
                  <a:gd name="T7" fmla="*/ 2 h 17"/>
                  <a:gd name="T8" fmla="*/ 2 w 29"/>
                  <a:gd name="T9" fmla="*/ 0 h 17"/>
                  <a:gd name="T10" fmla="*/ 27 w 29"/>
                  <a:gd name="T11" fmla="*/ 0 h 17"/>
                  <a:gd name="T12" fmla="*/ 29 w 29"/>
                  <a:gd name="T13" fmla="*/ 2 h 17"/>
                  <a:gd name="T14" fmla="*/ 29 w 29"/>
                  <a:gd name="T15" fmla="*/ 15 h 17"/>
                  <a:gd name="T16" fmla="*/ 27 w 29"/>
                  <a:gd name="T17" fmla="*/ 17 h 17"/>
                  <a:gd name="T18" fmla="*/ 4 w 29"/>
                  <a:gd name="T19" fmla="*/ 13 h 17"/>
                  <a:gd name="T20" fmla="*/ 25 w 29"/>
                  <a:gd name="T21" fmla="*/ 13 h 17"/>
                  <a:gd name="T22" fmla="*/ 25 w 29"/>
                  <a:gd name="T23" fmla="*/ 4 h 17"/>
                  <a:gd name="T24" fmla="*/ 4 w 29"/>
                  <a:gd name="T25" fmla="*/ 4 h 17"/>
                  <a:gd name="T26" fmla="*/ 4 w 29"/>
                  <a:gd name="T27" fmla="*/ 1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7" y="17"/>
                    </a:moveTo>
                    <a:cubicBezTo>
                      <a:pt x="2" y="17"/>
                      <a:pt x="2" y="17"/>
                      <a:pt x="2" y="17"/>
                    </a:cubicBezTo>
                    <a:cubicBezTo>
                      <a:pt x="1" y="17"/>
                      <a:pt x="0" y="16"/>
                      <a:pt x="0" y="15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1"/>
                      <a:pt x="29" y="2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6"/>
                      <a:pt x="29" y="17"/>
                      <a:pt x="27" y="17"/>
                    </a:cubicBezTo>
                    <a:close/>
                    <a:moveTo>
                      <a:pt x="4" y="13"/>
                    </a:move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4" y="13"/>
                    </a:lnTo>
                    <a:close/>
                  </a:path>
                </a:pathLst>
              </a:custGeom>
              <a:gradFill>
                <a:gsLst>
                  <a:gs pos="0">
                    <a:srgbClr val="FDB515"/>
                  </a:gs>
                  <a:gs pos="100000">
                    <a:srgbClr val="EC008C"/>
                  </a:gs>
                </a:gsLst>
                <a:lin ang="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33894BD-CC0F-47C3-A081-6CE087A6B3C1}"/>
              </a:ext>
            </a:extLst>
          </p:cNvPr>
          <p:cNvGrpSpPr/>
          <p:nvPr/>
        </p:nvGrpSpPr>
        <p:grpSpPr>
          <a:xfrm>
            <a:off x="5820883" y="1421506"/>
            <a:ext cx="3082039" cy="727120"/>
            <a:chOff x="5745673" y="1165153"/>
            <a:chExt cx="3082039" cy="727120"/>
          </a:xfrm>
        </p:grpSpPr>
        <p:sp>
          <p:nvSpPr>
            <p:cNvPr id="28" name="Flowchart: Alternate Process 27">
              <a:extLst>
                <a:ext uri="{FF2B5EF4-FFF2-40B4-BE49-F238E27FC236}">
                  <a16:creationId xmlns:a16="http://schemas.microsoft.com/office/drawing/2014/main" id="{DEF34C78-374C-4720-8E11-7CE05CE9B335}"/>
                </a:ext>
              </a:extLst>
            </p:cNvPr>
            <p:cNvSpPr/>
            <p:nvPr/>
          </p:nvSpPr>
          <p:spPr>
            <a:xfrm>
              <a:off x="6446326" y="1180676"/>
              <a:ext cx="2381386" cy="696075"/>
            </a:xfrm>
            <a:prstGeom prst="flowChartAlternateProcess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302E45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Keep in mind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C5F5462F-9BE1-4B1C-B72C-1F933FCA06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45673" y="1165153"/>
              <a:ext cx="700653" cy="727120"/>
            </a:xfrm>
            <a:custGeom>
              <a:avLst/>
              <a:gdLst>
                <a:gd name="T0" fmla="*/ 175 w 349"/>
                <a:gd name="T1" fmla="*/ 0 h 329"/>
                <a:gd name="T2" fmla="*/ 170 w 349"/>
                <a:gd name="T3" fmla="*/ 1 h 329"/>
                <a:gd name="T4" fmla="*/ 145 w 349"/>
                <a:gd name="T5" fmla="*/ 31 h 329"/>
                <a:gd name="T6" fmla="*/ 109 w 349"/>
                <a:gd name="T7" fmla="*/ 145 h 329"/>
                <a:gd name="T8" fmla="*/ 92 w 349"/>
                <a:gd name="T9" fmla="*/ 136 h 329"/>
                <a:gd name="T10" fmla="*/ 20 w 349"/>
                <a:gd name="T11" fmla="*/ 136 h 329"/>
                <a:gd name="T12" fmla="*/ 0 w 349"/>
                <a:gd name="T13" fmla="*/ 156 h 329"/>
                <a:gd name="T14" fmla="*/ 0 w 349"/>
                <a:gd name="T15" fmla="*/ 300 h 329"/>
                <a:gd name="T16" fmla="*/ 20 w 349"/>
                <a:gd name="T17" fmla="*/ 320 h 329"/>
                <a:gd name="T18" fmla="*/ 92 w 349"/>
                <a:gd name="T19" fmla="*/ 320 h 329"/>
                <a:gd name="T20" fmla="*/ 108 w 349"/>
                <a:gd name="T21" fmla="*/ 311 h 329"/>
                <a:gd name="T22" fmla="*/ 120 w 349"/>
                <a:gd name="T23" fmla="*/ 320 h 329"/>
                <a:gd name="T24" fmla="*/ 145 w 349"/>
                <a:gd name="T25" fmla="*/ 327 h 329"/>
                <a:gd name="T26" fmla="*/ 276 w 349"/>
                <a:gd name="T27" fmla="*/ 328 h 329"/>
                <a:gd name="T28" fmla="*/ 281 w 349"/>
                <a:gd name="T29" fmla="*/ 326 h 329"/>
                <a:gd name="T30" fmla="*/ 306 w 349"/>
                <a:gd name="T31" fmla="*/ 288 h 329"/>
                <a:gd name="T32" fmla="*/ 310 w 349"/>
                <a:gd name="T33" fmla="*/ 285 h 329"/>
                <a:gd name="T34" fmla="*/ 323 w 349"/>
                <a:gd name="T35" fmla="*/ 239 h 329"/>
                <a:gd name="T36" fmla="*/ 326 w 349"/>
                <a:gd name="T37" fmla="*/ 237 h 329"/>
                <a:gd name="T38" fmla="*/ 338 w 349"/>
                <a:gd name="T39" fmla="*/ 185 h 329"/>
                <a:gd name="T40" fmla="*/ 348 w 349"/>
                <a:gd name="T41" fmla="*/ 153 h 329"/>
                <a:gd name="T42" fmla="*/ 324 w 349"/>
                <a:gd name="T43" fmla="*/ 124 h 329"/>
                <a:gd name="T44" fmla="*/ 221 w 349"/>
                <a:gd name="T45" fmla="*/ 124 h 329"/>
                <a:gd name="T46" fmla="*/ 209 w 349"/>
                <a:gd name="T47" fmla="*/ 22 h 329"/>
                <a:gd name="T48" fmla="*/ 180 w 349"/>
                <a:gd name="T49" fmla="*/ 0 h 329"/>
                <a:gd name="T50" fmla="*/ 175 w 349"/>
                <a:gd name="T51" fmla="*/ 0 h 329"/>
                <a:gd name="T52" fmla="*/ 195 w 349"/>
                <a:gd name="T53" fmla="*/ 30 h 329"/>
                <a:gd name="T54" fmla="*/ 204 w 349"/>
                <a:gd name="T55" fmla="*/ 130 h 329"/>
                <a:gd name="T56" fmla="*/ 212 w 349"/>
                <a:gd name="T57" fmla="*/ 140 h 329"/>
                <a:gd name="T58" fmla="*/ 322 w 349"/>
                <a:gd name="T59" fmla="*/ 140 h 329"/>
                <a:gd name="T60" fmla="*/ 332 w 349"/>
                <a:gd name="T61" fmla="*/ 155 h 329"/>
                <a:gd name="T62" fmla="*/ 324 w 349"/>
                <a:gd name="T63" fmla="*/ 176 h 329"/>
                <a:gd name="T64" fmla="*/ 280 w 349"/>
                <a:gd name="T65" fmla="*/ 176 h 329"/>
                <a:gd name="T66" fmla="*/ 272 w 349"/>
                <a:gd name="T67" fmla="*/ 184 h 329"/>
                <a:gd name="T68" fmla="*/ 280 w 349"/>
                <a:gd name="T69" fmla="*/ 192 h 329"/>
                <a:gd name="T70" fmla="*/ 323 w 349"/>
                <a:gd name="T71" fmla="*/ 192 h 329"/>
                <a:gd name="T72" fmla="*/ 315 w 349"/>
                <a:gd name="T73" fmla="*/ 224 h 329"/>
                <a:gd name="T74" fmla="*/ 280 w 349"/>
                <a:gd name="T75" fmla="*/ 224 h 329"/>
                <a:gd name="T76" fmla="*/ 272 w 349"/>
                <a:gd name="T77" fmla="*/ 232 h 329"/>
                <a:gd name="T78" fmla="*/ 280 w 349"/>
                <a:gd name="T79" fmla="*/ 240 h 329"/>
                <a:gd name="T80" fmla="*/ 307 w 349"/>
                <a:gd name="T81" fmla="*/ 240 h 329"/>
                <a:gd name="T82" fmla="*/ 299 w 349"/>
                <a:gd name="T83" fmla="*/ 272 h 329"/>
                <a:gd name="T84" fmla="*/ 280 w 349"/>
                <a:gd name="T85" fmla="*/ 272 h 329"/>
                <a:gd name="T86" fmla="*/ 272 w 349"/>
                <a:gd name="T87" fmla="*/ 280 h 329"/>
                <a:gd name="T88" fmla="*/ 280 w 349"/>
                <a:gd name="T89" fmla="*/ 288 h 329"/>
                <a:gd name="T90" fmla="*/ 290 w 349"/>
                <a:gd name="T91" fmla="*/ 288 h 329"/>
                <a:gd name="T92" fmla="*/ 272 w 349"/>
                <a:gd name="T93" fmla="*/ 312 h 329"/>
                <a:gd name="T94" fmla="*/ 146 w 349"/>
                <a:gd name="T95" fmla="*/ 311 h 329"/>
                <a:gd name="T96" fmla="*/ 129 w 349"/>
                <a:gd name="T97" fmla="*/ 306 h 329"/>
                <a:gd name="T98" fmla="*/ 112 w 349"/>
                <a:gd name="T99" fmla="*/ 293 h 329"/>
                <a:gd name="T100" fmla="*/ 112 w 349"/>
                <a:gd name="T101" fmla="*/ 168 h 329"/>
                <a:gd name="T102" fmla="*/ 161 w 349"/>
                <a:gd name="T103" fmla="*/ 32 h 329"/>
                <a:gd name="T104" fmla="*/ 195 w 349"/>
                <a:gd name="T105" fmla="*/ 30 h 329"/>
                <a:gd name="T106" fmla="*/ 20 w 349"/>
                <a:gd name="T107" fmla="*/ 152 h 329"/>
                <a:gd name="T108" fmla="*/ 92 w 349"/>
                <a:gd name="T109" fmla="*/ 152 h 329"/>
                <a:gd name="T110" fmla="*/ 96 w 349"/>
                <a:gd name="T111" fmla="*/ 156 h 329"/>
                <a:gd name="T112" fmla="*/ 96 w 349"/>
                <a:gd name="T113" fmla="*/ 300 h 329"/>
                <a:gd name="T114" fmla="*/ 92 w 349"/>
                <a:gd name="T115" fmla="*/ 304 h 329"/>
                <a:gd name="T116" fmla="*/ 20 w 349"/>
                <a:gd name="T117" fmla="*/ 304 h 329"/>
                <a:gd name="T118" fmla="*/ 16 w 349"/>
                <a:gd name="T119" fmla="*/ 300 h 329"/>
                <a:gd name="T120" fmla="*/ 16 w 349"/>
                <a:gd name="T121" fmla="*/ 156 h 329"/>
                <a:gd name="T122" fmla="*/ 20 w 349"/>
                <a:gd name="T123" fmla="*/ 152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9" h="329">
                  <a:moveTo>
                    <a:pt x="175" y="0"/>
                  </a:moveTo>
                  <a:cubicBezTo>
                    <a:pt x="173" y="0"/>
                    <a:pt x="171" y="0"/>
                    <a:pt x="170" y="1"/>
                  </a:cubicBezTo>
                  <a:cubicBezTo>
                    <a:pt x="156" y="3"/>
                    <a:pt x="146" y="16"/>
                    <a:pt x="145" y="31"/>
                  </a:cubicBezTo>
                  <a:cubicBezTo>
                    <a:pt x="143" y="77"/>
                    <a:pt x="137" y="104"/>
                    <a:pt x="109" y="145"/>
                  </a:cubicBezTo>
                  <a:cubicBezTo>
                    <a:pt x="105" y="140"/>
                    <a:pt x="99" y="136"/>
                    <a:pt x="92" y="136"/>
                  </a:cubicBezTo>
                  <a:cubicBezTo>
                    <a:pt x="20" y="136"/>
                    <a:pt x="20" y="136"/>
                    <a:pt x="20" y="136"/>
                  </a:cubicBezTo>
                  <a:cubicBezTo>
                    <a:pt x="9" y="136"/>
                    <a:pt x="0" y="145"/>
                    <a:pt x="0" y="156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11"/>
                    <a:pt x="9" y="320"/>
                    <a:pt x="20" y="320"/>
                  </a:cubicBezTo>
                  <a:cubicBezTo>
                    <a:pt x="92" y="320"/>
                    <a:pt x="92" y="320"/>
                    <a:pt x="92" y="320"/>
                  </a:cubicBezTo>
                  <a:cubicBezTo>
                    <a:pt x="99" y="320"/>
                    <a:pt x="105" y="316"/>
                    <a:pt x="108" y="311"/>
                  </a:cubicBezTo>
                  <a:cubicBezTo>
                    <a:pt x="113" y="314"/>
                    <a:pt x="116" y="317"/>
                    <a:pt x="120" y="320"/>
                  </a:cubicBezTo>
                  <a:cubicBezTo>
                    <a:pt x="127" y="324"/>
                    <a:pt x="134" y="326"/>
                    <a:pt x="145" y="327"/>
                  </a:cubicBezTo>
                  <a:cubicBezTo>
                    <a:pt x="165" y="329"/>
                    <a:pt x="198" y="328"/>
                    <a:pt x="276" y="328"/>
                  </a:cubicBezTo>
                  <a:cubicBezTo>
                    <a:pt x="278" y="328"/>
                    <a:pt x="279" y="327"/>
                    <a:pt x="281" y="326"/>
                  </a:cubicBezTo>
                  <a:cubicBezTo>
                    <a:pt x="296" y="313"/>
                    <a:pt x="303" y="301"/>
                    <a:pt x="306" y="288"/>
                  </a:cubicBezTo>
                  <a:cubicBezTo>
                    <a:pt x="308" y="287"/>
                    <a:pt x="309" y="286"/>
                    <a:pt x="310" y="285"/>
                  </a:cubicBezTo>
                  <a:cubicBezTo>
                    <a:pt x="322" y="270"/>
                    <a:pt x="326" y="254"/>
                    <a:pt x="323" y="239"/>
                  </a:cubicBezTo>
                  <a:cubicBezTo>
                    <a:pt x="324" y="239"/>
                    <a:pt x="325" y="238"/>
                    <a:pt x="326" y="237"/>
                  </a:cubicBezTo>
                  <a:cubicBezTo>
                    <a:pt x="340" y="221"/>
                    <a:pt x="342" y="201"/>
                    <a:pt x="338" y="185"/>
                  </a:cubicBezTo>
                  <a:cubicBezTo>
                    <a:pt x="346" y="175"/>
                    <a:pt x="349" y="164"/>
                    <a:pt x="348" y="153"/>
                  </a:cubicBezTo>
                  <a:cubicBezTo>
                    <a:pt x="346" y="140"/>
                    <a:pt x="336" y="126"/>
                    <a:pt x="324" y="124"/>
                  </a:cubicBezTo>
                  <a:cubicBezTo>
                    <a:pt x="221" y="124"/>
                    <a:pt x="221" y="124"/>
                    <a:pt x="221" y="124"/>
                  </a:cubicBezTo>
                  <a:cubicBezTo>
                    <a:pt x="227" y="83"/>
                    <a:pt x="223" y="46"/>
                    <a:pt x="209" y="22"/>
                  </a:cubicBezTo>
                  <a:cubicBezTo>
                    <a:pt x="202" y="9"/>
                    <a:pt x="191" y="2"/>
                    <a:pt x="180" y="0"/>
                  </a:cubicBezTo>
                  <a:cubicBezTo>
                    <a:pt x="178" y="0"/>
                    <a:pt x="177" y="0"/>
                    <a:pt x="175" y="0"/>
                  </a:cubicBezTo>
                  <a:close/>
                  <a:moveTo>
                    <a:pt x="195" y="30"/>
                  </a:moveTo>
                  <a:cubicBezTo>
                    <a:pt x="207" y="50"/>
                    <a:pt x="212" y="89"/>
                    <a:pt x="204" y="130"/>
                  </a:cubicBezTo>
                  <a:cubicBezTo>
                    <a:pt x="203" y="135"/>
                    <a:pt x="207" y="140"/>
                    <a:pt x="212" y="140"/>
                  </a:cubicBezTo>
                  <a:cubicBezTo>
                    <a:pt x="322" y="140"/>
                    <a:pt x="322" y="140"/>
                    <a:pt x="322" y="140"/>
                  </a:cubicBezTo>
                  <a:cubicBezTo>
                    <a:pt x="328" y="143"/>
                    <a:pt x="331" y="148"/>
                    <a:pt x="332" y="155"/>
                  </a:cubicBezTo>
                  <a:cubicBezTo>
                    <a:pt x="333" y="161"/>
                    <a:pt x="330" y="169"/>
                    <a:pt x="324" y="176"/>
                  </a:cubicBezTo>
                  <a:cubicBezTo>
                    <a:pt x="280" y="176"/>
                    <a:pt x="280" y="176"/>
                    <a:pt x="280" y="176"/>
                  </a:cubicBezTo>
                  <a:cubicBezTo>
                    <a:pt x="276" y="176"/>
                    <a:pt x="272" y="180"/>
                    <a:pt x="272" y="184"/>
                  </a:cubicBezTo>
                  <a:cubicBezTo>
                    <a:pt x="272" y="188"/>
                    <a:pt x="276" y="192"/>
                    <a:pt x="280" y="192"/>
                  </a:cubicBezTo>
                  <a:cubicBezTo>
                    <a:pt x="323" y="192"/>
                    <a:pt x="323" y="192"/>
                    <a:pt x="323" y="192"/>
                  </a:cubicBezTo>
                  <a:cubicBezTo>
                    <a:pt x="325" y="201"/>
                    <a:pt x="323" y="212"/>
                    <a:pt x="315" y="224"/>
                  </a:cubicBezTo>
                  <a:cubicBezTo>
                    <a:pt x="280" y="224"/>
                    <a:pt x="280" y="224"/>
                    <a:pt x="280" y="224"/>
                  </a:cubicBezTo>
                  <a:cubicBezTo>
                    <a:pt x="276" y="224"/>
                    <a:pt x="272" y="228"/>
                    <a:pt x="272" y="232"/>
                  </a:cubicBezTo>
                  <a:cubicBezTo>
                    <a:pt x="272" y="236"/>
                    <a:pt x="276" y="240"/>
                    <a:pt x="280" y="240"/>
                  </a:cubicBezTo>
                  <a:cubicBezTo>
                    <a:pt x="307" y="240"/>
                    <a:pt x="307" y="240"/>
                    <a:pt x="307" y="240"/>
                  </a:cubicBezTo>
                  <a:cubicBezTo>
                    <a:pt x="309" y="249"/>
                    <a:pt x="307" y="260"/>
                    <a:pt x="299" y="272"/>
                  </a:cubicBezTo>
                  <a:cubicBezTo>
                    <a:pt x="280" y="272"/>
                    <a:pt x="280" y="272"/>
                    <a:pt x="280" y="272"/>
                  </a:cubicBezTo>
                  <a:cubicBezTo>
                    <a:pt x="276" y="272"/>
                    <a:pt x="272" y="276"/>
                    <a:pt x="272" y="280"/>
                  </a:cubicBezTo>
                  <a:cubicBezTo>
                    <a:pt x="272" y="284"/>
                    <a:pt x="276" y="288"/>
                    <a:pt x="280" y="288"/>
                  </a:cubicBezTo>
                  <a:cubicBezTo>
                    <a:pt x="290" y="288"/>
                    <a:pt x="290" y="288"/>
                    <a:pt x="290" y="288"/>
                  </a:cubicBezTo>
                  <a:cubicBezTo>
                    <a:pt x="287" y="296"/>
                    <a:pt x="283" y="303"/>
                    <a:pt x="272" y="312"/>
                  </a:cubicBezTo>
                  <a:cubicBezTo>
                    <a:pt x="198" y="312"/>
                    <a:pt x="164" y="313"/>
                    <a:pt x="146" y="311"/>
                  </a:cubicBezTo>
                  <a:cubicBezTo>
                    <a:pt x="137" y="310"/>
                    <a:pt x="133" y="309"/>
                    <a:pt x="129" y="306"/>
                  </a:cubicBezTo>
                  <a:cubicBezTo>
                    <a:pt x="124" y="303"/>
                    <a:pt x="119" y="299"/>
                    <a:pt x="112" y="293"/>
                  </a:cubicBezTo>
                  <a:cubicBezTo>
                    <a:pt x="112" y="168"/>
                    <a:pt x="112" y="168"/>
                    <a:pt x="112" y="168"/>
                  </a:cubicBezTo>
                  <a:cubicBezTo>
                    <a:pt x="149" y="121"/>
                    <a:pt x="159" y="81"/>
                    <a:pt x="161" y="32"/>
                  </a:cubicBezTo>
                  <a:cubicBezTo>
                    <a:pt x="166" y="7"/>
                    <a:pt x="188" y="14"/>
                    <a:pt x="195" y="30"/>
                  </a:cubicBezTo>
                  <a:close/>
                  <a:moveTo>
                    <a:pt x="20" y="152"/>
                  </a:moveTo>
                  <a:cubicBezTo>
                    <a:pt x="92" y="152"/>
                    <a:pt x="92" y="152"/>
                    <a:pt x="92" y="152"/>
                  </a:cubicBezTo>
                  <a:cubicBezTo>
                    <a:pt x="94" y="152"/>
                    <a:pt x="96" y="154"/>
                    <a:pt x="96" y="156"/>
                  </a:cubicBezTo>
                  <a:cubicBezTo>
                    <a:pt x="96" y="300"/>
                    <a:pt x="96" y="300"/>
                    <a:pt x="96" y="300"/>
                  </a:cubicBezTo>
                  <a:cubicBezTo>
                    <a:pt x="96" y="302"/>
                    <a:pt x="94" y="304"/>
                    <a:pt x="92" y="304"/>
                  </a:cubicBezTo>
                  <a:cubicBezTo>
                    <a:pt x="20" y="304"/>
                    <a:pt x="20" y="304"/>
                    <a:pt x="20" y="304"/>
                  </a:cubicBezTo>
                  <a:cubicBezTo>
                    <a:pt x="17" y="304"/>
                    <a:pt x="16" y="302"/>
                    <a:pt x="16" y="300"/>
                  </a:cubicBezTo>
                  <a:cubicBezTo>
                    <a:pt x="16" y="156"/>
                    <a:pt x="16" y="156"/>
                    <a:pt x="16" y="156"/>
                  </a:cubicBezTo>
                  <a:cubicBezTo>
                    <a:pt x="16" y="154"/>
                    <a:pt x="17" y="152"/>
                    <a:pt x="20" y="152"/>
                  </a:cubicBezTo>
                  <a:close/>
                </a:path>
              </a:pathLst>
            </a:custGeom>
            <a:gradFill>
              <a:gsLst>
                <a:gs pos="0">
                  <a:srgbClr val="FDB515"/>
                </a:gs>
                <a:gs pos="100000">
                  <a:srgbClr val="EC008C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7FFB8E3D-AF16-44E2-9980-B4ABB5705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481" y="630613"/>
            <a:ext cx="288000" cy="28800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6A98164-FCBF-4A6D-B3BF-71DF4A52D1D0}"/>
              </a:ext>
            </a:extLst>
          </p:cNvPr>
          <p:cNvGrpSpPr/>
          <p:nvPr/>
        </p:nvGrpSpPr>
        <p:grpSpPr>
          <a:xfrm flipV="1">
            <a:off x="546521" y="4849494"/>
            <a:ext cx="11156331" cy="1392182"/>
            <a:chOff x="332422" y="1265277"/>
            <a:chExt cx="11543723" cy="115652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80037B6-7DA2-4B00-A71E-7FDC368E8C44}"/>
                </a:ext>
              </a:extLst>
            </p:cNvPr>
            <p:cNvSpPr/>
            <p:nvPr/>
          </p:nvSpPr>
          <p:spPr>
            <a:xfrm>
              <a:off x="332422" y="1265277"/>
              <a:ext cx="11543723" cy="758981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tIns="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99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69061636-FAD4-40E9-81B8-8C0755FD3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0575" y="2337933"/>
              <a:ext cx="21951" cy="7230"/>
            </a:xfrm>
            <a:custGeom>
              <a:avLst/>
              <a:gdLst>
                <a:gd name="T0" fmla="*/ 42 w 44"/>
                <a:gd name="T1" fmla="*/ 4 h 16"/>
                <a:gd name="T2" fmla="*/ 42 w 44"/>
                <a:gd name="T3" fmla="*/ 4 h 16"/>
                <a:gd name="T4" fmla="*/ 38 w 44"/>
                <a:gd name="T5" fmla="*/ 7 h 16"/>
                <a:gd name="T6" fmla="*/ 37 w 44"/>
                <a:gd name="T7" fmla="*/ 8 h 16"/>
                <a:gd name="T8" fmla="*/ 34 w 44"/>
                <a:gd name="T9" fmla="*/ 7 h 16"/>
                <a:gd name="T10" fmla="*/ 34 w 44"/>
                <a:gd name="T11" fmla="*/ 7 h 16"/>
                <a:gd name="T12" fmla="*/ 34 w 44"/>
                <a:gd name="T13" fmla="*/ 3 h 16"/>
                <a:gd name="T14" fmla="*/ 33 w 44"/>
                <a:gd name="T15" fmla="*/ 2 h 16"/>
                <a:gd name="T16" fmla="*/ 33 w 44"/>
                <a:gd name="T17" fmla="*/ 2 h 16"/>
                <a:gd name="T18" fmla="*/ 29 w 44"/>
                <a:gd name="T19" fmla="*/ 4 h 16"/>
                <a:gd name="T20" fmla="*/ 24 w 44"/>
                <a:gd name="T21" fmla="*/ 6 h 16"/>
                <a:gd name="T22" fmla="*/ 24 w 44"/>
                <a:gd name="T23" fmla="*/ 6 h 16"/>
                <a:gd name="T24" fmla="*/ 17 w 44"/>
                <a:gd name="T25" fmla="*/ 7 h 16"/>
                <a:gd name="T26" fmla="*/ 13 w 44"/>
                <a:gd name="T27" fmla="*/ 8 h 16"/>
                <a:gd name="T28" fmla="*/ 10 w 44"/>
                <a:gd name="T29" fmla="*/ 7 h 16"/>
                <a:gd name="T30" fmla="*/ 10 w 44"/>
                <a:gd name="T31" fmla="*/ 7 h 16"/>
                <a:gd name="T32" fmla="*/ 10 w 44"/>
                <a:gd name="T33" fmla="*/ 3 h 16"/>
                <a:gd name="T34" fmla="*/ 10 w 44"/>
                <a:gd name="T35" fmla="*/ 3 h 16"/>
                <a:gd name="T36" fmla="*/ 9 w 44"/>
                <a:gd name="T37" fmla="*/ 2 h 16"/>
                <a:gd name="T38" fmla="*/ 10 w 44"/>
                <a:gd name="T39" fmla="*/ 0 h 16"/>
                <a:gd name="T40" fmla="*/ 10 w 44"/>
                <a:gd name="T41" fmla="*/ 0 h 16"/>
                <a:gd name="T42" fmla="*/ 1 w 44"/>
                <a:gd name="T43" fmla="*/ 4 h 16"/>
                <a:gd name="T44" fmla="*/ 1 w 44"/>
                <a:gd name="T45" fmla="*/ 4 h 16"/>
                <a:gd name="T46" fmla="*/ 2 w 44"/>
                <a:gd name="T47" fmla="*/ 4 h 16"/>
                <a:gd name="T48" fmla="*/ 4 w 44"/>
                <a:gd name="T49" fmla="*/ 6 h 16"/>
                <a:gd name="T50" fmla="*/ 2 w 44"/>
                <a:gd name="T51" fmla="*/ 8 h 16"/>
                <a:gd name="T52" fmla="*/ 1 w 44"/>
                <a:gd name="T53" fmla="*/ 11 h 16"/>
                <a:gd name="T54" fmla="*/ 0 w 44"/>
                <a:gd name="T55" fmla="*/ 12 h 16"/>
                <a:gd name="T56" fmla="*/ 0 w 44"/>
                <a:gd name="T57" fmla="*/ 12 h 16"/>
                <a:gd name="T58" fmla="*/ 8 w 44"/>
                <a:gd name="T59" fmla="*/ 13 h 16"/>
                <a:gd name="T60" fmla="*/ 13 w 44"/>
                <a:gd name="T61" fmla="*/ 15 h 16"/>
                <a:gd name="T62" fmla="*/ 13 w 44"/>
                <a:gd name="T63" fmla="*/ 15 h 16"/>
                <a:gd name="T64" fmla="*/ 16 w 44"/>
                <a:gd name="T65" fmla="*/ 16 h 16"/>
                <a:gd name="T66" fmla="*/ 20 w 44"/>
                <a:gd name="T67" fmla="*/ 15 h 16"/>
                <a:gd name="T68" fmla="*/ 28 w 44"/>
                <a:gd name="T69" fmla="*/ 15 h 16"/>
                <a:gd name="T70" fmla="*/ 28 w 44"/>
                <a:gd name="T71" fmla="*/ 15 h 16"/>
                <a:gd name="T72" fmla="*/ 34 w 44"/>
                <a:gd name="T73" fmla="*/ 13 h 16"/>
                <a:gd name="T74" fmla="*/ 41 w 44"/>
                <a:gd name="T75" fmla="*/ 11 h 16"/>
                <a:gd name="T76" fmla="*/ 41 w 44"/>
                <a:gd name="T77" fmla="*/ 11 h 16"/>
                <a:gd name="T78" fmla="*/ 44 w 44"/>
                <a:gd name="T79" fmla="*/ 9 h 16"/>
                <a:gd name="T80" fmla="*/ 44 w 44"/>
                <a:gd name="T81" fmla="*/ 8 h 16"/>
                <a:gd name="T82" fmla="*/ 42 w 44"/>
                <a:gd name="T83" fmla="*/ 7 h 16"/>
                <a:gd name="T84" fmla="*/ 42 w 44"/>
                <a:gd name="T85" fmla="*/ 4 h 16"/>
                <a:gd name="T86" fmla="*/ 42 w 44"/>
                <a:gd name="T87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" h="16">
                  <a:moveTo>
                    <a:pt x="42" y="4"/>
                  </a:moveTo>
                  <a:lnTo>
                    <a:pt x="42" y="4"/>
                  </a:lnTo>
                  <a:lnTo>
                    <a:pt x="38" y="7"/>
                  </a:lnTo>
                  <a:lnTo>
                    <a:pt x="37" y="8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3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29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7" y="7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9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8" y="13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6" y="16"/>
                  </a:lnTo>
                  <a:lnTo>
                    <a:pt x="20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34" y="13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4" y="9"/>
                  </a:lnTo>
                  <a:lnTo>
                    <a:pt x="44" y="8"/>
                  </a:lnTo>
                  <a:lnTo>
                    <a:pt x="42" y="7"/>
                  </a:lnTo>
                  <a:lnTo>
                    <a:pt x="42" y="4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157EC6DA-88D0-4F43-BE24-1EDBEAA31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1550" y="2359623"/>
              <a:ext cx="16098" cy="21689"/>
            </a:xfrm>
            <a:custGeom>
              <a:avLst/>
              <a:gdLst>
                <a:gd name="T0" fmla="*/ 2 w 34"/>
                <a:gd name="T1" fmla="*/ 20 h 45"/>
                <a:gd name="T2" fmla="*/ 10 w 34"/>
                <a:gd name="T3" fmla="*/ 22 h 45"/>
                <a:gd name="T4" fmla="*/ 12 w 34"/>
                <a:gd name="T5" fmla="*/ 30 h 45"/>
                <a:gd name="T6" fmla="*/ 14 w 34"/>
                <a:gd name="T7" fmla="*/ 32 h 45"/>
                <a:gd name="T8" fmla="*/ 5 w 34"/>
                <a:gd name="T9" fmla="*/ 32 h 45"/>
                <a:gd name="T10" fmla="*/ 4 w 34"/>
                <a:gd name="T11" fmla="*/ 38 h 45"/>
                <a:gd name="T12" fmla="*/ 6 w 34"/>
                <a:gd name="T13" fmla="*/ 41 h 45"/>
                <a:gd name="T14" fmla="*/ 10 w 34"/>
                <a:gd name="T15" fmla="*/ 41 h 45"/>
                <a:gd name="T16" fmla="*/ 13 w 34"/>
                <a:gd name="T17" fmla="*/ 42 h 45"/>
                <a:gd name="T18" fmla="*/ 13 w 34"/>
                <a:gd name="T19" fmla="*/ 45 h 45"/>
                <a:gd name="T20" fmla="*/ 24 w 34"/>
                <a:gd name="T21" fmla="*/ 45 h 45"/>
                <a:gd name="T22" fmla="*/ 32 w 34"/>
                <a:gd name="T23" fmla="*/ 38 h 45"/>
                <a:gd name="T24" fmla="*/ 33 w 34"/>
                <a:gd name="T25" fmla="*/ 38 h 45"/>
                <a:gd name="T26" fmla="*/ 34 w 34"/>
                <a:gd name="T27" fmla="*/ 36 h 45"/>
                <a:gd name="T28" fmla="*/ 32 w 34"/>
                <a:gd name="T29" fmla="*/ 34 h 45"/>
                <a:gd name="T30" fmla="*/ 28 w 34"/>
                <a:gd name="T31" fmla="*/ 38 h 45"/>
                <a:gd name="T32" fmla="*/ 29 w 34"/>
                <a:gd name="T33" fmla="*/ 33 h 45"/>
                <a:gd name="T34" fmla="*/ 25 w 34"/>
                <a:gd name="T35" fmla="*/ 25 h 45"/>
                <a:gd name="T36" fmla="*/ 21 w 34"/>
                <a:gd name="T37" fmla="*/ 24 h 45"/>
                <a:gd name="T38" fmla="*/ 21 w 34"/>
                <a:gd name="T39" fmla="*/ 18 h 45"/>
                <a:gd name="T40" fmla="*/ 17 w 34"/>
                <a:gd name="T41" fmla="*/ 16 h 45"/>
                <a:gd name="T42" fmla="*/ 16 w 34"/>
                <a:gd name="T43" fmla="*/ 10 h 45"/>
                <a:gd name="T44" fmla="*/ 18 w 34"/>
                <a:gd name="T45" fmla="*/ 5 h 45"/>
                <a:gd name="T46" fmla="*/ 16 w 34"/>
                <a:gd name="T47" fmla="*/ 6 h 45"/>
                <a:gd name="T48" fmla="*/ 12 w 34"/>
                <a:gd name="T49" fmla="*/ 9 h 45"/>
                <a:gd name="T50" fmla="*/ 8 w 34"/>
                <a:gd name="T51" fmla="*/ 9 h 45"/>
                <a:gd name="T52" fmla="*/ 9 w 34"/>
                <a:gd name="T53" fmla="*/ 5 h 45"/>
                <a:gd name="T54" fmla="*/ 12 w 34"/>
                <a:gd name="T55" fmla="*/ 2 h 45"/>
                <a:gd name="T56" fmla="*/ 9 w 34"/>
                <a:gd name="T57" fmla="*/ 0 h 45"/>
                <a:gd name="T58" fmla="*/ 8 w 34"/>
                <a:gd name="T59" fmla="*/ 2 h 45"/>
                <a:gd name="T60" fmla="*/ 2 w 34"/>
                <a:gd name="T61" fmla="*/ 5 h 45"/>
                <a:gd name="T62" fmla="*/ 0 w 34"/>
                <a:gd name="T63" fmla="*/ 6 h 45"/>
                <a:gd name="T64" fmla="*/ 0 w 34"/>
                <a:gd name="T65" fmla="*/ 9 h 45"/>
                <a:gd name="T66" fmla="*/ 2 w 34"/>
                <a:gd name="T67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" h="45">
                  <a:moveTo>
                    <a:pt x="2" y="20"/>
                  </a:moveTo>
                  <a:lnTo>
                    <a:pt x="2" y="20"/>
                  </a:lnTo>
                  <a:lnTo>
                    <a:pt x="6" y="20"/>
                  </a:lnTo>
                  <a:lnTo>
                    <a:pt x="10" y="22"/>
                  </a:lnTo>
                  <a:lnTo>
                    <a:pt x="12" y="25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4" y="38"/>
                  </a:lnTo>
                  <a:lnTo>
                    <a:pt x="4" y="4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10" y="41"/>
                  </a:lnTo>
                  <a:lnTo>
                    <a:pt x="12" y="41"/>
                  </a:lnTo>
                  <a:lnTo>
                    <a:pt x="13" y="42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8" y="45"/>
                  </a:lnTo>
                  <a:lnTo>
                    <a:pt x="24" y="45"/>
                  </a:lnTo>
                  <a:lnTo>
                    <a:pt x="28" y="4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3" y="38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9" y="33"/>
                  </a:lnTo>
                  <a:lnTo>
                    <a:pt x="28" y="28"/>
                  </a:lnTo>
                  <a:lnTo>
                    <a:pt x="25" y="25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1" y="18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4" y="13"/>
                  </a:lnTo>
                  <a:lnTo>
                    <a:pt x="16" y="10"/>
                  </a:lnTo>
                  <a:lnTo>
                    <a:pt x="17" y="8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6" y="6"/>
                  </a:lnTo>
                  <a:lnTo>
                    <a:pt x="13" y="8"/>
                  </a:lnTo>
                  <a:lnTo>
                    <a:pt x="12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5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4"/>
                  </a:lnTo>
                  <a:lnTo>
                    <a:pt x="2" y="2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CB6A0FA8-A2E9-4CF4-8243-8AF37028B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1307" y="2368299"/>
              <a:ext cx="8781" cy="11568"/>
            </a:xfrm>
            <a:custGeom>
              <a:avLst/>
              <a:gdLst>
                <a:gd name="T0" fmla="*/ 1 w 18"/>
                <a:gd name="T1" fmla="*/ 22 h 22"/>
                <a:gd name="T2" fmla="*/ 1 w 18"/>
                <a:gd name="T3" fmla="*/ 22 h 22"/>
                <a:gd name="T4" fmla="*/ 8 w 18"/>
                <a:gd name="T5" fmla="*/ 22 h 22"/>
                <a:gd name="T6" fmla="*/ 13 w 18"/>
                <a:gd name="T7" fmla="*/ 18 h 22"/>
                <a:gd name="T8" fmla="*/ 16 w 18"/>
                <a:gd name="T9" fmla="*/ 14 h 22"/>
                <a:gd name="T10" fmla="*/ 18 w 18"/>
                <a:gd name="T11" fmla="*/ 7 h 22"/>
                <a:gd name="T12" fmla="*/ 18 w 18"/>
                <a:gd name="T13" fmla="*/ 7 h 22"/>
                <a:gd name="T14" fmla="*/ 18 w 18"/>
                <a:gd name="T15" fmla="*/ 3 h 22"/>
                <a:gd name="T16" fmla="*/ 18 w 18"/>
                <a:gd name="T17" fmla="*/ 2 h 22"/>
                <a:gd name="T18" fmla="*/ 17 w 18"/>
                <a:gd name="T19" fmla="*/ 2 h 22"/>
                <a:gd name="T20" fmla="*/ 12 w 18"/>
                <a:gd name="T21" fmla="*/ 3 h 22"/>
                <a:gd name="T22" fmla="*/ 12 w 18"/>
                <a:gd name="T23" fmla="*/ 3 h 22"/>
                <a:gd name="T24" fmla="*/ 10 w 18"/>
                <a:gd name="T25" fmla="*/ 3 h 22"/>
                <a:gd name="T26" fmla="*/ 9 w 18"/>
                <a:gd name="T27" fmla="*/ 2 h 22"/>
                <a:gd name="T28" fmla="*/ 8 w 18"/>
                <a:gd name="T29" fmla="*/ 0 h 22"/>
                <a:gd name="T30" fmla="*/ 6 w 18"/>
                <a:gd name="T31" fmla="*/ 2 h 22"/>
                <a:gd name="T32" fmla="*/ 6 w 18"/>
                <a:gd name="T33" fmla="*/ 2 h 22"/>
                <a:gd name="T34" fmla="*/ 6 w 18"/>
                <a:gd name="T35" fmla="*/ 3 h 22"/>
                <a:gd name="T36" fmla="*/ 8 w 18"/>
                <a:gd name="T37" fmla="*/ 4 h 22"/>
                <a:gd name="T38" fmla="*/ 9 w 18"/>
                <a:gd name="T39" fmla="*/ 6 h 22"/>
                <a:gd name="T40" fmla="*/ 10 w 18"/>
                <a:gd name="T41" fmla="*/ 6 h 22"/>
                <a:gd name="T42" fmla="*/ 10 w 18"/>
                <a:gd name="T43" fmla="*/ 6 h 22"/>
                <a:gd name="T44" fmla="*/ 8 w 18"/>
                <a:gd name="T45" fmla="*/ 7 h 22"/>
                <a:gd name="T46" fmla="*/ 4 w 18"/>
                <a:gd name="T47" fmla="*/ 10 h 22"/>
                <a:gd name="T48" fmla="*/ 0 w 18"/>
                <a:gd name="T49" fmla="*/ 11 h 22"/>
                <a:gd name="T50" fmla="*/ 1 w 18"/>
                <a:gd name="T51" fmla="*/ 11 h 22"/>
                <a:gd name="T52" fmla="*/ 2 w 18"/>
                <a:gd name="T53" fmla="*/ 12 h 22"/>
                <a:gd name="T54" fmla="*/ 2 w 18"/>
                <a:gd name="T55" fmla="*/ 12 h 22"/>
                <a:gd name="T56" fmla="*/ 0 w 18"/>
                <a:gd name="T57" fmla="*/ 18 h 22"/>
                <a:gd name="T58" fmla="*/ 0 w 18"/>
                <a:gd name="T59" fmla="*/ 19 h 22"/>
                <a:gd name="T60" fmla="*/ 1 w 18"/>
                <a:gd name="T61" fmla="*/ 22 h 22"/>
                <a:gd name="T62" fmla="*/ 1 w 18"/>
                <a:gd name="T6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" h="22">
                  <a:moveTo>
                    <a:pt x="1" y="22"/>
                  </a:moveTo>
                  <a:lnTo>
                    <a:pt x="1" y="22"/>
                  </a:lnTo>
                  <a:lnTo>
                    <a:pt x="8" y="22"/>
                  </a:lnTo>
                  <a:lnTo>
                    <a:pt x="13" y="18"/>
                  </a:lnTo>
                  <a:lnTo>
                    <a:pt x="16" y="14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8" y="4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8" y="7"/>
                  </a:lnTo>
                  <a:lnTo>
                    <a:pt x="4" y="10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1" y="22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47050400-3BE2-4D8F-B7E0-22CBA5CAA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014" y="2382758"/>
              <a:ext cx="1464" cy="1446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2 w 4"/>
                <a:gd name="T5" fmla="*/ 1 h 1"/>
                <a:gd name="T6" fmla="*/ 3 w 4"/>
                <a:gd name="T7" fmla="*/ 1 h 1"/>
                <a:gd name="T8" fmla="*/ 4 w 4"/>
                <a:gd name="T9" fmla="*/ 1 h 1"/>
                <a:gd name="T10" fmla="*/ 4 w 4"/>
                <a:gd name="T11" fmla="*/ 0 h 1"/>
                <a:gd name="T12" fmla="*/ 4 w 4"/>
                <a:gd name="T13" fmla="*/ 0 h 1"/>
                <a:gd name="T14" fmla="*/ 2 w 4"/>
                <a:gd name="T15" fmla="*/ 0 h 1"/>
                <a:gd name="T16" fmla="*/ 2 w 4"/>
                <a:gd name="T17" fmla="*/ 0 h 1"/>
                <a:gd name="T18" fmla="*/ 2 w 4"/>
                <a:gd name="T19" fmla="*/ 0 h 1"/>
                <a:gd name="T20" fmla="*/ 0 w 4"/>
                <a:gd name="T21" fmla="*/ 0 h 1"/>
                <a:gd name="T22" fmla="*/ 0 w 4"/>
                <a:gd name="T2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34ED96FC-5334-4CFB-9D52-FCC6552AF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110" y="2394326"/>
              <a:ext cx="2927" cy="2892"/>
            </a:xfrm>
            <a:custGeom>
              <a:avLst/>
              <a:gdLst>
                <a:gd name="T0" fmla="*/ 0 w 6"/>
                <a:gd name="T1" fmla="*/ 5 h 5"/>
                <a:gd name="T2" fmla="*/ 0 w 6"/>
                <a:gd name="T3" fmla="*/ 5 h 5"/>
                <a:gd name="T4" fmla="*/ 4 w 6"/>
                <a:gd name="T5" fmla="*/ 4 h 5"/>
                <a:gd name="T6" fmla="*/ 6 w 6"/>
                <a:gd name="T7" fmla="*/ 2 h 5"/>
                <a:gd name="T8" fmla="*/ 6 w 6"/>
                <a:gd name="T9" fmla="*/ 0 h 5"/>
                <a:gd name="T10" fmla="*/ 6 w 6"/>
                <a:gd name="T11" fmla="*/ 0 h 5"/>
                <a:gd name="T12" fmla="*/ 2 w 6"/>
                <a:gd name="T13" fmla="*/ 1 h 5"/>
                <a:gd name="T14" fmla="*/ 2 w 6"/>
                <a:gd name="T15" fmla="*/ 2 h 5"/>
                <a:gd name="T16" fmla="*/ 0 w 6"/>
                <a:gd name="T17" fmla="*/ 5 h 5"/>
                <a:gd name="T18" fmla="*/ 0 w 6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lnTo>
                    <a:pt x="0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87BBD2D8-0373-4219-AB59-6FE5F3349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819" y="2404448"/>
              <a:ext cx="2927" cy="4338"/>
            </a:xfrm>
            <a:custGeom>
              <a:avLst/>
              <a:gdLst>
                <a:gd name="T0" fmla="*/ 5 w 7"/>
                <a:gd name="T1" fmla="*/ 0 h 8"/>
                <a:gd name="T2" fmla="*/ 5 w 7"/>
                <a:gd name="T3" fmla="*/ 0 h 8"/>
                <a:gd name="T4" fmla="*/ 5 w 7"/>
                <a:gd name="T5" fmla="*/ 1 h 8"/>
                <a:gd name="T6" fmla="*/ 4 w 7"/>
                <a:gd name="T7" fmla="*/ 3 h 8"/>
                <a:gd name="T8" fmla="*/ 0 w 7"/>
                <a:gd name="T9" fmla="*/ 1 h 8"/>
                <a:gd name="T10" fmla="*/ 0 w 7"/>
                <a:gd name="T11" fmla="*/ 1 h 8"/>
                <a:gd name="T12" fmla="*/ 1 w 7"/>
                <a:gd name="T13" fmla="*/ 5 h 8"/>
                <a:gd name="T14" fmla="*/ 3 w 7"/>
                <a:gd name="T15" fmla="*/ 8 h 8"/>
                <a:gd name="T16" fmla="*/ 3 w 7"/>
                <a:gd name="T17" fmla="*/ 8 h 8"/>
                <a:gd name="T18" fmla="*/ 7 w 7"/>
                <a:gd name="T19" fmla="*/ 4 h 8"/>
                <a:gd name="T20" fmla="*/ 7 w 7"/>
                <a:gd name="T21" fmla="*/ 1 h 8"/>
                <a:gd name="T22" fmla="*/ 5 w 7"/>
                <a:gd name="T23" fmla="*/ 0 h 8"/>
                <a:gd name="T24" fmla="*/ 5 w 7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5"/>
                  </a:lnTo>
                  <a:lnTo>
                    <a:pt x="3" y="8"/>
                  </a:lnTo>
                  <a:lnTo>
                    <a:pt x="3" y="8"/>
                  </a:lnTo>
                  <a:lnTo>
                    <a:pt x="7" y="4"/>
                  </a:lnTo>
                  <a:lnTo>
                    <a:pt x="7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91229612-6688-4495-BBC8-1F3881157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819" y="2410232"/>
              <a:ext cx="2927" cy="4338"/>
            </a:xfrm>
            <a:custGeom>
              <a:avLst/>
              <a:gdLst>
                <a:gd name="T0" fmla="*/ 5 w 8"/>
                <a:gd name="T1" fmla="*/ 0 h 10"/>
                <a:gd name="T2" fmla="*/ 5 w 8"/>
                <a:gd name="T3" fmla="*/ 0 h 10"/>
                <a:gd name="T4" fmla="*/ 5 w 8"/>
                <a:gd name="T5" fmla="*/ 4 h 10"/>
                <a:gd name="T6" fmla="*/ 4 w 8"/>
                <a:gd name="T7" fmla="*/ 4 h 10"/>
                <a:gd name="T8" fmla="*/ 2 w 8"/>
                <a:gd name="T9" fmla="*/ 1 h 10"/>
                <a:gd name="T10" fmla="*/ 2 w 8"/>
                <a:gd name="T11" fmla="*/ 1 h 10"/>
                <a:gd name="T12" fmla="*/ 1 w 8"/>
                <a:gd name="T13" fmla="*/ 2 h 10"/>
                <a:gd name="T14" fmla="*/ 0 w 8"/>
                <a:gd name="T15" fmla="*/ 5 h 10"/>
                <a:gd name="T16" fmla="*/ 1 w 8"/>
                <a:gd name="T17" fmla="*/ 10 h 10"/>
                <a:gd name="T18" fmla="*/ 1 w 8"/>
                <a:gd name="T19" fmla="*/ 10 h 10"/>
                <a:gd name="T20" fmla="*/ 4 w 8"/>
                <a:gd name="T21" fmla="*/ 10 h 10"/>
                <a:gd name="T22" fmla="*/ 5 w 8"/>
                <a:gd name="T23" fmla="*/ 10 h 10"/>
                <a:gd name="T24" fmla="*/ 6 w 8"/>
                <a:gd name="T25" fmla="*/ 8 h 10"/>
                <a:gd name="T26" fmla="*/ 8 w 8"/>
                <a:gd name="T27" fmla="*/ 6 h 10"/>
                <a:gd name="T28" fmla="*/ 6 w 8"/>
                <a:gd name="T29" fmla="*/ 2 h 10"/>
                <a:gd name="T30" fmla="*/ 6 w 8"/>
                <a:gd name="T31" fmla="*/ 0 h 10"/>
                <a:gd name="T32" fmla="*/ 5 w 8"/>
                <a:gd name="T33" fmla="*/ 0 h 10"/>
                <a:gd name="T34" fmla="*/ 5 w 8"/>
                <a:gd name="T3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" h="10">
                  <a:moveTo>
                    <a:pt x="5" y="0"/>
                  </a:moveTo>
                  <a:lnTo>
                    <a:pt x="5" y="0"/>
                  </a:lnTo>
                  <a:lnTo>
                    <a:pt x="5" y="4"/>
                  </a:lnTo>
                  <a:lnTo>
                    <a:pt x="4" y="4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8"/>
                  </a:lnTo>
                  <a:lnTo>
                    <a:pt x="8" y="6"/>
                  </a:lnTo>
                  <a:lnTo>
                    <a:pt x="6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id="{9661FCEA-CDF9-43D6-86B8-0E91C0D03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064" y="2420354"/>
              <a:ext cx="5853" cy="1446"/>
            </a:xfrm>
            <a:custGeom>
              <a:avLst/>
              <a:gdLst>
                <a:gd name="T0" fmla="*/ 13 w 13"/>
                <a:gd name="T1" fmla="*/ 0 h 5"/>
                <a:gd name="T2" fmla="*/ 13 w 13"/>
                <a:gd name="T3" fmla="*/ 0 h 5"/>
                <a:gd name="T4" fmla="*/ 9 w 13"/>
                <a:gd name="T5" fmla="*/ 2 h 5"/>
                <a:gd name="T6" fmla="*/ 8 w 13"/>
                <a:gd name="T7" fmla="*/ 2 h 5"/>
                <a:gd name="T8" fmla="*/ 5 w 13"/>
                <a:gd name="T9" fmla="*/ 1 h 5"/>
                <a:gd name="T10" fmla="*/ 5 w 13"/>
                <a:gd name="T11" fmla="*/ 1 h 5"/>
                <a:gd name="T12" fmla="*/ 1 w 13"/>
                <a:gd name="T13" fmla="*/ 0 h 5"/>
                <a:gd name="T14" fmla="*/ 0 w 13"/>
                <a:gd name="T15" fmla="*/ 0 h 5"/>
                <a:gd name="T16" fmla="*/ 0 w 13"/>
                <a:gd name="T17" fmla="*/ 1 h 5"/>
                <a:gd name="T18" fmla="*/ 0 w 13"/>
                <a:gd name="T19" fmla="*/ 1 h 5"/>
                <a:gd name="T20" fmla="*/ 4 w 13"/>
                <a:gd name="T21" fmla="*/ 4 h 5"/>
                <a:gd name="T22" fmla="*/ 9 w 13"/>
                <a:gd name="T23" fmla="*/ 5 h 5"/>
                <a:gd name="T24" fmla="*/ 11 w 13"/>
                <a:gd name="T25" fmla="*/ 5 h 5"/>
                <a:gd name="T26" fmla="*/ 12 w 13"/>
                <a:gd name="T27" fmla="*/ 5 h 5"/>
                <a:gd name="T28" fmla="*/ 13 w 13"/>
                <a:gd name="T29" fmla="*/ 2 h 5"/>
                <a:gd name="T30" fmla="*/ 13 w 13"/>
                <a:gd name="T31" fmla="*/ 0 h 5"/>
                <a:gd name="T32" fmla="*/ 13 w 13"/>
                <a:gd name="T3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5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4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0" name="Triangle 2">
              <a:extLst>
                <a:ext uri="{FF2B5EF4-FFF2-40B4-BE49-F238E27FC236}">
                  <a16:creationId xmlns:a16="http://schemas.microsoft.com/office/drawing/2014/main" id="{1138B37A-B8A7-4951-B75C-C04BB39DD26A}"/>
                </a:ext>
              </a:extLst>
            </p:cNvPr>
            <p:cNvSpPr/>
            <p:nvPr/>
          </p:nvSpPr>
          <p:spPr>
            <a:xfrm rot="10800000">
              <a:off x="11638074" y="2024255"/>
              <a:ext cx="238071" cy="225606"/>
            </a:xfrm>
            <a:prstGeom prst="triangle">
              <a:avLst>
                <a:gd name="adj" fmla="val 100000"/>
              </a:avLst>
            </a:prstGeom>
            <a:solidFill>
              <a:srgbClr val="302E45">
                <a:lumMod val="75000"/>
              </a:srgbClr>
            </a:solidFill>
            <a:ln w="12700" cap="sq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1" name="Triangle 129">
              <a:extLst>
                <a:ext uri="{FF2B5EF4-FFF2-40B4-BE49-F238E27FC236}">
                  <a16:creationId xmlns:a16="http://schemas.microsoft.com/office/drawing/2014/main" id="{B4687880-CC82-47ED-9972-96141097373F}"/>
                </a:ext>
              </a:extLst>
            </p:cNvPr>
            <p:cNvSpPr/>
            <p:nvPr/>
          </p:nvSpPr>
          <p:spPr>
            <a:xfrm rot="10800000" flipH="1">
              <a:off x="332423" y="2024258"/>
              <a:ext cx="219479" cy="225606"/>
            </a:xfrm>
            <a:prstGeom prst="triangle">
              <a:avLst>
                <a:gd name="adj" fmla="val 100000"/>
              </a:avLst>
            </a:prstGeom>
            <a:solidFill>
              <a:srgbClr val="302E45">
                <a:lumMod val="75000"/>
              </a:srgbClr>
            </a:solidFill>
            <a:ln w="12700" cap="sq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490EAD-F6C8-4240-BB28-8F92982AB0FE}"/>
              </a:ext>
            </a:extLst>
          </p:cNvPr>
          <p:cNvSpPr/>
          <p:nvPr/>
        </p:nvSpPr>
        <p:spPr>
          <a:xfrm>
            <a:off x="758636" y="5565568"/>
            <a:ext cx="10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Focus on major 3-5 objectives. Quarterly basis. Document in the system</a:t>
            </a:r>
          </a:p>
        </p:txBody>
      </p:sp>
    </p:spTree>
    <p:extLst>
      <p:ext uri="{BB962C8B-B14F-4D97-AF65-F5344CB8AC3E}">
        <p14:creationId xmlns:p14="http://schemas.microsoft.com/office/powerpoint/2010/main" val="400194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8753F5-F7FA-46A3-ABAF-88C9A3C8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818" y="86040"/>
            <a:ext cx="11091672" cy="492443"/>
          </a:xfrm>
        </p:spPr>
        <p:txBody>
          <a:bodyPr/>
          <a:lstStyle/>
          <a:p>
            <a:r>
              <a:rPr lang="en-US" sz="3200" dirty="0"/>
              <a:t>Suggested 1:1 outline discussion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F5CEF8-AD1F-47A3-83C6-31662E3FE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003530"/>
              </p:ext>
            </p:extLst>
          </p:nvPr>
        </p:nvGraphicFramePr>
        <p:xfrm>
          <a:off x="432818" y="789212"/>
          <a:ext cx="11398398" cy="581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602">
                  <a:extLst>
                    <a:ext uri="{9D8B030D-6E8A-4147-A177-3AD203B41FA5}">
                      <a16:colId xmlns:a16="http://schemas.microsoft.com/office/drawing/2014/main" val="1642422769"/>
                    </a:ext>
                  </a:extLst>
                </a:gridCol>
                <a:gridCol w="9843796">
                  <a:extLst>
                    <a:ext uri="{9D8B030D-6E8A-4147-A177-3AD203B41FA5}">
                      <a16:colId xmlns:a16="http://schemas.microsoft.com/office/drawing/2014/main" val="1680389437"/>
                    </a:ext>
                  </a:extLst>
                </a:gridCol>
              </a:tblGrid>
              <a:tr h="30515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Step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Points for discussion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250584"/>
                  </a:ext>
                </a:extLst>
              </a:tr>
              <a:tr h="94598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Why</a:t>
                      </a:r>
                    </a:p>
                  </a:txBody>
                  <a:tcPr>
                    <a:solidFill>
                      <a:srgbClr val="DF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coronavirus has created a new situation for all of us, both in our personal life and also here at work.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employee engagement will allow more productivity, which will ultimately make us more successful.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purpose of setting objectives and managing by outcomes is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 empower your employees to be accountable for their commitments, any where, any time, any way.</a:t>
                      </a:r>
                      <a:endParaRPr lang="en-US" sz="13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FE1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979133"/>
                  </a:ext>
                </a:extLst>
              </a:tr>
              <a:tr h="7323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Alignment. Focus. Outcomes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3 -5 focuses each quarter and the desired outcomes.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Setting a limited number of focuses/ goals directs your team/ employee to be focused &amp; produce better results.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67466"/>
                  </a:ext>
                </a:extLst>
              </a:tr>
              <a:tr h="20140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</a:p>
                  </a:txBody>
                  <a:tcPr>
                    <a:solidFill>
                      <a:srgbClr val="DFE1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Establish a safe atmosphere where people feel comfortable sharing their aspirations and input. </a:t>
                      </a:r>
                    </a:p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Share the group objective for the upcoming quarter</a:t>
                      </a:r>
                    </a:p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Share the action plans in order to fulfil the objectives</a:t>
                      </a:r>
                    </a:p>
                    <a:p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Foster an open discussion using the following questions:</a:t>
                      </a:r>
                    </a:p>
                    <a:p>
                      <a:pPr marL="166688" indent="-166688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Based on the unit objectives - How would you </a:t>
                      </a:r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your personal objectives </a:t>
                      </a: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which you will be responsible in the next quarter?</a:t>
                      </a:r>
                    </a:p>
                    <a:p>
                      <a:pPr marL="166688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</a:t>
                      </a:r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activities are you passionate about </a:t>
                      </a: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that will best demonstrate your strengths?</a:t>
                      </a:r>
                    </a:p>
                    <a:p>
                      <a:pPr marL="166688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</a:t>
                      </a:r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challenges might you experience </a:t>
                      </a: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delivering upon those objectives?</a:t>
                      </a:r>
                    </a:p>
                    <a:p>
                      <a:pPr marL="166688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is the </a:t>
                      </a:r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plan </a:t>
                      </a: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that will help you achieve these objectives? (Keeping you energized and motivated)</a:t>
                      </a:r>
                    </a:p>
                    <a:p>
                      <a:pPr marL="166688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- </a:t>
                      </a:r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you commit to all of this?</a:t>
                      </a:r>
                    </a:p>
                    <a:p>
                      <a:pPr marL="166688" indent="-166688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</a:t>
                      </a:r>
                      <a:r>
                        <a:rPr lang="en-US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 or resources do you need </a:t>
                      </a: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order to meet the quarterly objectives?</a:t>
                      </a:r>
                    </a:p>
                  </a:txBody>
                  <a:tcPr>
                    <a:solidFill>
                      <a:srgbClr val="DFE1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3157"/>
                  </a:ext>
                </a:extLst>
              </a:tr>
              <a:tr h="94598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Follow-up and communication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1:1s are a perfect medium of communication for both parties. Employees can share their input and managers have a clear perspective on how the employees are doing.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with your employee a follow up mechanism </a:t>
                      </a:r>
                      <a:r>
                        <a:rPr kumimoji="0" lang="en-US" sz="13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help your employee 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meet their objectives, develop an action plan with them to help them improve for the next project.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913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Closure </a:t>
                      </a:r>
                    </a:p>
                  </a:txBody>
                  <a:tcPr>
                    <a:solidFill>
                      <a:srgbClr val="DFE1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 your employee and invite him/her to share any need, personal or work related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Be committed to following up with your employees</a:t>
                      </a:r>
                      <a:endParaRPr lang="en-US" sz="13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FE1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0696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A3C9A4-83F9-47EC-A1BA-555AAD3E78AB}"/>
              </a:ext>
            </a:extLst>
          </p:cNvPr>
          <p:cNvCxnSpPr>
            <a:cxnSpLocks/>
          </p:cNvCxnSpPr>
          <p:nvPr/>
        </p:nvCxnSpPr>
        <p:spPr>
          <a:xfrm>
            <a:off x="437152" y="1128396"/>
            <a:ext cx="11394064" cy="0"/>
          </a:xfrm>
          <a:prstGeom prst="line">
            <a:avLst/>
          </a:prstGeom>
          <a:noFill/>
          <a:ln w="38100" cap="flat" cmpd="sng" algn="ctr">
            <a:gradFill flip="none" rotWithShape="1">
              <a:gsLst>
                <a:gs pos="0">
                  <a:srgbClr val="FDB515"/>
                </a:gs>
                <a:gs pos="100000">
                  <a:srgbClr val="EC008C"/>
                </a:gs>
              </a:gsLst>
              <a:lin ang="0" scaled="1"/>
              <a:tileRect/>
            </a:gra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9728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5_4-05732 Amdocs 2018 Light PPT Template">
  <a:themeElements>
    <a:clrScheme name="Custom 14">
      <a:dk1>
        <a:srgbClr val="000000"/>
      </a:dk1>
      <a:lt1>
        <a:sysClr val="window" lastClr="FFFFFF"/>
      </a:lt1>
      <a:dk2>
        <a:srgbClr val="302E45"/>
      </a:dk2>
      <a:lt2>
        <a:srgbClr val="DFE1DF"/>
      </a:lt2>
      <a:accent1>
        <a:srgbClr val="DFE1DF"/>
      </a:accent1>
      <a:accent2>
        <a:srgbClr val="FDB515"/>
      </a:accent2>
      <a:accent3>
        <a:srgbClr val="F2665F"/>
      </a:accent3>
      <a:accent4>
        <a:srgbClr val="EC008C"/>
      </a:accent4>
      <a:accent5>
        <a:srgbClr val="654EA3"/>
      </a:accent5>
      <a:accent6>
        <a:srgbClr val="838DC8"/>
      </a:accent6>
      <a:hlink>
        <a:srgbClr val="041E42"/>
      </a:hlink>
      <a:folHlink>
        <a:srgbClr val="EC00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mdocs 2019 PowerPoint template" id="{9DD333B1-063F-3C4F-B2E0-84CB153060AD}" vid="{D037BEA9-AB65-E545-A4BD-8356E044C070}"/>
    </a:ext>
  </a:extLst>
</a:theme>
</file>

<file path=ppt/theme/theme2.xml><?xml version="1.0" encoding="utf-8"?>
<a:theme xmlns:a="http://schemas.openxmlformats.org/drawingml/2006/main" name="dox2020">
  <a:themeElements>
    <a:clrScheme name="Custom 14">
      <a:dk1>
        <a:srgbClr val="000000"/>
      </a:dk1>
      <a:lt1>
        <a:sysClr val="window" lastClr="FFFFFF"/>
      </a:lt1>
      <a:dk2>
        <a:srgbClr val="302E45"/>
      </a:dk2>
      <a:lt2>
        <a:srgbClr val="DFE1DF"/>
      </a:lt2>
      <a:accent1>
        <a:srgbClr val="DFE1DF"/>
      </a:accent1>
      <a:accent2>
        <a:srgbClr val="FDB515"/>
      </a:accent2>
      <a:accent3>
        <a:srgbClr val="F2665F"/>
      </a:accent3>
      <a:accent4>
        <a:srgbClr val="EC008C"/>
      </a:accent4>
      <a:accent5>
        <a:srgbClr val="654EA3"/>
      </a:accent5>
      <a:accent6>
        <a:srgbClr val="838DC8"/>
      </a:accent6>
      <a:hlink>
        <a:srgbClr val="041E42"/>
      </a:hlink>
      <a:folHlink>
        <a:srgbClr val="EC00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ox2020" id="{09FA7B7F-57BE-4F98-A770-F7A032B4FB16}" vid="{79F5F5E3-01DA-46DC-914B-4CBA60FB6258}"/>
    </a:ext>
  </a:extLst>
</a:theme>
</file>

<file path=ppt/theme/theme3.xml><?xml version="1.0" encoding="utf-8"?>
<a:theme xmlns:a="http://schemas.openxmlformats.org/drawingml/2006/main" name="4-05194 Amdocs 2018 Light PPT Template">
  <a:themeElements>
    <a:clrScheme name="Custom 1">
      <a:dk1>
        <a:srgbClr val="000000"/>
      </a:dk1>
      <a:lt1>
        <a:sysClr val="window" lastClr="FFFFFF"/>
      </a:lt1>
      <a:dk2>
        <a:srgbClr val="302E45"/>
      </a:dk2>
      <a:lt2>
        <a:srgbClr val="DFE1DF"/>
      </a:lt2>
      <a:accent1>
        <a:srgbClr val="DFE1DF"/>
      </a:accent1>
      <a:accent2>
        <a:srgbClr val="A7A8AA"/>
      </a:accent2>
      <a:accent3>
        <a:srgbClr val="FDB515"/>
      </a:accent3>
      <a:accent4>
        <a:srgbClr val="F2665F"/>
      </a:accent4>
      <a:accent5>
        <a:srgbClr val="EC008C"/>
      </a:accent5>
      <a:accent6>
        <a:srgbClr val="302E45"/>
      </a:accent6>
      <a:hlink>
        <a:srgbClr val="041E42"/>
      </a:hlink>
      <a:folHlink>
        <a:srgbClr val="EC00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mdocs 2018 PowerPoint template - light.potx" id="{84EC2776-C29F-49EE-A34E-DBA92EE8A88E}" vid="{C400C327-B10B-406E-B9EF-BA651A9444D2}"/>
    </a:ext>
  </a:extLst>
</a:theme>
</file>

<file path=ppt/theme/theme4.xml><?xml version="1.0" encoding="utf-8"?>
<a:theme xmlns:a="http://schemas.openxmlformats.org/drawingml/2006/main" name="4-05194 Amdocs XDC Light PPT Template">
  <a:themeElements>
    <a:clrScheme name="Amdocs 2017">
      <a:dk1>
        <a:srgbClr val="000000"/>
      </a:dk1>
      <a:lt1>
        <a:sysClr val="window" lastClr="FFFFFF"/>
      </a:lt1>
      <a:dk2>
        <a:srgbClr val="302E45"/>
      </a:dk2>
      <a:lt2>
        <a:srgbClr val="DFE1DF"/>
      </a:lt2>
      <a:accent1>
        <a:srgbClr val="FDB515"/>
      </a:accent1>
      <a:accent2>
        <a:srgbClr val="F2665F"/>
      </a:accent2>
      <a:accent3>
        <a:srgbClr val="EC008C"/>
      </a:accent3>
      <a:accent4>
        <a:srgbClr val="302E45"/>
      </a:accent4>
      <a:accent5>
        <a:srgbClr val="626469"/>
      </a:accent5>
      <a:accent6>
        <a:srgbClr val="D9D9D6"/>
      </a:accent6>
      <a:hlink>
        <a:srgbClr val="FDB515"/>
      </a:hlink>
      <a:folHlink>
        <a:srgbClr val="EC00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mdocs 2017 PPT template - light.potx" id="{DDD6FE99-F9EF-42C3-90F3-8EA96F246006}" vid="{33A0CABF-F65F-445D-8CB2-CB96EFD6FB8E}"/>
    </a:ext>
  </a:extLst>
</a:theme>
</file>

<file path=ppt/theme/theme5.xml><?xml version="1.0" encoding="utf-8"?>
<a:theme xmlns:a="http://schemas.openxmlformats.org/drawingml/2006/main" name="Performance Development regional sessions-1">
  <a:themeElements>
    <a:clrScheme name="Custom 1">
      <a:dk1>
        <a:srgbClr val="000000"/>
      </a:dk1>
      <a:lt1>
        <a:sysClr val="window" lastClr="FFFFFF"/>
      </a:lt1>
      <a:dk2>
        <a:srgbClr val="302E45"/>
      </a:dk2>
      <a:lt2>
        <a:srgbClr val="DFE1DF"/>
      </a:lt2>
      <a:accent1>
        <a:srgbClr val="DFE1DF"/>
      </a:accent1>
      <a:accent2>
        <a:srgbClr val="A7A8AA"/>
      </a:accent2>
      <a:accent3>
        <a:srgbClr val="FDB515"/>
      </a:accent3>
      <a:accent4>
        <a:srgbClr val="F2665F"/>
      </a:accent4>
      <a:accent5>
        <a:srgbClr val="EC008C"/>
      </a:accent5>
      <a:accent6>
        <a:srgbClr val="302E45"/>
      </a:accent6>
      <a:hlink>
        <a:srgbClr val="041E42"/>
      </a:hlink>
      <a:folHlink>
        <a:srgbClr val="EC008C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mdocs 2017 PPT template - light_v16.potx" id="{96DFD55B-A387-4BFC-A158-E7F6673BD4B4}" vid="{A2C13D02-4456-4430-9FF7-1FA98FA3C59B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1132</Words>
  <Application>Microsoft Office PowerPoint</Application>
  <PresentationFormat>Widescreen</PresentationFormat>
  <Paragraphs>112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Gothic</vt:lpstr>
      <vt:lpstr>Helvetica</vt:lpstr>
      <vt:lpstr>Wingdings</vt:lpstr>
      <vt:lpstr>5_4-05732 Amdocs 2018 Light PPT Template</vt:lpstr>
      <vt:lpstr>dox2020</vt:lpstr>
      <vt:lpstr>4-05194 Amdocs 2018 Light PPT Template</vt:lpstr>
      <vt:lpstr>4-05194 Amdocs XDC Light PPT Template</vt:lpstr>
      <vt:lpstr>Performance Development regional sessions-1</vt:lpstr>
      <vt:lpstr>PowerPoint Presentation</vt:lpstr>
      <vt:lpstr>Why?</vt:lpstr>
      <vt:lpstr>The Rationale? </vt:lpstr>
      <vt:lpstr>What helps me define the team objectives</vt:lpstr>
      <vt:lpstr>Re-prioritize the team focus</vt:lpstr>
      <vt:lpstr>Team / Individual Focus</vt:lpstr>
      <vt:lpstr>What Do Successful Objectives Look Like?</vt:lpstr>
      <vt:lpstr>How To Set Clear 0bjectives</vt:lpstr>
      <vt:lpstr>Suggested 1:1 outline discussion</vt:lpstr>
      <vt:lpstr>The Power of Following Up with Your Employees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Ben Or</dc:creator>
  <cp:lastModifiedBy>Sharon Sachar-Porag</cp:lastModifiedBy>
  <cp:revision>8</cp:revision>
  <dcterms:created xsi:type="dcterms:W3CDTF">2020-10-22T10:31:11Z</dcterms:created>
  <dcterms:modified xsi:type="dcterms:W3CDTF">2020-11-30T11:08:51Z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6D26B0CA-7D11-4677-AD81-C3A076EF002A</vt:lpwstr>
  </property>
  <property fmtid="{D5CDD505-2E9C-101B-9397-08002B2CF9AE}" pid="3" name="ArticulatePath">
    <vt:lpwstr>https://amdocs-my.sharepoint.com/personal/kerenash_amdocs_com/Documents/Virtually Together/VT Phase 3/Managers/Managing by objectives - V2</vt:lpwstr>
  </property>
</Properties>
</file>