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4"/>
    <p:sldMasterId id="2147484038" r:id="rId5"/>
    <p:sldMasterId id="2147484049" r:id="rId6"/>
  </p:sldMasterIdLst>
  <p:notesMasterIdLst>
    <p:notesMasterId r:id="rId21"/>
  </p:notesMasterIdLst>
  <p:handoutMasterIdLst>
    <p:handoutMasterId r:id="rId22"/>
  </p:handoutMasterIdLst>
  <p:sldIdLst>
    <p:sldId id="7366" r:id="rId7"/>
    <p:sldId id="7361" r:id="rId8"/>
    <p:sldId id="7330" r:id="rId9"/>
    <p:sldId id="7363" r:id="rId10"/>
    <p:sldId id="7368" r:id="rId11"/>
    <p:sldId id="7370" r:id="rId12"/>
    <p:sldId id="7334" r:id="rId13"/>
    <p:sldId id="7367" r:id="rId14"/>
    <p:sldId id="7358" r:id="rId15"/>
    <p:sldId id="7359" r:id="rId16"/>
    <p:sldId id="7372" r:id="rId17"/>
    <p:sldId id="7364" r:id="rId18"/>
    <p:sldId id="7347" r:id="rId19"/>
    <p:sldId id="7373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F5F5F5"/>
    <a:srgbClr val="F5F4F5"/>
    <a:srgbClr val="FFFFFF"/>
    <a:srgbClr val="D5E0EA"/>
    <a:srgbClr val="B8C9E1"/>
    <a:srgbClr val="93A5CF"/>
    <a:srgbClr val="CDD2E6"/>
    <a:srgbClr val="9F8FCA"/>
    <a:srgbClr val="796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DB97A-4FDD-4234-FBE1-92D08253E84D}" v="7" dt="2021-01-15T16:07:44.001"/>
    <p1510:client id="{CD157079-1232-4122-8C9B-BAF21F02B4BE}" v="3" dt="2020-11-22T11:28:01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74724" autoAdjust="0"/>
  </p:normalViewPr>
  <p:slideViewPr>
    <p:cSldViewPr snapToGrid="0" showGuides="1">
      <p:cViewPr varScale="1">
        <p:scale>
          <a:sx n="78" d="100"/>
          <a:sy n="78" d="100"/>
        </p:scale>
        <p:origin x="1752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71" d="100"/>
          <a:sy n="171" d="100"/>
        </p:scale>
        <p:origin x="53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2018 – Proprietary &amp; Confidential Information of Amdocs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50B4B-8E77-4614-AD0C-B0421D705C95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2018 – Proprietary &amp; Confidential Information of Amdocs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2844-C493-4E5C-84EB-6E0488489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Mentimeter / Reaction sign or Annotate in Zoom / or just ask the team to raise their hands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B93EB-A673-46C5-94BA-54AF21912E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5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purpose of this slide is to understand the market trends that all companies are dealing with.</a:t>
            </a:r>
          </a:p>
          <a:p>
            <a:r>
              <a:rPr lang="en-US" dirty="0"/>
              <a:t>Explain the market trends relating to the new normal and the implications of a lack of boundaries and recovery.</a:t>
            </a:r>
          </a:p>
          <a:p>
            <a:endParaRPr lang="en-GB" altLang="en-US" dirty="0">
              <a:solidFill>
                <a:srgbClr val="414A5B"/>
              </a:solidFill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A0E2A-E9B5-4901-A3CA-760E635BCA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4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414A5B"/>
                </a:solidFill>
                <a:cs typeface="Helvetica" panose="020B0604020202020204" pitchFamily="34" charset="0"/>
              </a:rPr>
              <a:t>Share what this issue looks like at Amdocs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A0E2A-E9B5-4901-A3CA-760E635BCA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3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1400" b="1" dirty="0">
                <a:solidFill>
                  <a:srgbClr val="000000"/>
                </a:solidFill>
              </a:rPr>
              <a:t>Explain the topic and its implications on our well-being</a:t>
            </a:r>
          </a:p>
          <a:p>
            <a:pPr lvl="0">
              <a:defRPr/>
            </a:pPr>
            <a:r>
              <a:rPr lang="en-US" sz="1400" b="1" dirty="0">
                <a:solidFill>
                  <a:srgbClr val="000000"/>
                </a:solidFill>
              </a:rPr>
              <a:t>Physical Boundaries 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 marL="265113" lvl="0" indent="-26511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Ability to block off time periods where you </a:t>
            </a:r>
            <a:r>
              <a:rPr lang="en-US" b="1" dirty="0">
                <a:solidFill>
                  <a:srgbClr val="000000"/>
                </a:solidFill>
              </a:rPr>
              <a:t>do not check work email </a:t>
            </a:r>
            <a:r>
              <a:rPr lang="en-US" dirty="0">
                <a:solidFill>
                  <a:srgbClr val="000000"/>
                </a:solidFill>
              </a:rPr>
              <a:t>&amp; can be completely away from your job</a:t>
            </a:r>
          </a:p>
          <a:p>
            <a:pPr marL="265113" lvl="0" indent="-26511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Ability to cognitively </a:t>
            </a:r>
            <a:r>
              <a:rPr lang="en-US" b="1" dirty="0">
                <a:solidFill>
                  <a:srgbClr val="000000"/>
                </a:solidFill>
              </a:rPr>
              <a:t>detach from your job</a:t>
            </a:r>
            <a:r>
              <a:rPr lang="en-US" dirty="0">
                <a:solidFill>
                  <a:srgbClr val="000000"/>
                </a:solidFill>
              </a:rPr>
              <a:t>, focus on family, partners, or friends</a:t>
            </a:r>
          </a:p>
          <a:p>
            <a:pPr marL="265113" lvl="0" indent="-26511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Setting time aside to </a:t>
            </a:r>
            <a:r>
              <a:rPr lang="en-US" b="1" dirty="0">
                <a:solidFill>
                  <a:srgbClr val="000000"/>
                </a:solidFill>
              </a:rPr>
              <a:t>just relax</a:t>
            </a:r>
          </a:p>
          <a:p>
            <a:pPr lvl="0">
              <a:defRPr/>
            </a:pPr>
            <a:r>
              <a:rPr lang="en-US" sz="1400" b="1" dirty="0">
                <a:solidFill>
                  <a:srgbClr val="000000"/>
                </a:solidFill>
              </a:rPr>
              <a:t>Emotional boundaries </a:t>
            </a:r>
            <a:endParaRPr lang="en-US" sz="1400" dirty="0">
              <a:solidFill>
                <a:srgbClr val="000000"/>
              </a:solidFill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Taking micro breaks to recharge during the day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Leaving a tough day at work 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Zooming out to process emotions and see the big picture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br>
              <a:rPr lang="en-US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B93EB-A673-46C5-94BA-54AF21912E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6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Explain</a:t>
            </a:r>
            <a:r>
              <a:rPr lang="en-US" sz="1200" b="0" dirty="0">
                <a:solidFill>
                  <a:schemeClr val="tx1"/>
                </a:solidFill>
              </a:rPr>
              <a:t> – we approach this topic from 2 angles:</a:t>
            </a:r>
          </a:p>
          <a:p>
            <a:pPr marL="263525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schemeClr val="tx1"/>
                </a:solidFill>
              </a:rPr>
              <a:t>Company-wide – Management understands the importance of this issue. GMs are committed to making a difference.</a:t>
            </a:r>
          </a:p>
          <a:p>
            <a:pPr marL="263525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schemeClr val="tx1"/>
                </a:solidFill>
              </a:rPr>
              <a:t>Team level – each manager to take this with his team to create awareness and co-create boundaries they can stand behind</a:t>
            </a:r>
          </a:p>
          <a:p>
            <a:pPr marL="263525" indent="0">
              <a:lnSpc>
                <a:spcPts val="2800"/>
              </a:lnSpc>
              <a:buFont typeface="Arial" panose="020B0604020202020204" pitchFamily="34" charset="0"/>
              <a:buNone/>
            </a:pPr>
            <a:endParaRPr lang="en-US" sz="1200" b="0" dirty="0">
              <a:solidFill>
                <a:schemeClr val="tx1"/>
              </a:solidFill>
            </a:endParaRPr>
          </a:p>
          <a:p>
            <a:pPr marL="263525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Share and discuss </a:t>
            </a:r>
            <a:r>
              <a:rPr lang="en-US" sz="1200" dirty="0">
                <a:solidFill>
                  <a:schemeClr val="tx1"/>
                </a:solidFill>
              </a:rPr>
              <a:t>current situation and challenges</a:t>
            </a:r>
          </a:p>
          <a:p>
            <a:pPr marL="263525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Co-create </a:t>
            </a:r>
            <a:r>
              <a:rPr lang="en-US" sz="1200" dirty="0">
                <a:solidFill>
                  <a:schemeClr val="tx1"/>
                </a:solidFill>
              </a:rPr>
              <a:t>thoughtful work &amp; personal boundaries with the team, </a:t>
            </a:r>
            <a:r>
              <a:rPr lang="en-US" sz="1200" kern="0" dirty="0">
                <a:solidFill>
                  <a:schemeClr val="tx1"/>
                </a:solidFill>
              </a:rPr>
              <a:t>minimizing distractions &amp; recharging </a:t>
            </a:r>
          </a:p>
          <a:p>
            <a:pPr marL="263525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Decide &amp; commit </a:t>
            </a:r>
            <a:r>
              <a:rPr lang="en-US" sz="1200" b="0" dirty="0">
                <a:solidFill>
                  <a:schemeClr val="tx1"/>
                </a:solidFill>
              </a:rPr>
              <a:t>to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the team’s ‘Take 5’ pauses they can stand behind</a:t>
            </a:r>
          </a:p>
          <a:p>
            <a:pPr marL="263525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Socialize</a:t>
            </a:r>
            <a:r>
              <a:rPr lang="en-US" sz="1200" dirty="0">
                <a:solidFill>
                  <a:schemeClr val="tx1"/>
                </a:solidFill>
              </a:rPr>
              <a:t> to boost employee energy &amp; engagement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4218B-4A5C-4CC3-8169-B84B696013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89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for discussion and invite your people to share personal / team experience &amp;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82844-C493-4E5C-84EB-6E0488489C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6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meaning of Take 5 – The sign of the hand means ‘stop’ / ‘pause’. Take 5 is a slogan you can use to find ways to recovery. For example: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b="1" dirty="0"/>
              <a:t>End meetings 5 minutes earlier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b="1" dirty="0"/>
              <a:t>Work 5 days a week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b="1" dirty="0"/>
              <a:t>Finish your day at 17:00 pm once / twice a week</a:t>
            </a:r>
          </a:p>
          <a:p>
            <a:endParaRPr lang="en-US" dirty="0"/>
          </a:p>
          <a:p>
            <a:r>
              <a:rPr lang="en-US" dirty="0"/>
              <a:t>Invite your team to think and raise ideas for healthy boundaries and write them on the slide.</a:t>
            </a:r>
          </a:p>
          <a:p>
            <a:r>
              <a:rPr lang="en-US" dirty="0"/>
              <a:t>If using Zoom – you can ask people to use Annotate and write their thoughts on the slide.</a:t>
            </a:r>
          </a:p>
          <a:p>
            <a:r>
              <a:rPr lang="en-US" dirty="0"/>
              <a:t>Once completed – review the outcomes and invite the team to vote on the most relevant and tangible boundary to which the team can commit.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82844-C493-4E5C-84EB-6E0488489CF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8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the team decision to which you all committed on this slide.</a:t>
            </a:r>
          </a:p>
          <a:p>
            <a:r>
              <a:rPr lang="en-US" dirty="0"/>
              <a:t>Take a print screen of the slide with the new commitment and send it to: VirtuallyTogether@amdocs.com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82844-C493-4E5C-84EB-6E0488489CF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5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82844-C493-4E5C-84EB-6E0488489CF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4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F38CB40-DDC3-174D-A45C-C6ADABDDB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41692" y="3771838"/>
            <a:ext cx="14512800" cy="6131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B4C5B-E0BE-E74B-BD4E-2B2E31190D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090" y="0"/>
            <a:ext cx="6858872" cy="5242907"/>
          </a:xfrm>
          <a:prstGeom prst="rect">
            <a:avLst/>
          </a:prstGeom>
        </p:spPr>
      </p:pic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>
          <a:xfrm>
            <a:off x="548694" y="4589903"/>
            <a:ext cx="2591667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4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591892" y="1385677"/>
            <a:ext cx="5547360" cy="525463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956D0DDE-7C03-4D47-A66A-5AECC7599BB4}"/>
              </a:ext>
            </a:extLst>
          </p:cNvPr>
          <p:cNvGrpSpPr/>
          <p:nvPr userDrawn="1"/>
        </p:nvGrpSpPr>
        <p:grpSpPr>
          <a:xfrm rot="10800000">
            <a:off x="9517140" y="-480842"/>
            <a:ext cx="2674860" cy="7800796"/>
            <a:chOff x="3416301" y="-480842"/>
            <a:chExt cx="2674860" cy="7800796"/>
          </a:xfrm>
        </p:grpSpPr>
        <p:sp>
          <p:nvSpPr>
            <p:cNvPr id="60" name="Freeform: Shape 19">
              <a:extLst>
                <a:ext uri="{FF2B5EF4-FFF2-40B4-BE49-F238E27FC236}">
                  <a16:creationId xmlns:a16="http://schemas.microsoft.com/office/drawing/2014/main" id="{749A1856-6D67-F848-B791-06F611455F95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3416301" y="1587"/>
              <a:ext cx="2465137" cy="6856413"/>
            </a:xfrm>
            <a:custGeom>
              <a:avLst/>
              <a:gdLst>
                <a:gd name="connsiteX0" fmla="*/ 0 w 5881437"/>
                <a:gd name="connsiteY0" fmla="*/ 0 h 6856413"/>
                <a:gd name="connsiteX1" fmla="*/ 3417637 w 5881437"/>
                <a:gd name="connsiteY1" fmla="*/ 0 h 6856413"/>
                <a:gd name="connsiteX2" fmla="*/ 5881437 w 5881437"/>
                <a:gd name="connsiteY2" fmla="*/ 6856413 h 6856413"/>
                <a:gd name="connsiteX3" fmla="*/ 0 w 5881437"/>
                <a:gd name="connsiteY3" fmla="*/ 6856413 h 6856413"/>
                <a:gd name="connsiteX0" fmla="*/ 0 w 5881437"/>
                <a:gd name="connsiteY0" fmla="*/ 6856413 h 6856413"/>
                <a:gd name="connsiteX1" fmla="*/ 3417637 w 5881437"/>
                <a:gd name="connsiteY1" fmla="*/ 0 h 6856413"/>
                <a:gd name="connsiteX2" fmla="*/ 5881437 w 5881437"/>
                <a:gd name="connsiteY2" fmla="*/ 6856413 h 6856413"/>
                <a:gd name="connsiteX3" fmla="*/ 0 w 5881437"/>
                <a:gd name="connsiteY3" fmla="*/ 6856413 h 6856413"/>
                <a:gd name="connsiteX0" fmla="*/ 0 w 2465137"/>
                <a:gd name="connsiteY0" fmla="*/ 6856413 h 6856413"/>
                <a:gd name="connsiteX1" fmla="*/ 1337 w 2465137"/>
                <a:gd name="connsiteY1" fmla="*/ 0 h 6856413"/>
                <a:gd name="connsiteX2" fmla="*/ 2465137 w 2465137"/>
                <a:gd name="connsiteY2" fmla="*/ 6856413 h 6856413"/>
                <a:gd name="connsiteX3" fmla="*/ 0 w 2465137"/>
                <a:gd name="connsiteY3" fmla="*/ 6856413 h 685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5137" h="6856413">
                  <a:moveTo>
                    <a:pt x="0" y="6856413"/>
                  </a:moveTo>
                  <a:cubicBezTo>
                    <a:pt x="446" y="4570942"/>
                    <a:pt x="891" y="2285471"/>
                    <a:pt x="1337" y="0"/>
                  </a:cubicBezTo>
                  <a:lnTo>
                    <a:pt x="2465137" y="6856413"/>
                  </a:lnTo>
                  <a:lnTo>
                    <a:pt x="0" y="6856413"/>
                  </a:lnTo>
                  <a:close/>
                </a:path>
              </a:pathLst>
            </a:custGeom>
            <a:solidFill>
              <a:sysClr val="window" lastClr="FFFFFF">
                <a:alpha val="7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: Shape 20">
              <a:extLst>
                <a:ext uri="{FF2B5EF4-FFF2-40B4-BE49-F238E27FC236}">
                  <a16:creationId xmlns:a16="http://schemas.microsoft.com/office/drawing/2014/main" id="{E52B7621-CFB8-AE4D-8D5E-BC69F195EEA1}"/>
                </a:ext>
              </a:extLst>
            </p:cNvPr>
            <p:cNvSpPr/>
            <p:nvPr userDrawn="1"/>
          </p:nvSpPr>
          <p:spPr>
            <a:xfrm rot="20421130">
              <a:off x="4694161" y="-480842"/>
              <a:ext cx="1397000" cy="7800796"/>
            </a:xfrm>
            <a:custGeom>
              <a:avLst/>
              <a:gdLst>
                <a:gd name="connsiteX0" fmla="*/ 0 w 1397000"/>
                <a:gd name="connsiteY0" fmla="*/ 0 h 7800796"/>
                <a:gd name="connsiteX1" fmla="*/ 1397000 w 1397000"/>
                <a:gd name="connsiteY1" fmla="*/ 498764 h 7800796"/>
                <a:gd name="connsiteX2" fmla="*/ 1397000 w 1397000"/>
                <a:gd name="connsiteY2" fmla="*/ 7800796 h 7800796"/>
                <a:gd name="connsiteX3" fmla="*/ 0 w 1397000"/>
                <a:gd name="connsiteY3" fmla="*/ 7302032 h 780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00" h="7800796">
                  <a:moveTo>
                    <a:pt x="0" y="0"/>
                  </a:moveTo>
                  <a:lnTo>
                    <a:pt x="1397000" y="498764"/>
                  </a:lnTo>
                  <a:lnTo>
                    <a:pt x="1397000" y="7800796"/>
                  </a:lnTo>
                  <a:lnTo>
                    <a:pt x="0" y="7302032"/>
                  </a:lnTo>
                  <a:close/>
                </a:path>
              </a:pathLst>
            </a:custGeom>
            <a:gradFill>
              <a:gsLst>
                <a:gs pos="100000">
                  <a:srgbClr val="302E45">
                    <a:alpha val="40000"/>
                  </a:srgbClr>
                </a:gs>
                <a:gs pos="0">
                  <a:sysClr val="window" lastClr="FFFFFF">
                    <a:alpha val="40000"/>
                  </a:sysClr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41" hidden="1">
            <a:extLst>
              <a:ext uri="{FF2B5EF4-FFF2-40B4-BE49-F238E27FC236}">
                <a16:creationId xmlns:a16="http://schemas.microsoft.com/office/drawing/2014/main" id="{3E7FC119-4828-4D4C-ADB4-E751FFCD7500}"/>
              </a:ext>
            </a:extLst>
          </p:cNvPr>
          <p:cNvSpPr/>
          <p:nvPr userDrawn="1"/>
        </p:nvSpPr>
        <p:spPr>
          <a:xfrm>
            <a:off x="-5113788" y="-82778"/>
            <a:ext cx="8331200" cy="6994086"/>
          </a:xfrm>
          <a:custGeom>
            <a:avLst/>
            <a:gdLst>
              <a:gd name="connsiteX0" fmla="*/ 401517 w 528397"/>
              <a:gd name="connsiteY0" fmla="*/ 4893 h 443593"/>
              <a:gd name="connsiteX1" fmla="*/ 4893 w 528397"/>
              <a:gd name="connsiteY1" fmla="*/ 4893 h 443593"/>
              <a:gd name="connsiteX2" fmla="*/ 4893 w 528397"/>
              <a:gd name="connsiteY2" fmla="*/ 440005 h 443593"/>
              <a:gd name="connsiteX3" fmla="*/ 527419 w 528397"/>
              <a:gd name="connsiteY3" fmla="*/ 440005 h 4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97" h="443593">
                <a:moveTo>
                  <a:pt x="401517" y="4893"/>
                </a:moveTo>
                <a:lnTo>
                  <a:pt x="4893" y="4893"/>
                </a:lnTo>
                <a:lnTo>
                  <a:pt x="4893" y="440005"/>
                </a:lnTo>
                <a:lnTo>
                  <a:pt x="527419" y="440005"/>
                </a:lnTo>
                <a:close/>
              </a:path>
            </a:pathLst>
          </a:custGeom>
          <a:noFill/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3" name="Freeform: Shape 41" hidden="1">
            <a:extLst>
              <a:ext uri="{FF2B5EF4-FFF2-40B4-BE49-F238E27FC236}">
                <a16:creationId xmlns:a16="http://schemas.microsoft.com/office/drawing/2014/main" id="{F51E759F-459C-49BB-BB1E-FBC3E0CEC7B8}"/>
              </a:ext>
            </a:extLst>
          </p:cNvPr>
          <p:cNvSpPr/>
          <p:nvPr userDrawn="1"/>
        </p:nvSpPr>
        <p:spPr>
          <a:xfrm flipH="1" flipV="1">
            <a:off x="5187319" y="-68043"/>
            <a:ext cx="8331200" cy="6994086"/>
          </a:xfrm>
          <a:custGeom>
            <a:avLst/>
            <a:gdLst>
              <a:gd name="connsiteX0" fmla="*/ 401517 w 528397"/>
              <a:gd name="connsiteY0" fmla="*/ 4893 h 443593"/>
              <a:gd name="connsiteX1" fmla="*/ 4893 w 528397"/>
              <a:gd name="connsiteY1" fmla="*/ 4893 h 443593"/>
              <a:gd name="connsiteX2" fmla="*/ 4893 w 528397"/>
              <a:gd name="connsiteY2" fmla="*/ 440005 h 443593"/>
              <a:gd name="connsiteX3" fmla="*/ 527419 w 528397"/>
              <a:gd name="connsiteY3" fmla="*/ 440005 h 4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97" h="443593">
                <a:moveTo>
                  <a:pt x="401517" y="4893"/>
                </a:moveTo>
                <a:lnTo>
                  <a:pt x="4893" y="4893"/>
                </a:lnTo>
                <a:lnTo>
                  <a:pt x="4893" y="440005"/>
                </a:lnTo>
                <a:lnTo>
                  <a:pt x="527419" y="440005"/>
                </a:lnTo>
                <a:close/>
              </a:path>
            </a:pathLst>
          </a:custGeom>
          <a:noFill/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0BC9015-7790-6B45-91F4-3059C252B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5575304"/>
            <a:ext cx="9527806" cy="925211"/>
          </a:xfrm>
        </p:spPr>
        <p:txBody>
          <a:bodyPr/>
          <a:lstStyle>
            <a:lvl1pPr marL="0" indent="0" algn="ctr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28" name="Amdocs_Logomark">
            <a:extLst>
              <a:ext uri="{FF2B5EF4-FFF2-40B4-BE49-F238E27FC236}">
                <a16:creationId xmlns:a16="http://schemas.microsoft.com/office/drawing/2014/main" id="{2C1DA118-CABD-904C-9D40-67E593928D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54145" y="455954"/>
            <a:ext cx="384049" cy="285861"/>
            <a:chOff x="4624387" y="2333625"/>
            <a:chExt cx="2943225" cy="2190750"/>
          </a:xfrm>
        </p:grpSpPr>
        <p:sp>
          <p:nvSpPr>
            <p:cNvPr id="29" name="Freeform: Shape 8">
              <a:extLst>
                <a:ext uri="{FF2B5EF4-FFF2-40B4-BE49-F238E27FC236}">
                  <a16:creationId xmlns:a16="http://schemas.microsoft.com/office/drawing/2014/main" id="{05D796F6-97BB-1448-BC27-8899B5C1C336}"/>
                </a:ext>
              </a:extLst>
            </p:cNvPr>
            <p:cNvSpPr/>
            <p:nvPr/>
          </p:nvSpPr>
          <p:spPr>
            <a:xfrm>
              <a:off x="4617243" y="2326481"/>
              <a:ext cx="2200275" cy="2200275"/>
            </a:xfrm>
            <a:custGeom>
              <a:avLst/>
              <a:gdLst>
                <a:gd name="connsiteX0" fmla="*/ 1541621 w 2200275"/>
                <a:gd name="connsiteY0" fmla="*/ 7144 h 2200275"/>
                <a:gd name="connsiteX1" fmla="*/ 254794 w 2200275"/>
                <a:gd name="connsiteY1" fmla="*/ 7144 h 2200275"/>
                <a:gd name="connsiteX2" fmla="*/ 381476 w 2200275"/>
                <a:gd name="connsiteY2" fmla="*/ 445294 h 2200275"/>
                <a:gd name="connsiteX3" fmla="*/ 1541621 w 2200275"/>
                <a:gd name="connsiteY3" fmla="*/ 445294 h 2200275"/>
                <a:gd name="connsiteX4" fmla="*/ 1760696 w 2200275"/>
                <a:gd name="connsiteY4" fmla="*/ 664369 h 2200275"/>
                <a:gd name="connsiteX5" fmla="*/ 1760696 w 2200275"/>
                <a:gd name="connsiteY5" fmla="*/ 883444 h 2200275"/>
                <a:gd name="connsiteX6" fmla="*/ 664369 w 2200275"/>
                <a:gd name="connsiteY6" fmla="*/ 883444 h 2200275"/>
                <a:gd name="connsiteX7" fmla="*/ 7144 w 2200275"/>
                <a:gd name="connsiteY7" fmla="*/ 1540669 h 2200275"/>
                <a:gd name="connsiteX8" fmla="*/ 664369 w 2200275"/>
                <a:gd name="connsiteY8" fmla="*/ 2197894 h 2200275"/>
                <a:gd name="connsiteX9" fmla="*/ 1540669 w 2200275"/>
                <a:gd name="connsiteY9" fmla="*/ 2197894 h 2200275"/>
                <a:gd name="connsiteX10" fmla="*/ 2197894 w 2200275"/>
                <a:gd name="connsiteY10" fmla="*/ 1540669 h 2200275"/>
                <a:gd name="connsiteX11" fmla="*/ 2197894 w 2200275"/>
                <a:gd name="connsiteY11" fmla="*/ 1102519 h 2200275"/>
                <a:gd name="connsiteX12" fmla="*/ 2197894 w 2200275"/>
                <a:gd name="connsiteY12" fmla="*/ 883444 h 2200275"/>
                <a:gd name="connsiteX13" fmla="*/ 2197894 w 2200275"/>
                <a:gd name="connsiteY13" fmla="*/ 664369 h 2200275"/>
                <a:gd name="connsiteX14" fmla="*/ 1541621 w 2200275"/>
                <a:gd name="connsiteY14" fmla="*/ 7144 h 2200275"/>
                <a:gd name="connsiteX15" fmla="*/ 1760696 w 2200275"/>
                <a:gd name="connsiteY15" fmla="*/ 1541621 h 2200275"/>
                <a:gd name="connsiteX16" fmla="*/ 1541621 w 2200275"/>
                <a:gd name="connsiteY16" fmla="*/ 1760696 h 2200275"/>
                <a:gd name="connsiteX17" fmla="*/ 664369 w 2200275"/>
                <a:gd name="connsiteY17" fmla="*/ 1760696 h 2200275"/>
                <a:gd name="connsiteX18" fmla="*/ 445294 w 2200275"/>
                <a:gd name="connsiteY18" fmla="*/ 1541621 h 2200275"/>
                <a:gd name="connsiteX19" fmla="*/ 664369 w 2200275"/>
                <a:gd name="connsiteY19" fmla="*/ 1322546 h 2200275"/>
                <a:gd name="connsiteX20" fmla="*/ 1759744 w 2200275"/>
                <a:gd name="connsiteY20" fmla="*/ 1322546 h 2200275"/>
                <a:gd name="connsiteX21" fmla="*/ 1759744 w 2200275"/>
                <a:gd name="connsiteY21" fmla="*/ 1541621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00275" h="2200275">
                  <a:moveTo>
                    <a:pt x="1541621" y="7144"/>
                  </a:moveTo>
                  <a:lnTo>
                    <a:pt x="254794" y="7144"/>
                  </a:lnTo>
                  <a:lnTo>
                    <a:pt x="381476" y="445294"/>
                  </a:lnTo>
                  <a:lnTo>
                    <a:pt x="1541621" y="445294"/>
                  </a:lnTo>
                  <a:cubicBezTo>
                    <a:pt x="1662589" y="445294"/>
                    <a:pt x="1760696" y="543401"/>
                    <a:pt x="1760696" y="664369"/>
                  </a:cubicBezTo>
                  <a:lnTo>
                    <a:pt x="1760696" y="883444"/>
                  </a:lnTo>
                  <a:lnTo>
                    <a:pt x="664369" y="883444"/>
                  </a:lnTo>
                  <a:cubicBezTo>
                    <a:pt x="301466" y="883444"/>
                    <a:pt x="7144" y="1178719"/>
                    <a:pt x="7144" y="1540669"/>
                  </a:cubicBezTo>
                  <a:cubicBezTo>
                    <a:pt x="7144" y="1903571"/>
                    <a:pt x="302419" y="2197894"/>
                    <a:pt x="664369" y="2197894"/>
                  </a:cubicBezTo>
                  <a:lnTo>
                    <a:pt x="1540669" y="2197894"/>
                  </a:lnTo>
                  <a:cubicBezTo>
                    <a:pt x="1903571" y="2197894"/>
                    <a:pt x="2197894" y="1902619"/>
                    <a:pt x="2197894" y="1540669"/>
                  </a:cubicBezTo>
                  <a:lnTo>
                    <a:pt x="2197894" y="1102519"/>
                  </a:lnTo>
                  <a:lnTo>
                    <a:pt x="2197894" y="883444"/>
                  </a:lnTo>
                  <a:lnTo>
                    <a:pt x="2197894" y="664369"/>
                  </a:lnTo>
                  <a:cubicBezTo>
                    <a:pt x="2198846" y="302419"/>
                    <a:pt x="1903571" y="7144"/>
                    <a:pt x="1541621" y="7144"/>
                  </a:cubicBezTo>
                  <a:close/>
                  <a:moveTo>
                    <a:pt x="1760696" y="1541621"/>
                  </a:moveTo>
                  <a:cubicBezTo>
                    <a:pt x="1760696" y="1662589"/>
                    <a:pt x="1662589" y="1760696"/>
                    <a:pt x="1541621" y="1760696"/>
                  </a:cubicBezTo>
                  <a:lnTo>
                    <a:pt x="664369" y="1760696"/>
                  </a:lnTo>
                  <a:cubicBezTo>
                    <a:pt x="543401" y="1760696"/>
                    <a:pt x="445294" y="1662589"/>
                    <a:pt x="445294" y="1541621"/>
                  </a:cubicBezTo>
                  <a:cubicBezTo>
                    <a:pt x="445294" y="1420654"/>
                    <a:pt x="543401" y="1322546"/>
                    <a:pt x="664369" y="1322546"/>
                  </a:cubicBezTo>
                  <a:lnTo>
                    <a:pt x="1759744" y="1322546"/>
                  </a:lnTo>
                  <a:lnTo>
                    <a:pt x="1759744" y="1541621"/>
                  </a:lnTo>
                  <a:close/>
                </a:path>
              </a:pathLst>
            </a:custGeom>
            <a:gradFill>
              <a:gsLst>
                <a:gs pos="0">
                  <a:srgbClr val="FDB515"/>
                </a:gs>
                <a:gs pos="100000">
                  <a:srgbClr val="EC008C"/>
                </a:gs>
              </a:gsLst>
              <a:lin ang="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9">
              <a:extLst>
                <a:ext uri="{FF2B5EF4-FFF2-40B4-BE49-F238E27FC236}">
                  <a16:creationId xmlns:a16="http://schemas.microsoft.com/office/drawing/2014/main" id="{017207E7-B995-A341-B4AF-27865C4E3EA4}"/>
                </a:ext>
              </a:extLst>
            </p:cNvPr>
            <p:cNvSpPr/>
            <p:nvPr/>
          </p:nvSpPr>
          <p:spPr>
            <a:xfrm>
              <a:off x="7036593" y="3202781"/>
              <a:ext cx="533400" cy="447675"/>
            </a:xfrm>
            <a:custGeom>
              <a:avLst/>
              <a:gdLst>
                <a:gd name="connsiteX0" fmla="*/ 407194 w 533400"/>
                <a:gd name="connsiteY0" fmla="*/ 7144 h 447675"/>
                <a:gd name="connsiteX1" fmla="*/ 7144 w 533400"/>
                <a:gd name="connsiteY1" fmla="*/ 7144 h 447675"/>
                <a:gd name="connsiteX2" fmla="*/ 7144 w 533400"/>
                <a:gd name="connsiteY2" fmla="*/ 446246 h 447675"/>
                <a:gd name="connsiteX3" fmla="*/ 533876 w 533400"/>
                <a:gd name="connsiteY3" fmla="*/ 44624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447675">
                  <a:moveTo>
                    <a:pt x="407194" y="7144"/>
                  </a:moveTo>
                  <a:lnTo>
                    <a:pt x="7144" y="7144"/>
                  </a:lnTo>
                  <a:lnTo>
                    <a:pt x="7144" y="446246"/>
                  </a:lnTo>
                  <a:lnTo>
                    <a:pt x="533876" y="446246"/>
                  </a:lnTo>
                  <a:close/>
                </a:path>
              </a:pathLst>
            </a:custGeom>
            <a:solidFill>
              <a:srgbClr val="EC00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60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D2647F-D82D-114B-BFAE-D7E32B8352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1378" y="0"/>
            <a:ext cx="13361414" cy="7109743"/>
          </a:xfrm>
          <a:prstGeom prst="rect">
            <a:avLst/>
          </a:prstGeom>
        </p:spPr>
      </p:pic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>
          <a:xfrm>
            <a:off x="548694" y="4589903"/>
            <a:ext cx="2591667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4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591892" y="1385677"/>
            <a:ext cx="5547360" cy="525463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956D0DDE-7C03-4D47-A66A-5AECC7599BB4}"/>
              </a:ext>
            </a:extLst>
          </p:cNvPr>
          <p:cNvGrpSpPr/>
          <p:nvPr userDrawn="1"/>
        </p:nvGrpSpPr>
        <p:grpSpPr>
          <a:xfrm rot="10800000">
            <a:off x="9517140" y="-480842"/>
            <a:ext cx="2674860" cy="7800796"/>
            <a:chOff x="3416301" y="-480842"/>
            <a:chExt cx="2674860" cy="7800796"/>
          </a:xfrm>
        </p:grpSpPr>
        <p:sp>
          <p:nvSpPr>
            <p:cNvPr id="60" name="Freeform: Shape 19">
              <a:extLst>
                <a:ext uri="{FF2B5EF4-FFF2-40B4-BE49-F238E27FC236}">
                  <a16:creationId xmlns:a16="http://schemas.microsoft.com/office/drawing/2014/main" id="{749A1856-6D67-F848-B791-06F611455F95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3416301" y="1587"/>
              <a:ext cx="2465137" cy="6856413"/>
            </a:xfrm>
            <a:custGeom>
              <a:avLst/>
              <a:gdLst>
                <a:gd name="connsiteX0" fmla="*/ 0 w 5881437"/>
                <a:gd name="connsiteY0" fmla="*/ 0 h 6856413"/>
                <a:gd name="connsiteX1" fmla="*/ 3417637 w 5881437"/>
                <a:gd name="connsiteY1" fmla="*/ 0 h 6856413"/>
                <a:gd name="connsiteX2" fmla="*/ 5881437 w 5881437"/>
                <a:gd name="connsiteY2" fmla="*/ 6856413 h 6856413"/>
                <a:gd name="connsiteX3" fmla="*/ 0 w 5881437"/>
                <a:gd name="connsiteY3" fmla="*/ 6856413 h 6856413"/>
                <a:gd name="connsiteX0" fmla="*/ 0 w 5881437"/>
                <a:gd name="connsiteY0" fmla="*/ 6856413 h 6856413"/>
                <a:gd name="connsiteX1" fmla="*/ 3417637 w 5881437"/>
                <a:gd name="connsiteY1" fmla="*/ 0 h 6856413"/>
                <a:gd name="connsiteX2" fmla="*/ 5881437 w 5881437"/>
                <a:gd name="connsiteY2" fmla="*/ 6856413 h 6856413"/>
                <a:gd name="connsiteX3" fmla="*/ 0 w 5881437"/>
                <a:gd name="connsiteY3" fmla="*/ 6856413 h 6856413"/>
                <a:gd name="connsiteX0" fmla="*/ 0 w 2465137"/>
                <a:gd name="connsiteY0" fmla="*/ 6856413 h 6856413"/>
                <a:gd name="connsiteX1" fmla="*/ 1337 w 2465137"/>
                <a:gd name="connsiteY1" fmla="*/ 0 h 6856413"/>
                <a:gd name="connsiteX2" fmla="*/ 2465137 w 2465137"/>
                <a:gd name="connsiteY2" fmla="*/ 6856413 h 6856413"/>
                <a:gd name="connsiteX3" fmla="*/ 0 w 2465137"/>
                <a:gd name="connsiteY3" fmla="*/ 6856413 h 685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5137" h="6856413">
                  <a:moveTo>
                    <a:pt x="0" y="6856413"/>
                  </a:moveTo>
                  <a:cubicBezTo>
                    <a:pt x="446" y="4570942"/>
                    <a:pt x="891" y="2285471"/>
                    <a:pt x="1337" y="0"/>
                  </a:cubicBezTo>
                  <a:lnTo>
                    <a:pt x="2465137" y="6856413"/>
                  </a:lnTo>
                  <a:lnTo>
                    <a:pt x="0" y="6856413"/>
                  </a:lnTo>
                  <a:close/>
                </a:path>
              </a:pathLst>
            </a:custGeom>
            <a:solidFill>
              <a:sysClr val="window" lastClr="FFFFFF">
                <a:alpha val="7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: Shape 20">
              <a:extLst>
                <a:ext uri="{FF2B5EF4-FFF2-40B4-BE49-F238E27FC236}">
                  <a16:creationId xmlns:a16="http://schemas.microsoft.com/office/drawing/2014/main" id="{E52B7621-CFB8-AE4D-8D5E-BC69F195EEA1}"/>
                </a:ext>
              </a:extLst>
            </p:cNvPr>
            <p:cNvSpPr/>
            <p:nvPr userDrawn="1"/>
          </p:nvSpPr>
          <p:spPr>
            <a:xfrm rot="20421130">
              <a:off x="4694161" y="-480842"/>
              <a:ext cx="1397000" cy="7800796"/>
            </a:xfrm>
            <a:custGeom>
              <a:avLst/>
              <a:gdLst>
                <a:gd name="connsiteX0" fmla="*/ 0 w 1397000"/>
                <a:gd name="connsiteY0" fmla="*/ 0 h 7800796"/>
                <a:gd name="connsiteX1" fmla="*/ 1397000 w 1397000"/>
                <a:gd name="connsiteY1" fmla="*/ 498764 h 7800796"/>
                <a:gd name="connsiteX2" fmla="*/ 1397000 w 1397000"/>
                <a:gd name="connsiteY2" fmla="*/ 7800796 h 7800796"/>
                <a:gd name="connsiteX3" fmla="*/ 0 w 1397000"/>
                <a:gd name="connsiteY3" fmla="*/ 7302032 h 780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00" h="7800796">
                  <a:moveTo>
                    <a:pt x="0" y="0"/>
                  </a:moveTo>
                  <a:lnTo>
                    <a:pt x="1397000" y="498764"/>
                  </a:lnTo>
                  <a:lnTo>
                    <a:pt x="1397000" y="7800796"/>
                  </a:lnTo>
                  <a:lnTo>
                    <a:pt x="0" y="7302032"/>
                  </a:lnTo>
                  <a:close/>
                </a:path>
              </a:pathLst>
            </a:custGeom>
            <a:gradFill>
              <a:gsLst>
                <a:gs pos="100000">
                  <a:srgbClr val="302E45">
                    <a:alpha val="40000"/>
                  </a:srgbClr>
                </a:gs>
                <a:gs pos="0">
                  <a:sysClr val="window" lastClr="FFFFFF">
                    <a:alpha val="40000"/>
                  </a:sysClr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41" hidden="1">
            <a:extLst>
              <a:ext uri="{FF2B5EF4-FFF2-40B4-BE49-F238E27FC236}">
                <a16:creationId xmlns:a16="http://schemas.microsoft.com/office/drawing/2014/main" id="{3E7FC119-4828-4D4C-ADB4-E751FFCD7500}"/>
              </a:ext>
            </a:extLst>
          </p:cNvPr>
          <p:cNvSpPr/>
          <p:nvPr userDrawn="1"/>
        </p:nvSpPr>
        <p:spPr>
          <a:xfrm>
            <a:off x="-5113788" y="-82778"/>
            <a:ext cx="8331200" cy="6994086"/>
          </a:xfrm>
          <a:custGeom>
            <a:avLst/>
            <a:gdLst>
              <a:gd name="connsiteX0" fmla="*/ 401517 w 528397"/>
              <a:gd name="connsiteY0" fmla="*/ 4893 h 443593"/>
              <a:gd name="connsiteX1" fmla="*/ 4893 w 528397"/>
              <a:gd name="connsiteY1" fmla="*/ 4893 h 443593"/>
              <a:gd name="connsiteX2" fmla="*/ 4893 w 528397"/>
              <a:gd name="connsiteY2" fmla="*/ 440005 h 443593"/>
              <a:gd name="connsiteX3" fmla="*/ 527419 w 528397"/>
              <a:gd name="connsiteY3" fmla="*/ 440005 h 4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97" h="443593">
                <a:moveTo>
                  <a:pt x="401517" y="4893"/>
                </a:moveTo>
                <a:lnTo>
                  <a:pt x="4893" y="4893"/>
                </a:lnTo>
                <a:lnTo>
                  <a:pt x="4893" y="440005"/>
                </a:lnTo>
                <a:lnTo>
                  <a:pt x="527419" y="440005"/>
                </a:lnTo>
                <a:close/>
              </a:path>
            </a:pathLst>
          </a:custGeom>
          <a:noFill/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3" name="Freeform: Shape 41" hidden="1">
            <a:extLst>
              <a:ext uri="{FF2B5EF4-FFF2-40B4-BE49-F238E27FC236}">
                <a16:creationId xmlns:a16="http://schemas.microsoft.com/office/drawing/2014/main" id="{F51E759F-459C-49BB-BB1E-FBC3E0CEC7B8}"/>
              </a:ext>
            </a:extLst>
          </p:cNvPr>
          <p:cNvSpPr/>
          <p:nvPr userDrawn="1"/>
        </p:nvSpPr>
        <p:spPr>
          <a:xfrm flipH="1" flipV="1">
            <a:off x="5187319" y="-68043"/>
            <a:ext cx="8331200" cy="6994086"/>
          </a:xfrm>
          <a:custGeom>
            <a:avLst/>
            <a:gdLst>
              <a:gd name="connsiteX0" fmla="*/ 401517 w 528397"/>
              <a:gd name="connsiteY0" fmla="*/ 4893 h 443593"/>
              <a:gd name="connsiteX1" fmla="*/ 4893 w 528397"/>
              <a:gd name="connsiteY1" fmla="*/ 4893 h 443593"/>
              <a:gd name="connsiteX2" fmla="*/ 4893 w 528397"/>
              <a:gd name="connsiteY2" fmla="*/ 440005 h 443593"/>
              <a:gd name="connsiteX3" fmla="*/ 527419 w 528397"/>
              <a:gd name="connsiteY3" fmla="*/ 440005 h 4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97" h="443593">
                <a:moveTo>
                  <a:pt x="401517" y="4893"/>
                </a:moveTo>
                <a:lnTo>
                  <a:pt x="4893" y="4893"/>
                </a:lnTo>
                <a:lnTo>
                  <a:pt x="4893" y="440005"/>
                </a:lnTo>
                <a:lnTo>
                  <a:pt x="527419" y="440005"/>
                </a:lnTo>
                <a:close/>
              </a:path>
            </a:pathLst>
          </a:custGeom>
          <a:noFill/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0BC9015-7790-6B45-91F4-3059C252B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356" y="2368262"/>
            <a:ext cx="9360113" cy="739916"/>
          </a:xfr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539B2BA-003C-0B45-B2CE-0FEBB49FB8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554" y="2891684"/>
            <a:ext cx="7802878" cy="967931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3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225A01E-AE72-B14A-8EBC-557EE7EE21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17" y="830349"/>
            <a:ext cx="9270803" cy="1125108"/>
          </a:xfrm>
        </p:spPr>
        <p:txBody>
          <a:bodyPr/>
          <a:lstStyle>
            <a:lvl1pPr marL="0" indent="0" algn="l">
              <a:buFontTx/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BE5AAAE-5F65-2741-92B7-17D2E9740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3696422"/>
            <a:ext cx="4663440" cy="215444"/>
          </a:xfrm>
        </p:spPr>
        <p:txBody>
          <a:bodyPr wrap="square">
            <a:spAutoFit/>
          </a:bodyPr>
          <a:lstStyle>
            <a:lvl1pPr marL="0" indent="0" algn="l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AF2FE-D2BC-5249-8E16-8541DDBA1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03" r="7756" b="58417"/>
          <a:stretch/>
        </p:blipFill>
        <p:spPr>
          <a:xfrm>
            <a:off x="-1" y="4006261"/>
            <a:ext cx="12192001" cy="28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F278A6-BE81-BF4E-A4F3-FDEED075B4C3}"/>
              </a:ext>
            </a:extLst>
          </p:cNvPr>
          <p:cNvCxnSpPr>
            <a:cxnSpLocks/>
          </p:cNvCxnSpPr>
          <p:nvPr userDrawn="1"/>
        </p:nvCxnSpPr>
        <p:spPr>
          <a:xfrm>
            <a:off x="732887" y="1599670"/>
            <a:ext cx="285133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/>
                </a:gs>
                <a:gs pos="48000">
                  <a:schemeClr val="accent4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2A119D5-3E46-A741-B6AF-524AE67D94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887" y="1920702"/>
            <a:ext cx="4004434" cy="7191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Header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738CA-9E35-F144-9F34-E28451D7C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3715" y="3833011"/>
            <a:ext cx="3720235" cy="284374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91AA17-3150-044C-B0D4-B4EB4651FA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887" y="755517"/>
            <a:ext cx="9270803" cy="1125108"/>
          </a:xfr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21" y="1524000"/>
            <a:ext cx="11091672" cy="1392176"/>
          </a:xfrm>
        </p:spPr>
        <p:txBody>
          <a:bodyPr>
            <a:sp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392424" y="3392424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keyline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21" y="1524000"/>
            <a:ext cx="11091672" cy="1518364"/>
          </a:xfrm>
        </p:spPr>
        <p:txBody>
          <a:bodyPr>
            <a:spAutoFit/>
          </a:bodyPr>
          <a:lstStyle>
            <a:lvl1pPr>
              <a:defRPr sz="1999">
                <a:solidFill>
                  <a:schemeClr val="tx2"/>
                </a:solidFill>
              </a:defRPr>
            </a:lvl1pPr>
            <a:lvl2pPr>
              <a:defRPr sz="1799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69" y="1691971"/>
            <a:ext cx="11091672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3392424" y="3392426"/>
            <a:ext cx="6858000" cy="73152"/>
          </a:xfrm>
          <a:prstGeom prst="rect">
            <a:avLst/>
          </a:prstGeom>
          <a:gradFill flip="none" rotWithShape="1">
            <a:gsLst>
              <a:gs pos="0">
                <a:srgbClr val="FDB515"/>
              </a:gs>
              <a:gs pos="100000">
                <a:srgbClr val="EC00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798" dirty="0"/>
          </a:p>
        </p:txBody>
      </p:sp>
    </p:spTree>
    <p:extLst>
      <p:ext uri="{BB962C8B-B14F-4D97-AF65-F5344CB8AC3E}">
        <p14:creationId xmlns:p14="http://schemas.microsoft.com/office/powerpoint/2010/main" val="24395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521" y="450025"/>
            <a:ext cx="11091672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24000"/>
            <a:ext cx="11091672" cy="4747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950EFBC-B4A7-B547-9FB6-72FAAB4F8303}"/>
              </a:ext>
            </a:extLst>
          </p:cNvPr>
          <p:cNvSpPr txBox="1">
            <a:spLocks/>
          </p:cNvSpPr>
          <p:nvPr userDrawn="1"/>
        </p:nvSpPr>
        <p:spPr>
          <a:xfrm>
            <a:off x="548640" y="634738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rgbClr val="6E7CA0"/>
                </a:solidFill>
              </a:rPr>
              <a:t>‹#›</a:t>
            </a:fld>
            <a:endParaRPr lang="en-US" sz="1200" dirty="0">
              <a:solidFill>
                <a:srgbClr val="6E7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6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7" r:id="rId2"/>
    <p:sldLayoutId id="2147484031" r:id="rId3"/>
    <p:sldLayoutId id="2147484026" r:id="rId4"/>
    <p:sldLayoutId id="214748403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45">
          <p15:clr>
            <a:srgbClr val="F26B43"/>
          </p15:clr>
        </p15:guide>
        <p15:guide id="5" pos="7334">
          <p15:clr>
            <a:srgbClr val="F26B43"/>
          </p15:clr>
        </p15:guide>
        <p15:guide id="7" orient="horz" pos="96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  <p15:guide id="14" orient="horz" pos="1193">
          <p15:clr>
            <a:srgbClr val="A4A3A4"/>
          </p15:clr>
        </p15:guide>
        <p15:guide id="15" orient="horz" pos="1422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521" y="450025"/>
            <a:ext cx="1109167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24000"/>
            <a:ext cx="11091672" cy="4747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950EFBC-B4A7-B547-9FB6-72FAAB4F8303}"/>
              </a:ext>
            </a:extLst>
          </p:cNvPr>
          <p:cNvSpPr txBox="1">
            <a:spLocks/>
          </p:cNvSpPr>
          <p:nvPr userDrawn="1"/>
        </p:nvSpPr>
        <p:spPr>
          <a:xfrm>
            <a:off x="548641" y="6347387"/>
            <a:ext cx="629893" cy="365125"/>
          </a:xfrm>
          <a:prstGeom prst="rect">
            <a:avLst/>
          </a:prstGeom>
        </p:spPr>
        <p:txBody>
          <a:bodyPr vert="horz" lIns="0" tIns="45708" rIns="91416" bIns="45708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rgbClr val="6E7CA0"/>
                </a:solidFill>
              </a:rPr>
              <a:t>‹#›</a:t>
            </a:fld>
            <a:endParaRPr lang="en-US" sz="1200" dirty="0">
              <a:solidFill>
                <a:srgbClr val="6E7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5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100000"/>
        </a:lnSpc>
        <a:spcBef>
          <a:spcPts val="1000"/>
        </a:spcBef>
        <a:buFontTx/>
        <a:buNone/>
        <a:defRPr sz="1999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126" rtl="0" eaLnBrk="1" latinLnBrk="0" hangingPunct="1">
        <a:lnSpc>
          <a:spcPct val="100000"/>
        </a:lnSpc>
        <a:spcBef>
          <a:spcPts val="500"/>
        </a:spcBef>
        <a:buFontTx/>
        <a:buNone/>
        <a:defRPr sz="1799" kern="1200">
          <a:solidFill>
            <a:srgbClr val="626469"/>
          </a:solidFill>
          <a:latin typeface="+mn-lt"/>
          <a:ea typeface="+mn-ea"/>
          <a:cs typeface="+mn-cs"/>
        </a:defRPr>
      </a:lvl2pPr>
      <a:lvl3pPr marL="0" indent="0" algn="l" defTabSz="914126" rtl="0" eaLnBrk="1" latinLnBrk="0" hangingPunct="1">
        <a:lnSpc>
          <a:spcPct val="100000"/>
        </a:lnSpc>
        <a:spcBef>
          <a:spcPts val="500"/>
        </a:spcBef>
        <a:buFontTx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0" indent="0" algn="l" defTabSz="914126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4126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45">
          <p15:clr>
            <a:srgbClr val="F26B43"/>
          </p15:clr>
        </p15:guide>
        <p15:guide id="5" pos="7334">
          <p15:clr>
            <a:srgbClr val="F26B43"/>
          </p15:clr>
        </p15:guide>
        <p15:guide id="7" orient="horz" pos="96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  <p15:guide id="14" orient="horz" pos="1193">
          <p15:clr>
            <a:srgbClr val="A4A3A4"/>
          </p15:clr>
        </p15:guide>
        <p15:guide id="15" orient="horz" pos="1422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521" y="450025"/>
            <a:ext cx="11091672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24000"/>
            <a:ext cx="11091672" cy="4747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950EFBC-B4A7-B547-9FB6-72FAAB4F8303}"/>
              </a:ext>
            </a:extLst>
          </p:cNvPr>
          <p:cNvSpPr txBox="1">
            <a:spLocks/>
          </p:cNvSpPr>
          <p:nvPr userDrawn="1"/>
        </p:nvSpPr>
        <p:spPr>
          <a:xfrm>
            <a:off x="548640" y="6347385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C81157-9992-4BD3-B8A9-14B1E5882052}" type="slidenum">
              <a:rPr lang="en-US" sz="1200" smtClean="0">
                <a:solidFill>
                  <a:srgbClr val="6E7CA0"/>
                </a:solidFill>
              </a:rPr>
              <a:t>‹#›</a:t>
            </a:fld>
            <a:endParaRPr lang="en-US" sz="1200" dirty="0">
              <a:solidFill>
                <a:srgbClr val="6E7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9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45">
          <p15:clr>
            <a:srgbClr val="F26B43"/>
          </p15:clr>
        </p15:guide>
        <p15:guide id="5" pos="7334">
          <p15:clr>
            <a:srgbClr val="F26B43"/>
          </p15:clr>
        </p15:guide>
        <p15:guide id="7" orient="horz" pos="96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  <p15:guide id="14" orient="horz" pos="1193">
          <p15:clr>
            <a:srgbClr val="A4A3A4"/>
          </p15:clr>
        </p15:guide>
        <p15:guide id="15" orient="horz" pos="142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lusinternational.com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CFF872-59CD-8C47-B782-D800D9BAA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31" y="728849"/>
            <a:ext cx="7217569" cy="5517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066A5BE-2E1A-674A-8F6C-B61BADFC1722}"/>
              </a:ext>
            </a:extLst>
          </p:cNvPr>
          <p:cNvSpPr txBox="1">
            <a:spLocks/>
          </p:cNvSpPr>
          <p:nvPr/>
        </p:nvSpPr>
        <p:spPr>
          <a:xfrm>
            <a:off x="270228" y="1279999"/>
            <a:ext cx="9360113" cy="7399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DECK FOR TEAM MEETING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7A4037-8052-4F42-8F4E-76300C1CA66D}"/>
              </a:ext>
            </a:extLst>
          </p:cNvPr>
          <p:cNvSpPr txBox="1">
            <a:spLocks/>
          </p:cNvSpPr>
          <p:nvPr/>
        </p:nvSpPr>
        <p:spPr>
          <a:xfrm>
            <a:off x="151252" y="2801862"/>
            <a:ext cx="6509287" cy="39760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  <a:spcBef>
                <a:spcPts val="1200"/>
              </a:spcBef>
            </a:pPr>
            <a:r>
              <a:rPr lang="en-US" sz="5400" b="1" dirty="0"/>
              <a:t>Managing</a:t>
            </a:r>
            <a:endParaRPr lang="en-US"/>
          </a:p>
          <a:p>
            <a:pPr>
              <a:lnSpc>
                <a:spcPts val="4680"/>
              </a:lnSpc>
              <a:spcBef>
                <a:spcPts val="1200"/>
              </a:spcBef>
            </a:pPr>
            <a:r>
              <a:rPr lang="en-US" sz="5400" b="1" dirty="0"/>
              <a:t>Thoughtful </a:t>
            </a:r>
          </a:p>
          <a:p>
            <a:pPr>
              <a:lnSpc>
                <a:spcPts val="4680"/>
              </a:lnSpc>
              <a:spcBef>
                <a:spcPts val="1200"/>
              </a:spcBef>
            </a:pPr>
            <a:r>
              <a:rPr lang="en-US" sz="5400" b="1" dirty="0"/>
              <a:t>Work &amp; Personal  </a:t>
            </a:r>
          </a:p>
          <a:p>
            <a:pPr>
              <a:lnSpc>
                <a:spcPts val="4680"/>
              </a:lnSpc>
              <a:spcBef>
                <a:spcPts val="1200"/>
              </a:spcBef>
            </a:pPr>
            <a:r>
              <a:rPr lang="en-US" sz="5400" b="1" dirty="0"/>
              <a:t>Boundaries</a:t>
            </a:r>
            <a:endParaRPr lang="ru-RU" sz="5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6981C1-A547-8B42-9FA9-A636891CE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573" y="5930838"/>
            <a:ext cx="991639" cy="917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399A5B-BF40-584F-BF5A-944F432EB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7" t="54196" r="12644"/>
          <a:stretch/>
        </p:blipFill>
        <p:spPr>
          <a:xfrm flipV="1">
            <a:off x="0" y="4713334"/>
            <a:ext cx="12192000" cy="2144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52484F-1359-4655-9B9E-11227BC9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This is our time to shine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7550-6813-468A-8E68-ED3AE88C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21" y="1415143"/>
            <a:ext cx="11091672" cy="74379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the </a:t>
            </a:r>
            <a:r>
              <a:rPr lang="en-US" b="1" dirty="0">
                <a:solidFill>
                  <a:schemeClr val="tx2"/>
                </a:solidFill>
              </a:rPr>
              <a:t>1 thing to which we can commit </a:t>
            </a:r>
            <a:r>
              <a:rPr lang="en-US" dirty="0">
                <a:solidFill>
                  <a:schemeClr val="tx2"/>
                </a:solidFill>
              </a:rPr>
              <a:t>and stand behind as a collective team?</a:t>
            </a:r>
          </a:p>
          <a:p>
            <a:endParaRPr lang="en-US" dirty="0"/>
          </a:p>
        </p:txBody>
      </p:sp>
      <p:sp>
        <p:nvSpPr>
          <p:cNvPr id="4" name="Google Shape;17;p4">
            <a:extLst>
              <a:ext uri="{FF2B5EF4-FFF2-40B4-BE49-F238E27FC236}">
                <a16:creationId xmlns:a16="http://schemas.microsoft.com/office/drawing/2014/main" id="{B40628DB-8EC4-4A47-A51F-EC5E48B256F3}"/>
              </a:ext>
            </a:extLst>
          </p:cNvPr>
          <p:cNvSpPr txBox="1">
            <a:spLocks/>
          </p:cNvSpPr>
          <p:nvPr/>
        </p:nvSpPr>
        <p:spPr>
          <a:xfrm>
            <a:off x="2666525" y="2321993"/>
            <a:ext cx="7011617" cy="3453947"/>
          </a:xfrm>
          <a:custGeom>
            <a:avLst/>
            <a:gdLst/>
            <a:ahLst/>
            <a:cxnLst/>
            <a:rect l="l" t="t" r="r" b="b"/>
            <a:pathLst>
              <a:path w="311004" h="150670" extrusionOk="0">
                <a:moveTo>
                  <a:pt x="0" y="8232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32926"/>
                </a:lnTo>
              </a:path>
            </a:pathLst>
          </a:cu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58ACC-B2DD-425F-B0F1-D631014EE953}"/>
              </a:ext>
            </a:extLst>
          </p:cNvPr>
          <p:cNvSpPr txBox="1"/>
          <p:nvPr/>
        </p:nvSpPr>
        <p:spPr>
          <a:xfrm>
            <a:off x="3793490" y="2450452"/>
            <a:ext cx="459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Our commitment – Our Take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B6DE4-8C61-924F-8E3C-290D1706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259" y="2244963"/>
            <a:ext cx="3034741" cy="38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F8949-06A8-5548-B122-B4BF1CE63E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671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D29AC2-2A57-3143-96BC-358FC3E45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2548" y="1932450"/>
            <a:ext cx="6746905" cy="3855878"/>
          </a:xfrm>
        </p:spPr>
        <p:txBody>
          <a:bodyPr/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en-US" b="1" dirty="0"/>
              <a:t>End meetings 5 minutes earlier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b="1" dirty="0"/>
              <a:t>Work 5 days a week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b="1" dirty="0"/>
              <a:t>Finish your day at 17:00 pm once / twice a week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b="1" dirty="0"/>
              <a:t>Be available to talk to 5 people, 1:1, even for a few minutes, to see how they are doing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b="1" dirty="0"/>
              <a:t>Give high 5s every week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b="1" dirty="0"/>
              <a:t>Workout 5 times a week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b="1" dirty="0"/>
              <a:t>Take 5 micro breaks</a:t>
            </a:r>
          </a:p>
          <a:p>
            <a:pPr marL="342900" indent="-342900" algn="ctr">
              <a:buFont typeface="Wingdings" pitchFamily="2" charset="2"/>
              <a:buChar char="ü"/>
            </a:pPr>
            <a:endParaRPr lang="en-US" b="1" dirty="0"/>
          </a:p>
          <a:p>
            <a:pPr marL="342900" indent="-342900" algn="ctr">
              <a:buFont typeface="Wingdings" pitchFamily="2" charset="2"/>
              <a:buChar char="ü"/>
            </a:pPr>
            <a:endParaRPr lang="en-US" b="1" dirty="0"/>
          </a:p>
          <a:p>
            <a:pPr marL="342900" indent="-342900" algn="ctr">
              <a:buFont typeface="Wingdings" pitchFamily="2" charset="2"/>
              <a:buChar char="ü"/>
            </a:pPr>
            <a:endParaRPr lang="en-US" sz="24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B3411C-8225-674F-B758-359D311058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599" y="773805"/>
            <a:ext cx="11098460" cy="1125108"/>
          </a:xfrm>
        </p:spPr>
        <p:txBody>
          <a:bodyPr/>
          <a:lstStyle/>
          <a:p>
            <a:r>
              <a:rPr lang="en-US" dirty="0"/>
              <a:t>Examples for the ‘Take 5’ commitment</a:t>
            </a: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10A7957C-50C9-A94C-8111-D47D80952DFF}"/>
              </a:ext>
            </a:extLst>
          </p:cNvPr>
          <p:cNvSpPr/>
          <p:nvPr/>
        </p:nvSpPr>
        <p:spPr>
          <a:xfrm>
            <a:off x="0" y="5888736"/>
            <a:ext cx="4315968" cy="969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oogle Shape;4610;p109">
            <a:extLst>
              <a:ext uri="{FF2B5EF4-FFF2-40B4-BE49-F238E27FC236}">
                <a16:creationId xmlns:a16="http://schemas.microsoft.com/office/drawing/2014/main" id="{91D8692D-6759-42EB-98DE-DEEEC6947F80}"/>
              </a:ext>
            </a:extLst>
          </p:cNvPr>
          <p:cNvGrpSpPr/>
          <p:nvPr/>
        </p:nvGrpSpPr>
        <p:grpSpPr>
          <a:xfrm>
            <a:off x="483134" y="3791155"/>
            <a:ext cx="3571887" cy="3066846"/>
            <a:chOff x="1189200" y="238125"/>
            <a:chExt cx="5240550" cy="5237525"/>
          </a:xfrm>
        </p:grpSpPr>
        <p:sp>
          <p:nvSpPr>
            <p:cNvPr id="9" name="Google Shape;4611;p109">
              <a:extLst>
                <a:ext uri="{FF2B5EF4-FFF2-40B4-BE49-F238E27FC236}">
                  <a16:creationId xmlns:a16="http://schemas.microsoft.com/office/drawing/2014/main" id="{0B8A282A-F0F8-4058-B05E-2811E708AE01}"/>
                </a:ext>
              </a:extLst>
            </p:cNvPr>
            <p:cNvSpPr/>
            <p:nvPr/>
          </p:nvSpPr>
          <p:spPr>
            <a:xfrm>
              <a:off x="1189200" y="5368750"/>
              <a:ext cx="5240550" cy="6225"/>
            </a:xfrm>
            <a:custGeom>
              <a:avLst/>
              <a:gdLst/>
              <a:ahLst/>
              <a:cxnLst/>
              <a:rect l="l" t="t" r="r" b="b"/>
              <a:pathLst>
                <a:path w="209622" h="249" extrusionOk="0">
                  <a:moveTo>
                    <a:pt x="104815" y="0"/>
                  </a:moveTo>
                  <a:cubicBezTo>
                    <a:pt x="46917" y="0"/>
                    <a:pt x="0" y="52"/>
                    <a:pt x="0" y="124"/>
                  </a:cubicBezTo>
                  <a:cubicBezTo>
                    <a:pt x="0" y="196"/>
                    <a:pt x="46941" y="249"/>
                    <a:pt x="104815" y="249"/>
                  </a:cubicBezTo>
                  <a:cubicBezTo>
                    <a:pt x="162690" y="249"/>
                    <a:pt x="209621" y="196"/>
                    <a:pt x="209621" y="124"/>
                  </a:cubicBezTo>
                  <a:cubicBezTo>
                    <a:pt x="209621" y="58"/>
                    <a:pt x="162713" y="0"/>
                    <a:pt x="1048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Google Shape;4612;p109">
              <a:extLst>
                <a:ext uri="{FF2B5EF4-FFF2-40B4-BE49-F238E27FC236}">
                  <a16:creationId xmlns:a16="http://schemas.microsoft.com/office/drawing/2014/main" id="{C1F2F831-1303-46F3-9DE9-EAC4ABB63C87}"/>
                </a:ext>
              </a:extLst>
            </p:cNvPr>
            <p:cNvSpPr/>
            <p:nvPr/>
          </p:nvSpPr>
          <p:spPr>
            <a:xfrm>
              <a:off x="1630225" y="2667275"/>
              <a:ext cx="2538350" cy="1000725"/>
            </a:xfrm>
            <a:custGeom>
              <a:avLst/>
              <a:gdLst/>
              <a:ahLst/>
              <a:cxnLst/>
              <a:rect l="l" t="t" r="r" b="b"/>
              <a:pathLst>
                <a:path w="101534" h="40029" extrusionOk="0">
                  <a:moveTo>
                    <a:pt x="1" y="0"/>
                  </a:moveTo>
                  <a:lnTo>
                    <a:pt x="1" y="40028"/>
                  </a:lnTo>
                  <a:lnTo>
                    <a:pt x="101533" y="40028"/>
                  </a:lnTo>
                  <a:lnTo>
                    <a:pt x="1015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Google Shape;4613;p109">
              <a:extLst>
                <a:ext uri="{FF2B5EF4-FFF2-40B4-BE49-F238E27FC236}">
                  <a16:creationId xmlns:a16="http://schemas.microsoft.com/office/drawing/2014/main" id="{38740037-9E7C-40E8-8762-5E375AC1DE68}"/>
                </a:ext>
              </a:extLst>
            </p:cNvPr>
            <p:cNvSpPr/>
            <p:nvPr/>
          </p:nvSpPr>
          <p:spPr>
            <a:xfrm>
              <a:off x="1627600" y="2663700"/>
              <a:ext cx="2543600" cy="1006325"/>
            </a:xfrm>
            <a:custGeom>
              <a:avLst/>
              <a:gdLst/>
              <a:ahLst/>
              <a:cxnLst/>
              <a:rect l="l" t="t" r="r" b="b"/>
              <a:pathLst>
                <a:path w="101744" h="40253" extrusionOk="0">
                  <a:moveTo>
                    <a:pt x="1" y="1"/>
                  </a:moveTo>
                  <a:lnTo>
                    <a:pt x="1" y="40253"/>
                  </a:lnTo>
                  <a:lnTo>
                    <a:pt x="119" y="40253"/>
                  </a:lnTo>
                  <a:lnTo>
                    <a:pt x="72990" y="40195"/>
                  </a:lnTo>
                  <a:lnTo>
                    <a:pt x="94091" y="40161"/>
                  </a:lnTo>
                  <a:lnTo>
                    <a:pt x="94019" y="40161"/>
                  </a:lnTo>
                  <a:lnTo>
                    <a:pt x="72895" y="40128"/>
                  </a:lnTo>
                  <a:lnTo>
                    <a:pt x="274" y="40052"/>
                  </a:lnTo>
                  <a:lnTo>
                    <a:pt x="274" y="40052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101591" y="229"/>
                  </a:lnTo>
                  <a:lnTo>
                    <a:pt x="101591" y="229"/>
                  </a:lnTo>
                  <a:cubicBezTo>
                    <a:pt x="101610" y="12590"/>
                    <a:pt x="101638" y="22559"/>
                    <a:pt x="101638" y="29441"/>
                  </a:cubicBezTo>
                  <a:lnTo>
                    <a:pt x="101638" y="40171"/>
                  </a:lnTo>
                  <a:cubicBezTo>
                    <a:pt x="101638" y="40171"/>
                    <a:pt x="101677" y="39927"/>
                    <a:pt x="101676" y="39460"/>
                  </a:cubicBezTo>
                  <a:lnTo>
                    <a:pt x="101676" y="37405"/>
                  </a:lnTo>
                  <a:cubicBezTo>
                    <a:pt x="101700" y="35590"/>
                    <a:pt x="101700" y="32920"/>
                    <a:pt x="101700" y="29476"/>
                  </a:cubicBezTo>
                  <a:cubicBezTo>
                    <a:pt x="101710" y="22577"/>
                    <a:pt x="101743" y="12546"/>
                    <a:pt x="101743" y="125"/>
                  </a:cubicBezTo>
                  <a:lnTo>
                    <a:pt x="101743" y="39"/>
                  </a:lnTo>
                  <a:lnTo>
                    <a:pt x="101656" y="39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263238"/>
            </a:solidFill>
            <a:ln>
              <a:solidFill>
                <a:srgbClr val="32314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Google Shape;4614;p109">
              <a:extLst>
                <a:ext uri="{FF2B5EF4-FFF2-40B4-BE49-F238E27FC236}">
                  <a16:creationId xmlns:a16="http://schemas.microsoft.com/office/drawing/2014/main" id="{8D22BC17-1F64-4E07-8145-D7C487CC114D}"/>
                </a:ext>
              </a:extLst>
            </p:cNvPr>
            <p:cNvSpPr/>
            <p:nvPr/>
          </p:nvSpPr>
          <p:spPr>
            <a:xfrm>
              <a:off x="1857025" y="3197900"/>
              <a:ext cx="1214125" cy="6350"/>
            </a:xfrm>
            <a:custGeom>
              <a:avLst/>
              <a:gdLst/>
              <a:ahLst/>
              <a:cxnLst/>
              <a:rect l="l" t="t" r="r" b="b"/>
              <a:pathLst>
                <a:path w="48565" h="254" extrusionOk="0">
                  <a:moveTo>
                    <a:pt x="24283" y="1"/>
                  </a:moveTo>
                  <a:cubicBezTo>
                    <a:pt x="10869" y="1"/>
                    <a:pt x="1" y="63"/>
                    <a:pt x="1" y="129"/>
                  </a:cubicBezTo>
                  <a:cubicBezTo>
                    <a:pt x="1" y="196"/>
                    <a:pt x="10873" y="254"/>
                    <a:pt x="24283" y="254"/>
                  </a:cubicBezTo>
                  <a:cubicBezTo>
                    <a:pt x="37692" y="254"/>
                    <a:pt x="48565" y="196"/>
                    <a:pt x="48565" y="129"/>
                  </a:cubicBezTo>
                  <a:cubicBezTo>
                    <a:pt x="48565" y="76"/>
                    <a:pt x="37697" y="1"/>
                    <a:pt x="242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Google Shape;4615;p109">
              <a:extLst>
                <a:ext uri="{FF2B5EF4-FFF2-40B4-BE49-F238E27FC236}">
                  <a16:creationId xmlns:a16="http://schemas.microsoft.com/office/drawing/2014/main" id="{1269A15F-BE1B-4EC0-8B58-79A14AFD995A}"/>
                </a:ext>
              </a:extLst>
            </p:cNvPr>
            <p:cNvSpPr/>
            <p:nvPr/>
          </p:nvSpPr>
          <p:spPr>
            <a:xfrm>
              <a:off x="1853450" y="3319600"/>
              <a:ext cx="1221175" cy="6225"/>
            </a:xfrm>
            <a:custGeom>
              <a:avLst/>
              <a:gdLst/>
              <a:ahLst/>
              <a:cxnLst/>
              <a:rect l="l" t="t" r="r" b="b"/>
              <a:pathLst>
                <a:path w="48847" h="249" extrusionOk="0">
                  <a:moveTo>
                    <a:pt x="24426" y="1"/>
                  </a:moveTo>
                  <a:cubicBezTo>
                    <a:pt x="10935" y="1"/>
                    <a:pt x="0" y="53"/>
                    <a:pt x="0" y="125"/>
                  </a:cubicBezTo>
                  <a:cubicBezTo>
                    <a:pt x="0" y="196"/>
                    <a:pt x="10939" y="248"/>
                    <a:pt x="24426" y="248"/>
                  </a:cubicBezTo>
                  <a:cubicBezTo>
                    <a:pt x="37912" y="248"/>
                    <a:pt x="48847" y="196"/>
                    <a:pt x="48847" y="125"/>
                  </a:cubicBezTo>
                  <a:cubicBezTo>
                    <a:pt x="48847" y="38"/>
                    <a:pt x="37916" y="1"/>
                    <a:pt x="24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Google Shape;4616;p109">
              <a:extLst>
                <a:ext uri="{FF2B5EF4-FFF2-40B4-BE49-F238E27FC236}">
                  <a16:creationId xmlns:a16="http://schemas.microsoft.com/office/drawing/2014/main" id="{958B2392-3E32-4E69-A150-E3309810F591}"/>
                </a:ext>
              </a:extLst>
            </p:cNvPr>
            <p:cNvSpPr/>
            <p:nvPr/>
          </p:nvSpPr>
          <p:spPr>
            <a:xfrm>
              <a:off x="1845925" y="2849650"/>
              <a:ext cx="175700" cy="167100"/>
            </a:xfrm>
            <a:custGeom>
              <a:avLst/>
              <a:gdLst/>
              <a:ahLst/>
              <a:cxnLst/>
              <a:rect l="l" t="t" r="r" b="b"/>
              <a:pathLst>
                <a:path w="7028" h="6684" extrusionOk="0">
                  <a:moveTo>
                    <a:pt x="3511" y="1"/>
                  </a:moveTo>
                  <a:lnTo>
                    <a:pt x="2427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3" y="6684"/>
                  </a:lnTo>
                  <a:lnTo>
                    <a:pt x="1343" y="6684"/>
                  </a:lnTo>
                  <a:lnTo>
                    <a:pt x="3511" y="5542"/>
                  </a:lnTo>
                  <a:lnTo>
                    <a:pt x="5686" y="6684"/>
                  </a:lnTo>
                  <a:lnTo>
                    <a:pt x="5686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596" y="2203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FA9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Google Shape;4617;p109">
              <a:extLst>
                <a:ext uri="{FF2B5EF4-FFF2-40B4-BE49-F238E27FC236}">
                  <a16:creationId xmlns:a16="http://schemas.microsoft.com/office/drawing/2014/main" id="{220103C8-EBC6-4CAD-88C0-B6AC4C70C960}"/>
                </a:ext>
              </a:extLst>
            </p:cNvPr>
            <p:cNvSpPr/>
            <p:nvPr/>
          </p:nvSpPr>
          <p:spPr>
            <a:xfrm>
              <a:off x="2046675" y="2849650"/>
              <a:ext cx="175725" cy="167100"/>
            </a:xfrm>
            <a:custGeom>
              <a:avLst/>
              <a:gdLst/>
              <a:ahLst/>
              <a:cxnLst/>
              <a:rect l="l" t="t" r="r" b="b"/>
              <a:pathLst>
                <a:path w="7029" h="6684" extrusionOk="0">
                  <a:moveTo>
                    <a:pt x="3517" y="1"/>
                  </a:moveTo>
                  <a:lnTo>
                    <a:pt x="2428" y="2203"/>
                  </a:lnTo>
                  <a:lnTo>
                    <a:pt x="0" y="2557"/>
                  </a:lnTo>
                  <a:lnTo>
                    <a:pt x="1759" y="4267"/>
                  </a:lnTo>
                  <a:lnTo>
                    <a:pt x="1343" y="6684"/>
                  </a:lnTo>
                  <a:lnTo>
                    <a:pt x="3517" y="5542"/>
                  </a:lnTo>
                  <a:lnTo>
                    <a:pt x="5685" y="6684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8" y="2557"/>
                  </a:lnTo>
                  <a:lnTo>
                    <a:pt x="4601" y="2203"/>
                  </a:lnTo>
                  <a:lnTo>
                    <a:pt x="351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" name="Google Shape;4618;p109">
              <a:extLst>
                <a:ext uri="{FF2B5EF4-FFF2-40B4-BE49-F238E27FC236}">
                  <a16:creationId xmlns:a16="http://schemas.microsoft.com/office/drawing/2014/main" id="{730DBC61-1F32-4624-8BC3-55202486D544}"/>
                </a:ext>
              </a:extLst>
            </p:cNvPr>
            <p:cNvSpPr/>
            <p:nvPr/>
          </p:nvSpPr>
          <p:spPr>
            <a:xfrm>
              <a:off x="2247550" y="2849650"/>
              <a:ext cx="175725" cy="167100"/>
            </a:xfrm>
            <a:custGeom>
              <a:avLst/>
              <a:gdLst/>
              <a:ahLst/>
              <a:cxnLst/>
              <a:rect l="l" t="t" r="r" b="b"/>
              <a:pathLst>
                <a:path w="7029" h="6684" extrusionOk="0">
                  <a:moveTo>
                    <a:pt x="3512" y="1"/>
                  </a:moveTo>
                  <a:lnTo>
                    <a:pt x="2428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4" y="6684"/>
                  </a:lnTo>
                  <a:lnTo>
                    <a:pt x="1344" y="6684"/>
                  </a:lnTo>
                  <a:lnTo>
                    <a:pt x="3512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8" y="2557"/>
                  </a:lnTo>
                  <a:lnTo>
                    <a:pt x="4597" y="2203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" name="Google Shape;4619;p109">
              <a:extLst>
                <a:ext uri="{FF2B5EF4-FFF2-40B4-BE49-F238E27FC236}">
                  <a16:creationId xmlns:a16="http://schemas.microsoft.com/office/drawing/2014/main" id="{884FAB8A-9640-4421-A8B3-40BF5BF7739C}"/>
                </a:ext>
              </a:extLst>
            </p:cNvPr>
            <p:cNvSpPr/>
            <p:nvPr/>
          </p:nvSpPr>
          <p:spPr>
            <a:xfrm>
              <a:off x="2448325" y="2849650"/>
              <a:ext cx="175675" cy="167100"/>
            </a:xfrm>
            <a:custGeom>
              <a:avLst/>
              <a:gdLst/>
              <a:ahLst/>
              <a:cxnLst/>
              <a:rect l="l" t="t" r="r" b="b"/>
              <a:pathLst>
                <a:path w="7027" h="6684" extrusionOk="0">
                  <a:moveTo>
                    <a:pt x="3511" y="1"/>
                  </a:moveTo>
                  <a:lnTo>
                    <a:pt x="2427" y="2203"/>
                  </a:lnTo>
                  <a:lnTo>
                    <a:pt x="0" y="2557"/>
                  </a:lnTo>
                  <a:lnTo>
                    <a:pt x="1758" y="4267"/>
                  </a:lnTo>
                  <a:lnTo>
                    <a:pt x="1342" y="6684"/>
                  </a:lnTo>
                  <a:lnTo>
                    <a:pt x="1342" y="6684"/>
                  </a:lnTo>
                  <a:lnTo>
                    <a:pt x="3511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601" y="2203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" name="Google Shape;4620;p109">
              <a:extLst>
                <a:ext uri="{FF2B5EF4-FFF2-40B4-BE49-F238E27FC236}">
                  <a16:creationId xmlns:a16="http://schemas.microsoft.com/office/drawing/2014/main" id="{44378B2A-EF9F-4450-824D-7E78557D7C74}"/>
                </a:ext>
              </a:extLst>
            </p:cNvPr>
            <p:cNvSpPr/>
            <p:nvPr/>
          </p:nvSpPr>
          <p:spPr>
            <a:xfrm>
              <a:off x="2649200" y="2849650"/>
              <a:ext cx="175700" cy="167100"/>
            </a:xfrm>
            <a:custGeom>
              <a:avLst/>
              <a:gdLst/>
              <a:ahLst/>
              <a:cxnLst/>
              <a:rect l="l" t="t" r="r" b="b"/>
              <a:pathLst>
                <a:path w="7028" h="6684" extrusionOk="0">
                  <a:moveTo>
                    <a:pt x="3511" y="1"/>
                  </a:moveTo>
                  <a:lnTo>
                    <a:pt x="2427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2" y="6684"/>
                  </a:lnTo>
                  <a:lnTo>
                    <a:pt x="1342" y="6684"/>
                  </a:lnTo>
                  <a:lnTo>
                    <a:pt x="3511" y="5542"/>
                  </a:lnTo>
                  <a:lnTo>
                    <a:pt x="5685" y="6684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595" y="2203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" name="Google Shape;4621;p109">
              <a:extLst>
                <a:ext uri="{FF2B5EF4-FFF2-40B4-BE49-F238E27FC236}">
                  <a16:creationId xmlns:a16="http://schemas.microsoft.com/office/drawing/2014/main" id="{B7A233D8-66BB-4B79-B99A-656325896310}"/>
                </a:ext>
              </a:extLst>
            </p:cNvPr>
            <p:cNvSpPr/>
            <p:nvPr/>
          </p:nvSpPr>
          <p:spPr>
            <a:xfrm>
              <a:off x="1868975" y="3480000"/>
              <a:ext cx="418975" cy="6200"/>
            </a:xfrm>
            <a:custGeom>
              <a:avLst/>
              <a:gdLst/>
              <a:ahLst/>
              <a:cxnLst/>
              <a:rect l="l" t="t" r="r" b="b"/>
              <a:pathLst>
                <a:path w="16759" h="248" extrusionOk="0">
                  <a:moveTo>
                    <a:pt x="8379" y="0"/>
                  </a:moveTo>
                  <a:cubicBezTo>
                    <a:pt x="3755" y="0"/>
                    <a:pt x="1" y="52"/>
                    <a:pt x="1" y="125"/>
                  </a:cubicBezTo>
                  <a:cubicBezTo>
                    <a:pt x="1" y="196"/>
                    <a:pt x="3750" y="248"/>
                    <a:pt x="8379" y="248"/>
                  </a:cubicBezTo>
                  <a:cubicBezTo>
                    <a:pt x="13009" y="248"/>
                    <a:pt x="16759" y="196"/>
                    <a:pt x="16759" y="125"/>
                  </a:cubicBezTo>
                  <a:cubicBezTo>
                    <a:pt x="16759" y="57"/>
                    <a:pt x="13003" y="0"/>
                    <a:pt x="837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" name="Google Shape;4622;p109">
              <a:extLst>
                <a:ext uri="{FF2B5EF4-FFF2-40B4-BE49-F238E27FC236}">
                  <a16:creationId xmlns:a16="http://schemas.microsoft.com/office/drawing/2014/main" id="{DF6BA4AB-E129-42FD-8CA1-7A0084B23561}"/>
                </a:ext>
              </a:extLst>
            </p:cNvPr>
            <p:cNvSpPr/>
            <p:nvPr/>
          </p:nvSpPr>
          <p:spPr>
            <a:xfrm>
              <a:off x="3333775" y="2864325"/>
              <a:ext cx="686025" cy="686025"/>
            </a:xfrm>
            <a:custGeom>
              <a:avLst/>
              <a:gdLst/>
              <a:ahLst/>
              <a:cxnLst/>
              <a:rect l="l" t="t" r="r" b="b"/>
              <a:pathLst>
                <a:path w="27441" h="27441" extrusionOk="0">
                  <a:moveTo>
                    <a:pt x="13720" y="1"/>
                  </a:moveTo>
                  <a:cubicBezTo>
                    <a:pt x="10081" y="1"/>
                    <a:pt x="6592" y="1447"/>
                    <a:pt x="4019" y="4020"/>
                  </a:cubicBezTo>
                  <a:cubicBezTo>
                    <a:pt x="1446" y="6593"/>
                    <a:pt x="0" y="10082"/>
                    <a:pt x="0" y="13721"/>
                  </a:cubicBezTo>
                  <a:cubicBezTo>
                    <a:pt x="0" y="17359"/>
                    <a:pt x="1446" y="20849"/>
                    <a:pt x="4019" y="23422"/>
                  </a:cubicBezTo>
                  <a:cubicBezTo>
                    <a:pt x="6592" y="25995"/>
                    <a:pt x="10081" y="27441"/>
                    <a:pt x="13720" y="27441"/>
                  </a:cubicBezTo>
                  <a:cubicBezTo>
                    <a:pt x="17358" y="27441"/>
                    <a:pt x="20848" y="25995"/>
                    <a:pt x="23421" y="23422"/>
                  </a:cubicBezTo>
                  <a:cubicBezTo>
                    <a:pt x="25994" y="20849"/>
                    <a:pt x="27440" y="17359"/>
                    <a:pt x="27440" y="13721"/>
                  </a:cubicBezTo>
                  <a:cubicBezTo>
                    <a:pt x="27440" y="10082"/>
                    <a:pt x="25994" y="6593"/>
                    <a:pt x="23421" y="4020"/>
                  </a:cubicBezTo>
                  <a:cubicBezTo>
                    <a:pt x="20848" y="1447"/>
                    <a:pt x="17358" y="1"/>
                    <a:pt x="13720" y="1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" name="Google Shape;4623;p109">
              <a:extLst>
                <a:ext uri="{FF2B5EF4-FFF2-40B4-BE49-F238E27FC236}">
                  <a16:creationId xmlns:a16="http://schemas.microsoft.com/office/drawing/2014/main" id="{228DB95B-8EEC-46A7-B6C9-9223F7E0B301}"/>
                </a:ext>
              </a:extLst>
            </p:cNvPr>
            <p:cNvSpPr/>
            <p:nvPr/>
          </p:nvSpPr>
          <p:spPr>
            <a:xfrm>
              <a:off x="3477575" y="2748875"/>
              <a:ext cx="497125" cy="421675"/>
            </a:xfrm>
            <a:custGeom>
              <a:avLst/>
              <a:gdLst/>
              <a:ahLst/>
              <a:cxnLst/>
              <a:rect l="l" t="t" r="r" b="b"/>
              <a:pathLst>
                <a:path w="19885" h="16867" extrusionOk="0">
                  <a:moveTo>
                    <a:pt x="8995" y="0"/>
                  </a:moveTo>
                  <a:cubicBezTo>
                    <a:pt x="8440" y="0"/>
                    <a:pt x="7882" y="104"/>
                    <a:pt x="7351" y="314"/>
                  </a:cubicBezTo>
                  <a:cubicBezTo>
                    <a:pt x="6028" y="854"/>
                    <a:pt x="5030" y="1595"/>
                    <a:pt x="4739" y="2995"/>
                  </a:cubicBezTo>
                  <a:lnTo>
                    <a:pt x="4734" y="2990"/>
                  </a:lnTo>
                  <a:cubicBezTo>
                    <a:pt x="4483" y="2816"/>
                    <a:pt x="4179" y="2739"/>
                    <a:pt x="3851" y="2739"/>
                  </a:cubicBezTo>
                  <a:cubicBezTo>
                    <a:pt x="2745" y="2739"/>
                    <a:pt x="1363" y="3619"/>
                    <a:pt x="770" y="4662"/>
                  </a:cubicBezTo>
                  <a:cubicBezTo>
                    <a:pt x="1" y="6014"/>
                    <a:pt x="43" y="7480"/>
                    <a:pt x="292" y="9014"/>
                  </a:cubicBezTo>
                  <a:cubicBezTo>
                    <a:pt x="723" y="11669"/>
                    <a:pt x="1673" y="14215"/>
                    <a:pt x="3086" y="16505"/>
                  </a:cubicBezTo>
                  <a:cubicBezTo>
                    <a:pt x="3192" y="16675"/>
                    <a:pt x="3357" y="16866"/>
                    <a:pt x="3542" y="16866"/>
                  </a:cubicBezTo>
                  <a:cubicBezTo>
                    <a:pt x="3574" y="16866"/>
                    <a:pt x="3607" y="16861"/>
                    <a:pt x="3640" y="16848"/>
                  </a:cubicBezTo>
                  <a:cubicBezTo>
                    <a:pt x="3793" y="16790"/>
                    <a:pt x="3856" y="16614"/>
                    <a:pt x="3894" y="16452"/>
                  </a:cubicBezTo>
                  <a:cubicBezTo>
                    <a:pt x="4156" y="15077"/>
                    <a:pt x="4249" y="13674"/>
                    <a:pt x="4170" y="12277"/>
                  </a:cubicBezTo>
                  <a:cubicBezTo>
                    <a:pt x="4089" y="10876"/>
                    <a:pt x="4294" y="9473"/>
                    <a:pt x="4772" y="8154"/>
                  </a:cubicBezTo>
                  <a:cubicBezTo>
                    <a:pt x="5322" y="6869"/>
                    <a:pt x="6453" y="5746"/>
                    <a:pt x="7844" y="5588"/>
                  </a:cubicBezTo>
                  <a:cubicBezTo>
                    <a:pt x="7924" y="5584"/>
                    <a:pt x="8005" y="5581"/>
                    <a:pt x="8085" y="5581"/>
                  </a:cubicBezTo>
                  <a:cubicBezTo>
                    <a:pt x="9044" y="5581"/>
                    <a:pt x="9980" y="5891"/>
                    <a:pt x="10752" y="6468"/>
                  </a:cubicBezTo>
                  <a:cubicBezTo>
                    <a:pt x="11603" y="7046"/>
                    <a:pt x="12334" y="7786"/>
                    <a:pt x="13141" y="8431"/>
                  </a:cubicBezTo>
                  <a:cubicBezTo>
                    <a:pt x="13920" y="9120"/>
                    <a:pt x="14874" y="9583"/>
                    <a:pt x="15898" y="9768"/>
                  </a:cubicBezTo>
                  <a:cubicBezTo>
                    <a:pt x="16045" y="9793"/>
                    <a:pt x="16193" y="9805"/>
                    <a:pt x="16339" y="9805"/>
                  </a:cubicBezTo>
                  <a:cubicBezTo>
                    <a:pt x="17228" y="9805"/>
                    <a:pt x="18073" y="9363"/>
                    <a:pt x="18579" y="8607"/>
                  </a:cubicBezTo>
                  <a:cubicBezTo>
                    <a:pt x="19094" y="7715"/>
                    <a:pt x="18711" y="6348"/>
                    <a:pt x="17722" y="6052"/>
                  </a:cubicBezTo>
                  <a:cubicBezTo>
                    <a:pt x="18695" y="6045"/>
                    <a:pt x="19525" y="5352"/>
                    <a:pt x="19705" y="4396"/>
                  </a:cubicBezTo>
                  <a:cubicBezTo>
                    <a:pt x="19884" y="3442"/>
                    <a:pt x="19361" y="2493"/>
                    <a:pt x="18459" y="2135"/>
                  </a:cubicBezTo>
                  <a:cubicBezTo>
                    <a:pt x="18165" y="2018"/>
                    <a:pt x="17862" y="1973"/>
                    <a:pt x="17554" y="1973"/>
                  </a:cubicBezTo>
                  <a:cubicBezTo>
                    <a:pt x="16569" y="1973"/>
                    <a:pt x="15527" y="2430"/>
                    <a:pt x="14527" y="2430"/>
                  </a:cubicBezTo>
                  <a:cubicBezTo>
                    <a:pt x="14284" y="2430"/>
                    <a:pt x="14042" y="2402"/>
                    <a:pt x="13805" y="2335"/>
                  </a:cubicBezTo>
                  <a:cubicBezTo>
                    <a:pt x="12879" y="2078"/>
                    <a:pt x="12243" y="1270"/>
                    <a:pt x="11446" y="735"/>
                  </a:cubicBezTo>
                  <a:cubicBezTo>
                    <a:pt x="10708" y="249"/>
                    <a:pt x="9854" y="0"/>
                    <a:pt x="8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" name="Google Shape;4624;p109">
              <a:extLst>
                <a:ext uri="{FF2B5EF4-FFF2-40B4-BE49-F238E27FC236}">
                  <a16:creationId xmlns:a16="http://schemas.microsoft.com/office/drawing/2014/main" id="{FFF8C218-CC4F-4D61-866A-736F52D86B88}"/>
                </a:ext>
              </a:extLst>
            </p:cNvPr>
            <p:cNvSpPr/>
            <p:nvPr/>
          </p:nvSpPr>
          <p:spPr>
            <a:xfrm>
              <a:off x="3534750" y="2797325"/>
              <a:ext cx="350100" cy="742775"/>
            </a:xfrm>
            <a:custGeom>
              <a:avLst/>
              <a:gdLst/>
              <a:ahLst/>
              <a:cxnLst/>
              <a:rect l="l" t="t" r="r" b="b"/>
              <a:pathLst>
                <a:path w="14004" h="29711" extrusionOk="0">
                  <a:moveTo>
                    <a:pt x="6393" y="1"/>
                  </a:moveTo>
                  <a:cubicBezTo>
                    <a:pt x="2246" y="24"/>
                    <a:pt x="1" y="3560"/>
                    <a:pt x="134" y="7682"/>
                  </a:cubicBezTo>
                  <a:lnTo>
                    <a:pt x="336" y="23370"/>
                  </a:lnTo>
                  <a:cubicBezTo>
                    <a:pt x="368" y="25954"/>
                    <a:pt x="931" y="29711"/>
                    <a:pt x="4805" y="29711"/>
                  </a:cubicBezTo>
                  <a:cubicBezTo>
                    <a:pt x="4926" y="29711"/>
                    <a:pt x="5051" y="29707"/>
                    <a:pt x="5180" y="29700"/>
                  </a:cubicBezTo>
                  <a:cubicBezTo>
                    <a:pt x="8820" y="29223"/>
                    <a:pt x="9703" y="25731"/>
                    <a:pt x="9666" y="23241"/>
                  </a:cubicBezTo>
                  <a:lnTo>
                    <a:pt x="9666" y="20954"/>
                  </a:lnTo>
                  <a:cubicBezTo>
                    <a:pt x="9666" y="20954"/>
                    <a:pt x="13654" y="20528"/>
                    <a:pt x="13888" y="16573"/>
                  </a:cubicBezTo>
                  <a:cubicBezTo>
                    <a:pt x="14003" y="14661"/>
                    <a:pt x="13922" y="10701"/>
                    <a:pt x="13802" y="7123"/>
                  </a:cubicBezTo>
                  <a:cubicBezTo>
                    <a:pt x="13674" y="3281"/>
                    <a:pt x="10616" y="180"/>
                    <a:pt x="6776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" name="Google Shape;4625;p109">
              <a:extLst>
                <a:ext uri="{FF2B5EF4-FFF2-40B4-BE49-F238E27FC236}">
                  <a16:creationId xmlns:a16="http://schemas.microsoft.com/office/drawing/2014/main" id="{0F9D9A1E-B635-4785-AAA4-DC0E991B7710}"/>
                </a:ext>
              </a:extLst>
            </p:cNvPr>
            <p:cNvSpPr/>
            <p:nvPr/>
          </p:nvSpPr>
          <p:spPr>
            <a:xfrm>
              <a:off x="3648800" y="3276975"/>
              <a:ext cx="127350" cy="68600"/>
            </a:xfrm>
            <a:custGeom>
              <a:avLst/>
              <a:gdLst/>
              <a:ahLst/>
              <a:cxnLst/>
              <a:rect l="l" t="t" r="r" b="b"/>
              <a:pathLst>
                <a:path w="5094" h="2744" extrusionOk="0">
                  <a:moveTo>
                    <a:pt x="1" y="0"/>
                  </a:moveTo>
                  <a:cubicBezTo>
                    <a:pt x="1" y="0"/>
                    <a:pt x="1025" y="2744"/>
                    <a:pt x="4729" y="2744"/>
                  </a:cubicBezTo>
                  <a:cubicBezTo>
                    <a:pt x="4835" y="2744"/>
                    <a:pt x="4944" y="2742"/>
                    <a:pt x="5055" y="2737"/>
                  </a:cubicBezTo>
                  <a:lnTo>
                    <a:pt x="5094" y="1710"/>
                  </a:lnTo>
                  <a:cubicBezTo>
                    <a:pt x="3264" y="1658"/>
                    <a:pt x="1491" y="1063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" name="Google Shape;4626;p109">
              <a:extLst>
                <a:ext uri="{FF2B5EF4-FFF2-40B4-BE49-F238E27FC236}">
                  <a16:creationId xmlns:a16="http://schemas.microsoft.com/office/drawing/2014/main" id="{4573CE3D-8B5F-4A30-8A0B-AD4DD395272D}"/>
                </a:ext>
              </a:extLst>
            </p:cNvPr>
            <p:cNvSpPr/>
            <p:nvPr/>
          </p:nvSpPr>
          <p:spPr>
            <a:xfrm>
              <a:off x="3811225" y="3021625"/>
              <a:ext cx="28325" cy="27125"/>
            </a:xfrm>
            <a:custGeom>
              <a:avLst/>
              <a:gdLst/>
              <a:ahLst/>
              <a:cxnLst/>
              <a:rect l="l" t="t" r="r" b="b"/>
              <a:pathLst>
                <a:path w="1133" h="1085" extrusionOk="0">
                  <a:moveTo>
                    <a:pt x="589" y="0"/>
                  </a:moveTo>
                  <a:cubicBezTo>
                    <a:pt x="584" y="0"/>
                    <a:pt x="579" y="0"/>
                    <a:pt x="574" y="0"/>
                  </a:cubicBezTo>
                  <a:cubicBezTo>
                    <a:pt x="268" y="0"/>
                    <a:pt x="17" y="240"/>
                    <a:pt x="1" y="545"/>
                  </a:cubicBezTo>
                  <a:lnTo>
                    <a:pt x="1" y="555"/>
                  </a:lnTo>
                  <a:cubicBezTo>
                    <a:pt x="8" y="850"/>
                    <a:pt x="251" y="1085"/>
                    <a:pt x="545" y="1085"/>
                  </a:cubicBezTo>
                  <a:cubicBezTo>
                    <a:pt x="550" y="1085"/>
                    <a:pt x="555" y="1085"/>
                    <a:pt x="560" y="1085"/>
                  </a:cubicBezTo>
                  <a:cubicBezTo>
                    <a:pt x="562" y="1085"/>
                    <a:pt x="564" y="1085"/>
                    <a:pt x="566" y="1085"/>
                  </a:cubicBezTo>
                  <a:cubicBezTo>
                    <a:pt x="869" y="1085"/>
                    <a:pt x="1120" y="844"/>
                    <a:pt x="1132" y="540"/>
                  </a:cubicBezTo>
                  <a:lnTo>
                    <a:pt x="1132" y="530"/>
                  </a:lnTo>
                  <a:cubicBezTo>
                    <a:pt x="1125" y="234"/>
                    <a:pt x="883" y="0"/>
                    <a:pt x="5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" name="Google Shape;4627;p109">
              <a:extLst>
                <a:ext uri="{FF2B5EF4-FFF2-40B4-BE49-F238E27FC236}">
                  <a16:creationId xmlns:a16="http://schemas.microsoft.com/office/drawing/2014/main" id="{82E78E56-C40A-4E68-9F03-47C8C6FEE634}"/>
                </a:ext>
              </a:extLst>
            </p:cNvPr>
            <p:cNvSpPr/>
            <p:nvPr/>
          </p:nvSpPr>
          <p:spPr>
            <a:xfrm>
              <a:off x="3798575" y="3006750"/>
              <a:ext cx="58650" cy="16550"/>
            </a:xfrm>
            <a:custGeom>
              <a:avLst/>
              <a:gdLst/>
              <a:ahLst/>
              <a:cxnLst/>
              <a:rect l="l" t="t" r="r" b="b"/>
              <a:pathLst>
                <a:path w="2346" h="662" extrusionOk="0">
                  <a:moveTo>
                    <a:pt x="1140" y="0"/>
                  </a:moveTo>
                  <a:cubicBezTo>
                    <a:pt x="847" y="0"/>
                    <a:pt x="560" y="81"/>
                    <a:pt x="311" y="236"/>
                  </a:cubicBezTo>
                  <a:cubicBezTo>
                    <a:pt x="110" y="370"/>
                    <a:pt x="1" y="456"/>
                    <a:pt x="63" y="533"/>
                  </a:cubicBezTo>
                  <a:cubicBezTo>
                    <a:pt x="70" y="542"/>
                    <a:pt x="83" y="546"/>
                    <a:pt x="102" y="546"/>
                  </a:cubicBezTo>
                  <a:cubicBezTo>
                    <a:pt x="229" y="546"/>
                    <a:pt x="609" y="354"/>
                    <a:pt x="1107" y="354"/>
                  </a:cubicBezTo>
                  <a:cubicBezTo>
                    <a:pt x="1136" y="354"/>
                    <a:pt x="1165" y="354"/>
                    <a:pt x="1195" y="356"/>
                  </a:cubicBezTo>
                  <a:cubicBezTo>
                    <a:pt x="1756" y="382"/>
                    <a:pt x="2138" y="662"/>
                    <a:pt x="2260" y="662"/>
                  </a:cubicBezTo>
                  <a:cubicBezTo>
                    <a:pt x="2273" y="662"/>
                    <a:pt x="2282" y="659"/>
                    <a:pt x="2289" y="653"/>
                  </a:cubicBezTo>
                  <a:cubicBezTo>
                    <a:pt x="2346" y="610"/>
                    <a:pt x="2264" y="481"/>
                    <a:pt x="2088" y="332"/>
                  </a:cubicBezTo>
                  <a:cubicBezTo>
                    <a:pt x="1841" y="132"/>
                    <a:pt x="1536" y="17"/>
                    <a:pt x="1218" y="2"/>
                  </a:cubicBezTo>
                  <a:cubicBezTo>
                    <a:pt x="1192" y="1"/>
                    <a:pt x="1166" y="0"/>
                    <a:pt x="11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" name="Google Shape;4628;p109">
              <a:extLst>
                <a:ext uri="{FF2B5EF4-FFF2-40B4-BE49-F238E27FC236}">
                  <a16:creationId xmlns:a16="http://schemas.microsoft.com/office/drawing/2014/main" id="{2C2E1850-DF92-4CC0-A0A1-EFD90D00CA64}"/>
                </a:ext>
              </a:extLst>
            </p:cNvPr>
            <p:cNvSpPr/>
            <p:nvPr/>
          </p:nvSpPr>
          <p:spPr>
            <a:xfrm>
              <a:off x="3665075" y="3016725"/>
              <a:ext cx="28175" cy="27050"/>
            </a:xfrm>
            <a:custGeom>
              <a:avLst/>
              <a:gdLst/>
              <a:ahLst/>
              <a:cxnLst/>
              <a:rect l="l" t="t" r="r" b="b"/>
              <a:pathLst>
                <a:path w="1127" h="1082" extrusionOk="0">
                  <a:moveTo>
                    <a:pt x="594" y="0"/>
                  </a:moveTo>
                  <a:cubicBezTo>
                    <a:pt x="585" y="0"/>
                    <a:pt x="577" y="0"/>
                    <a:pt x="569" y="1"/>
                  </a:cubicBezTo>
                  <a:cubicBezTo>
                    <a:pt x="566" y="1"/>
                    <a:pt x="564" y="1"/>
                    <a:pt x="562" y="1"/>
                  </a:cubicBezTo>
                  <a:cubicBezTo>
                    <a:pt x="259" y="1"/>
                    <a:pt x="11" y="241"/>
                    <a:pt x="0" y="545"/>
                  </a:cubicBezTo>
                  <a:lnTo>
                    <a:pt x="0" y="570"/>
                  </a:lnTo>
                  <a:cubicBezTo>
                    <a:pt x="13" y="857"/>
                    <a:pt x="251" y="1081"/>
                    <a:pt x="535" y="1081"/>
                  </a:cubicBezTo>
                  <a:cubicBezTo>
                    <a:pt x="543" y="1081"/>
                    <a:pt x="551" y="1081"/>
                    <a:pt x="558" y="1081"/>
                  </a:cubicBezTo>
                  <a:cubicBezTo>
                    <a:pt x="561" y="1081"/>
                    <a:pt x="564" y="1081"/>
                    <a:pt x="567" y="1081"/>
                  </a:cubicBezTo>
                  <a:cubicBezTo>
                    <a:pt x="870" y="1081"/>
                    <a:pt x="1120" y="839"/>
                    <a:pt x="1127" y="535"/>
                  </a:cubicBezTo>
                  <a:cubicBezTo>
                    <a:pt x="1127" y="527"/>
                    <a:pt x="1127" y="519"/>
                    <a:pt x="1127" y="511"/>
                  </a:cubicBezTo>
                  <a:cubicBezTo>
                    <a:pt x="1114" y="224"/>
                    <a:pt x="877" y="0"/>
                    <a:pt x="5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" name="Google Shape;4629;p109">
              <a:extLst>
                <a:ext uri="{FF2B5EF4-FFF2-40B4-BE49-F238E27FC236}">
                  <a16:creationId xmlns:a16="http://schemas.microsoft.com/office/drawing/2014/main" id="{BB0E1468-A854-475D-89DE-4D81F82A3778}"/>
                </a:ext>
              </a:extLst>
            </p:cNvPr>
            <p:cNvSpPr/>
            <p:nvPr/>
          </p:nvSpPr>
          <p:spPr>
            <a:xfrm>
              <a:off x="3648925" y="3002450"/>
              <a:ext cx="58200" cy="16550"/>
            </a:xfrm>
            <a:custGeom>
              <a:avLst/>
              <a:gdLst/>
              <a:ahLst/>
              <a:cxnLst/>
              <a:rect l="l" t="t" r="r" b="b"/>
              <a:pathLst>
                <a:path w="2328" h="662" extrusionOk="0">
                  <a:moveTo>
                    <a:pt x="1137" y="0"/>
                  </a:moveTo>
                  <a:cubicBezTo>
                    <a:pt x="845" y="0"/>
                    <a:pt x="559" y="82"/>
                    <a:pt x="311" y="236"/>
                  </a:cubicBezTo>
                  <a:cubicBezTo>
                    <a:pt x="110" y="371"/>
                    <a:pt x="0" y="452"/>
                    <a:pt x="62" y="533"/>
                  </a:cubicBezTo>
                  <a:cubicBezTo>
                    <a:pt x="70" y="544"/>
                    <a:pt x="84" y="548"/>
                    <a:pt x="104" y="548"/>
                  </a:cubicBezTo>
                  <a:cubicBezTo>
                    <a:pt x="233" y="548"/>
                    <a:pt x="612" y="354"/>
                    <a:pt x="1109" y="354"/>
                  </a:cubicBezTo>
                  <a:cubicBezTo>
                    <a:pt x="1137" y="354"/>
                    <a:pt x="1166" y="355"/>
                    <a:pt x="1195" y="356"/>
                  </a:cubicBezTo>
                  <a:cubicBezTo>
                    <a:pt x="1756" y="382"/>
                    <a:pt x="2143" y="662"/>
                    <a:pt x="2261" y="662"/>
                  </a:cubicBezTo>
                  <a:cubicBezTo>
                    <a:pt x="2273" y="662"/>
                    <a:pt x="2282" y="659"/>
                    <a:pt x="2289" y="653"/>
                  </a:cubicBezTo>
                  <a:cubicBezTo>
                    <a:pt x="2327" y="619"/>
                    <a:pt x="2270" y="485"/>
                    <a:pt x="2088" y="332"/>
                  </a:cubicBezTo>
                  <a:cubicBezTo>
                    <a:pt x="1840" y="134"/>
                    <a:pt x="1536" y="17"/>
                    <a:pt x="1219" y="3"/>
                  </a:cubicBezTo>
                  <a:cubicBezTo>
                    <a:pt x="1192" y="1"/>
                    <a:pt x="1164" y="0"/>
                    <a:pt x="11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" name="Google Shape;4630;p109">
              <a:extLst>
                <a:ext uri="{FF2B5EF4-FFF2-40B4-BE49-F238E27FC236}">
                  <a16:creationId xmlns:a16="http://schemas.microsoft.com/office/drawing/2014/main" id="{D8F0A82C-D087-4CF2-9216-1E8CED8B2AFB}"/>
                </a:ext>
              </a:extLst>
            </p:cNvPr>
            <p:cNvSpPr/>
            <p:nvPr/>
          </p:nvSpPr>
          <p:spPr>
            <a:xfrm>
              <a:off x="3754975" y="3006825"/>
              <a:ext cx="40725" cy="128625"/>
            </a:xfrm>
            <a:custGeom>
              <a:avLst/>
              <a:gdLst/>
              <a:ahLst/>
              <a:cxnLst/>
              <a:rect l="l" t="t" r="r" b="b"/>
              <a:pathLst>
                <a:path w="1629" h="5145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1069"/>
                    <a:pt x="511" y="2120"/>
                    <a:pt x="890" y="3144"/>
                  </a:cubicBezTo>
                  <a:lnTo>
                    <a:pt x="1291" y="4347"/>
                  </a:lnTo>
                  <a:cubicBezTo>
                    <a:pt x="1366" y="4493"/>
                    <a:pt x="1395" y="4661"/>
                    <a:pt x="1372" y="4824"/>
                  </a:cubicBezTo>
                  <a:cubicBezTo>
                    <a:pt x="1343" y="4931"/>
                    <a:pt x="1190" y="4959"/>
                    <a:pt x="1038" y="4959"/>
                  </a:cubicBezTo>
                  <a:cubicBezTo>
                    <a:pt x="700" y="4963"/>
                    <a:pt x="366" y="5009"/>
                    <a:pt x="39" y="5092"/>
                  </a:cubicBezTo>
                  <a:cubicBezTo>
                    <a:pt x="257" y="5127"/>
                    <a:pt x="478" y="5144"/>
                    <a:pt x="699" y="5144"/>
                  </a:cubicBezTo>
                  <a:cubicBezTo>
                    <a:pt x="814" y="5144"/>
                    <a:pt x="928" y="5140"/>
                    <a:pt x="1042" y="5131"/>
                  </a:cubicBezTo>
                  <a:cubicBezTo>
                    <a:pt x="1130" y="5131"/>
                    <a:pt x="1218" y="5123"/>
                    <a:pt x="1305" y="5107"/>
                  </a:cubicBezTo>
                  <a:cubicBezTo>
                    <a:pt x="1422" y="5079"/>
                    <a:pt x="1520" y="5000"/>
                    <a:pt x="1572" y="4892"/>
                  </a:cubicBezTo>
                  <a:cubicBezTo>
                    <a:pt x="1628" y="4687"/>
                    <a:pt x="1610" y="4469"/>
                    <a:pt x="1520" y="4275"/>
                  </a:cubicBezTo>
                  <a:lnTo>
                    <a:pt x="1137" y="3067"/>
                  </a:lnTo>
                  <a:cubicBezTo>
                    <a:pt x="841" y="2015"/>
                    <a:pt x="462" y="99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" name="Google Shape;4631;p109">
              <a:extLst>
                <a:ext uri="{FF2B5EF4-FFF2-40B4-BE49-F238E27FC236}">
                  <a16:creationId xmlns:a16="http://schemas.microsoft.com/office/drawing/2014/main" id="{CE5F1BA2-9EEA-4F40-868E-320830131EB6}"/>
                </a:ext>
              </a:extLst>
            </p:cNvPr>
            <p:cNvSpPr/>
            <p:nvPr/>
          </p:nvSpPr>
          <p:spPr>
            <a:xfrm>
              <a:off x="3700175" y="3160675"/>
              <a:ext cx="63900" cy="26475"/>
            </a:xfrm>
            <a:custGeom>
              <a:avLst/>
              <a:gdLst/>
              <a:ahLst/>
              <a:cxnLst/>
              <a:rect l="l" t="t" r="r" b="b"/>
              <a:pathLst>
                <a:path w="2556" h="1059" extrusionOk="0">
                  <a:moveTo>
                    <a:pt x="1172" y="0"/>
                  </a:moveTo>
                  <a:cubicBezTo>
                    <a:pt x="897" y="0"/>
                    <a:pt x="625" y="70"/>
                    <a:pt x="382" y="204"/>
                  </a:cubicBezTo>
                  <a:cubicBezTo>
                    <a:pt x="124" y="348"/>
                    <a:pt x="0" y="453"/>
                    <a:pt x="48" y="534"/>
                  </a:cubicBezTo>
                  <a:cubicBezTo>
                    <a:pt x="52" y="542"/>
                    <a:pt x="62" y="545"/>
                    <a:pt x="76" y="545"/>
                  </a:cubicBezTo>
                  <a:cubicBezTo>
                    <a:pt x="185" y="545"/>
                    <a:pt x="568" y="338"/>
                    <a:pt x="1063" y="338"/>
                  </a:cubicBezTo>
                  <a:cubicBezTo>
                    <a:pt x="1170" y="338"/>
                    <a:pt x="1283" y="348"/>
                    <a:pt x="1400" y="371"/>
                  </a:cubicBezTo>
                  <a:cubicBezTo>
                    <a:pt x="2090" y="513"/>
                    <a:pt x="2404" y="1058"/>
                    <a:pt x="2506" y="1058"/>
                  </a:cubicBezTo>
                  <a:cubicBezTo>
                    <a:pt x="2510" y="1058"/>
                    <a:pt x="2514" y="1057"/>
                    <a:pt x="2518" y="1055"/>
                  </a:cubicBezTo>
                  <a:cubicBezTo>
                    <a:pt x="2555" y="1036"/>
                    <a:pt x="2546" y="858"/>
                    <a:pt x="2394" y="626"/>
                  </a:cubicBezTo>
                  <a:cubicBezTo>
                    <a:pt x="2183" y="318"/>
                    <a:pt x="1861" y="106"/>
                    <a:pt x="1495" y="33"/>
                  </a:cubicBezTo>
                  <a:cubicBezTo>
                    <a:pt x="1388" y="11"/>
                    <a:pt x="1280" y="0"/>
                    <a:pt x="11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" name="Google Shape;4632;p109">
              <a:extLst>
                <a:ext uri="{FF2B5EF4-FFF2-40B4-BE49-F238E27FC236}">
                  <a16:creationId xmlns:a16="http://schemas.microsoft.com/office/drawing/2014/main" id="{88FD155D-2C43-4164-9ACD-FBD1AA97422B}"/>
                </a:ext>
              </a:extLst>
            </p:cNvPr>
            <p:cNvSpPr/>
            <p:nvPr/>
          </p:nvSpPr>
          <p:spPr>
            <a:xfrm>
              <a:off x="3641400" y="2981475"/>
              <a:ext cx="71325" cy="18800"/>
            </a:xfrm>
            <a:custGeom>
              <a:avLst/>
              <a:gdLst/>
              <a:ahLst/>
              <a:cxnLst/>
              <a:rect l="l" t="t" r="r" b="b"/>
              <a:pathLst>
                <a:path w="2853" h="752" extrusionOk="0">
                  <a:moveTo>
                    <a:pt x="1556" y="0"/>
                  </a:moveTo>
                  <a:cubicBezTo>
                    <a:pt x="1503" y="0"/>
                    <a:pt x="1449" y="2"/>
                    <a:pt x="1396" y="6"/>
                  </a:cubicBezTo>
                  <a:cubicBezTo>
                    <a:pt x="1028" y="26"/>
                    <a:pt x="668" y="132"/>
                    <a:pt x="349" y="316"/>
                  </a:cubicBezTo>
                  <a:cubicBezTo>
                    <a:pt x="110" y="464"/>
                    <a:pt x="1" y="618"/>
                    <a:pt x="44" y="689"/>
                  </a:cubicBezTo>
                  <a:cubicBezTo>
                    <a:pt x="70" y="735"/>
                    <a:pt x="140" y="752"/>
                    <a:pt x="246" y="752"/>
                  </a:cubicBezTo>
                  <a:cubicBezTo>
                    <a:pt x="493" y="752"/>
                    <a:pt x="932" y="659"/>
                    <a:pt x="1434" y="622"/>
                  </a:cubicBezTo>
                  <a:cubicBezTo>
                    <a:pt x="1604" y="610"/>
                    <a:pt x="1767" y="606"/>
                    <a:pt x="1919" y="606"/>
                  </a:cubicBezTo>
                  <a:cubicBezTo>
                    <a:pt x="2095" y="606"/>
                    <a:pt x="2254" y="611"/>
                    <a:pt x="2389" y="611"/>
                  </a:cubicBezTo>
                  <a:cubicBezTo>
                    <a:pt x="2628" y="611"/>
                    <a:pt x="2789" y="597"/>
                    <a:pt x="2824" y="517"/>
                  </a:cubicBezTo>
                  <a:cubicBezTo>
                    <a:pt x="2853" y="441"/>
                    <a:pt x="2729" y="303"/>
                    <a:pt x="2470" y="183"/>
                  </a:cubicBezTo>
                  <a:cubicBezTo>
                    <a:pt x="2179" y="62"/>
                    <a:pt x="1869" y="0"/>
                    <a:pt x="15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" name="Google Shape;4633;p109">
              <a:extLst>
                <a:ext uri="{FF2B5EF4-FFF2-40B4-BE49-F238E27FC236}">
                  <a16:creationId xmlns:a16="http://schemas.microsoft.com/office/drawing/2014/main" id="{EF9068B3-F941-4283-907D-B2B6335994C0}"/>
                </a:ext>
              </a:extLst>
            </p:cNvPr>
            <p:cNvSpPr/>
            <p:nvPr/>
          </p:nvSpPr>
          <p:spPr>
            <a:xfrm>
              <a:off x="3799875" y="2961650"/>
              <a:ext cx="53650" cy="18400"/>
            </a:xfrm>
            <a:custGeom>
              <a:avLst/>
              <a:gdLst/>
              <a:ahLst/>
              <a:cxnLst/>
              <a:rect l="l" t="t" r="r" b="b"/>
              <a:pathLst>
                <a:path w="2146" h="736" extrusionOk="0">
                  <a:moveTo>
                    <a:pt x="999" y="1"/>
                  </a:moveTo>
                  <a:cubicBezTo>
                    <a:pt x="748" y="1"/>
                    <a:pt x="496" y="64"/>
                    <a:pt x="268" y="192"/>
                  </a:cubicBezTo>
                  <a:cubicBezTo>
                    <a:pt x="73" y="316"/>
                    <a:pt x="1" y="451"/>
                    <a:pt x="39" y="522"/>
                  </a:cubicBezTo>
                  <a:cubicBezTo>
                    <a:pt x="79" y="605"/>
                    <a:pt x="239" y="617"/>
                    <a:pt x="460" y="617"/>
                  </a:cubicBezTo>
                  <a:cubicBezTo>
                    <a:pt x="554" y="617"/>
                    <a:pt x="659" y="615"/>
                    <a:pt x="771" y="615"/>
                  </a:cubicBezTo>
                  <a:cubicBezTo>
                    <a:pt x="865" y="615"/>
                    <a:pt x="965" y="617"/>
                    <a:pt x="1066" y="623"/>
                  </a:cubicBezTo>
                  <a:cubicBezTo>
                    <a:pt x="1428" y="643"/>
                    <a:pt x="1745" y="736"/>
                    <a:pt x="1935" y="736"/>
                  </a:cubicBezTo>
                  <a:cubicBezTo>
                    <a:pt x="2008" y="736"/>
                    <a:pt x="2063" y="722"/>
                    <a:pt x="2094" y="685"/>
                  </a:cubicBezTo>
                  <a:cubicBezTo>
                    <a:pt x="2146" y="618"/>
                    <a:pt x="2094" y="475"/>
                    <a:pt x="1921" y="321"/>
                  </a:cubicBezTo>
                  <a:cubicBezTo>
                    <a:pt x="1653" y="109"/>
                    <a:pt x="1327" y="1"/>
                    <a:pt x="9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" name="Google Shape;4634;p109">
              <a:extLst>
                <a:ext uri="{FF2B5EF4-FFF2-40B4-BE49-F238E27FC236}">
                  <a16:creationId xmlns:a16="http://schemas.microsoft.com/office/drawing/2014/main" id="{976CE79D-60CB-4E82-A7A0-6CF23B6A8500}"/>
                </a:ext>
              </a:extLst>
            </p:cNvPr>
            <p:cNvSpPr/>
            <p:nvPr/>
          </p:nvSpPr>
          <p:spPr>
            <a:xfrm>
              <a:off x="3473800" y="3058825"/>
              <a:ext cx="68850" cy="103800"/>
            </a:xfrm>
            <a:custGeom>
              <a:avLst/>
              <a:gdLst/>
              <a:ahLst/>
              <a:cxnLst/>
              <a:rect l="l" t="t" r="r" b="b"/>
              <a:pathLst>
                <a:path w="2754" h="4152" extrusionOk="0">
                  <a:moveTo>
                    <a:pt x="1759" y="1"/>
                  </a:moveTo>
                  <a:cubicBezTo>
                    <a:pt x="991" y="1"/>
                    <a:pt x="56" y="336"/>
                    <a:pt x="31" y="1947"/>
                  </a:cubicBezTo>
                  <a:cubicBezTo>
                    <a:pt x="1" y="3823"/>
                    <a:pt x="1302" y="4152"/>
                    <a:pt x="2107" y="4152"/>
                  </a:cubicBezTo>
                  <a:cubicBezTo>
                    <a:pt x="2464" y="4152"/>
                    <a:pt x="2724" y="4087"/>
                    <a:pt x="2726" y="4064"/>
                  </a:cubicBezTo>
                  <a:cubicBezTo>
                    <a:pt x="2730" y="3987"/>
                    <a:pt x="2754" y="170"/>
                    <a:pt x="2754" y="170"/>
                  </a:cubicBezTo>
                  <a:cubicBezTo>
                    <a:pt x="2727" y="157"/>
                    <a:pt x="2282" y="1"/>
                    <a:pt x="17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" name="Google Shape;4635;p109">
              <a:extLst>
                <a:ext uri="{FF2B5EF4-FFF2-40B4-BE49-F238E27FC236}">
                  <a16:creationId xmlns:a16="http://schemas.microsoft.com/office/drawing/2014/main" id="{164BB7DA-9508-4B9D-B157-8B55C53E009E}"/>
                </a:ext>
              </a:extLst>
            </p:cNvPr>
            <p:cNvSpPr/>
            <p:nvPr/>
          </p:nvSpPr>
          <p:spPr>
            <a:xfrm>
              <a:off x="3491375" y="3080475"/>
              <a:ext cx="30500" cy="59300"/>
            </a:xfrm>
            <a:custGeom>
              <a:avLst/>
              <a:gdLst/>
              <a:ahLst/>
              <a:cxnLst/>
              <a:rect l="l" t="t" r="r" b="b"/>
              <a:pathLst>
                <a:path w="1220" h="2372" extrusionOk="0">
                  <a:moveTo>
                    <a:pt x="729" y="0"/>
                  </a:moveTo>
                  <a:cubicBezTo>
                    <a:pt x="715" y="0"/>
                    <a:pt x="702" y="1"/>
                    <a:pt x="689" y="2"/>
                  </a:cubicBezTo>
                  <a:cubicBezTo>
                    <a:pt x="470" y="48"/>
                    <a:pt x="289" y="203"/>
                    <a:pt x="211" y="413"/>
                  </a:cubicBezTo>
                  <a:cubicBezTo>
                    <a:pt x="90" y="646"/>
                    <a:pt x="29" y="906"/>
                    <a:pt x="35" y="1168"/>
                  </a:cubicBezTo>
                  <a:cubicBezTo>
                    <a:pt x="1" y="1659"/>
                    <a:pt x="264" y="2124"/>
                    <a:pt x="703" y="2348"/>
                  </a:cubicBezTo>
                  <a:cubicBezTo>
                    <a:pt x="753" y="2364"/>
                    <a:pt x="804" y="2371"/>
                    <a:pt x="855" y="2371"/>
                  </a:cubicBezTo>
                  <a:cubicBezTo>
                    <a:pt x="954" y="2371"/>
                    <a:pt x="1053" y="2342"/>
                    <a:pt x="1138" y="2286"/>
                  </a:cubicBezTo>
                  <a:cubicBezTo>
                    <a:pt x="1205" y="2223"/>
                    <a:pt x="1220" y="2161"/>
                    <a:pt x="1209" y="2156"/>
                  </a:cubicBezTo>
                  <a:lnTo>
                    <a:pt x="1209" y="2156"/>
                  </a:lnTo>
                  <a:cubicBezTo>
                    <a:pt x="1169" y="2182"/>
                    <a:pt x="1126" y="2205"/>
                    <a:pt x="1081" y="2223"/>
                  </a:cubicBezTo>
                  <a:cubicBezTo>
                    <a:pt x="1024" y="2246"/>
                    <a:pt x="964" y="2257"/>
                    <a:pt x="904" y="2257"/>
                  </a:cubicBezTo>
                  <a:cubicBezTo>
                    <a:pt x="844" y="2257"/>
                    <a:pt x="784" y="2246"/>
                    <a:pt x="727" y="2223"/>
                  </a:cubicBezTo>
                  <a:cubicBezTo>
                    <a:pt x="377" y="1989"/>
                    <a:pt x="177" y="1587"/>
                    <a:pt x="202" y="1167"/>
                  </a:cubicBezTo>
                  <a:cubicBezTo>
                    <a:pt x="201" y="933"/>
                    <a:pt x="249" y="703"/>
                    <a:pt x="345" y="489"/>
                  </a:cubicBezTo>
                  <a:cubicBezTo>
                    <a:pt x="402" y="320"/>
                    <a:pt x="537" y="188"/>
                    <a:pt x="709" y="137"/>
                  </a:cubicBezTo>
                  <a:cubicBezTo>
                    <a:pt x="729" y="132"/>
                    <a:pt x="749" y="129"/>
                    <a:pt x="769" y="129"/>
                  </a:cubicBezTo>
                  <a:cubicBezTo>
                    <a:pt x="860" y="129"/>
                    <a:pt x="947" y="183"/>
                    <a:pt x="986" y="270"/>
                  </a:cubicBezTo>
                  <a:cubicBezTo>
                    <a:pt x="1019" y="347"/>
                    <a:pt x="986" y="399"/>
                    <a:pt x="1014" y="404"/>
                  </a:cubicBezTo>
                  <a:cubicBezTo>
                    <a:pt x="1015" y="405"/>
                    <a:pt x="1016" y="405"/>
                    <a:pt x="1018" y="405"/>
                  </a:cubicBezTo>
                  <a:cubicBezTo>
                    <a:pt x="1045" y="405"/>
                    <a:pt x="1075" y="356"/>
                    <a:pt x="1052" y="246"/>
                  </a:cubicBezTo>
                  <a:cubicBezTo>
                    <a:pt x="1039" y="179"/>
                    <a:pt x="1004" y="119"/>
                    <a:pt x="952" y="75"/>
                  </a:cubicBezTo>
                  <a:cubicBezTo>
                    <a:pt x="887" y="26"/>
                    <a:pt x="809" y="0"/>
                    <a:pt x="72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Google Shape;4636;p109">
              <a:extLst>
                <a:ext uri="{FF2B5EF4-FFF2-40B4-BE49-F238E27FC236}">
                  <a16:creationId xmlns:a16="http://schemas.microsoft.com/office/drawing/2014/main" id="{D702F956-08CA-44F9-BF4F-24E870A2002D}"/>
                </a:ext>
              </a:extLst>
            </p:cNvPr>
            <p:cNvSpPr/>
            <p:nvPr/>
          </p:nvSpPr>
          <p:spPr>
            <a:xfrm>
              <a:off x="3524025" y="2781250"/>
              <a:ext cx="377275" cy="299150"/>
            </a:xfrm>
            <a:custGeom>
              <a:avLst/>
              <a:gdLst/>
              <a:ahLst/>
              <a:cxnLst/>
              <a:rect l="l" t="t" r="r" b="b"/>
              <a:pathLst>
                <a:path w="15091" h="11966" extrusionOk="0">
                  <a:moveTo>
                    <a:pt x="7341" y="1"/>
                  </a:moveTo>
                  <a:cubicBezTo>
                    <a:pt x="5655" y="1"/>
                    <a:pt x="4015" y="592"/>
                    <a:pt x="2714" y="1680"/>
                  </a:cubicBezTo>
                  <a:cubicBezTo>
                    <a:pt x="1612" y="2677"/>
                    <a:pt x="826" y="3971"/>
                    <a:pt x="449" y="5407"/>
                  </a:cubicBezTo>
                  <a:cubicBezTo>
                    <a:pt x="80" y="6840"/>
                    <a:pt x="1" y="8332"/>
                    <a:pt x="215" y="9797"/>
                  </a:cubicBezTo>
                  <a:cubicBezTo>
                    <a:pt x="251" y="10448"/>
                    <a:pt x="477" y="11073"/>
                    <a:pt x="865" y="11597"/>
                  </a:cubicBezTo>
                  <a:cubicBezTo>
                    <a:pt x="1029" y="11834"/>
                    <a:pt x="1295" y="11965"/>
                    <a:pt x="1568" y="11965"/>
                  </a:cubicBezTo>
                  <a:cubicBezTo>
                    <a:pt x="1690" y="11965"/>
                    <a:pt x="1813" y="11939"/>
                    <a:pt x="1930" y="11884"/>
                  </a:cubicBezTo>
                  <a:cubicBezTo>
                    <a:pt x="2109" y="11726"/>
                    <a:pt x="2230" y="11513"/>
                    <a:pt x="2273" y="11277"/>
                  </a:cubicBezTo>
                  <a:cubicBezTo>
                    <a:pt x="2894" y="9213"/>
                    <a:pt x="3516" y="6993"/>
                    <a:pt x="2847" y="4942"/>
                  </a:cubicBezTo>
                  <a:cubicBezTo>
                    <a:pt x="3377" y="4274"/>
                    <a:pt x="4039" y="3721"/>
                    <a:pt x="4791" y="3319"/>
                  </a:cubicBezTo>
                  <a:cubicBezTo>
                    <a:pt x="5259" y="3074"/>
                    <a:pt x="5775" y="2950"/>
                    <a:pt x="6293" y="2950"/>
                  </a:cubicBezTo>
                  <a:cubicBezTo>
                    <a:pt x="6620" y="2950"/>
                    <a:pt x="6948" y="2999"/>
                    <a:pt x="7266" y="3099"/>
                  </a:cubicBezTo>
                  <a:cubicBezTo>
                    <a:pt x="8456" y="3529"/>
                    <a:pt x="9143" y="4738"/>
                    <a:pt x="10066" y="5602"/>
                  </a:cubicBezTo>
                  <a:cubicBezTo>
                    <a:pt x="11132" y="6579"/>
                    <a:pt x="12516" y="7106"/>
                    <a:pt x="13935" y="7106"/>
                  </a:cubicBezTo>
                  <a:cubicBezTo>
                    <a:pt x="14320" y="7106"/>
                    <a:pt x="14707" y="7067"/>
                    <a:pt x="15091" y="6988"/>
                  </a:cubicBezTo>
                  <a:lnTo>
                    <a:pt x="14422" y="4083"/>
                  </a:lnTo>
                  <a:cubicBezTo>
                    <a:pt x="14072" y="3299"/>
                    <a:pt x="13531" y="2615"/>
                    <a:pt x="12851" y="2092"/>
                  </a:cubicBezTo>
                  <a:cubicBezTo>
                    <a:pt x="11438" y="892"/>
                    <a:pt x="9685" y="167"/>
                    <a:pt x="7839" y="18"/>
                  </a:cubicBezTo>
                  <a:cubicBezTo>
                    <a:pt x="7673" y="6"/>
                    <a:pt x="7507" y="1"/>
                    <a:pt x="73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" name="Google Shape;4637;p109">
              <a:extLst>
                <a:ext uri="{FF2B5EF4-FFF2-40B4-BE49-F238E27FC236}">
                  <a16:creationId xmlns:a16="http://schemas.microsoft.com/office/drawing/2014/main" id="{A6D24932-2B9C-4084-AAD3-9CEE2416610A}"/>
                </a:ext>
              </a:extLst>
            </p:cNvPr>
            <p:cNvSpPr/>
            <p:nvPr/>
          </p:nvSpPr>
          <p:spPr>
            <a:xfrm>
              <a:off x="1631775" y="241225"/>
              <a:ext cx="2538350" cy="1000700"/>
            </a:xfrm>
            <a:custGeom>
              <a:avLst/>
              <a:gdLst/>
              <a:ahLst/>
              <a:cxnLst/>
              <a:rect l="l" t="t" r="r" b="b"/>
              <a:pathLst>
                <a:path w="101534" h="40028" extrusionOk="0">
                  <a:moveTo>
                    <a:pt x="1" y="0"/>
                  </a:moveTo>
                  <a:lnTo>
                    <a:pt x="1" y="40027"/>
                  </a:lnTo>
                  <a:lnTo>
                    <a:pt x="101533" y="40027"/>
                  </a:lnTo>
                  <a:lnTo>
                    <a:pt x="1015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" name="Google Shape;4638;p109">
              <a:extLst>
                <a:ext uri="{FF2B5EF4-FFF2-40B4-BE49-F238E27FC236}">
                  <a16:creationId xmlns:a16="http://schemas.microsoft.com/office/drawing/2014/main" id="{5CE660B3-92B8-4139-8676-F66A12472956}"/>
                </a:ext>
              </a:extLst>
            </p:cNvPr>
            <p:cNvSpPr/>
            <p:nvPr/>
          </p:nvSpPr>
          <p:spPr>
            <a:xfrm>
              <a:off x="1630600" y="238125"/>
              <a:ext cx="2541700" cy="1005825"/>
            </a:xfrm>
            <a:custGeom>
              <a:avLst/>
              <a:gdLst/>
              <a:ahLst/>
              <a:cxnLst/>
              <a:rect l="l" t="t" r="r" b="b"/>
              <a:pathLst>
                <a:path w="101668" h="40233" extrusionOk="0">
                  <a:moveTo>
                    <a:pt x="0" y="0"/>
                  </a:moveTo>
                  <a:lnTo>
                    <a:pt x="0" y="40233"/>
                  </a:lnTo>
                  <a:lnTo>
                    <a:pt x="120" y="40233"/>
                  </a:lnTo>
                  <a:lnTo>
                    <a:pt x="72985" y="40175"/>
                  </a:lnTo>
                  <a:lnTo>
                    <a:pt x="94085" y="40142"/>
                  </a:lnTo>
                  <a:lnTo>
                    <a:pt x="94009" y="40142"/>
                  </a:lnTo>
                  <a:lnTo>
                    <a:pt x="72880" y="40108"/>
                  </a:lnTo>
                  <a:lnTo>
                    <a:pt x="216" y="40057"/>
                  </a:lnTo>
                  <a:lnTo>
                    <a:pt x="216" y="40057"/>
                  </a:lnTo>
                  <a:lnTo>
                    <a:pt x="216" y="272"/>
                  </a:lnTo>
                  <a:lnTo>
                    <a:pt x="216" y="272"/>
                  </a:lnTo>
                  <a:lnTo>
                    <a:pt x="101533" y="234"/>
                  </a:lnTo>
                  <a:lnTo>
                    <a:pt x="101533" y="234"/>
                  </a:lnTo>
                  <a:cubicBezTo>
                    <a:pt x="101552" y="12596"/>
                    <a:pt x="101580" y="22564"/>
                    <a:pt x="101580" y="29446"/>
                  </a:cubicBezTo>
                  <a:lnTo>
                    <a:pt x="101580" y="40175"/>
                  </a:lnTo>
                  <a:cubicBezTo>
                    <a:pt x="101580" y="40175"/>
                    <a:pt x="101619" y="39937"/>
                    <a:pt x="101619" y="39468"/>
                  </a:cubicBezTo>
                  <a:lnTo>
                    <a:pt x="101619" y="29484"/>
                  </a:lnTo>
                  <a:cubicBezTo>
                    <a:pt x="101634" y="22587"/>
                    <a:pt x="101667" y="12554"/>
                    <a:pt x="101667" y="133"/>
                  </a:cubicBezTo>
                  <a:lnTo>
                    <a:pt x="101667" y="47"/>
                  </a:lnTo>
                  <a:lnTo>
                    <a:pt x="101580" y="4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263238"/>
            </a:solidFill>
            <a:ln>
              <a:solidFill>
                <a:srgbClr val="32314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" name="Google Shape;4639;p109">
              <a:extLst>
                <a:ext uri="{FF2B5EF4-FFF2-40B4-BE49-F238E27FC236}">
                  <a16:creationId xmlns:a16="http://schemas.microsoft.com/office/drawing/2014/main" id="{6F104DBE-1519-46B1-AE1E-5E733CCA4C5B}"/>
                </a:ext>
              </a:extLst>
            </p:cNvPr>
            <p:cNvSpPr/>
            <p:nvPr/>
          </p:nvSpPr>
          <p:spPr>
            <a:xfrm>
              <a:off x="1857025" y="751900"/>
              <a:ext cx="1214125" cy="6225"/>
            </a:xfrm>
            <a:custGeom>
              <a:avLst/>
              <a:gdLst/>
              <a:ahLst/>
              <a:cxnLst/>
              <a:rect l="l" t="t" r="r" b="b"/>
              <a:pathLst>
                <a:path w="48565" h="249" extrusionOk="0">
                  <a:moveTo>
                    <a:pt x="24283" y="0"/>
                  </a:moveTo>
                  <a:cubicBezTo>
                    <a:pt x="10869" y="0"/>
                    <a:pt x="1" y="52"/>
                    <a:pt x="1" y="124"/>
                  </a:cubicBezTo>
                  <a:cubicBezTo>
                    <a:pt x="1" y="196"/>
                    <a:pt x="10873" y="249"/>
                    <a:pt x="24283" y="249"/>
                  </a:cubicBezTo>
                  <a:cubicBezTo>
                    <a:pt x="37692" y="249"/>
                    <a:pt x="48565" y="196"/>
                    <a:pt x="48565" y="124"/>
                  </a:cubicBezTo>
                  <a:cubicBezTo>
                    <a:pt x="48565" y="39"/>
                    <a:pt x="37697" y="0"/>
                    <a:pt x="242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" name="Google Shape;4640;p109">
              <a:extLst>
                <a:ext uri="{FF2B5EF4-FFF2-40B4-BE49-F238E27FC236}">
                  <a16:creationId xmlns:a16="http://schemas.microsoft.com/office/drawing/2014/main" id="{E5A0E2B0-B6E5-418A-BD81-3000803FF55E}"/>
                </a:ext>
              </a:extLst>
            </p:cNvPr>
            <p:cNvSpPr/>
            <p:nvPr/>
          </p:nvSpPr>
          <p:spPr>
            <a:xfrm>
              <a:off x="1853450" y="873125"/>
              <a:ext cx="1221175" cy="6225"/>
            </a:xfrm>
            <a:custGeom>
              <a:avLst/>
              <a:gdLst/>
              <a:ahLst/>
              <a:cxnLst/>
              <a:rect l="l" t="t" r="r" b="b"/>
              <a:pathLst>
                <a:path w="48847" h="249" extrusionOk="0">
                  <a:moveTo>
                    <a:pt x="24426" y="0"/>
                  </a:moveTo>
                  <a:cubicBezTo>
                    <a:pt x="10935" y="0"/>
                    <a:pt x="0" y="52"/>
                    <a:pt x="0" y="124"/>
                  </a:cubicBezTo>
                  <a:cubicBezTo>
                    <a:pt x="0" y="196"/>
                    <a:pt x="10939" y="249"/>
                    <a:pt x="24426" y="249"/>
                  </a:cubicBezTo>
                  <a:cubicBezTo>
                    <a:pt x="37912" y="249"/>
                    <a:pt x="48847" y="196"/>
                    <a:pt x="48847" y="124"/>
                  </a:cubicBezTo>
                  <a:cubicBezTo>
                    <a:pt x="48847" y="58"/>
                    <a:pt x="37916" y="0"/>
                    <a:pt x="24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" name="Google Shape;4641;p109">
              <a:extLst>
                <a:ext uri="{FF2B5EF4-FFF2-40B4-BE49-F238E27FC236}">
                  <a16:creationId xmlns:a16="http://schemas.microsoft.com/office/drawing/2014/main" id="{BDFD2F39-0976-423C-A3CF-7B478B7D36F1}"/>
                </a:ext>
              </a:extLst>
            </p:cNvPr>
            <p:cNvSpPr/>
            <p:nvPr/>
          </p:nvSpPr>
          <p:spPr>
            <a:xfrm>
              <a:off x="1845925" y="403150"/>
              <a:ext cx="175700" cy="167125"/>
            </a:xfrm>
            <a:custGeom>
              <a:avLst/>
              <a:gdLst/>
              <a:ahLst/>
              <a:cxnLst/>
              <a:rect l="l" t="t" r="r" b="b"/>
              <a:pathLst>
                <a:path w="7028" h="6685" extrusionOk="0">
                  <a:moveTo>
                    <a:pt x="3511" y="1"/>
                  </a:moveTo>
                  <a:lnTo>
                    <a:pt x="2427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3" y="6684"/>
                  </a:lnTo>
                  <a:lnTo>
                    <a:pt x="3511" y="5542"/>
                  </a:lnTo>
                  <a:lnTo>
                    <a:pt x="5686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596" y="2203"/>
                  </a:lnTo>
                  <a:lnTo>
                    <a:pt x="3511" y="1"/>
                  </a:lnTo>
                  <a:close/>
                  <a:moveTo>
                    <a:pt x="1343" y="6684"/>
                  </a:moveTo>
                  <a:lnTo>
                    <a:pt x="1343" y="6684"/>
                  </a:lnTo>
                  <a:lnTo>
                    <a:pt x="1343" y="6684"/>
                  </a:lnTo>
                  <a:close/>
                </a:path>
              </a:pathLst>
            </a:custGeom>
            <a:solidFill>
              <a:srgbClr val="FA9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" name="Google Shape;4642;p109">
              <a:extLst>
                <a:ext uri="{FF2B5EF4-FFF2-40B4-BE49-F238E27FC236}">
                  <a16:creationId xmlns:a16="http://schemas.microsoft.com/office/drawing/2014/main" id="{586C9A73-4B3B-48EF-84AE-D5D0A6424C8B}"/>
                </a:ext>
              </a:extLst>
            </p:cNvPr>
            <p:cNvSpPr/>
            <p:nvPr/>
          </p:nvSpPr>
          <p:spPr>
            <a:xfrm>
              <a:off x="2046675" y="403150"/>
              <a:ext cx="175725" cy="167125"/>
            </a:xfrm>
            <a:custGeom>
              <a:avLst/>
              <a:gdLst/>
              <a:ahLst/>
              <a:cxnLst/>
              <a:rect l="l" t="t" r="r" b="b"/>
              <a:pathLst>
                <a:path w="7029" h="6685" extrusionOk="0">
                  <a:moveTo>
                    <a:pt x="3517" y="1"/>
                  </a:moveTo>
                  <a:lnTo>
                    <a:pt x="2428" y="2203"/>
                  </a:lnTo>
                  <a:lnTo>
                    <a:pt x="0" y="2557"/>
                  </a:lnTo>
                  <a:lnTo>
                    <a:pt x="1759" y="4267"/>
                  </a:lnTo>
                  <a:lnTo>
                    <a:pt x="1343" y="6684"/>
                  </a:lnTo>
                  <a:lnTo>
                    <a:pt x="3517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8" y="2557"/>
                  </a:lnTo>
                  <a:lnTo>
                    <a:pt x="4601" y="2203"/>
                  </a:lnTo>
                  <a:lnTo>
                    <a:pt x="3517" y="1"/>
                  </a:lnTo>
                  <a:close/>
                </a:path>
              </a:pathLst>
            </a:custGeom>
            <a:solidFill>
              <a:srgbClr val="FA9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1" name="Google Shape;4643;p109">
              <a:extLst>
                <a:ext uri="{FF2B5EF4-FFF2-40B4-BE49-F238E27FC236}">
                  <a16:creationId xmlns:a16="http://schemas.microsoft.com/office/drawing/2014/main" id="{B9993C84-E275-40C2-8F1E-6A43EE12743E}"/>
                </a:ext>
              </a:extLst>
            </p:cNvPr>
            <p:cNvSpPr/>
            <p:nvPr/>
          </p:nvSpPr>
          <p:spPr>
            <a:xfrm>
              <a:off x="2247550" y="403150"/>
              <a:ext cx="175725" cy="167125"/>
            </a:xfrm>
            <a:custGeom>
              <a:avLst/>
              <a:gdLst/>
              <a:ahLst/>
              <a:cxnLst/>
              <a:rect l="l" t="t" r="r" b="b"/>
              <a:pathLst>
                <a:path w="7029" h="6685" extrusionOk="0">
                  <a:moveTo>
                    <a:pt x="3512" y="1"/>
                  </a:moveTo>
                  <a:lnTo>
                    <a:pt x="2428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4" y="6684"/>
                  </a:lnTo>
                  <a:lnTo>
                    <a:pt x="3512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8" y="2557"/>
                  </a:lnTo>
                  <a:lnTo>
                    <a:pt x="4597" y="2203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2" name="Google Shape;4644;p109">
              <a:extLst>
                <a:ext uri="{FF2B5EF4-FFF2-40B4-BE49-F238E27FC236}">
                  <a16:creationId xmlns:a16="http://schemas.microsoft.com/office/drawing/2014/main" id="{86C9BF5F-DFFE-4425-A86E-D6915BA3AFE7}"/>
                </a:ext>
              </a:extLst>
            </p:cNvPr>
            <p:cNvSpPr/>
            <p:nvPr/>
          </p:nvSpPr>
          <p:spPr>
            <a:xfrm>
              <a:off x="2448325" y="403150"/>
              <a:ext cx="175675" cy="167125"/>
            </a:xfrm>
            <a:custGeom>
              <a:avLst/>
              <a:gdLst/>
              <a:ahLst/>
              <a:cxnLst/>
              <a:rect l="l" t="t" r="r" b="b"/>
              <a:pathLst>
                <a:path w="7027" h="6685" extrusionOk="0">
                  <a:moveTo>
                    <a:pt x="3511" y="1"/>
                  </a:moveTo>
                  <a:lnTo>
                    <a:pt x="2427" y="2203"/>
                  </a:lnTo>
                  <a:lnTo>
                    <a:pt x="0" y="2557"/>
                  </a:lnTo>
                  <a:lnTo>
                    <a:pt x="1758" y="4267"/>
                  </a:lnTo>
                  <a:lnTo>
                    <a:pt x="1342" y="6684"/>
                  </a:lnTo>
                  <a:lnTo>
                    <a:pt x="3511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601" y="2203"/>
                  </a:lnTo>
                  <a:lnTo>
                    <a:pt x="3511" y="1"/>
                  </a:lnTo>
                  <a:close/>
                  <a:moveTo>
                    <a:pt x="1342" y="6684"/>
                  </a:moveTo>
                  <a:lnTo>
                    <a:pt x="1342" y="6684"/>
                  </a:lnTo>
                  <a:lnTo>
                    <a:pt x="1342" y="6684"/>
                  </a:lnTo>
                  <a:close/>
                </a:path>
              </a:pathLst>
            </a:custGeom>
            <a:solidFill>
              <a:srgbClr val="FA9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3" name="Google Shape;4645;p109">
              <a:extLst>
                <a:ext uri="{FF2B5EF4-FFF2-40B4-BE49-F238E27FC236}">
                  <a16:creationId xmlns:a16="http://schemas.microsoft.com/office/drawing/2014/main" id="{F16515BF-C65D-4030-BB06-3252352B3877}"/>
                </a:ext>
              </a:extLst>
            </p:cNvPr>
            <p:cNvSpPr/>
            <p:nvPr/>
          </p:nvSpPr>
          <p:spPr>
            <a:xfrm>
              <a:off x="2649200" y="403150"/>
              <a:ext cx="175700" cy="167125"/>
            </a:xfrm>
            <a:custGeom>
              <a:avLst/>
              <a:gdLst/>
              <a:ahLst/>
              <a:cxnLst/>
              <a:rect l="l" t="t" r="r" b="b"/>
              <a:pathLst>
                <a:path w="7028" h="6685" extrusionOk="0">
                  <a:moveTo>
                    <a:pt x="3511" y="1"/>
                  </a:moveTo>
                  <a:lnTo>
                    <a:pt x="2427" y="2203"/>
                  </a:lnTo>
                  <a:lnTo>
                    <a:pt x="1" y="2557"/>
                  </a:lnTo>
                  <a:lnTo>
                    <a:pt x="1754" y="4267"/>
                  </a:lnTo>
                  <a:lnTo>
                    <a:pt x="1342" y="6684"/>
                  </a:lnTo>
                  <a:lnTo>
                    <a:pt x="3511" y="5542"/>
                  </a:lnTo>
                  <a:lnTo>
                    <a:pt x="5685" y="6684"/>
                  </a:lnTo>
                  <a:lnTo>
                    <a:pt x="5270" y="4267"/>
                  </a:lnTo>
                  <a:lnTo>
                    <a:pt x="7027" y="2557"/>
                  </a:lnTo>
                  <a:lnTo>
                    <a:pt x="4595" y="2203"/>
                  </a:lnTo>
                  <a:lnTo>
                    <a:pt x="3511" y="1"/>
                  </a:lnTo>
                  <a:close/>
                  <a:moveTo>
                    <a:pt x="1342" y="6684"/>
                  </a:moveTo>
                  <a:lnTo>
                    <a:pt x="1342" y="6684"/>
                  </a:lnTo>
                  <a:lnTo>
                    <a:pt x="1342" y="6684"/>
                  </a:lnTo>
                  <a:close/>
                </a:path>
              </a:pathLst>
            </a:custGeom>
            <a:solidFill>
              <a:srgbClr val="FA9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4" name="Google Shape;4646;p109">
              <a:extLst>
                <a:ext uri="{FF2B5EF4-FFF2-40B4-BE49-F238E27FC236}">
                  <a16:creationId xmlns:a16="http://schemas.microsoft.com/office/drawing/2014/main" id="{CA71BA5E-03B9-4004-B616-0752336374B8}"/>
                </a:ext>
              </a:extLst>
            </p:cNvPr>
            <p:cNvSpPr/>
            <p:nvPr/>
          </p:nvSpPr>
          <p:spPr>
            <a:xfrm>
              <a:off x="1868975" y="1033500"/>
              <a:ext cx="418975" cy="6250"/>
            </a:xfrm>
            <a:custGeom>
              <a:avLst/>
              <a:gdLst/>
              <a:ahLst/>
              <a:cxnLst/>
              <a:rect l="l" t="t" r="r" b="b"/>
              <a:pathLst>
                <a:path w="16759" h="250" extrusionOk="0">
                  <a:moveTo>
                    <a:pt x="8379" y="1"/>
                  </a:moveTo>
                  <a:cubicBezTo>
                    <a:pt x="3755" y="1"/>
                    <a:pt x="1" y="58"/>
                    <a:pt x="1" y="125"/>
                  </a:cubicBezTo>
                  <a:cubicBezTo>
                    <a:pt x="1" y="192"/>
                    <a:pt x="3750" y="249"/>
                    <a:pt x="8379" y="249"/>
                  </a:cubicBezTo>
                  <a:cubicBezTo>
                    <a:pt x="13009" y="249"/>
                    <a:pt x="16759" y="192"/>
                    <a:pt x="16759" y="125"/>
                  </a:cubicBezTo>
                  <a:cubicBezTo>
                    <a:pt x="16759" y="58"/>
                    <a:pt x="13003" y="1"/>
                    <a:pt x="837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5" name="Google Shape;4647;p109">
              <a:extLst>
                <a:ext uri="{FF2B5EF4-FFF2-40B4-BE49-F238E27FC236}">
                  <a16:creationId xmlns:a16="http://schemas.microsoft.com/office/drawing/2014/main" id="{051343BF-58E9-403A-A90B-85094D874783}"/>
                </a:ext>
              </a:extLst>
            </p:cNvPr>
            <p:cNvSpPr/>
            <p:nvPr/>
          </p:nvSpPr>
          <p:spPr>
            <a:xfrm>
              <a:off x="3333775" y="417850"/>
              <a:ext cx="685975" cy="686025"/>
            </a:xfrm>
            <a:custGeom>
              <a:avLst/>
              <a:gdLst/>
              <a:ahLst/>
              <a:cxnLst/>
              <a:rect l="l" t="t" r="r" b="b"/>
              <a:pathLst>
                <a:path w="27439" h="27441" extrusionOk="0">
                  <a:moveTo>
                    <a:pt x="13720" y="0"/>
                  </a:moveTo>
                  <a:cubicBezTo>
                    <a:pt x="10081" y="0"/>
                    <a:pt x="6591" y="1446"/>
                    <a:pt x="4018" y="4019"/>
                  </a:cubicBezTo>
                  <a:cubicBezTo>
                    <a:pt x="1445" y="6592"/>
                    <a:pt x="0" y="10082"/>
                    <a:pt x="0" y="13720"/>
                  </a:cubicBezTo>
                  <a:cubicBezTo>
                    <a:pt x="0" y="17359"/>
                    <a:pt x="1445" y="20849"/>
                    <a:pt x="4018" y="23422"/>
                  </a:cubicBezTo>
                  <a:cubicBezTo>
                    <a:pt x="6591" y="25995"/>
                    <a:pt x="10081" y="27440"/>
                    <a:pt x="13720" y="27440"/>
                  </a:cubicBezTo>
                  <a:cubicBezTo>
                    <a:pt x="17358" y="27440"/>
                    <a:pt x="20848" y="25995"/>
                    <a:pt x="23421" y="23422"/>
                  </a:cubicBezTo>
                  <a:cubicBezTo>
                    <a:pt x="25994" y="20849"/>
                    <a:pt x="27439" y="17359"/>
                    <a:pt x="27439" y="13720"/>
                  </a:cubicBezTo>
                  <a:cubicBezTo>
                    <a:pt x="27439" y="10082"/>
                    <a:pt x="25994" y="6592"/>
                    <a:pt x="23421" y="4019"/>
                  </a:cubicBezTo>
                  <a:cubicBezTo>
                    <a:pt x="20848" y="1446"/>
                    <a:pt x="17358" y="0"/>
                    <a:pt x="13720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Google Shape;4648;p109">
              <a:extLst>
                <a:ext uri="{FF2B5EF4-FFF2-40B4-BE49-F238E27FC236}">
                  <a16:creationId xmlns:a16="http://schemas.microsoft.com/office/drawing/2014/main" id="{57F78161-0F5C-4AFE-A263-64A3662FE1BB}"/>
                </a:ext>
              </a:extLst>
            </p:cNvPr>
            <p:cNvSpPr/>
            <p:nvPr/>
          </p:nvSpPr>
          <p:spPr>
            <a:xfrm>
              <a:off x="3498800" y="326125"/>
              <a:ext cx="385075" cy="747050"/>
            </a:xfrm>
            <a:custGeom>
              <a:avLst/>
              <a:gdLst/>
              <a:ahLst/>
              <a:cxnLst/>
              <a:rect l="l" t="t" r="r" b="b"/>
              <a:pathLst>
                <a:path w="15403" h="29882" extrusionOk="0">
                  <a:moveTo>
                    <a:pt x="7119" y="1"/>
                  </a:moveTo>
                  <a:cubicBezTo>
                    <a:pt x="3081" y="238"/>
                    <a:pt x="1" y="3704"/>
                    <a:pt x="239" y="7741"/>
                  </a:cubicBezTo>
                  <a:cubicBezTo>
                    <a:pt x="243" y="7811"/>
                    <a:pt x="247" y="7880"/>
                    <a:pt x="254" y="7950"/>
                  </a:cubicBezTo>
                  <a:lnTo>
                    <a:pt x="1329" y="25148"/>
                  </a:lnTo>
                  <a:cubicBezTo>
                    <a:pt x="1495" y="27809"/>
                    <a:pt x="3702" y="29881"/>
                    <a:pt x="6369" y="29881"/>
                  </a:cubicBezTo>
                  <a:cubicBezTo>
                    <a:pt x="9158" y="29879"/>
                    <a:pt x="11417" y="27617"/>
                    <a:pt x="11413" y="24827"/>
                  </a:cubicBezTo>
                  <a:lnTo>
                    <a:pt x="11413" y="24793"/>
                  </a:lnTo>
                  <a:cubicBezTo>
                    <a:pt x="11413" y="22692"/>
                    <a:pt x="11376" y="20752"/>
                    <a:pt x="11376" y="20752"/>
                  </a:cubicBezTo>
                  <a:cubicBezTo>
                    <a:pt x="11376" y="20752"/>
                    <a:pt x="15332" y="20136"/>
                    <a:pt x="15379" y="16181"/>
                  </a:cubicBezTo>
                  <a:cubicBezTo>
                    <a:pt x="15403" y="14308"/>
                    <a:pt x="15140" y="10481"/>
                    <a:pt x="14863" y="6975"/>
                  </a:cubicBezTo>
                  <a:cubicBezTo>
                    <a:pt x="14542" y="3036"/>
                    <a:pt x="11253" y="2"/>
                    <a:pt x="730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7" name="Google Shape;4649;p109">
              <a:extLst>
                <a:ext uri="{FF2B5EF4-FFF2-40B4-BE49-F238E27FC236}">
                  <a16:creationId xmlns:a16="http://schemas.microsoft.com/office/drawing/2014/main" id="{EB02D871-A0E7-457B-9DF2-098E45134D4C}"/>
                </a:ext>
              </a:extLst>
            </p:cNvPr>
            <p:cNvSpPr/>
            <p:nvPr/>
          </p:nvSpPr>
          <p:spPr>
            <a:xfrm>
              <a:off x="3654175" y="807175"/>
              <a:ext cx="129275" cy="63125"/>
            </a:xfrm>
            <a:custGeom>
              <a:avLst/>
              <a:gdLst/>
              <a:ahLst/>
              <a:cxnLst/>
              <a:rect l="l" t="t" r="r" b="b"/>
              <a:pathLst>
                <a:path w="5171" h="2525" extrusionOk="0">
                  <a:moveTo>
                    <a:pt x="0" y="1"/>
                  </a:moveTo>
                  <a:cubicBezTo>
                    <a:pt x="1" y="1"/>
                    <a:pt x="1077" y="2524"/>
                    <a:pt x="4465" y="2524"/>
                  </a:cubicBezTo>
                  <a:cubicBezTo>
                    <a:pt x="4688" y="2524"/>
                    <a:pt x="4921" y="2513"/>
                    <a:pt x="5165" y="2490"/>
                  </a:cubicBezTo>
                  <a:lnTo>
                    <a:pt x="5170" y="1468"/>
                  </a:lnTo>
                  <a:lnTo>
                    <a:pt x="5170" y="1468"/>
                  </a:lnTo>
                  <a:cubicBezTo>
                    <a:pt x="5111" y="1469"/>
                    <a:pt x="5053" y="1470"/>
                    <a:pt x="4994" y="1470"/>
                  </a:cubicBezTo>
                  <a:cubicBezTo>
                    <a:pt x="3224" y="1470"/>
                    <a:pt x="1491" y="960"/>
                    <a:pt x="0" y="1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8" name="Google Shape;4650;p109">
              <a:extLst>
                <a:ext uri="{FF2B5EF4-FFF2-40B4-BE49-F238E27FC236}">
                  <a16:creationId xmlns:a16="http://schemas.microsoft.com/office/drawing/2014/main" id="{563D5FA3-CA4F-4F84-B2E9-2CEE808412D8}"/>
                </a:ext>
              </a:extLst>
            </p:cNvPr>
            <p:cNvSpPr/>
            <p:nvPr/>
          </p:nvSpPr>
          <p:spPr>
            <a:xfrm>
              <a:off x="3789850" y="549350"/>
              <a:ext cx="58200" cy="15125"/>
            </a:xfrm>
            <a:custGeom>
              <a:avLst/>
              <a:gdLst/>
              <a:ahLst/>
              <a:cxnLst/>
              <a:rect l="l" t="t" r="r" b="b"/>
              <a:pathLst>
                <a:path w="2328" h="605" extrusionOk="0">
                  <a:moveTo>
                    <a:pt x="1184" y="0"/>
                  </a:moveTo>
                  <a:cubicBezTo>
                    <a:pt x="869" y="0"/>
                    <a:pt x="560" y="96"/>
                    <a:pt x="301" y="277"/>
                  </a:cubicBezTo>
                  <a:cubicBezTo>
                    <a:pt x="106" y="416"/>
                    <a:pt x="1" y="506"/>
                    <a:pt x="67" y="583"/>
                  </a:cubicBezTo>
                  <a:cubicBezTo>
                    <a:pt x="75" y="592"/>
                    <a:pt x="87" y="596"/>
                    <a:pt x="103" y="596"/>
                  </a:cubicBezTo>
                  <a:cubicBezTo>
                    <a:pt x="232" y="596"/>
                    <a:pt x="626" y="358"/>
                    <a:pt x="1186" y="354"/>
                  </a:cubicBezTo>
                  <a:cubicBezTo>
                    <a:pt x="1190" y="354"/>
                    <a:pt x="1194" y="354"/>
                    <a:pt x="1199" y="354"/>
                  </a:cubicBezTo>
                  <a:cubicBezTo>
                    <a:pt x="1754" y="354"/>
                    <a:pt x="2134" y="604"/>
                    <a:pt x="2259" y="604"/>
                  </a:cubicBezTo>
                  <a:cubicBezTo>
                    <a:pt x="2274" y="604"/>
                    <a:pt x="2286" y="600"/>
                    <a:pt x="2294" y="592"/>
                  </a:cubicBezTo>
                  <a:cubicBezTo>
                    <a:pt x="2327" y="559"/>
                    <a:pt x="2265" y="431"/>
                    <a:pt x="2073" y="287"/>
                  </a:cubicBezTo>
                  <a:cubicBezTo>
                    <a:pt x="1818" y="101"/>
                    <a:pt x="1511" y="0"/>
                    <a:pt x="1195" y="0"/>
                  </a:cubicBezTo>
                  <a:cubicBezTo>
                    <a:pt x="1191" y="0"/>
                    <a:pt x="1187" y="0"/>
                    <a:pt x="11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9" name="Google Shape;4651;p109">
              <a:extLst>
                <a:ext uri="{FF2B5EF4-FFF2-40B4-BE49-F238E27FC236}">
                  <a16:creationId xmlns:a16="http://schemas.microsoft.com/office/drawing/2014/main" id="{C2C1D4B3-FA9C-4FF2-A8FE-783A8DB0F71A}"/>
                </a:ext>
              </a:extLst>
            </p:cNvPr>
            <p:cNvSpPr/>
            <p:nvPr/>
          </p:nvSpPr>
          <p:spPr>
            <a:xfrm>
              <a:off x="3642000" y="549350"/>
              <a:ext cx="58200" cy="15125"/>
            </a:xfrm>
            <a:custGeom>
              <a:avLst/>
              <a:gdLst/>
              <a:ahLst/>
              <a:cxnLst/>
              <a:rect l="l" t="t" r="r" b="b"/>
              <a:pathLst>
                <a:path w="2328" h="605" extrusionOk="0">
                  <a:moveTo>
                    <a:pt x="1183" y="0"/>
                  </a:moveTo>
                  <a:cubicBezTo>
                    <a:pt x="868" y="0"/>
                    <a:pt x="560" y="97"/>
                    <a:pt x="301" y="277"/>
                  </a:cubicBezTo>
                  <a:cubicBezTo>
                    <a:pt x="106" y="420"/>
                    <a:pt x="1" y="506"/>
                    <a:pt x="67" y="583"/>
                  </a:cubicBezTo>
                  <a:cubicBezTo>
                    <a:pt x="75" y="592"/>
                    <a:pt x="87" y="596"/>
                    <a:pt x="103" y="596"/>
                  </a:cubicBezTo>
                  <a:cubicBezTo>
                    <a:pt x="232" y="596"/>
                    <a:pt x="634" y="354"/>
                    <a:pt x="1190" y="354"/>
                  </a:cubicBezTo>
                  <a:cubicBezTo>
                    <a:pt x="1748" y="354"/>
                    <a:pt x="2131" y="604"/>
                    <a:pt x="2259" y="604"/>
                  </a:cubicBezTo>
                  <a:cubicBezTo>
                    <a:pt x="2274" y="604"/>
                    <a:pt x="2286" y="601"/>
                    <a:pt x="2294" y="592"/>
                  </a:cubicBezTo>
                  <a:cubicBezTo>
                    <a:pt x="2327" y="559"/>
                    <a:pt x="2265" y="431"/>
                    <a:pt x="2078" y="287"/>
                  </a:cubicBezTo>
                  <a:cubicBezTo>
                    <a:pt x="1823" y="101"/>
                    <a:pt x="1515" y="0"/>
                    <a:pt x="1199" y="0"/>
                  </a:cubicBezTo>
                  <a:cubicBezTo>
                    <a:pt x="1194" y="0"/>
                    <a:pt x="1188" y="0"/>
                    <a:pt x="1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0" name="Google Shape;4652;p109">
              <a:extLst>
                <a:ext uri="{FF2B5EF4-FFF2-40B4-BE49-F238E27FC236}">
                  <a16:creationId xmlns:a16="http://schemas.microsoft.com/office/drawing/2014/main" id="{8F4FB756-6CC7-4B8F-A1AE-D0FE2218B9D1}"/>
                </a:ext>
              </a:extLst>
            </p:cNvPr>
            <p:cNvSpPr/>
            <p:nvPr/>
          </p:nvSpPr>
          <p:spPr>
            <a:xfrm>
              <a:off x="3747000" y="532750"/>
              <a:ext cx="46125" cy="127575"/>
            </a:xfrm>
            <a:custGeom>
              <a:avLst/>
              <a:gdLst/>
              <a:ahLst/>
              <a:cxnLst/>
              <a:rect l="l" t="t" r="r" b="b"/>
              <a:pathLst>
                <a:path w="1845" h="5103" extrusionOk="0">
                  <a:moveTo>
                    <a:pt x="0" y="0"/>
                  </a:moveTo>
                  <a:cubicBezTo>
                    <a:pt x="262" y="1056"/>
                    <a:pt x="608" y="2090"/>
                    <a:pt x="1031" y="3090"/>
                  </a:cubicBezTo>
                  <a:cubicBezTo>
                    <a:pt x="1213" y="3502"/>
                    <a:pt x="1366" y="3894"/>
                    <a:pt x="1509" y="4271"/>
                  </a:cubicBezTo>
                  <a:cubicBezTo>
                    <a:pt x="1595" y="4414"/>
                    <a:pt x="1632" y="4583"/>
                    <a:pt x="1614" y="4749"/>
                  </a:cubicBezTo>
                  <a:cubicBezTo>
                    <a:pt x="1586" y="4854"/>
                    <a:pt x="1442" y="4901"/>
                    <a:pt x="1284" y="4901"/>
                  </a:cubicBezTo>
                  <a:cubicBezTo>
                    <a:pt x="951" y="4921"/>
                    <a:pt x="620" y="4981"/>
                    <a:pt x="301" y="5078"/>
                  </a:cubicBezTo>
                  <a:cubicBezTo>
                    <a:pt x="440" y="5094"/>
                    <a:pt x="581" y="5102"/>
                    <a:pt x="721" y="5102"/>
                  </a:cubicBezTo>
                  <a:cubicBezTo>
                    <a:pt x="908" y="5102"/>
                    <a:pt x="1095" y="5088"/>
                    <a:pt x="1280" y="5059"/>
                  </a:cubicBezTo>
                  <a:cubicBezTo>
                    <a:pt x="1368" y="5059"/>
                    <a:pt x="1457" y="5048"/>
                    <a:pt x="1543" y="5026"/>
                  </a:cubicBezTo>
                  <a:cubicBezTo>
                    <a:pt x="1658" y="4991"/>
                    <a:pt x="1753" y="4908"/>
                    <a:pt x="1801" y="4797"/>
                  </a:cubicBezTo>
                  <a:cubicBezTo>
                    <a:pt x="1845" y="4592"/>
                    <a:pt x="1815" y="4377"/>
                    <a:pt x="1719" y="4189"/>
                  </a:cubicBezTo>
                  <a:cubicBezTo>
                    <a:pt x="1580" y="3808"/>
                    <a:pt x="1432" y="3416"/>
                    <a:pt x="1280" y="3000"/>
                  </a:cubicBezTo>
                  <a:cubicBezTo>
                    <a:pt x="935" y="1967"/>
                    <a:pt x="507" y="96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1" name="Google Shape;4653;p109">
              <a:extLst>
                <a:ext uri="{FF2B5EF4-FFF2-40B4-BE49-F238E27FC236}">
                  <a16:creationId xmlns:a16="http://schemas.microsoft.com/office/drawing/2014/main" id="{ECB19CC0-BEC6-47D6-B6C6-61E415ACDAA4}"/>
                </a:ext>
              </a:extLst>
            </p:cNvPr>
            <p:cNvSpPr/>
            <p:nvPr/>
          </p:nvSpPr>
          <p:spPr>
            <a:xfrm>
              <a:off x="3633175" y="476175"/>
              <a:ext cx="70725" cy="20450"/>
            </a:xfrm>
            <a:custGeom>
              <a:avLst/>
              <a:gdLst/>
              <a:ahLst/>
              <a:cxnLst/>
              <a:rect l="l" t="t" r="r" b="b"/>
              <a:pathLst>
                <a:path w="2829" h="818" extrusionOk="0">
                  <a:moveTo>
                    <a:pt x="1640" y="0"/>
                  </a:moveTo>
                  <a:cubicBezTo>
                    <a:pt x="1545" y="0"/>
                    <a:pt x="1451" y="6"/>
                    <a:pt x="1357" y="18"/>
                  </a:cubicBezTo>
                  <a:cubicBezTo>
                    <a:pt x="991" y="53"/>
                    <a:pt x="638" y="176"/>
                    <a:pt x="330" y="376"/>
                  </a:cubicBezTo>
                  <a:cubicBezTo>
                    <a:pt x="101" y="534"/>
                    <a:pt x="0" y="692"/>
                    <a:pt x="39" y="763"/>
                  </a:cubicBezTo>
                  <a:cubicBezTo>
                    <a:pt x="63" y="802"/>
                    <a:pt x="121" y="817"/>
                    <a:pt x="205" y="817"/>
                  </a:cubicBezTo>
                  <a:cubicBezTo>
                    <a:pt x="444" y="817"/>
                    <a:pt x="897" y="693"/>
                    <a:pt x="1423" y="630"/>
                  </a:cubicBezTo>
                  <a:cubicBezTo>
                    <a:pt x="2135" y="543"/>
                    <a:pt x="2743" y="620"/>
                    <a:pt x="2805" y="457"/>
                  </a:cubicBezTo>
                  <a:cubicBezTo>
                    <a:pt x="2828" y="376"/>
                    <a:pt x="2700" y="247"/>
                    <a:pt x="2436" y="142"/>
                  </a:cubicBezTo>
                  <a:cubicBezTo>
                    <a:pt x="2181" y="48"/>
                    <a:pt x="1911" y="0"/>
                    <a:pt x="16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2" name="Google Shape;4654;p109">
              <a:extLst>
                <a:ext uri="{FF2B5EF4-FFF2-40B4-BE49-F238E27FC236}">
                  <a16:creationId xmlns:a16="http://schemas.microsoft.com/office/drawing/2014/main" id="{086CABDB-85CB-4100-A2A6-07598C1F6615}"/>
                </a:ext>
              </a:extLst>
            </p:cNvPr>
            <p:cNvSpPr/>
            <p:nvPr/>
          </p:nvSpPr>
          <p:spPr>
            <a:xfrm>
              <a:off x="3789125" y="484825"/>
              <a:ext cx="55075" cy="17000"/>
            </a:xfrm>
            <a:custGeom>
              <a:avLst/>
              <a:gdLst/>
              <a:ahLst/>
              <a:cxnLst/>
              <a:rect l="l" t="t" r="r" b="b"/>
              <a:pathLst>
                <a:path w="2203" h="680" extrusionOk="0">
                  <a:moveTo>
                    <a:pt x="1087" y="0"/>
                  </a:moveTo>
                  <a:cubicBezTo>
                    <a:pt x="812" y="0"/>
                    <a:pt x="543" y="78"/>
                    <a:pt x="311" y="226"/>
                  </a:cubicBezTo>
                  <a:cubicBezTo>
                    <a:pt x="125" y="355"/>
                    <a:pt x="0" y="422"/>
                    <a:pt x="101" y="565"/>
                  </a:cubicBezTo>
                  <a:cubicBezTo>
                    <a:pt x="145" y="629"/>
                    <a:pt x="252" y="646"/>
                    <a:pt x="402" y="646"/>
                  </a:cubicBezTo>
                  <a:cubicBezTo>
                    <a:pt x="590" y="646"/>
                    <a:pt x="846" y="618"/>
                    <a:pt x="1129" y="618"/>
                  </a:cubicBezTo>
                  <a:cubicBezTo>
                    <a:pt x="1466" y="618"/>
                    <a:pt x="1763" y="679"/>
                    <a:pt x="1955" y="679"/>
                  </a:cubicBezTo>
                  <a:cubicBezTo>
                    <a:pt x="2051" y="679"/>
                    <a:pt x="2120" y="664"/>
                    <a:pt x="2155" y="618"/>
                  </a:cubicBezTo>
                  <a:cubicBezTo>
                    <a:pt x="2203" y="552"/>
                    <a:pt x="2146" y="413"/>
                    <a:pt x="1969" y="279"/>
                  </a:cubicBezTo>
                  <a:cubicBezTo>
                    <a:pt x="1732" y="102"/>
                    <a:pt x="1444" y="5"/>
                    <a:pt x="1148" y="2"/>
                  </a:cubicBezTo>
                  <a:cubicBezTo>
                    <a:pt x="1127" y="1"/>
                    <a:pt x="1107" y="0"/>
                    <a:pt x="10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3" name="Google Shape;4655;p109">
              <a:extLst>
                <a:ext uri="{FF2B5EF4-FFF2-40B4-BE49-F238E27FC236}">
                  <a16:creationId xmlns:a16="http://schemas.microsoft.com/office/drawing/2014/main" id="{F34DA421-66EA-45CA-99EF-91C8CEBD9D76}"/>
                </a:ext>
              </a:extLst>
            </p:cNvPr>
            <p:cNvSpPr/>
            <p:nvPr/>
          </p:nvSpPr>
          <p:spPr>
            <a:xfrm>
              <a:off x="3482325" y="356550"/>
              <a:ext cx="130200" cy="282950"/>
            </a:xfrm>
            <a:custGeom>
              <a:avLst/>
              <a:gdLst/>
              <a:ahLst/>
              <a:cxnLst/>
              <a:rect l="l" t="t" r="r" b="b"/>
              <a:pathLst>
                <a:path w="5208" h="11318" extrusionOk="0">
                  <a:moveTo>
                    <a:pt x="2508" y="1"/>
                  </a:moveTo>
                  <a:cubicBezTo>
                    <a:pt x="1987" y="1"/>
                    <a:pt x="1455" y="337"/>
                    <a:pt x="999" y="662"/>
                  </a:cubicBezTo>
                  <a:cubicBezTo>
                    <a:pt x="373" y="1116"/>
                    <a:pt x="1" y="1842"/>
                    <a:pt x="0" y="2616"/>
                  </a:cubicBezTo>
                  <a:cubicBezTo>
                    <a:pt x="0" y="5462"/>
                    <a:pt x="746" y="7879"/>
                    <a:pt x="956" y="10603"/>
                  </a:cubicBezTo>
                  <a:cubicBezTo>
                    <a:pt x="954" y="10785"/>
                    <a:pt x="1003" y="10964"/>
                    <a:pt x="1099" y="11119"/>
                  </a:cubicBezTo>
                  <a:cubicBezTo>
                    <a:pt x="1201" y="11260"/>
                    <a:pt x="1351" y="11318"/>
                    <a:pt x="1516" y="11318"/>
                  </a:cubicBezTo>
                  <a:cubicBezTo>
                    <a:pt x="1792" y="11318"/>
                    <a:pt x="2112" y="11157"/>
                    <a:pt x="2327" y="10956"/>
                  </a:cubicBezTo>
                  <a:cubicBezTo>
                    <a:pt x="3118" y="10125"/>
                    <a:pt x="3607" y="9052"/>
                    <a:pt x="3717" y="7909"/>
                  </a:cubicBezTo>
                  <a:cubicBezTo>
                    <a:pt x="3879" y="6782"/>
                    <a:pt x="3855" y="5635"/>
                    <a:pt x="4009" y="4507"/>
                  </a:cubicBezTo>
                  <a:lnTo>
                    <a:pt x="4009" y="4427"/>
                  </a:lnTo>
                  <a:cubicBezTo>
                    <a:pt x="4129" y="3620"/>
                    <a:pt x="4559" y="2894"/>
                    <a:pt x="5207" y="2400"/>
                  </a:cubicBezTo>
                  <a:lnTo>
                    <a:pt x="5021" y="2186"/>
                  </a:lnTo>
                  <a:cubicBezTo>
                    <a:pt x="4505" y="1660"/>
                    <a:pt x="3650" y="423"/>
                    <a:pt x="2987" y="107"/>
                  </a:cubicBezTo>
                  <a:cubicBezTo>
                    <a:pt x="2830" y="33"/>
                    <a:pt x="2670" y="1"/>
                    <a:pt x="25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4" name="Google Shape;4656;p109">
              <a:extLst>
                <a:ext uri="{FF2B5EF4-FFF2-40B4-BE49-F238E27FC236}">
                  <a16:creationId xmlns:a16="http://schemas.microsoft.com/office/drawing/2014/main" id="{770A63ED-E343-4187-BDA2-45795721D899}"/>
                </a:ext>
              </a:extLst>
            </p:cNvPr>
            <p:cNvSpPr/>
            <p:nvPr/>
          </p:nvSpPr>
          <p:spPr>
            <a:xfrm>
              <a:off x="3471425" y="566525"/>
              <a:ext cx="71125" cy="103600"/>
            </a:xfrm>
            <a:custGeom>
              <a:avLst/>
              <a:gdLst/>
              <a:ahLst/>
              <a:cxnLst/>
              <a:rect l="l" t="t" r="r" b="b"/>
              <a:pathLst>
                <a:path w="2845" h="4144" extrusionOk="0">
                  <a:moveTo>
                    <a:pt x="1812" y="1"/>
                  </a:moveTo>
                  <a:cubicBezTo>
                    <a:pt x="1026" y="1"/>
                    <a:pt x="1" y="328"/>
                    <a:pt x="55" y="2037"/>
                  </a:cubicBezTo>
                  <a:cubicBezTo>
                    <a:pt x="110" y="3804"/>
                    <a:pt x="1270" y="4143"/>
                    <a:pt x="2075" y="4143"/>
                  </a:cubicBezTo>
                  <a:cubicBezTo>
                    <a:pt x="2508" y="4143"/>
                    <a:pt x="2838" y="4045"/>
                    <a:pt x="2840" y="4019"/>
                  </a:cubicBezTo>
                  <a:cubicBezTo>
                    <a:pt x="2844" y="3942"/>
                    <a:pt x="2682" y="125"/>
                    <a:pt x="2682" y="125"/>
                  </a:cubicBezTo>
                  <a:cubicBezTo>
                    <a:pt x="2657" y="115"/>
                    <a:pt x="2276" y="1"/>
                    <a:pt x="181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5" name="Google Shape;4657;p109">
              <a:extLst>
                <a:ext uri="{FF2B5EF4-FFF2-40B4-BE49-F238E27FC236}">
                  <a16:creationId xmlns:a16="http://schemas.microsoft.com/office/drawing/2014/main" id="{3F351BB5-628C-4FBA-A613-A113C006450A}"/>
                </a:ext>
              </a:extLst>
            </p:cNvPr>
            <p:cNvSpPr/>
            <p:nvPr/>
          </p:nvSpPr>
          <p:spPr>
            <a:xfrm>
              <a:off x="3489550" y="588275"/>
              <a:ext cx="31625" cy="59000"/>
            </a:xfrm>
            <a:custGeom>
              <a:avLst/>
              <a:gdLst/>
              <a:ahLst/>
              <a:cxnLst/>
              <a:rect l="l" t="t" r="r" b="b"/>
              <a:pathLst>
                <a:path w="1265" h="2360" extrusionOk="0">
                  <a:moveTo>
                    <a:pt x="691" y="1"/>
                  </a:moveTo>
                  <a:cubicBezTo>
                    <a:pt x="672" y="1"/>
                    <a:pt x="653" y="2"/>
                    <a:pt x="634" y="5"/>
                  </a:cubicBezTo>
                  <a:cubicBezTo>
                    <a:pt x="410" y="57"/>
                    <a:pt x="229" y="222"/>
                    <a:pt x="156" y="440"/>
                  </a:cubicBezTo>
                  <a:cubicBezTo>
                    <a:pt x="48" y="676"/>
                    <a:pt x="0" y="936"/>
                    <a:pt x="19" y="1196"/>
                  </a:cubicBezTo>
                  <a:cubicBezTo>
                    <a:pt x="5" y="1689"/>
                    <a:pt x="292" y="2142"/>
                    <a:pt x="744" y="2342"/>
                  </a:cubicBezTo>
                  <a:cubicBezTo>
                    <a:pt x="786" y="2354"/>
                    <a:pt x="829" y="2360"/>
                    <a:pt x="872" y="2360"/>
                  </a:cubicBezTo>
                  <a:cubicBezTo>
                    <a:pt x="979" y="2360"/>
                    <a:pt x="1084" y="2324"/>
                    <a:pt x="1170" y="2257"/>
                  </a:cubicBezTo>
                  <a:cubicBezTo>
                    <a:pt x="1250" y="2202"/>
                    <a:pt x="1264" y="2140"/>
                    <a:pt x="1254" y="2136"/>
                  </a:cubicBezTo>
                  <a:lnTo>
                    <a:pt x="1254" y="2136"/>
                  </a:lnTo>
                  <a:cubicBezTo>
                    <a:pt x="1254" y="2136"/>
                    <a:pt x="1207" y="2170"/>
                    <a:pt x="1130" y="2212"/>
                  </a:cubicBezTo>
                  <a:cubicBezTo>
                    <a:pt x="1073" y="2235"/>
                    <a:pt x="1014" y="2246"/>
                    <a:pt x="954" y="2246"/>
                  </a:cubicBezTo>
                  <a:cubicBezTo>
                    <a:pt x="894" y="2246"/>
                    <a:pt x="834" y="2235"/>
                    <a:pt x="778" y="2212"/>
                  </a:cubicBezTo>
                  <a:cubicBezTo>
                    <a:pt x="415" y="1999"/>
                    <a:pt x="196" y="1606"/>
                    <a:pt x="204" y="1186"/>
                  </a:cubicBezTo>
                  <a:cubicBezTo>
                    <a:pt x="190" y="954"/>
                    <a:pt x="228" y="723"/>
                    <a:pt x="313" y="508"/>
                  </a:cubicBezTo>
                  <a:cubicBezTo>
                    <a:pt x="360" y="334"/>
                    <a:pt x="488" y="194"/>
                    <a:pt x="658" y="135"/>
                  </a:cubicBezTo>
                  <a:cubicBezTo>
                    <a:pt x="681" y="128"/>
                    <a:pt x="705" y="125"/>
                    <a:pt x="728" y="125"/>
                  </a:cubicBezTo>
                  <a:cubicBezTo>
                    <a:pt x="816" y="125"/>
                    <a:pt x="898" y="173"/>
                    <a:pt x="940" y="254"/>
                  </a:cubicBezTo>
                  <a:cubicBezTo>
                    <a:pt x="979" y="331"/>
                    <a:pt x="940" y="384"/>
                    <a:pt x="979" y="388"/>
                  </a:cubicBezTo>
                  <a:cubicBezTo>
                    <a:pt x="980" y="388"/>
                    <a:pt x="982" y="389"/>
                    <a:pt x="983" y="389"/>
                  </a:cubicBezTo>
                  <a:cubicBezTo>
                    <a:pt x="1018" y="389"/>
                    <a:pt x="1035" y="336"/>
                    <a:pt x="1011" y="230"/>
                  </a:cubicBezTo>
                  <a:cubicBezTo>
                    <a:pt x="992" y="164"/>
                    <a:pt x="953" y="105"/>
                    <a:pt x="897" y="63"/>
                  </a:cubicBezTo>
                  <a:cubicBezTo>
                    <a:pt x="836" y="23"/>
                    <a:pt x="764" y="1"/>
                    <a:pt x="691" y="1"/>
                  </a:cubicBezTo>
                  <a:close/>
                </a:path>
              </a:pathLst>
            </a:custGeom>
            <a:solidFill>
              <a:srgbClr val="D17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6" name="Google Shape;4658;p109">
              <a:extLst>
                <a:ext uri="{FF2B5EF4-FFF2-40B4-BE49-F238E27FC236}">
                  <a16:creationId xmlns:a16="http://schemas.microsoft.com/office/drawing/2014/main" id="{818ED8B3-B033-470E-B195-1ADFD6236768}"/>
                </a:ext>
              </a:extLst>
            </p:cNvPr>
            <p:cNvSpPr/>
            <p:nvPr/>
          </p:nvSpPr>
          <p:spPr>
            <a:xfrm>
              <a:off x="3538350" y="289900"/>
              <a:ext cx="409625" cy="184975"/>
            </a:xfrm>
            <a:custGeom>
              <a:avLst/>
              <a:gdLst/>
              <a:ahLst/>
              <a:cxnLst/>
              <a:rect l="l" t="t" r="r" b="b"/>
              <a:pathLst>
                <a:path w="16385" h="7399" extrusionOk="0">
                  <a:moveTo>
                    <a:pt x="4123" y="0"/>
                  </a:moveTo>
                  <a:cubicBezTo>
                    <a:pt x="3785" y="0"/>
                    <a:pt x="3460" y="41"/>
                    <a:pt x="3157" y="136"/>
                  </a:cubicBezTo>
                  <a:cubicBezTo>
                    <a:pt x="1824" y="556"/>
                    <a:pt x="0" y="2109"/>
                    <a:pt x="669" y="3189"/>
                  </a:cubicBezTo>
                  <a:lnTo>
                    <a:pt x="684" y="3179"/>
                  </a:lnTo>
                  <a:lnTo>
                    <a:pt x="684" y="3179"/>
                  </a:lnTo>
                  <a:cubicBezTo>
                    <a:pt x="580" y="3687"/>
                    <a:pt x="563" y="4208"/>
                    <a:pt x="631" y="4722"/>
                  </a:cubicBezTo>
                  <a:cubicBezTo>
                    <a:pt x="706" y="5240"/>
                    <a:pt x="1024" y="5691"/>
                    <a:pt x="1486" y="5936"/>
                  </a:cubicBezTo>
                  <a:cubicBezTo>
                    <a:pt x="1533" y="5959"/>
                    <a:pt x="1581" y="5969"/>
                    <a:pt x="1630" y="5969"/>
                  </a:cubicBezTo>
                  <a:cubicBezTo>
                    <a:pt x="2080" y="5969"/>
                    <a:pt x="2626" y="5103"/>
                    <a:pt x="3397" y="4832"/>
                  </a:cubicBezTo>
                  <a:cubicBezTo>
                    <a:pt x="3633" y="4749"/>
                    <a:pt x="3901" y="4713"/>
                    <a:pt x="4189" y="4713"/>
                  </a:cubicBezTo>
                  <a:cubicBezTo>
                    <a:pt x="5314" y="4713"/>
                    <a:pt x="6732" y="5259"/>
                    <a:pt x="7653" y="5602"/>
                  </a:cubicBezTo>
                  <a:cubicBezTo>
                    <a:pt x="8809" y="6032"/>
                    <a:pt x="9894" y="6643"/>
                    <a:pt x="11059" y="7035"/>
                  </a:cubicBezTo>
                  <a:cubicBezTo>
                    <a:pt x="11661" y="7277"/>
                    <a:pt x="12299" y="7399"/>
                    <a:pt x="12937" y="7399"/>
                  </a:cubicBezTo>
                  <a:cubicBezTo>
                    <a:pt x="13522" y="7399"/>
                    <a:pt x="14107" y="7297"/>
                    <a:pt x="14666" y="7093"/>
                  </a:cubicBezTo>
                  <a:cubicBezTo>
                    <a:pt x="15139" y="6942"/>
                    <a:pt x="15497" y="6553"/>
                    <a:pt x="15607" y="6069"/>
                  </a:cubicBezTo>
                  <a:cubicBezTo>
                    <a:pt x="15622" y="5804"/>
                    <a:pt x="15455" y="5540"/>
                    <a:pt x="15239" y="5405"/>
                  </a:cubicBezTo>
                  <a:lnTo>
                    <a:pt x="15239" y="5405"/>
                  </a:lnTo>
                  <a:cubicBezTo>
                    <a:pt x="15894" y="5267"/>
                    <a:pt x="16385" y="4638"/>
                    <a:pt x="16281" y="3915"/>
                  </a:cubicBezTo>
                  <a:cubicBezTo>
                    <a:pt x="16182" y="3229"/>
                    <a:pt x="15594" y="2775"/>
                    <a:pt x="14965" y="2775"/>
                  </a:cubicBezTo>
                  <a:cubicBezTo>
                    <a:pt x="14840" y="2775"/>
                    <a:pt x="14713" y="2793"/>
                    <a:pt x="14588" y="2831"/>
                  </a:cubicBezTo>
                  <a:lnTo>
                    <a:pt x="14588" y="2831"/>
                  </a:lnTo>
                  <a:cubicBezTo>
                    <a:pt x="15018" y="2576"/>
                    <a:pt x="15207" y="2036"/>
                    <a:pt x="15009" y="1559"/>
                  </a:cubicBezTo>
                  <a:cubicBezTo>
                    <a:pt x="14738" y="1015"/>
                    <a:pt x="14186" y="666"/>
                    <a:pt x="13577" y="657"/>
                  </a:cubicBezTo>
                  <a:cubicBezTo>
                    <a:pt x="13566" y="657"/>
                    <a:pt x="13555" y="657"/>
                    <a:pt x="13544" y="657"/>
                  </a:cubicBezTo>
                  <a:cubicBezTo>
                    <a:pt x="12961" y="657"/>
                    <a:pt x="12384" y="774"/>
                    <a:pt x="11848" y="1000"/>
                  </a:cubicBezTo>
                  <a:cubicBezTo>
                    <a:pt x="11300" y="1229"/>
                    <a:pt x="10723" y="1376"/>
                    <a:pt x="10132" y="1435"/>
                  </a:cubicBezTo>
                  <a:cubicBezTo>
                    <a:pt x="10092" y="1437"/>
                    <a:pt x="10051" y="1438"/>
                    <a:pt x="10011" y="1438"/>
                  </a:cubicBezTo>
                  <a:cubicBezTo>
                    <a:pt x="9177" y="1438"/>
                    <a:pt x="8379" y="1069"/>
                    <a:pt x="7577" y="805"/>
                  </a:cubicBezTo>
                  <a:cubicBezTo>
                    <a:pt x="6554" y="465"/>
                    <a:pt x="5269" y="0"/>
                    <a:pt x="4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7" name="Google Shape;4659;p109">
              <a:extLst>
                <a:ext uri="{FF2B5EF4-FFF2-40B4-BE49-F238E27FC236}">
                  <a16:creationId xmlns:a16="http://schemas.microsoft.com/office/drawing/2014/main" id="{238A89D8-1E9D-432C-93F3-BDC6B3106865}"/>
                </a:ext>
              </a:extLst>
            </p:cNvPr>
            <p:cNvSpPr/>
            <p:nvPr/>
          </p:nvSpPr>
          <p:spPr>
            <a:xfrm>
              <a:off x="3569750" y="308975"/>
              <a:ext cx="335250" cy="100525"/>
            </a:xfrm>
            <a:custGeom>
              <a:avLst/>
              <a:gdLst/>
              <a:ahLst/>
              <a:cxnLst/>
              <a:rect l="l" t="t" r="r" b="b"/>
              <a:pathLst>
                <a:path w="13410" h="4021" extrusionOk="0">
                  <a:moveTo>
                    <a:pt x="2876" y="0"/>
                  </a:moveTo>
                  <a:cubicBezTo>
                    <a:pt x="2052" y="0"/>
                    <a:pt x="1255" y="326"/>
                    <a:pt x="666" y="916"/>
                  </a:cubicBezTo>
                  <a:cubicBezTo>
                    <a:pt x="228" y="1385"/>
                    <a:pt x="0" y="2010"/>
                    <a:pt x="34" y="2650"/>
                  </a:cubicBezTo>
                  <a:cubicBezTo>
                    <a:pt x="52" y="2813"/>
                    <a:pt x="91" y="2974"/>
                    <a:pt x="149" y="3127"/>
                  </a:cubicBezTo>
                  <a:cubicBezTo>
                    <a:pt x="195" y="3228"/>
                    <a:pt x="228" y="3281"/>
                    <a:pt x="239" y="3281"/>
                  </a:cubicBezTo>
                  <a:cubicBezTo>
                    <a:pt x="239" y="3281"/>
                    <a:pt x="239" y="3281"/>
                    <a:pt x="240" y="3281"/>
                  </a:cubicBezTo>
                  <a:cubicBezTo>
                    <a:pt x="187" y="3066"/>
                    <a:pt x="154" y="2847"/>
                    <a:pt x="139" y="2626"/>
                  </a:cubicBezTo>
                  <a:cubicBezTo>
                    <a:pt x="141" y="2034"/>
                    <a:pt x="371" y="1465"/>
                    <a:pt x="780" y="1036"/>
                  </a:cubicBezTo>
                  <a:cubicBezTo>
                    <a:pt x="1334" y="515"/>
                    <a:pt x="2062" y="231"/>
                    <a:pt x="2813" y="231"/>
                  </a:cubicBezTo>
                  <a:cubicBezTo>
                    <a:pt x="2942" y="231"/>
                    <a:pt x="3072" y="239"/>
                    <a:pt x="3201" y="256"/>
                  </a:cubicBezTo>
                  <a:cubicBezTo>
                    <a:pt x="4287" y="434"/>
                    <a:pt x="5294" y="933"/>
                    <a:pt x="6092" y="1690"/>
                  </a:cubicBezTo>
                  <a:cubicBezTo>
                    <a:pt x="6981" y="2450"/>
                    <a:pt x="7793" y="3295"/>
                    <a:pt x="8776" y="3725"/>
                  </a:cubicBezTo>
                  <a:cubicBezTo>
                    <a:pt x="9242" y="3924"/>
                    <a:pt x="9732" y="4021"/>
                    <a:pt x="10217" y="4021"/>
                  </a:cubicBezTo>
                  <a:cubicBezTo>
                    <a:pt x="11281" y="4021"/>
                    <a:pt x="12320" y="3557"/>
                    <a:pt x="13034" y="2703"/>
                  </a:cubicBezTo>
                  <a:cubicBezTo>
                    <a:pt x="13143" y="2574"/>
                    <a:pt x="13238" y="2433"/>
                    <a:pt x="13316" y="2283"/>
                  </a:cubicBezTo>
                  <a:cubicBezTo>
                    <a:pt x="13371" y="2163"/>
                    <a:pt x="13410" y="2105"/>
                    <a:pt x="13410" y="2101"/>
                  </a:cubicBezTo>
                  <a:lnTo>
                    <a:pt x="13410" y="2101"/>
                  </a:lnTo>
                  <a:cubicBezTo>
                    <a:pt x="13386" y="2101"/>
                    <a:pt x="13271" y="2302"/>
                    <a:pt x="12979" y="2617"/>
                  </a:cubicBezTo>
                  <a:cubicBezTo>
                    <a:pt x="12565" y="3052"/>
                    <a:pt x="12050" y="3380"/>
                    <a:pt x="11479" y="3573"/>
                  </a:cubicBezTo>
                  <a:cubicBezTo>
                    <a:pt x="11102" y="3709"/>
                    <a:pt x="10708" y="3777"/>
                    <a:pt x="10314" y="3777"/>
                  </a:cubicBezTo>
                  <a:cubicBezTo>
                    <a:pt x="9831" y="3777"/>
                    <a:pt x="9348" y="3675"/>
                    <a:pt x="8900" y="3472"/>
                  </a:cubicBezTo>
                  <a:cubicBezTo>
                    <a:pt x="7982" y="3056"/>
                    <a:pt x="7195" y="2234"/>
                    <a:pt x="6287" y="1456"/>
                  </a:cubicBezTo>
                  <a:cubicBezTo>
                    <a:pt x="5446" y="678"/>
                    <a:pt x="4385" y="177"/>
                    <a:pt x="3249" y="22"/>
                  </a:cubicBezTo>
                  <a:cubicBezTo>
                    <a:pt x="3124" y="8"/>
                    <a:pt x="3000" y="0"/>
                    <a:pt x="287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Google Shape;4660;p109">
              <a:extLst>
                <a:ext uri="{FF2B5EF4-FFF2-40B4-BE49-F238E27FC236}">
                  <a16:creationId xmlns:a16="http://schemas.microsoft.com/office/drawing/2014/main" id="{C367B52C-9B47-411D-BDDA-6E8D2F410F4A}"/>
                </a:ext>
              </a:extLst>
            </p:cNvPr>
            <p:cNvSpPr/>
            <p:nvPr/>
          </p:nvSpPr>
          <p:spPr>
            <a:xfrm>
              <a:off x="3498400" y="391375"/>
              <a:ext cx="72325" cy="175300"/>
            </a:xfrm>
            <a:custGeom>
              <a:avLst/>
              <a:gdLst/>
              <a:ahLst/>
              <a:cxnLst/>
              <a:rect l="l" t="t" r="r" b="b"/>
              <a:pathLst>
                <a:path w="2893" h="7012" extrusionOk="0">
                  <a:moveTo>
                    <a:pt x="2152" y="0"/>
                  </a:moveTo>
                  <a:cubicBezTo>
                    <a:pt x="1958" y="0"/>
                    <a:pt x="1764" y="33"/>
                    <a:pt x="1579" y="99"/>
                  </a:cubicBezTo>
                  <a:cubicBezTo>
                    <a:pt x="1100" y="263"/>
                    <a:pt x="692" y="589"/>
                    <a:pt x="428" y="1022"/>
                  </a:cubicBezTo>
                  <a:cubicBezTo>
                    <a:pt x="124" y="1556"/>
                    <a:pt x="0" y="2174"/>
                    <a:pt x="75" y="2784"/>
                  </a:cubicBezTo>
                  <a:cubicBezTo>
                    <a:pt x="146" y="3377"/>
                    <a:pt x="323" y="3953"/>
                    <a:pt x="595" y="4485"/>
                  </a:cubicBezTo>
                  <a:cubicBezTo>
                    <a:pt x="813" y="4897"/>
                    <a:pt x="974" y="5338"/>
                    <a:pt x="1073" y="5794"/>
                  </a:cubicBezTo>
                  <a:cubicBezTo>
                    <a:pt x="1145" y="6206"/>
                    <a:pt x="1090" y="6631"/>
                    <a:pt x="915" y="7012"/>
                  </a:cubicBezTo>
                  <a:cubicBezTo>
                    <a:pt x="915" y="7012"/>
                    <a:pt x="1033" y="6936"/>
                    <a:pt x="1134" y="6720"/>
                  </a:cubicBezTo>
                  <a:cubicBezTo>
                    <a:pt x="1264" y="6420"/>
                    <a:pt x="1310" y="6090"/>
                    <a:pt x="1268" y="5765"/>
                  </a:cubicBezTo>
                  <a:cubicBezTo>
                    <a:pt x="1211" y="4896"/>
                    <a:pt x="437" y="3960"/>
                    <a:pt x="341" y="2760"/>
                  </a:cubicBezTo>
                  <a:cubicBezTo>
                    <a:pt x="270" y="2203"/>
                    <a:pt x="375" y="1639"/>
                    <a:pt x="642" y="1145"/>
                  </a:cubicBezTo>
                  <a:cubicBezTo>
                    <a:pt x="870" y="752"/>
                    <a:pt x="1223" y="446"/>
                    <a:pt x="1646" y="277"/>
                  </a:cubicBezTo>
                  <a:cubicBezTo>
                    <a:pt x="1866" y="186"/>
                    <a:pt x="2100" y="140"/>
                    <a:pt x="2337" y="140"/>
                  </a:cubicBezTo>
                  <a:cubicBezTo>
                    <a:pt x="2407" y="140"/>
                    <a:pt x="2478" y="144"/>
                    <a:pt x="2548" y="152"/>
                  </a:cubicBezTo>
                  <a:cubicBezTo>
                    <a:pt x="2660" y="185"/>
                    <a:pt x="2775" y="208"/>
                    <a:pt x="2893" y="219"/>
                  </a:cubicBezTo>
                  <a:cubicBezTo>
                    <a:pt x="2893" y="219"/>
                    <a:pt x="2797" y="123"/>
                    <a:pt x="2567" y="52"/>
                  </a:cubicBezTo>
                  <a:cubicBezTo>
                    <a:pt x="2431" y="17"/>
                    <a:pt x="2291" y="0"/>
                    <a:pt x="21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9" name="Google Shape;4661;p109">
              <a:extLst>
                <a:ext uri="{FF2B5EF4-FFF2-40B4-BE49-F238E27FC236}">
                  <a16:creationId xmlns:a16="http://schemas.microsoft.com/office/drawing/2014/main" id="{BBADEE7D-C4CA-46C5-A75A-58946C8EBD58}"/>
                </a:ext>
              </a:extLst>
            </p:cNvPr>
            <p:cNvSpPr/>
            <p:nvPr/>
          </p:nvSpPr>
          <p:spPr>
            <a:xfrm>
              <a:off x="3703275" y="678325"/>
              <a:ext cx="90300" cy="49000"/>
            </a:xfrm>
            <a:custGeom>
              <a:avLst/>
              <a:gdLst/>
              <a:ahLst/>
              <a:cxnLst/>
              <a:rect l="l" t="t" r="r" b="b"/>
              <a:pathLst>
                <a:path w="3612" h="1960" extrusionOk="0">
                  <a:moveTo>
                    <a:pt x="1" y="1"/>
                  </a:moveTo>
                  <a:lnTo>
                    <a:pt x="1" y="1"/>
                  </a:lnTo>
                  <a:cubicBezTo>
                    <a:pt x="94" y="596"/>
                    <a:pt x="389" y="1143"/>
                    <a:pt x="836" y="1548"/>
                  </a:cubicBezTo>
                  <a:cubicBezTo>
                    <a:pt x="1144" y="1818"/>
                    <a:pt x="1535" y="1960"/>
                    <a:pt x="1931" y="1960"/>
                  </a:cubicBezTo>
                  <a:cubicBezTo>
                    <a:pt x="2131" y="1960"/>
                    <a:pt x="2334" y="1923"/>
                    <a:pt x="2527" y="1849"/>
                  </a:cubicBezTo>
                  <a:cubicBezTo>
                    <a:pt x="2988" y="1591"/>
                    <a:pt x="3365" y="1204"/>
                    <a:pt x="3612" y="7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0" name="Google Shape;4662;p109">
              <a:extLst>
                <a:ext uri="{FF2B5EF4-FFF2-40B4-BE49-F238E27FC236}">
                  <a16:creationId xmlns:a16="http://schemas.microsoft.com/office/drawing/2014/main" id="{E6167F3B-2E26-40DA-B3CF-FE7C2F9613F0}"/>
                </a:ext>
              </a:extLst>
            </p:cNvPr>
            <p:cNvSpPr/>
            <p:nvPr/>
          </p:nvSpPr>
          <p:spPr>
            <a:xfrm>
              <a:off x="1631775" y="1453175"/>
              <a:ext cx="2538350" cy="1000700"/>
            </a:xfrm>
            <a:custGeom>
              <a:avLst/>
              <a:gdLst/>
              <a:ahLst/>
              <a:cxnLst/>
              <a:rect l="l" t="t" r="r" b="b"/>
              <a:pathLst>
                <a:path w="101534" h="40028" extrusionOk="0">
                  <a:moveTo>
                    <a:pt x="1" y="0"/>
                  </a:moveTo>
                  <a:lnTo>
                    <a:pt x="1" y="40027"/>
                  </a:lnTo>
                  <a:lnTo>
                    <a:pt x="101533" y="40027"/>
                  </a:lnTo>
                  <a:lnTo>
                    <a:pt x="101533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rgbClr val="32314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1" name="Google Shape;4663;p109">
              <a:extLst>
                <a:ext uri="{FF2B5EF4-FFF2-40B4-BE49-F238E27FC236}">
                  <a16:creationId xmlns:a16="http://schemas.microsoft.com/office/drawing/2014/main" id="{2AF2696B-A270-4DC8-AEE6-48BA9587E1E6}"/>
                </a:ext>
              </a:extLst>
            </p:cNvPr>
            <p:cNvSpPr/>
            <p:nvPr/>
          </p:nvSpPr>
          <p:spPr>
            <a:xfrm>
              <a:off x="1630600" y="1448625"/>
              <a:ext cx="2543600" cy="1006700"/>
            </a:xfrm>
            <a:custGeom>
              <a:avLst/>
              <a:gdLst/>
              <a:ahLst/>
              <a:cxnLst/>
              <a:rect l="l" t="t" r="r" b="b"/>
              <a:pathLst>
                <a:path w="101744" h="40268" extrusionOk="0">
                  <a:moveTo>
                    <a:pt x="0" y="0"/>
                  </a:moveTo>
                  <a:lnTo>
                    <a:pt x="0" y="40267"/>
                  </a:lnTo>
                  <a:lnTo>
                    <a:pt x="120" y="40267"/>
                  </a:lnTo>
                  <a:lnTo>
                    <a:pt x="72985" y="40209"/>
                  </a:lnTo>
                  <a:lnTo>
                    <a:pt x="94085" y="40177"/>
                  </a:lnTo>
                  <a:lnTo>
                    <a:pt x="94009" y="40177"/>
                  </a:lnTo>
                  <a:lnTo>
                    <a:pt x="72880" y="40143"/>
                  </a:lnTo>
                  <a:lnTo>
                    <a:pt x="216" y="40086"/>
                  </a:lnTo>
                  <a:lnTo>
                    <a:pt x="216" y="40086"/>
                  </a:lnTo>
                  <a:lnTo>
                    <a:pt x="216" y="306"/>
                  </a:lnTo>
                  <a:lnTo>
                    <a:pt x="216" y="306"/>
                  </a:lnTo>
                  <a:lnTo>
                    <a:pt x="101533" y="268"/>
                  </a:lnTo>
                  <a:lnTo>
                    <a:pt x="101533" y="268"/>
                  </a:lnTo>
                  <a:cubicBezTo>
                    <a:pt x="101552" y="12630"/>
                    <a:pt x="101580" y="22594"/>
                    <a:pt x="101580" y="29480"/>
                  </a:cubicBezTo>
                  <a:lnTo>
                    <a:pt x="101580" y="40205"/>
                  </a:lnTo>
                  <a:cubicBezTo>
                    <a:pt x="101580" y="40205"/>
                    <a:pt x="101696" y="39918"/>
                    <a:pt x="101695" y="39455"/>
                  </a:cubicBezTo>
                  <a:lnTo>
                    <a:pt x="101695" y="29476"/>
                  </a:lnTo>
                  <a:cubicBezTo>
                    <a:pt x="101709" y="22577"/>
                    <a:pt x="101743" y="12546"/>
                    <a:pt x="101743" y="125"/>
                  </a:cubicBezTo>
                  <a:lnTo>
                    <a:pt x="101743" y="34"/>
                  </a:lnTo>
                  <a:lnTo>
                    <a:pt x="101657" y="3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2" name="Google Shape;4664;p109">
              <a:extLst>
                <a:ext uri="{FF2B5EF4-FFF2-40B4-BE49-F238E27FC236}">
                  <a16:creationId xmlns:a16="http://schemas.microsoft.com/office/drawing/2014/main" id="{289E0FD1-EB29-4C00-9087-98E500C286E3}"/>
                </a:ext>
              </a:extLst>
            </p:cNvPr>
            <p:cNvSpPr/>
            <p:nvPr/>
          </p:nvSpPr>
          <p:spPr>
            <a:xfrm>
              <a:off x="1857025" y="1983450"/>
              <a:ext cx="1214125" cy="6225"/>
            </a:xfrm>
            <a:custGeom>
              <a:avLst/>
              <a:gdLst/>
              <a:ahLst/>
              <a:cxnLst/>
              <a:rect l="l" t="t" r="r" b="b"/>
              <a:pathLst>
                <a:path w="48565" h="249" extrusionOk="0">
                  <a:moveTo>
                    <a:pt x="24283" y="0"/>
                  </a:moveTo>
                  <a:cubicBezTo>
                    <a:pt x="10869" y="0"/>
                    <a:pt x="1" y="58"/>
                    <a:pt x="1" y="124"/>
                  </a:cubicBezTo>
                  <a:cubicBezTo>
                    <a:pt x="1" y="191"/>
                    <a:pt x="10873" y="249"/>
                    <a:pt x="24283" y="249"/>
                  </a:cubicBezTo>
                  <a:cubicBezTo>
                    <a:pt x="37692" y="249"/>
                    <a:pt x="48565" y="191"/>
                    <a:pt x="48565" y="124"/>
                  </a:cubicBezTo>
                  <a:cubicBezTo>
                    <a:pt x="48565" y="52"/>
                    <a:pt x="37697" y="0"/>
                    <a:pt x="242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3" name="Google Shape;4665;p109">
              <a:extLst>
                <a:ext uri="{FF2B5EF4-FFF2-40B4-BE49-F238E27FC236}">
                  <a16:creationId xmlns:a16="http://schemas.microsoft.com/office/drawing/2014/main" id="{CBC5737B-30A7-4A64-B23F-76686F31BF1E}"/>
                </a:ext>
              </a:extLst>
            </p:cNvPr>
            <p:cNvSpPr/>
            <p:nvPr/>
          </p:nvSpPr>
          <p:spPr>
            <a:xfrm>
              <a:off x="1853450" y="2104525"/>
              <a:ext cx="1221175" cy="6225"/>
            </a:xfrm>
            <a:custGeom>
              <a:avLst/>
              <a:gdLst/>
              <a:ahLst/>
              <a:cxnLst/>
              <a:rect l="l" t="t" r="r" b="b"/>
              <a:pathLst>
                <a:path w="48847" h="249" extrusionOk="0">
                  <a:moveTo>
                    <a:pt x="24426" y="0"/>
                  </a:moveTo>
                  <a:cubicBezTo>
                    <a:pt x="10935" y="0"/>
                    <a:pt x="0" y="53"/>
                    <a:pt x="0" y="125"/>
                  </a:cubicBezTo>
                  <a:cubicBezTo>
                    <a:pt x="0" y="197"/>
                    <a:pt x="10939" y="249"/>
                    <a:pt x="24426" y="249"/>
                  </a:cubicBezTo>
                  <a:cubicBezTo>
                    <a:pt x="37912" y="249"/>
                    <a:pt x="48847" y="197"/>
                    <a:pt x="48847" y="125"/>
                  </a:cubicBezTo>
                  <a:cubicBezTo>
                    <a:pt x="48847" y="58"/>
                    <a:pt x="37916" y="0"/>
                    <a:pt x="24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4" name="Google Shape;4666;p109">
              <a:extLst>
                <a:ext uri="{FF2B5EF4-FFF2-40B4-BE49-F238E27FC236}">
                  <a16:creationId xmlns:a16="http://schemas.microsoft.com/office/drawing/2014/main" id="{6028EFFD-644B-4BA3-884E-40980CD706B4}"/>
                </a:ext>
              </a:extLst>
            </p:cNvPr>
            <p:cNvSpPr/>
            <p:nvPr/>
          </p:nvSpPr>
          <p:spPr>
            <a:xfrm>
              <a:off x="1845925" y="1634700"/>
              <a:ext cx="175700" cy="167000"/>
            </a:xfrm>
            <a:custGeom>
              <a:avLst/>
              <a:gdLst/>
              <a:ahLst/>
              <a:cxnLst/>
              <a:rect l="l" t="t" r="r" b="b"/>
              <a:pathLst>
                <a:path w="7028" h="6680" extrusionOk="0">
                  <a:moveTo>
                    <a:pt x="3511" y="1"/>
                  </a:moveTo>
                  <a:lnTo>
                    <a:pt x="2427" y="2198"/>
                  </a:lnTo>
                  <a:lnTo>
                    <a:pt x="1" y="2551"/>
                  </a:lnTo>
                  <a:lnTo>
                    <a:pt x="1754" y="4262"/>
                  </a:lnTo>
                  <a:lnTo>
                    <a:pt x="1343" y="6680"/>
                  </a:lnTo>
                  <a:lnTo>
                    <a:pt x="1343" y="6680"/>
                  </a:lnTo>
                  <a:lnTo>
                    <a:pt x="3511" y="5542"/>
                  </a:lnTo>
                  <a:lnTo>
                    <a:pt x="5686" y="6680"/>
                  </a:lnTo>
                  <a:lnTo>
                    <a:pt x="5686" y="6680"/>
                  </a:lnTo>
                  <a:lnTo>
                    <a:pt x="5270" y="4262"/>
                  </a:lnTo>
                  <a:lnTo>
                    <a:pt x="7027" y="2551"/>
                  </a:lnTo>
                  <a:lnTo>
                    <a:pt x="4596" y="2198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FA9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5" name="Google Shape;4667;p109">
              <a:extLst>
                <a:ext uri="{FF2B5EF4-FFF2-40B4-BE49-F238E27FC236}">
                  <a16:creationId xmlns:a16="http://schemas.microsoft.com/office/drawing/2014/main" id="{FE806E42-D86B-4F63-AC5E-02BD408D5F59}"/>
                </a:ext>
              </a:extLst>
            </p:cNvPr>
            <p:cNvSpPr/>
            <p:nvPr/>
          </p:nvSpPr>
          <p:spPr>
            <a:xfrm>
              <a:off x="2046675" y="1634700"/>
              <a:ext cx="175725" cy="167000"/>
            </a:xfrm>
            <a:custGeom>
              <a:avLst/>
              <a:gdLst/>
              <a:ahLst/>
              <a:cxnLst/>
              <a:rect l="l" t="t" r="r" b="b"/>
              <a:pathLst>
                <a:path w="7029" h="6680" extrusionOk="0">
                  <a:moveTo>
                    <a:pt x="3517" y="1"/>
                  </a:moveTo>
                  <a:lnTo>
                    <a:pt x="2428" y="2198"/>
                  </a:lnTo>
                  <a:lnTo>
                    <a:pt x="0" y="2551"/>
                  </a:lnTo>
                  <a:lnTo>
                    <a:pt x="1759" y="4262"/>
                  </a:lnTo>
                  <a:lnTo>
                    <a:pt x="1343" y="6680"/>
                  </a:lnTo>
                  <a:lnTo>
                    <a:pt x="3517" y="5542"/>
                  </a:lnTo>
                  <a:lnTo>
                    <a:pt x="5685" y="6680"/>
                  </a:lnTo>
                  <a:lnTo>
                    <a:pt x="5270" y="4262"/>
                  </a:lnTo>
                  <a:lnTo>
                    <a:pt x="7028" y="2551"/>
                  </a:lnTo>
                  <a:lnTo>
                    <a:pt x="4601" y="2198"/>
                  </a:lnTo>
                  <a:lnTo>
                    <a:pt x="3517" y="1"/>
                  </a:lnTo>
                  <a:close/>
                </a:path>
              </a:pathLst>
            </a:custGeom>
            <a:solidFill>
              <a:srgbClr val="FA9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Google Shape;4668;p109">
              <a:extLst>
                <a:ext uri="{FF2B5EF4-FFF2-40B4-BE49-F238E27FC236}">
                  <a16:creationId xmlns:a16="http://schemas.microsoft.com/office/drawing/2014/main" id="{B0D1B773-90D1-4D2C-A0E7-0B7C73635D6A}"/>
                </a:ext>
              </a:extLst>
            </p:cNvPr>
            <p:cNvSpPr/>
            <p:nvPr/>
          </p:nvSpPr>
          <p:spPr>
            <a:xfrm>
              <a:off x="2247550" y="1634700"/>
              <a:ext cx="175725" cy="167000"/>
            </a:xfrm>
            <a:custGeom>
              <a:avLst/>
              <a:gdLst/>
              <a:ahLst/>
              <a:cxnLst/>
              <a:rect l="l" t="t" r="r" b="b"/>
              <a:pathLst>
                <a:path w="7029" h="6680" extrusionOk="0">
                  <a:moveTo>
                    <a:pt x="3512" y="1"/>
                  </a:moveTo>
                  <a:lnTo>
                    <a:pt x="2428" y="2198"/>
                  </a:lnTo>
                  <a:lnTo>
                    <a:pt x="1" y="2551"/>
                  </a:lnTo>
                  <a:lnTo>
                    <a:pt x="1754" y="4262"/>
                  </a:lnTo>
                  <a:lnTo>
                    <a:pt x="1344" y="6680"/>
                  </a:lnTo>
                  <a:lnTo>
                    <a:pt x="3512" y="5542"/>
                  </a:lnTo>
                  <a:lnTo>
                    <a:pt x="5685" y="6680"/>
                  </a:lnTo>
                  <a:lnTo>
                    <a:pt x="5270" y="4262"/>
                  </a:lnTo>
                  <a:lnTo>
                    <a:pt x="7028" y="2551"/>
                  </a:lnTo>
                  <a:lnTo>
                    <a:pt x="4597" y="2198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FA9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Google Shape;4669;p109">
              <a:extLst>
                <a:ext uri="{FF2B5EF4-FFF2-40B4-BE49-F238E27FC236}">
                  <a16:creationId xmlns:a16="http://schemas.microsoft.com/office/drawing/2014/main" id="{CC76BD75-37F1-41CE-9E05-9F6B883C2A85}"/>
                </a:ext>
              </a:extLst>
            </p:cNvPr>
            <p:cNvSpPr/>
            <p:nvPr/>
          </p:nvSpPr>
          <p:spPr>
            <a:xfrm>
              <a:off x="2448325" y="1634700"/>
              <a:ext cx="175675" cy="167000"/>
            </a:xfrm>
            <a:custGeom>
              <a:avLst/>
              <a:gdLst/>
              <a:ahLst/>
              <a:cxnLst/>
              <a:rect l="l" t="t" r="r" b="b"/>
              <a:pathLst>
                <a:path w="7027" h="6680" extrusionOk="0">
                  <a:moveTo>
                    <a:pt x="3511" y="1"/>
                  </a:moveTo>
                  <a:lnTo>
                    <a:pt x="2427" y="2198"/>
                  </a:lnTo>
                  <a:lnTo>
                    <a:pt x="0" y="2551"/>
                  </a:lnTo>
                  <a:lnTo>
                    <a:pt x="1758" y="4262"/>
                  </a:lnTo>
                  <a:lnTo>
                    <a:pt x="1342" y="6680"/>
                  </a:lnTo>
                  <a:lnTo>
                    <a:pt x="3511" y="5542"/>
                  </a:lnTo>
                  <a:lnTo>
                    <a:pt x="5685" y="6680"/>
                  </a:lnTo>
                  <a:lnTo>
                    <a:pt x="5270" y="4262"/>
                  </a:lnTo>
                  <a:lnTo>
                    <a:pt x="7027" y="2551"/>
                  </a:lnTo>
                  <a:lnTo>
                    <a:pt x="4601" y="2198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8" name="Google Shape;4670;p109">
              <a:extLst>
                <a:ext uri="{FF2B5EF4-FFF2-40B4-BE49-F238E27FC236}">
                  <a16:creationId xmlns:a16="http://schemas.microsoft.com/office/drawing/2014/main" id="{0B15E52D-812A-4D53-BDDB-AD8534C44222}"/>
                </a:ext>
              </a:extLst>
            </p:cNvPr>
            <p:cNvSpPr/>
            <p:nvPr/>
          </p:nvSpPr>
          <p:spPr>
            <a:xfrm>
              <a:off x="2649200" y="1634700"/>
              <a:ext cx="175700" cy="167000"/>
            </a:xfrm>
            <a:custGeom>
              <a:avLst/>
              <a:gdLst/>
              <a:ahLst/>
              <a:cxnLst/>
              <a:rect l="l" t="t" r="r" b="b"/>
              <a:pathLst>
                <a:path w="7028" h="6680" extrusionOk="0">
                  <a:moveTo>
                    <a:pt x="3511" y="1"/>
                  </a:moveTo>
                  <a:lnTo>
                    <a:pt x="2427" y="2198"/>
                  </a:lnTo>
                  <a:lnTo>
                    <a:pt x="1" y="2551"/>
                  </a:lnTo>
                  <a:lnTo>
                    <a:pt x="1754" y="4262"/>
                  </a:lnTo>
                  <a:lnTo>
                    <a:pt x="1342" y="6680"/>
                  </a:lnTo>
                  <a:lnTo>
                    <a:pt x="1342" y="6680"/>
                  </a:lnTo>
                  <a:lnTo>
                    <a:pt x="3511" y="5542"/>
                  </a:lnTo>
                  <a:lnTo>
                    <a:pt x="5685" y="6680"/>
                  </a:lnTo>
                  <a:lnTo>
                    <a:pt x="5685" y="6680"/>
                  </a:lnTo>
                  <a:lnTo>
                    <a:pt x="5270" y="4262"/>
                  </a:lnTo>
                  <a:lnTo>
                    <a:pt x="7027" y="2551"/>
                  </a:lnTo>
                  <a:lnTo>
                    <a:pt x="4595" y="2198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9" name="Google Shape;4671;p109">
              <a:extLst>
                <a:ext uri="{FF2B5EF4-FFF2-40B4-BE49-F238E27FC236}">
                  <a16:creationId xmlns:a16="http://schemas.microsoft.com/office/drawing/2014/main" id="{906D28C8-4C61-4D3B-97AA-1B7555798D5D}"/>
                </a:ext>
              </a:extLst>
            </p:cNvPr>
            <p:cNvSpPr/>
            <p:nvPr/>
          </p:nvSpPr>
          <p:spPr>
            <a:xfrm>
              <a:off x="1868975" y="2264950"/>
              <a:ext cx="418975" cy="6200"/>
            </a:xfrm>
            <a:custGeom>
              <a:avLst/>
              <a:gdLst/>
              <a:ahLst/>
              <a:cxnLst/>
              <a:rect l="l" t="t" r="r" b="b"/>
              <a:pathLst>
                <a:path w="16759" h="248" extrusionOk="0">
                  <a:moveTo>
                    <a:pt x="8379" y="0"/>
                  </a:moveTo>
                  <a:cubicBezTo>
                    <a:pt x="3755" y="0"/>
                    <a:pt x="1" y="52"/>
                    <a:pt x="1" y="124"/>
                  </a:cubicBezTo>
                  <a:cubicBezTo>
                    <a:pt x="1" y="195"/>
                    <a:pt x="3750" y="247"/>
                    <a:pt x="8379" y="247"/>
                  </a:cubicBezTo>
                  <a:cubicBezTo>
                    <a:pt x="13009" y="247"/>
                    <a:pt x="16759" y="195"/>
                    <a:pt x="16759" y="124"/>
                  </a:cubicBezTo>
                  <a:cubicBezTo>
                    <a:pt x="16759" y="57"/>
                    <a:pt x="13003" y="0"/>
                    <a:pt x="837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0" name="Google Shape;4672;p109">
              <a:extLst>
                <a:ext uri="{FF2B5EF4-FFF2-40B4-BE49-F238E27FC236}">
                  <a16:creationId xmlns:a16="http://schemas.microsoft.com/office/drawing/2014/main" id="{440F30BE-4F9B-450E-9F1D-771038E40308}"/>
                </a:ext>
              </a:extLst>
            </p:cNvPr>
            <p:cNvSpPr/>
            <p:nvPr/>
          </p:nvSpPr>
          <p:spPr>
            <a:xfrm>
              <a:off x="3333850" y="1649375"/>
              <a:ext cx="686025" cy="686025"/>
            </a:xfrm>
            <a:custGeom>
              <a:avLst/>
              <a:gdLst/>
              <a:ahLst/>
              <a:cxnLst/>
              <a:rect l="l" t="t" r="r" b="b"/>
              <a:pathLst>
                <a:path w="27441" h="27441" extrusionOk="0">
                  <a:moveTo>
                    <a:pt x="13720" y="0"/>
                  </a:moveTo>
                  <a:cubicBezTo>
                    <a:pt x="10081" y="0"/>
                    <a:pt x="6592" y="1446"/>
                    <a:pt x="4019" y="4019"/>
                  </a:cubicBezTo>
                  <a:cubicBezTo>
                    <a:pt x="1446" y="6592"/>
                    <a:pt x="0" y="10081"/>
                    <a:pt x="0" y="13720"/>
                  </a:cubicBezTo>
                  <a:cubicBezTo>
                    <a:pt x="0" y="17358"/>
                    <a:pt x="1446" y="20848"/>
                    <a:pt x="4019" y="23421"/>
                  </a:cubicBezTo>
                  <a:cubicBezTo>
                    <a:pt x="6592" y="25994"/>
                    <a:pt x="10081" y="27440"/>
                    <a:pt x="13720" y="27440"/>
                  </a:cubicBezTo>
                  <a:cubicBezTo>
                    <a:pt x="17360" y="27440"/>
                    <a:pt x="20849" y="25994"/>
                    <a:pt x="23422" y="23421"/>
                  </a:cubicBezTo>
                  <a:cubicBezTo>
                    <a:pt x="25995" y="20848"/>
                    <a:pt x="27440" y="17358"/>
                    <a:pt x="27440" y="13720"/>
                  </a:cubicBezTo>
                  <a:cubicBezTo>
                    <a:pt x="27440" y="10081"/>
                    <a:pt x="25995" y="6592"/>
                    <a:pt x="23422" y="4019"/>
                  </a:cubicBezTo>
                  <a:cubicBezTo>
                    <a:pt x="20849" y="1446"/>
                    <a:pt x="17360" y="0"/>
                    <a:pt x="13720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1" name="Google Shape;4673;p109">
              <a:extLst>
                <a:ext uri="{FF2B5EF4-FFF2-40B4-BE49-F238E27FC236}">
                  <a16:creationId xmlns:a16="http://schemas.microsoft.com/office/drawing/2014/main" id="{B927BA22-517E-406A-AF9D-5198427BB863}"/>
                </a:ext>
              </a:extLst>
            </p:cNvPr>
            <p:cNvSpPr/>
            <p:nvPr/>
          </p:nvSpPr>
          <p:spPr>
            <a:xfrm>
              <a:off x="3729175" y="1712700"/>
              <a:ext cx="315075" cy="353875"/>
            </a:xfrm>
            <a:custGeom>
              <a:avLst/>
              <a:gdLst/>
              <a:ahLst/>
              <a:cxnLst/>
              <a:rect l="l" t="t" r="r" b="b"/>
              <a:pathLst>
                <a:path w="12603" h="14155" extrusionOk="0">
                  <a:moveTo>
                    <a:pt x="7720" y="0"/>
                  </a:moveTo>
                  <a:lnTo>
                    <a:pt x="0" y="14154"/>
                  </a:lnTo>
                  <a:lnTo>
                    <a:pt x="12111" y="14154"/>
                  </a:lnTo>
                  <a:cubicBezTo>
                    <a:pt x="12111" y="14154"/>
                    <a:pt x="12479" y="11928"/>
                    <a:pt x="12541" y="11289"/>
                  </a:cubicBezTo>
                  <a:cubicBezTo>
                    <a:pt x="12602" y="10648"/>
                    <a:pt x="12541" y="9898"/>
                    <a:pt x="12030" y="9493"/>
                  </a:cubicBezTo>
                  <a:cubicBezTo>
                    <a:pt x="11657" y="9192"/>
                    <a:pt x="11127" y="9154"/>
                    <a:pt x="10745" y="8863"/>
                  </a:cubicBezTo>
                  <a:cubicBezTo>
                    <a:pt x="9951" y="8270"/>
                    <a:pt x="10181" y="7056"/>
                    <a:pt x="10009" y="6086"/>
                  </a:cubicBezTo>
                  <a:cubicBezTo>
                    <a:pt x="9828" y="5027"/>
                    <a:pt x="9106" y="4153"/>
                    <a:pt x="8533" y="3221"/>
                  </a:cubicBezTo>
                  <a:cubicBezTo>
                    <a:pt x="7960" y="2289"/>
                    <a:pt x="7296" y="990"/>
                    <a:pt x="77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2" name="Google Shape;4674;p109">
              <a:extLst>
                <a:ext uri="{FF2B5EF4-FFF2-40B4-BE49-F238E27FC236}">
                  <a16:creationId xmlns:a16="http://schemas.microsoft.com/office/drawing/2014/main" id="{9EF52158-88B2-4C37-9675-C1F7257D210C}"/>
                </a:ext>
              </a:extLst>
            </p:cNvPr>
            <p:cNvSpPr/>
            <p:nvPr/>
          </p:nvSpPr>
          <p:spPr>
            <a:xfrm>
              <a:off x="3628875" y="1533575"/>
              <a:ext cx="326425" cy="470825"/>
            </a:xfrm>
            <a:custGeom>
              <a:avLst/>
              <a:gdLst/>
              <a:ahLst/>
              <a:cxnLst/>
              <a:rect l="l" t="t" r="r" b="b"/>
              <a:pathLst>
                <a:path w="13057" h="18833" extrusionOk="0">
                  <a:moveTo>
                    <a:pt x="8942" y="0"/>
                  </a:moveTo>
                  <a:cubicBezTo>
                    <a:pt x="8034" y="0"/>
                    <a:pt x="7147" y="453"/>
                    <a:pt x="5747" y="769"/>
                  </a:cubicBezTo>
                  <a:cubicBezTo>
                    <a:pt x="5485" y="828"/>
                    <a:pt x="5253" y="850"/>
                    <a:pt x="5036" y="850"/>
                  </a:cubicBezTo>
                  <a:cubicBezTo>
                    <a:pt x="4406" y="850"/>
                    <a:pt x="3912" y="665"/>
                    <a:pt x="3224" y="665"/>
                  </a:cubicBezTo>
                  <a:cubicBezTo>
                    <a:pt x="3092" y="665"/>
                    <a:pt x="2953" y="672"/>
                    <a:pt x="2804" y="688"/>
                  </a:cubicBezTo>
                  <a:cubicBezTo>
                    <a:pt x="1614" y="817"/>
                    <a:pt x="373" y="1462"/>
                    <a:pt x="0" y="2598"/>
                  </a:cubicBezTo>
                  <a:lnTo>
                    <a:pt x="3832" y="18334"/>
                  </a:lnTo>
                  <a:cubicBezTo>
                    <a:pt x="4512" y="18675"/>
                    <a:pt x="5255" y="18832"/>
                    <a:pt x="6004" y="18832"/>
                  </a:cubicBezTo>
                  <a:cubicBezTo>
                    <a:pt x="7693" y="18832"/>
                    <a:pt x="9414" y="18033"/>
                    <a:pt x="10519" y="16729"/>
                  </a:cubicBezTo>
                  <a:cubicBezTo>
                    <a:pt x="12114" y="14846"/>
                    <a:pt x="12530" y="12148"/>
                    <a:pt x="11996" y="9735"/>
                  </a:cubicBezTo>
                  <a:cubicBezTo>
                    <a:pt x="11818" y="8932"/>
                    <a:pt x="11531" y="8176"/>
                    <a:pt x="11709" y="7308"/>
                  </a:cubicBezTo>
                  <a:cubicBezTo>
                    <a:pt x="11885" y="6439"/>
                    <a:pt x="12549" y="5737"/>
                    <a:pt x="12789" y="4886"/>
                  </a:cubicBezTo>
                  <a:cubicBezTo>
                    <a:pt x="13056" y="3950"/>
                    <a:pt x="13031" y="2225"/>
                    <a:pt x="12397" y="1494"/>
                  </a:cubicBezTo>
                  <a:cubicBezTo>
                    <a:pt x="11589" y="660"/>
                    <a:pt x="10509" y="141"/>
                    <a:pt x="9354" y="33"/>
                  </a:cubicBezTo>
                  <a:cubicBezTo>
                    <a:pt x="9215" y="10"/>
                    <a:pt x="9078" y="0"/>
                    <a:pt x="89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3" name="Google Shape;4675;p109">
              <a:extLst>
                <a:ext uri="{FF2B5EF4-FFF2-40B4-BE49-F238E27FC236}">
                  <a16:creationId xmlns:a16="http://schemas.microsoft.com/office/drawing/2014/main" id="{C971EC1B-A622-48A5-942E-96FDF2FCE74C}"/>
                </a:ext>
              </a:extLst>
            </p:cNvPr>
            <p:cNvSpPr/>
            <p:nvPr/>
          </p:nvSpPr>
          <p:spPr>
            <a:xfrm>
              <a:off x="3539200" y="1612425"/>
              <a:ext cx="369400" cy="698150"/>
            </a:xfrm>
            <a:custGeom>
              <a:avLst/>
              <a:gdLst/>
              <a:ahLst/>
              <a:cxnLst/>
              <a:rect l="l" t="t" r="r" b="b"/>
              <a:pathLst>
                <a:path w="14776" h="27926" extrusionOk="0">
                  <a:moveTo>
                    <a:pt x="9210" y="1"/>
                  </a:moveTo>
                  <a:cubicBezTo>
                    <a:pt x="9092" y="1"/>
                    <a:pt x="8974" y="6"/>
                    <a:pt x="8857" y="18"/>
                  </a:cubicBezTo>
                  <a:lnTo>
                    <a:pt x="0" y="1541"/>
                  </a:lnTo>
                  <a:lnTo>
                    <a:pt x="0" y="3008"/>
                  </a:lnTo>
                  <a:lnTo>
                    <a:pt x="243" y="23034"/>
                  </a:lnTo>
                  <a:cubicBezTo>
                    <a:pt x="273" y="25745"/>
                    <a:pt x="2479" y="27925"/>
                    <a:pt x="5189" y="27925"/>
                  </a:cubicBezTo>
                  <a:cubicBezTo>
                    <a:pt x="5190" y="27925"/>
                    <a:pt x="5191" y="27925"/>
                    <a:pt x="5191" y="27925"/>
                  </a:cubicBezTo>
                  <a:cubicBezTo>
                    <a:pt x="7930" y="27921"/>
                    <a:pt x="10148" y="25697"/>
                    <a:pt x="10142" y="22959"/>
                  </a:cubicBezTo>
                  <a:cubicBezTo>
                    <a:pt x="10142" y="22926"/>
                    <a:pt x="10142" y="22894"/>
                    <a:pt x="10141" y="22862"/>
                  </a:cubicBezTo>
                  <a:lnTo>
                    <a:pt x="10074" y="19341"/>
                  </a:lnTo>
                  <a:cubicBezTo>
                    <a:pt x="10074" y="19341"/>
                    <a:pt x="13576" y="18825"/>
                    <a:pt x="14374" y="14282"/>
                  </a:cubicBezTo>
                  <a:cubicBezTo>
                    <a:pt x="14775" y="12028"/>
                    <a:pt x="14727" y="8310"/>
                    <a:pt x="14589" y="5272"/>
                  </a:cubicBezTo>
                  <a:cubicBezTo>
                    <a:pt x="14470" y="2658"/>
                    <a:pt x="11815" y="1"/>
                    <a:pt x="9210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4" name="Google Shape;4676;p109">
              <a:extLst>
                <a:ext uri="{FF2B5EF4-FFF2-40B4-BE49-F238E27FC236}">
                  <a16:creationId xmlns:a16="http://schemas.microsoft.com/office/drawing/2014/main" id="{A046AECC-B17A-4991-BF83-0B5DFD58CFF8}"/>
                </a:ext>
              </a:extLst>
            </p:cNvPr>
            <p:cNvSpPr/>
            <p:nvPr/>
          </p:nvSpPr>
          <p:spPr>
            <a:xfrm>
              <a:off x="3836925" y="1799950"/>
              <a:ext cx="29275" cy="28050"/>
            </a:xfrm>
            <a:custGeom>
              <a:avLst/>
              <a:gdLst/>
              <a:ahLst/>
              <a:cxnLst/>
              <a:rect l="l" t="t" r="r" b="b"/>
              <a:pathLst>
                <a:path w="1171" h="1122" extrusionOk="0">
                  <a:moveTo>
                    <a:pt x="607" y="1"/>
                  </a:moveTo>
                  <a:cubicBezTo>
                    <a:pt x="596" y="1"/>
                    <a:pt x="584" y="1"/>
                    <a:pt x="573" y="2"/>
                  </a:cubicBezTo>
                  <a:cubicBezTo>
                    <a:pt x="257" y="10"/>
                    <a:pt x="3" y="268"/>
                    <a:pt x="1" y="585"/>
                  </a:cubicBezTo>
                  <a:lnTo>
                    <a:pt x="1" y="596"/>
                  </a:lnTo>
                  <a:cubicBezTo>
                    <a:pt x="18" y="892"/>
                    <a:pt x="264" y="1121"/>
                    <a:pt x="557" y="1121"/>
                  </a:cubicBezTo>
                  <a:cubicBezTo>
                    <a:pt x="569" y="1121"/>
                    <a:pt x="581" y="1121"/>
                    <a:pt x="592" y="1120"/>
                  </a:cubicBezTo>
                  <a:cubicBezTo>
                    <a:pt x="910" y="1118"/>
                    <a:pt x="1167" y="860"/>
                    <a:pt x="1171" y="542"/>
                  </a:cubicBezTo>
                  <a:cubicBezTo>
                    <a:pt x="1170" y="539"/>
                    <a:pt x="1170" y="535"/>
                    <a:pt x="1171" y="531"/>
                  </a:cubicBezTo>
                  <a:cubicBezTo>
                    <a:pt x="1152" y="231"/>
                    <a:pt x="903" y="1"/>
                    <a:pt x="6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Google Shape;4677;p109">
              <a:extLst>
                <a:ext uri="{FF2B5EF4-FFF2-40B4-BE49-F238E27FC236}">
                  <a16:creationId xmlns:a16="http://schemas.microsoft.com/office/drawing/2014/main" id="{F6354968-CC68-4F3A-BA83-582BE879D94D}"/>
                </a:ext>
              </a:extLst>
            </p:cNvPr>
            <p:cNvSpPr/>
            <p:nvPr/>
          </p:nvSpPr>
          <p:spPr>
            <a:xfrm>
              <a:off x="3823875" y="1776100"/>
              <a:ext cx="60125" cy="16100"/>
            </a:xfrm>
            <a:custGeom>
              <a:avLst/>
              <a:gdLst/>
              <a:ahLst/>
              <a:cxnLst/>
              <a:rect l="l" t="t" r="r" b="b"/>
              <a:pathLst>
                <a:path w="2405" h="644" extrusionOk="0">
                  <a:moveTo>
                    <a:pt x="1194" y="1"/>
                  </a:moveTo>
                  <a:cubicBezTo>
                    <a:pt x="880" y="1"/>
                    <a:pt x="573" y="93"/>
                    <a:pt x="311" y="269"/>
                  </a:cubicBezTo>
                  <a:cubicBezTo>
                    <a:pt x="110" y="411"/>
                    <a:pt x="1" y="507"/>
                    <a:pt x="68" y="584"/>
                  </a:cubicBezTo>
                  <a:cubicBezTo>
                    <a:pt x="76" y="593"/>
                    <a:pt x="88" y="597"/>
                    <a:pt x="105" y="597"/>
                  </a:cubicBezTo>
                  <a:cubicBezTo>
                    <a:pt x="239" y="597"/>
                    <a:pt x="659" y="364"/>
                    <a:pt x="1201" y="364"/>
                  </a:cubicBezTo>
                  <a:cubicBezTo>
                    <a:pt x="1210" y="364"/>
                    <a:pt x="1219" y="364"/>
                    <a:pt x="1228" y="364"/>
                  </a:cubicBezTo>
                  <a:cubicBezTo>
                    <a:pt x="1790" y="373"/>
                    <a:pt x="2201" y="643"/>
                    <a:pt x="2332" y="643"/>
                  </a:cubicBezTo>
                  <a:cubicBezTo>
                    <a:pt x="2347" y="643"/>
                    <a:pt x="2358" y="639"/>
                    <a:pt x="2366" y="632"/>
                  </a:cubicBezTo>
                  <a:cubicBezTo>
                    <a:pt x="2404" y="632"/>
                    <a:pt x="2337" y="469"/>
                    <a:pt x="2151" y="312"/>
                  </a:cubicBezTo>
                  <a:cubicBezTo>
                    <a:pt x="1889" y="114"/>
                    <a:pt x="1571" y="6"/>
                    <a:pt x="1243" y="1"/>
                  </a:cubicBezTo>
                  <a:cubicBezTo>
                    <a:pt x="1227" y="1"/>
                    <a:pt x="1210" y="1"/>
                    <a:pt x="11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6" name="Google Shape;4678;p109">
              <a:extLst>
                <a:ext uri="{FF2B5EF4-FFF2-40B4-BE49-F238E27FC236}">
                  <a16:creationId xmlns:a16="http://schemas.microsoft.com/office/drawing/2014/main" id="{C688435F-7936-4697-90F1-7AEAD2907100}"/>
                </a:ext>
              </a:extLst>
            </p:cNvPr>
            <p:cNvSpPr/>
            <p:nvPr/>
          </p:nvSpPr>
          <p:spPr>
            <a:xfrm>
              <a:off x="3684775" y="1797325"/>
              <a:ext cx="29150" cy="28050"/>
            </a:xfrm>
            <a:custGeom>
              <a:avLst/>
              <a:gdLst/>
              <a:ahLst/>
              <a:cxnLst/>
              <a:rect l="l" t="t" r="r" b="b"/>
              <a:pathLst>
                <a:path w="1166" h="1122" extrusionOk="0">
                  <a:moveTo>
                    <a:pt x="607" y="1"/>
                  </a:moveTo>
                  <a:cubicBezTo>
                    <a:pt x="596" y="1"/>
                    <a:pt x="585" y="1"/>
                    <a:pt x="573" y="2"/>
                  </a:cubicBezTo>
                  <a:cubicBezTo>
                    <a:pt x="256" y="10"/>
                    <a:pt x="3" y="267"/>
                    <a:pt x="1" y="585"/>
                  </a:cubicBezTo>
                  <a:lnTo>
                    <a:pt x="1" y="596"/>
                  </a:lnTo>
                  <a:cubicBezTo>
                    <a:pt x="18" y="892"/>
                    <a:pt x="264" y="1121"/>
                    <a:pt x="556" y="1121"/>
                  </a:cubicBezTo>
                  <a:cubicBezTo>
                    <a:pt x="568" y="1121"/>
                    <a:pt x="580" y="1121"/>
                    <a:pt x="592" y="1120"/>
                  </a:cubicBezTo>
                  <a:cubicBezTo>
                    <a:pt x="908" y="1114"/>
                    <a:pt x="1163" y="858"/>
                    <a:pt x="1165" y="542"/>
                  </a:cubicBezTo>
                  <a:cubicBezTo>
                    <a:pt x="1165" y="537"/>
                    <a:pt x="1165" y="531"/>
                    <a:pt x="1165" y="526"/>
                  </a:cubicBezTo>
                  <a:cubicBezTo>
                    <a:pt x="1147" y="230"/>
                    <a:pt x="901" y="1"/>
                    <a:pt x="6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7" name="Google Shape;4679;p109">
              <a:extLst>
                <a:ext uri="{FF2B5EF4-FFF2-40B4-BE49-F238E27FC236}">
                  <a16:creationId xmlns:a16="http://schemas.microsoft.com/office/drawing/2014/main" id="{1871691B-1646-41A5-A119-3F231AE969B5}"/>
                </a:ext>
              </a:extLst>
            </p:cNvPr>
            <p:cNvSpPr/>
            <p:nvPr/>
          </p:nvSpPr>
          <p:spPr>
            <a:xfrm>
              <a:off x="3669375" y="1776000"/>
              <a:ext cx="60075" cy="16200"/>
            </a:xfrm>
            <a:custGeom>
              <a:avLst/>
              <a:gdLst/>
              <a:ahLst/>
              <a:cxnLst/>
              <a:rect l="l" t="t" r="r" b="b"/>
              <a:pathLst>
                <a:path w="2403" h="648" extrusionOk="0">
                  <a:moveTo>
                    <a:pt x="1214" y="0"/>
                  </a:moveTo>
                  <a:cubicBezTo>
                    <a:pt x="893" y="0"/>
                    <a:pt x="581" y="95"/>
                    <a:pt x="315" y="273"/>
                  </a:cubicBezTo>
                  <a:cubicBezTo>
                    <a:pt x="109" y="415"/>
                    <a:pt x="0" y="501"/>
                    <a:pt x="67" y="584"/>
                  </a:cubicBezTo>
                  <a:cubicBezTo>
                    <a:pt x="75" y="593"/>
                    <a:pt x="88" y="597"/>
                    <a:pt x="106" y="597"/>
                  </a:cubicBezTo>
                  <a:cubicBezTo>
                    <a:pt x="242" y="597"/>
                    <a:pt x="657" y="368"/>
                    <a:pt x="1199" y="368"/>
                  </a:cubicBezTo>
                  <a:cubicBezTo>
                    <a:pt x="1208" y="368"/>
                    <a:pt x="1218" y="368"/>
                    <a:pt x="1227" y="368"/>
                  </a:cubicBezTo>
                  <a:cubicBezTo>
                    <a:pt x="1793" y="377"/>
                    <a:pt x="2201" y="647"/>
                    <a:pt x="2334" y="647"/>
                  </a:cubicBezTo>
                  <a:cubicBezTo>
                    <a:pt x="2349" y="647"/>
                    <a:pt x="2361" y="643"/>
                    <a:pt x="2369" y="636"/>
                  </a:cubicBezTo>
                  <a:cubicBezTo>
                    <a:pt x="2403" y="636"/>
                    <a:pt x="2340" y="482"/>
                    <a:pt x="2151" y="311"/>
                  </a:cubicBezTo>
                  <a:cubicBezTo>
                    <a:pt x="1889" y="115"/>
                    <a:pt x="1572" y="6"/>
                    <a:pt x="1247" y="1"/>
                  </a:cubicBezTo>
                  <a:cubicBezTo>
                    <a:pt x="1236" y="1"/>
                    <a:pt x="1225" y="0"/>
                    <a:pt x="12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8" name="Google Shape;4680;p109">
              <a:extLst>
                <a:ext uri="{FF2B5EF4-FFF2-40B4-BE49-F238E27FC236}">
                  <a16:creationId xmlns:a16="http://schemas.microsoft.com/office/drawing/2014/main" id="{7E112B9A-AEBE-4511-B0BB-6281DC1BF7C7}"/>
                </a:ext>
              </a:extLst>
            </p:cNvPr>
            <p:cNvSpPr/>
            <p:nvPr/>
          </p:nvSpPr>
          <p:spPr>
            <a:xfrm>
              <a:off x="3778625" y="1778825"/>
              <a:ext cx="45500" cy="132025"/>
            </a:xfrm>
            <a:custGeom>
              <a:avLst/>
              <a:gdLst/>
              <a:ahLst/>
              <a:cxnLst/>
              <a:rect l="l" t="t" r="r" b="b"/>
              <a:pathLst>
                <a:path w="1820" h="5281" extrusionOk="0">
                  <a:moveTo>
                    <a:pt x="0" y="1"/>
                  </a:moveTo>
                  <a:lnTo>
                    <a:pt x="0" y="1"/>
                  </a:lnTo>
                  <a:cubicBezTo>
                    <a:pt x="251" y="1098"/>
                    <a:pt x="587" y="2173"/>
                    <a:pt x="1009" y="3216"/>
                  </a:cubicBezTo>
                  <a:lnTo>
                    <a:pt x="1462" y="4444"/>
                  </a:lnTo>
                  <a:cubicBezTo>
                    <a:pt x="1543" y="4590"/>
                    <a:pt x="1578" y="4756"/>
                    <a:pt x="1562" y="4922"/>
                  </a:cubicBezTo>
                  <a:cubicBezTo>
                    <a:pt x="1534" y="5033"/>
                    <a:pt x="1382" y="5074"/>
                    <a:pt x="1219" y="5074"/>
                  </a:cubicBezTo>
                  <a:cubicBezTo>
                    <a:pt x="872" y="5087"/>
                    <a:pt x="529" y="5142"/>
                    <a:pt x="197" y="5242"/>
                  </a:cubicBezTo>
                  <a:cubicBezTo>
                    <a:pt x="386" y="5267"/>
                    <a:pt x="577" y="5280"/>
                    <a:pt x="768" y="5280"/>
                  </a:cubicBezTo>
                  <a:cubicBezTo>
                    <a:pt x="921" y="5280"/>
                    <a:pt x="1075" y="5272"/>
                    <a:pt x="1228" y="5255"/>
                  </a:cubicBezTo>
                  <a:cubicBezTo>
                    <a:pt x="1242" y="5256"/>
                    <a:pt x="1256" y="5256"/>
                    <a:pt x="1271" y="5256"/>
                  </a:cubicBezTo>
                  <a:cubicBezTo>
                    <a:pt x="1348" y="5256"/>
                    <a:pt x="1426" y="5246"/>
                    <a:pt x="1500" y="5227"/>
                  </a:cubicBezTo>
                  <a:cubicBezTo>
                    <a:pt x="1621" y="5193"/>
                    <a:pt x="1721" y="5107"/>
                    <a:pt x="1772" y="4993"/>
                  </a:cubicBezTo>
                  <a:cubicBezTo>
                    <a:pt x="1820" y="4781"/>
                    <a:pt x="1793" y="4558"/>
                    <a:pt x="1697" y="4363"/>
                  </a:cubicBezTo>
                  <a:cubicBezTo>
                    <a:pt x="1563" y="3971"/>
                    <a:pt x="1414" y="3560"/>
                    <a:pt x="1266" y="3125"/>
                  </a:cubicBezTo>
                  <a:cubicBezTo>
                    <a:pt x="927" y="2052"/>
                    <a:pt x="504" y="1007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9" name="Google Shape;4681;p109">
              <a:extLst>
                <a:ext uri="{FF2B5EF4-FFF2-40B4-BE49-F238E27FC236}">
                  <a16:creationId xmlns:a16="http://schemas.microsoft.com/office/drawing/2014/main" id="{638DD2DC-0ECF-4B75-86C0-800C0F7464E1}"/>
                </a:ext>
              </a:extLst>
            </p:cNvPr>
            <p:cNvSpPr/>
            <p:nvPr/>
          </p:nvSpPr>
          <p:spPr>
            <a:xfrm>
              <a:off x="3639375" y="2052600"/>
              <a:ext cx="151700" cy="70900"/>
            </a:xfrm>
            <a:custGeom>
              <a:avLst/>
              <a:gdLst/>
              <a:ahLst/>
              <a:cxnLst/>
              <a:rect l="l" t="t" r="r" b="b"/>
              <a:pathLst>
                <a:path w="6068" h="2836" extrusionOk="0">
                  <a:moveTo>
                    <a:pt x="1" y="0"/>
                  </a:moveTo>
                  <a:cubicBezTo>
                    <a:pt x="1" y="0"/>
                    <a:pt x="1290" y="2835"/>
                    <a:pt x="5306" y="2835"/>
                  </a:cubicBezTo>
                  <a:cubicBezTo>
                    <a:pt x="5525" y="2835"/>
                    <a:pt x="5752" y="2827"/>
                    <a:pt x="5987" y="2809"/>
                  </a:cubicBezTo>
                  <a:lnTo>
                    <a:pt x="6067" y="1734"/>
                  </a:lnTo>
                  <a:cubicBezTo>
                    <a:pt x="3923" y="1728"/>
                    <a:pt x="1824" y="1129"/>
                    <a:pt x="1" y="0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0" name="Google Shape;4682;p109">
              <a:extLst>
                <a:ext uri="{FF2B5EF4-FFF2-40B4-BE49-F238E27FC236}">
                  <a16:creationId xmlns:a16="http://schemas.microsoft.com/office/drawing/2014/main" id="{6BD719D9-8D20-4FEC-9D78-867B45D58158}"/>
                </a:ext>
              </a:extLst>
            </p:cNvPr>
            <p:cNvSpPr/>
            <p:nvPr/>
          </p:nvSpPr>
          <p:spPr>
            <a:xfrm>
              <a:off x="3727950" y="1936025"/>
              <a:ext cx="49975" cy="34725"/>
            </a:xfrm>
            <a:custGeom>
              <a:avLst/>
              <a:gdLst/>
              <a:ahLst/>
              <a:cxnLst/>
              <a:rect l="l" t="t" r="r" b="b"/>
              <a:pathLst>
                <a:path w="1999" h="1389" extrusionOk="0">
                  <a:moveTo>
                    <a:pt x="1026" y="1"/>
                  </a:moveTo>
                  <a:cubicBezTo>
                    <a:pt x="992" y="1"/>
                    <a:pt x="958" y="2"/>
                    <a:pt x="924" y="5"/>
                  </a:cubicBezTo>
                  <a:cubicBezTo>
                    <a:pt x="642" y="24"/>
                    <a:pt x="381" y="159"/>
                    <a:pt x="203" y="378"/>
                  </a:cubicBezTo>
                  <a:cubicBezTo>
                    <a:pt x="26" y="588"/>
                    <a:pt x="1" y="886"/>
                    <a:pt x="141" y="1123"/>
                  </a:cubicBezTo>
                  <a:cubicBezTo>
                    <a:pt x="286" y="1295"/>
                    <a:pt x="496" y="1389"/>
                    <a:pt x="712" y="1389"/>
                  </a:cubicBezTo>
                  <a:cubicBezTo>
                    <a:pt x="794" y="1389"/>
                    <a:pt x="877" y="1375"/>
                    <a:pt x="958" y="1347"/>
                  </a:cubicBezTo>
                  <a:cubicBezTo>
                    <a:pt x="1257" y="1243"/>
                    <a:pt x="1532" y="1080"/>
                    <a:pt x="1770" y="869"/>
                  </a:cubicBezTo>
                  <a:cubicBezTo>
                    <a:pt x="1841" y="818"/>
                    <a:pt x="1902" y="755"/>
                    <a:pt x="1951" y="684"/>
                  </a:cubicBezTo>
                  <a:cubicBezTo>
                    <a:pt x="1999" y="613"/>
                    <a:pt x="1999" y="520"/>
                    <a:pt x="1951" y="449"/>
                  </a:cubicBezTo>
                  <a:lnTo>
                    <a:pt x="1928" y="445"/>
                  </a:lnTo>
                  <a:cubicBezTo>
                    <a:pt x="1711" y="163"/>
                    <a:pt x="1377" y="1"/>
                    <a:pt x="1026" y="1"/>
                  </a:cubicBezTo>
                  <a:close/>
                </a:path>
              </a:pathLst>
            </a:custGeom>
            <a:solidFill>
              <a:srgbClr val="7C3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1" name="Google Shape;4683;p109">
              <a:extLst>
                <a:ext uri="{FF2B5EF4-FFF2-40B4-BE49-F238E27FC236}">
                  <a16:creationId xmlns:a16="http://schemas.microsoft.com/office/drawing/2014/main" id="{BB5BD5FB-2987-4699-958C-BBF5D7BB9586}"/>
                </a:ext>
              </a:extLst>
            </p:cNvPr>
            <p:cNvSpPr/>
            <p:nvPr/>
          </p:nvSpPr>
          <p:spPr>
            <a:xfrm>
              <a:off x="3733975" y="1919900"/>
              <a:ext cx="52575" cy="45900"/>
            </a:xfrm>
            <a:custGeom>
              <a:avLst/>
              <a:gdLst/>
              <a:ahLst/>
              <a:cxnLst/>
              <a:rect l="l" t="t" r="r" b="b"/>
              <a:pathLst>
                <a:path w="2103" h="1836" extrusionOk="0">
                  <a:moveTo>
                    <a:pt x="122" y="1"/>
                  </a:moveTo>
                  <a:cubicBezTo>
                    <a:pt x="74" y="1"/>
                    <a:pt x="1" y="168"/>
                    <a:pt x="14" y="449"/>
                  </a:cubicBezTo>
                  <a:cubicBezTo>
                    <a:pt x="53" y="831"/>
                    <a:pt x="239" y="1183"/>
                    <a:pt x="530" y="1434"/>
                  </a:cubicBezTo>
                  <a:cubicBezTo>
                    <a:pt x="835" y="1690"/>
                    <a:pt x="1220" y="1833"/>
                    <a:pt x="1619" y="1835"/>
                  </a:cubicBezTo>
                  <a:cubicBezTo>
                    <a:pt x="1934" y="1831"/>
                    <a:pt x="2102" y="1797"/>
                    <a:pt x="2097" y="1701"/>
                  </a:cubicBezTo>
                  <a:cubicBezTo>
                    <a:pt x="2091" y="1606"/>
                    <a:pt x="1370" y="1662"/>
                    <a:pt x="792" y="1171"/>
                  </a:cubicBezTo>
                  <a:cubicBezTo>
                    <a:pt x="215" y="678"/>
                    <a:pt x="224" y="1"/>
                    <a:pt x="125" y="1"/>
                  </a:cubicBezTo>
                  <a:cubicBezTo>
                    <a:pt x="124" y="1"/>
                    <a:pt x="12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2" name="Google Shape;4684;p109">
              <a:extLst>
                <a:ext uri="{FF2B5EF4-FFF2-40B4-BE49-F238E27FC236}">
                  <a16:creationId xmlns:a16="http://schemas.microsoft.com/office/drawing/2014/main" id="{FD9EBEB3-E070-466F-B8E6-C57336B55358}"/>
                </a:ext>
              </a:extLst>
            </p:cNvPr>
            <p:cNvSpPr/>
            <p:nvPr/>
          </p:nvSpPr>
          <p:spPr>
            <a:xfrm>
              <a:off x="3661125" y="1718525"/>
              <a:ext cx="73350" cy="20475"/>
            </a:xfrm>
            <a:custGeom>
              <a:avLst/>
              <a:gdLst/>
              <a:ahLst/>
              <a:cxnLst/>
              <a:rect l="l" t="t" r="r" b="b"/>
              <a:pathLst>
                <a:path w="2934" h="819" extrusionOk="0">
                  <a:moveTo>
                    <a:pt x="1641" y="0"/>
                  </a:moveTo>
                  <a:cubicBezTo>
                    <a:pt x="1191" y="0"/>
                    <a:pt x="743" y="123"/>
                    <a:pt x="349" y="364"/>
                  </a:cubicBezTo>
                  <a:cubicBezTo>
                    <a:pt x="105" y="527"/>
                    <a:pt x="0" y="685"/>
                    <a:pt x="39" y="760"/>
                  </a:cubicBezTo>
                  <a:cubicBezTo>
                    <a:pt x="63" y="802"/>
                    <a:pt x="126" y="818"/>
                    <a:pt x="219" y="818"/>
                  </a:cubicBezTo>
                  <a:cubicBezTo>
                    <a:pt x="467" y="818"/>
                    <a:pt x="933" y="702"/>
                    <a:pt x="1472" y="646"/>
                  </a:cubicBezTo>
                  <a:cubicBezTo>
                    <a:pt x="2212" y="569"/>
                    <a:pt x="2838" y="665"/>
                    <a:pt x="2905" y="494"/>
                  </a:cubicBezTo>
                  <a:cubicBezTo>
                    <a:pt x="2934" y="412"/>
                    <a:pt x="2799" y="278"/>
                    <a:pt x="2528" y="164"/>
                  </a:cubicBezTo>
                  <a:cubicBezTo>
                    <a:pt x="2241" y="54"/>
                    <a:pt x="1941" y="0"/>
                    <a:pt x="16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3" name="Google Shape;4685;p109">
              <a:extLst>
                <a:ext uri="{FF2B5EF4-FFF2-40B4-BE49-F238E27FC236}">
                  <a16:creationId xmlns:a16="http://schemas.microsoft.com/office/drawing/2014/main" id="{CEEB402D-2495-4C61-892F-E41D5FA99E4A}"/>
                </a:ext>
              </a:extLst>
            </p:cNvPr>
            <p:cNvSpPr/>
            <p:nvPr/>
          </p:nvSpPr>
          <p:spPr>
            <a:xfrm>
              <a:off x="3823775" y="1729800"/>
              <a:ext cx="55550" cy="18350"/>
            </a:xfrm>
            <a:custGeom>
              <a:avLst/>
              <a:gdLst/>
              <a:ahLst/>
              <a:cxnLst/>
              <a:rect l="l" t="t" r="r" b="b"/>
              <a:pathLst>
                <a:path w="2222" h="734" extrusionOk="0">
                  <a:moveTo>
                    <a:pt x="1037" y="1"/>
                  </a:moveTo>
                  <a:cubicBezTo>
                    <a:pt x="765" y="1"/>
                    <a:pt x="498" y="78"/>
                    <a:pt x="268" y="223"/>
                  </a:cubicBezTo>
                  <a:cubicBezTo>
                    <a:pt x="76" y="352"/>
                    <a:pt x="0" y="496"/>
                    <a:pt x="48" y="568"/>
                  </a:cubicBezTo>
                  <a:cubicBezTo>
                    <a:pt x="93" y="633"/>
                    <a:pt x="198" y="650"/>
                    <a:pt x="345" y="650"/>
                  </a:cubicBezTo>
                  <a:cubicBezTo>
                    <a:pt x="493" y="650"/>
                    <a:pt x="684" y="633"/>
                    <a:pt x="897" y="633"/>
                  </a:cubicBezTo>
                  <a:cubicBezTo>
                    <a:pt x="966" y="633"/>
                    <a:pt x="1036" y="635"/>
                    <a:pt x="1108" y="639"/>
                  </a:cubicBezTo>
                  <a:cubicBezTo>
                    <a:pt x="1462" y="662"/>
                    <a:pt x="1774" y="733"/>
                    <a:pt x="1972" y="733"/>
                  </a:cubicBezTo>
                  <a:cubicBezTo>
                    <a:pt x="2065" y="733"/>
                    <a:pt x="2134" y="717"/>
                    <a:pt x="2169" y="673"/>
                  </a:cubicBezTo>
                  <a:cubicBezTo>
                    <a:pt x="2222" y="606"/>
                    <a:pt x="2164" y="458"/>
                    <a:pt x="1982" y="305"/>
                  </a:cubicBezTo>
                  <a:cubicBezTo>
                    <a:pt x="1738" y="121"/>
                    <a:pt x="1443" y="16"/>
                    <a:pt x="1138" y="4"/>
                  </a:cubicBezTo>
                  <a:cubicBezTo>
                    <a:pt x="1104" y="2"/>
                    <a:pt x="1070" y="1"/>
                    <a:pt x="10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4" name="Google Shape;4686;p109">
              <a:extLst>
                <a:ext uri="{FF2B5EF4-FFF2-40B4-BE49-F238E27FC236}">
                  <a16:creationId xmlns:a16="http://schemas.microsoft.com/office/drawing/2014/main" id="{DAA1E4A2-9376-4D1F-83D0-3C64066E0990}"/>
                </a:ext>
              </a:extLst>
            </p:cNvPr>
            <p:cNvSpPr/>
            <p:nvPr/>
          </p:nvSpPr>
          <p:spPr>
            <a:xfrm>
              <a:off x="3440200" y="1557150"/>
              <a:ext cx="275000" cy="441475"/>
            </a:xfrm>
            <a:custGeom>
              <a:avLst/>
              <a:gdLst/>
              <a:ahLst/>
              <a:cxnLst/>
              <a:rect l="l" t="t" r="r" b="b"/>
              <a:pathLst>
                <a:path w="11000" h="17659" extrusionOk="0">
                  <a:moveTo>
                    <a:pt x="7301" y="0"/>
                  </a:moveTo>
                  <a:cubicBezTo>
                    <a:pt x="4270" y="0"/>
                    <a:pt x="1445" y="1908"/>
                    <a:pt x="416" y="4933"/>
                  </a:cubicBezTo>
                  <a:cubicBezTo>
                    <a:pt x="48" y="5920"/>
                    <a:pt x="0" y="6998"/>
                    <a:pt x="281" y="8014"/>
                  </a:cubicBezTo>
                  <a:cubicBezTo>
                    <a:pt x="459" y="8558"/>
                    <a:pt x="759" y="9055"/>
                    <a:pt x="960" y="9590"/>
                  </a:cubicBezTo>
                  <a:cubicBezTo>
                    <a:pt x="1236" y="10510"/>
                    <a:pt x="1437" y="11451"/>
                    <a:pt x="1562" y="12403"/>
                  </a:cubicBezTo>
                  <a:cubicBezTo>
                    <a:pt x="1944" y="14252"/>
                    <a:pt x="2818" y="15968"/>
                    <a:pt x="3688" y="17659"/>
                  </a:cubicBezTo>
                  <a:cubicBezTo>
                    <a:pt x="4990" y="16107"/>
                    <a:pt x="5618" y="14097"/>
                    <a:pt x="5431" y="12079"/>
                  </a:cubicBezTo>
                  <a:cubicBezTo>
                    <a:pt x="5360" y="11338"/>
                    <a:pt x="5192" y="10532"/>
                    <a:pt x="5584" y="9905"/>
                  </a:cubicBezTo>
                  <a:cubicBezTo>
                    <a:pt x="5956" y="9453"/>
                    <a:pt x="6433" y="9098"/>
                    <a:pt x="6974" y="8873"/>
                  </a:cubicBezTo>
                  <a:cubicBezTo>
                    <a:pt x="7043" y="8834"/>
                    <a:pt x="7109" y="8794"/>
                    <a:pt x="7176" y="8753"/>
                  </a:cubicBezTo>
                  <a:cubicBezTo>
                    <a:pt x="10055" y="6962"/>
                    <a:pt x="11000" y="3237"/>
                    <a:pt x="9375" y="304"/>
                  </a:cubicBezTo>
                  <a:lnTo>
                    <a:pt x="9375" y="304"/>
                  </a:lnTo>
                  <a:cubicBezTo>
                    <a:pt x="9446" y="325"/>
                    <a:pt x="9517" y="347"/>
                    <a:pt x="9587" y="371"/>
                  </a:cubicBezTo>
                  <a:lnTo>
                    <a:pt x="9209" y="22"/>
                  </a:lnTo>
                  <a:lnTo>
                    <a:pt x="9209" y="22"/>
                  </a:lnTo>
                  <a:cubicBezTo>
                    <a:pt x="9267" y="115"/>
                    <a:pt x="9322" y="209"/>
                    <a:pt x="9375" y="304"/>
                  </a:cubicBezTo>
                  <a:lnTo>
                    <a:pt x="9375" y="304"/>
                  </a:lnTo>
                  <a:cubicBezTo>
                    <a:pt x="8685" y="98"/>
                    <a:pt x="7988" y="0"/>
                    <a:pt x="7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5" name="Google Shape;4687;p109">
              <a:extLst>
                <a:ext uri="{FF2B5EF4-FFF2-40B4-BE49-F238E27FC236}">
                  <a16:creationId xmlns:a16="http://schemas.microsoft.com/office/drawing/2014/main" id="{74CA62E2-6449-459E-9FDC-CBECDD77C7BB}"/>
                </a:ext>
              </a:extLst>
            </p:cNvPr>
            <p:cNvSpPr/>
            <p:nvPr/>
          </p:nvSpPr>
          <p:spPr>
            <a:xfrm>
              <a:off x="3309250" y="1636625"/>
              <a:ext cx="326575" cy="463150"/>
            </a:xfrm>
            <a:custGeom>
              <a:avLst/>
              <a:gdLst/>
              <a:ahLst/>
              <a:cxnLst/>
              <a:rect l="l" t="t" r="r" b="b"/>
              <a:pathLst>
                <a:path w="13063" h="18526" extrusionOk="0">
                  <a:moveTo>
                    <a:pt x="6533" y="1"/>
                  </a:moveTo>
                  <a:cubicBezTo>
                    <a:pt x="4482" y="3001"/>
                    <a:pt x="5481" y="4955"/>
                    <a:pt x="4682" y="6492"/>
                  </a:cubicBezTo>
                  <a:cubicBezTo>
                    <a:pt x="4110" y="7606"/>
                    <a:pt x="2771" y="8049"/>
                    <a:pt x="1817" y="8881"/>
                  </a:cubicBezTo>
                  <a:cubicBezTo>
                    <a:pt x="527" y="9994"/>
                    <a:pt x="1" y="11799"/>
                    <a:pt x="49" y="13505"/>
                  </a:cubicBezTo>
                  <a:cubicBezTo>
                    <a:pt x="97" y="15210"/>
                    <a:pt x="646" y="16849"/>
                    <a:pt x="1190" y="18474"/>
                  </a:cubicBezTo>
                  <a:lnTo>
                    <a:pt x="12212" y="18526"/>
                  </a:lnTo>
                  <a:cubicBezTo>
                    <a:pt x="13062" y="15841"/>
                    <a:pt x="10931" y="12932"/>
                    <a:pt x="11614" y="10199"/>
                  </a:cubicBezTo>
                  <a:cubicBezTo>
                    <a:pt x="11848" y="9243"/>
                    <a:pt x="12403" y="8403"/>
                    <a:pt x="12436" y="7443"/>
                  </a:cubicBezTo>
                  <a:cubicBezTo>
                    <a:pt x="12407" y="6801"/>
                    <a:pt x="12294" y="6168"/>
                    <a:pt x="12101" y="5555"/>
                  </a:cubicBezTo>
                  <a:cubicBezTo>
                    <a:pt x="11701" y="3783"/>
                    <a:pt x="11881" y="1930"/>
                    <a:pt x="12613" y="267"/>
                  </a:cubicBezTo>
                  <a:lnTo>
                    <a:pt x="653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6" name="Google Shape;4688;p109">
              <a:extLst>
                <a:ext uri="{FF2B5EF4-FFF2-40B4-BE49-F238E27FC236}">
                  <a16:creationId xmlns:a16="http://schemas.microsoft.com/office/drawing/2014/main" id="{F95C5475-B9B3-4AC3-A07C-DE129B80EAEF}"/>
                </a:ext>
              </a:extLst>
            </p:cNvPr>
            <p:cNvSpPr/>
            <p:nvPr/>
          </p:nvSpPr>
          <p:spPr>
            <a:xfrm>
              <a:off x="3683100" y="1564975"/>
              <a:ext cx="265725" cy="38575"/>
            </a:xfrm>
            <a:custGeom>
              <a:avLst/>
              <a:gdLst/>
              <a:ahLst/>
              <a:cxnLst/>
              <a:rect l="l" t="t" r="r" b="b"/>
              <a:pathLst>
                <a:path w="10629" h="1543" extrusionOk="0">
                  <a:moveTo>
                    <a:pt x="7842" y="0"/>
                  </a:moveTo>
                  <a:cubicBezTo>
                    <a:pt x="7784" y="0"/>
                    <a:pt x="7725" y="2"/>
                    <a:pt x="7667" y="4"/>
                  </a:cubicBezTo>
                  <a:cubicBezTo>
                    <a:pt x="6918" y="56"/>
                    <a:pt x="6182" y="218"/>
                    <a:pt x="5479" y="482"/>
                  </a:cubicBezTo>
                  <a:cubicBezTo>
                    <a:pt x="4729" y="745"/>
                    <a:pt x="4027" y="1027"/>
                    <a:pt x="3363" y="1194"/>
                  </a:cubicBezTo>
                  <a:cubicBezTo>
                    <a:pt x="2890" y="1325"/>
                    <a:pt x="2403" y="1391"/>
                    <a:pt x="1914" y="1391"/>
                  </a:cubicBezTo>
                  <a:cubicBezTo>
                    <a:pt x="1800" y="1391"/>
                    <a:pt x="1685" y="1387"/>
                    <a:pt x="1571" y="1380"/>
                  </a:cubicBezTo>
                  <a:cubicBezTo>
                    <a:pt x="1166" y="1355"/>
                    <a:pt x="767" y="1256"/>
                    <a:pt x="397" y="1089"/>
                  </a:cubicBezTo>
                  <a:cubicBezTo>
                    <a:pt x="138" y="965"/>
                    <a:pt x="0" y="879"/>
                    <a:pt x="0" y="879"/>
                  </a:cubicBezTo>
                  <a:lnTo>
                    <a:pt x="0" y="879"/>
                  </a:lnTo>
                  <a:cubicBezTo>
                    <a:pt x="28" y="905"/>
                    <a:pt x="59" y="930"/>
                    <a:pt x="90" y="951"/>
                  </a:cubicBezTo>
                  <a:cubicBezTo>
                    <a:pt x="182" y="1018"/>
                    <a:pt x="278" y="1079"/>
                    <a:pt x="377" y="1132"/>
                  </a:cubicBezTo>
                  <a:cubicBezTo>
                    <a:pt x="749" y="1318"/>
                    <a:pt x="1152" y="1432"/>
                    <a:pt x="1567" y="1466"/>
                  </a:cubicBezTo>
                  <a:cubicBezTo>
                    <a:pt x="1712" y="1478"/>
                    <a:pt x="1859" y="1484"/>
                    <a:pt x="2004" y="1484"/>
                  </a:cubicBezTo>
                  <a:cubicBezTo>
                    <a:pt x="2472" y="1484"/>
                    <a:pt x="2938" y="1423"/>
                    <a:pt x="3392" y="1305"/>
                  </a:cubicBezTo>
                  <a:cubicBezTo>
                    <a:pt x="4084" y="1142"/>
                    <a:pt x="4772" y="860"/>
                    <a:pt x="5518" y="602"/>
                  </a:cubicBezTo>
                  <a:cubicBezTo>
                    <a:pt x="6209" y="340"/>
                    <a:pt x="6934" y="178"/>
                    <a:pt x="7672" y="124"/>
                  </a:cubicBezTo>
                  <a:cubicBezTo>
                    <a:pt x="7741" y="120"/>
                    <a:pt x="7811" y="119"/>
                    <a:pt x="7880" y="119"/>
                  </a:cubicBezTo>
                  <a:cubicBezTo>
                    <a:pt x="8412" y="119"/>
                    <a:pt x="8938" y="229"/>
                    <a:pt x="9425" y="444"/>
                  </a:cubicBezTo>
                  <a:cubicBezTo>
                    <a:pt x="9795" y="609"/>
                    <a:pt x="10123" y="857"/>
                    <a:pt x="10380" y="1170"/>
                  </a:cubicBezTo>
                  <a:cubicBezTo>
                    <a:pt x="10557" y="1399"/>
                    <a:pt x="10629" y="1543"/>
                    <a:pt x="10629" y="1543"/>
                  </a:cubicBezTo>
                  <a:cubicBezTo>
                    <a:pt x="10622" y="1502"/>
                    <a:pt x="10607" y="1464"/>
                    <a:pt x="10587" y="1428"/>
                  </a:cubicBezTo>
                  <a:cubicBezTo>
                    <a:pt x="10539" y="1326"/>
                    <a:pt x="10483" y="1229"/>
                    <a:pt x="10420" y="1136"/>
                  </a:cubicBezTo>
                  <a:cubicBezTo>
                    <a:pt x="10169" y="802"/>
                    <a:pt x="9841" y="535"/>
                    <a:pt x="9464" y="358"/>
                  </a:cubicBezTo>
                  <a:cubicBezTo>
                    <a:pt x="8955" y="123"/>
                    <a:pt x="8402" y="0"/>
                    <a:pt x="784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7" name="Google Shape;4689;p109">
              <a:extLst>
                <a:ext uri="{FF2B5EF4-FFF2-40B4-BE49-F238E27FC236}">
                  <a16:creationId xmlns:a16="http://schemas.microsoft.com/office/drawing/2014/main" id="{D3B39DB0-6F9E-49F2-8C62-8084BE41ED87}"/>
                </a:ext>
              </a:extLst>
            </p:cNvPr>
            <p:cNvSpPr/>
            <p:nvPr/>
          </p:nvSpPr>
          <p:spPr>
            <a:xfrm>
              <a:off x="3908825" y="1796275"/>
              <a:ext cx="96975" cy="270175"/>
            </a:xfrm>
            <a:custGeom>
              <a:avLst/>
              <a:gdLst/>
              <a:ahLst/>
              <a:cxnLst/>
              <a:rect l="l" t="t" r="r" b="b"/>
              <a:pathLst>
                <a:path w="3879" h="10807" extrusionOk="0">
                  <a:moveTo>
                    <a:pt x="9" y="1"/>
                  </a:moveTo>
                  <a:cubicBezTo>
                    <a:pt x="0" y="15"/>
                    <a:pt x="143" y="111"/>
                    <a:pt x="329" y="360"/>
                  </a:cubicBezTo>
                  <a:cubicBezTo>
                    <a:pt x="575" y="720"/>
                    <a:pt x="727" y="1138"/>
                    <a:pt x="768" y="1573"/>
                  </a:cubicBezTo>
                  <a:cubicBezTo>
                    <a:pt x="808" y="1874"/>
                    <a:pt x="826" y="2177"/>
                    <a:pt x="820" y="2481"/>
                  </a:cubicBezTo>
                  <a:cubicBezTo>
                    <a:pt x="797" y="2805"/>
                    <a:pt x="797" y="3159"/>
                    <a:pt x="797" y="3527"/>
                  </a:cubicBezTo>
                  <a:cubicBezTo>
                    <a:pt x="793" y="3919"/>
                    <a:pt x="837" y="4311"/>
                    <a:pt x="925" y="4693"/>
                  </a:cubicBezTo>
                  <a:cubicBezTo>
                    <a:pt x="1020" y="5111"/>
                    <a:pt x="1236" y="5491"/>
                    <a:pt x="1547" y="5786"/>
                  </a:cubicBezTo>
                  <a:cubicBezTo>
                    <a:pt x="1875" y="6048"/>
                    <a:pt x="2231" y="6274"/>
                    <a:pt x="2607" y="6460"/>
                  </a:cubicBezTo>
                  <a:cubicBezTo>
                    <a:pt x="2941" y="6635"/>
                    <a:pt x="3219" y="6903"/>
                    <a:pt x="3410" y="7230"/>
                  </a:cubicBezTo>
                  <a:cubicBezTo>
                    <a:pt x="3575" y="7531"/>
                    <a:pt x="3669" y="7865"/>
                    <a:pt x="3687" y="8209"/>
                  </a:cubicBezTo>
                  <a:cubicBezTo>
                    <a:pt x="3711" y="8508"/>
                    <a:pt x="3690" y="8809"/>
                    <a:pt x="3625" y="9102"/>
                  </a:cubicBezTo>
                  <a:cubicBezTo>
                    <a:pt x="3528" y="9530"/>
                    <a:pt x="3392" y="9949"/>
                    <a:pt x="3219" y="10354"/>
                  </a:cubicBezTo>
                  <a:cubicBezTo>
                    <a:pt x="3166" y="10487"/>
                    <a:pt x="3128" y="10611"/>
                    <a:pt x="3085" y="10688"/>
                  </a:cubicBezTo>
                  <a:cubicBezTo>
                    <a:pt x="3043" y="10765"/>
                    <a:pt x="3043" y="10807"/>
                    <a:pt x="3043" y="10807"/>
                  </a:cubicBezTo>
                  <a:cubicBezTo>
                    <a:pt x="3069" y="10774"/>
                    <a:pt x="3089" y="10737"/>
                    <a:pt x="3105" y="10697"/>
                  </a:cubicBezTo>
                  <a:cubicBezTo>
                    <a:pt x="3143" y="10621"/>
                    <a:pt x="3196" y="10516"/>
                    <a:pt x="3262" y="10373"/>
                  </a:cubicBezTo>
                  <a:cubicBezTo>
                    <a:pt x="3454" y="9972"/>
                    <a:pt x="3604" y="9553"/>
                    <a:pt x="3712" y="9121"/>
                  </a:cubicBezTo>
                  <a:cubicBezTo>
                    <a:pt x="3879" y="8470"/>
                    <a:pt x="3808" y="7780"/>
                    <a:pt x="3511" y="7176"/>
                  </a:cubicBezTo>
                  <a:cubicBezTo>
                    <a:pt x="3313" y="6830"/>
                    <a:pt x="3022" y="6545"/>
                    <a:pt x="2670" y="6355"/>
                  </a:cubicBezTo>
                  <a:cubicBezTo>
                    <a:pt x="2301" y="6174"/>
                    <a:pt x="1952" y="5953"/>
                    <a:pt x="1629" y="5700"/>
                  </a:cubicBezTo>
                  <a:cubicBezTo>
                    <a:pt x="1339" y="5418"/>
                    <a:pt x="1134" y="5059"/>
                    <a:pt x="1041" y="4664"/>
                  </a:cubicBezTo>
                  <a:cubicBezTo>
                    <a:pt x="951" y="4292"/>
                    <a:pt x="908" y="3910"/>
                    <a:pt x="912" y="3527"/>
                  </a:cubicBezTo>
                  <a:lnTo>
                    <a:pt x="912" y="2481"/>
                  </a:lnTo>
                  <a:cubicBezTo>
                    <a:pt x="913" y="2174"/>
                    <a:pt x="890" y="1867"/>
                    <a:pt x="845" y="1563"/>
                  </a:cubicBezTo>
                  <a:cubicBezTo>
                    <a:pt x="797" y="1118"/>
                    <a:pt x="632" y="693"/>
                    <a:pt x="367" y="331"/>
                  </a:cubicBezTo>
                  <a:cubicBezTo>
                    <a:pt x="324" y="275"/>
                    <a:pt x="278" y="222"/>
                    <a:pt x="228" y="172"/>
                  </a:cubicBezTo>
                  <a:cubicBezTo>
                    <a:pt x="193" y="135"/>
                    <a:pt x="153" y="101"/>
                    <a:pt x="110" y="73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8" name="Google Shape;4690;p109">
              <a:extLst>
                <a:ext uri="{FF2B5EF4-FFF2-40B4-BE49-F238E27FC236}">
                  <a16:creationId xmlns:a16="http://schemas.microsoft.com/office/drawing/2014/main" id="{83931E34-D893-45FD-9CD5-96A637DED9E7}"/>
                </a:ext>
              </a:extLst>
            </p:cNvPr>
            <p:cNvSpPr/>
            <p:nvPr/>
          </p:nvSpPr>
          <p:spPr>
            <a:xfrm>
              <a:off x="3422200" y="1585000"/>
              <a:ext cx="253525" cy="502725"/>
            </a:xfrm>
            <a:custGeom>
              <a:avLst/>
              <a:gdLst/>
              <a:ahLst/>
              <a:cxnLst/>
              <a:rect l="l" t="t" r="r" b="b"/>
              <a:pathLst>
                <a:path w="10141" h="20109" extrusionOk="0">
                  <a:moveTo>
                    <a:pt x="10140" y="1"/>
                  </a:moveTo>
                  <a:lnTo>
                    <a:pt x="10140" y="1"/>
                  </a:lnTo>
                  <a:cubicBezTo>
                    <a:pt x="10134" y="1"/>
                    <a:pt x="10125" y="87"/>
                    <a:pt x="10083" y="249"/>
                  </a:cubicBezTo>
                  <a:cubicBezTo>
                    <a:pt x="10018" y="484"/>
                    <a:pt x="9920" y="708"/>
                    <a:pt x="9791" y="914"/>
                  </a:cubicBezTo>
                  <a:cubicBezTo>
                    <a:pt x="9588" y="1239"/>
                    <a:pt x="9333" y="1530"/>
                    <a:pt x="9037" y="1773"/>
                  </a:cubicBezTo>
                  <a:cubicBezTo>
                    <a:pt x="8639" y="2090"/>
                    <a:pt x="8200" y="2353"/>
                    <a:pt x="7732" y="2552"/>
                  </a:cubicBezTo>
                  <a:cubicBezTo>
                    <a:pt x="7216" y="2772"/>
                    <a:pt x="6624" y="2992"/>
                    <a:pt x="6007" y="3249"/>
                  </a:cubicBezTo>
                  <a:cubicBezTo>
                    <a:pt x="5333" y="3503"/>
                    <a:pt x="4713" y="3881"/>
                    <a:pt x="4179" y="4363"/>
                  </a:cubicBezTo>
                  <a:cubicBezTo>
                    <a:pt x="3891" y="4635"/>
                    <a:pt x="3658" y="4959"/>
                    <a:pt x="3491" y="5319"/>
                  </a:cubicBezTo>
                  <a:cubicBezTo>
                    <a:pt x="3329" y="5695"/>
                    <a:pt x="3239" y="6098"/>
                    <a:pt x="3223" y="6508"/>
                  </a:cubicBezTo>
                  <a:cubicBezTo>
                    <a:pt x="3233" y="7360"/>
                    <a:pt x="3352" y="8208"/>
                    <a:pt x="3575" y="9030"/>
                  </a:cubicBezTo>
                  <a:cubicBezTo>
                    <a:pt x="3789" y="9841"/>
                    <a:pt x="3828" y="10687"/>
                    <a:pt x="3691" y="11514"/>
                  </a:cubicBezTo>
                  <a:cubicBezTo>
                    <a:pt x="3603" y="11899"/>
                    <a:pt x="3430" y="12260"/>
                    <a:pt x="3185" y="12570"/>
                  </a:cubicBezTo>
                  <a:cubicBezTo>
                    <a:pt x="2941" y="12864"/>
                    <a:pt x="2664" y="13127"/>
                    <a:pt x="2358" y="13354"/>
                  </a:cubicBezTo>
                  <a:cubicBezTo>
                    <a:pt x="1765" y="13753"/>
                    <a:pt x="1232" y="14235"/>
                    <a:pt x="777" y="14787"/>
                  </a:cubicBezTo>
                  <a:cubicBezTo>
                    <a:pt x="415" y="15302"/>
                    <a:pt x="177" y="15894"/>
                    <a:pt x="79" y="16515"/>
                  </a:cubicBezTo>
                  <a:cubicBezTo>
                    <a:pt x="1" y="17027"/>
                    <a:pt x="1" y="17548"/>
                    <a:pt x="79" y="18059"/>
                  </a:cubicBezTo>
                  <a:cubicBezTo>
                    <a:pt x="134" y="18443"/>
                    <a:pt x="221" y="18822"/>
                    <a:pt x="342" y="19191"/>
                  </a:cubicBezTo>
                  <a:cubicBezTo>
                    <a:pt x="442" y="19497"/>
                    <a:pt x="537" y="19726"/>
                    <a:pt x="605" y="19879"/>
                  </a:cubicBezTo>
                  <a:cubicBezTo>
                    <a:pt x="624" y="19923"/>
                    <a:pt x="637" y="19955"/>
                    <a:pt x="651" y="19984"/>
                  </a:cubicBezTo>
                  <a:lnTo>
                    <a:pt x="651" y="19984"/>
                  </a:lnTo>
                  <a:lnTo>
                    <a:pt x="614" y="19894"/>
                  </a:lnTo>
                  <a:cubicBezTo>
                    <a:pt x="552" y="19737"/>
                    <a:pt x="466" y="19507"/>
                    <a:pt x="376" y="19201"/>
                  </a:cubicBezTo>
                  <a:cubicBezTo>
                    <a:pt x="100" y="18350"/>
                    <a:pt x="25" y="17445"/>
                    <a:pt x="160" y="16559"/>
                  </a:cubicBezTo>
                  <a:cubicBezTo>
                    <a:pt x="264" y="15952"/>
                    <a:pt x="502" y="15376"/>
                    <a:pt x="858" y="14873"/>
                  </a:cubicBezTo>
                  <a:cubicBezTo>
                    <a:pt x="1310" y="14323"/>
                    <a:pt x="1839" y="13840"/>
                    <a:pt x="2429" y="13440"/>
                  </a:cubicBezTo>
                  <a:cubicBezTo>
                    <a:pt x="2741" y="13205"/>
                    <a:pt x="3024" y="12936"/>
                    <a:pt x="3275" y="12638"/>
                  </a:cubicBezTo>
                  <a:cubicBezTo>
                    <a:pt x="3533" y="12316"/>
                    <a:pt x="3714" y="11941"/>
                    <a:pt x="3805" y="11539"/>
                  </a:cubicBezTo>
                  <a:cubicBezTo>
                    <a:pt x="3952" y="10694"/>
                    <a:pt x="3914" y="9826"/>
                    <a:pt x="3695" y="8997"/>
                  </a:cubicBezTo>
                  <a:cubicBezTo>
                    <a:pt x="3474" y="8187"/>
                    <a:pt x="3357" y="7353"/>
                    <a:pt x="3346" y="6514"/>
                  </a:cubicBezTo>
                  <a:cubicBezTo>
                    <a:pt x="3356" y="6117"/>
                    <a:pt x="3442" y="5726"/>
                    <a:pt x="3599" y="5361"/>
                  </a:cubicBezTo>
                  <a:cubicBezTo>
                    <a:pt x="3755" y="5016"/>
                    <a:pt x="3978" y="4704"/>
                    <a:pt x="4254" y="4444"/>
                  </a:cubicBezTo>
                  <a:cubicBezTo>
                    <a:pt x="4780" y="3970"/>
                    <a:pt x="5386" y="3596"/>
                    <a:pt x="6046" y="3341"/>
                  </a:cubicBezTo>
                  <a:cubicBezTo>
                    <a:pt x="6657" y="3082"/>
                    <a:pt x="7250" y="2872"/>
                    <a:pt x="7766" y="2634"/>
                  </a:cubicBezTo>
                  <a:cubicBezTo>
                    <a:pt x="8238" y="2426"/>
                    <a:pt x="8681" y="2155"/>
                    <a:pt x="9080" y="1826"/>
                  </a:cubicBezTo>
                  <a:cubicBezTo>
                    <a:pt x="9379" y="1574"/>
                    <a:pt x="9634" y="1274"/>
                    <a:pt x="9834" y="937"/>
                  </a:cubicBezTo>
                  <a:cubicBezTo>
                    <a:pt x="9958" y="725"/>
                    <a:pt x="10051" y="494"/>
                    <a:pt x="10106" y="254"/>
                  </a:cubicBezTo>
                  <a:cubicBezTo>
                    <a:pt x="10125" y="171"/>
                    <a:pt x="10137" y="87"/>
                    <a:pt x="10140" y="1"/>
                  </a:cubicBezTo>
                  <a:close/>
                  <a:moveTo>
                    <a:pt x="651" y="19984"/>
                  </a:moveTo>
                  <a:lnTo>
                    <a:pt x="686" y="20071"/>
                  </a:lnTo>
                  <a:cubicBezTo>
                    <a:pt x="698" y="20082"/>
                    <a:pt x="709" y="20095"/>
                    <a:pt x="719" y="20108"/>
                  </a:cubicBezTo>
                  <a:lnTo>
                    <a:pt x="686" y="20051"/>
                  </a:lnTo>
                  <a:cubicBezTo>
                    <a:pt x="672" y="20026"/>
                    <a:pt x="661" y="20006"/>
                    <a:pt x="651" y="1998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9" name="Google Shape;4691;p109">
              <a:extLst>
                <a:ext uri="{FF2B5EF4-FFF2-40B4-BE49-F238E27FC236}">
                  <a16:creationId xmlns:a16="http://schemas.microsoft.com/office/drawing/2014/main" id="{E7D67559-E148-461E-A302-6E01CE834DD6}"/>
                </a:ext>
              </a:extLst>
            </p:cNvPr>
            <p:cNvSpPr/>
            <p:nvPr/>
          </p:nvSpPr>
          <p:spPr>
            <a:xfrm>
              <a:off x="3338875" y="1581675"/>
              <a:ext cx="334225" cy="510825"/>
            </a:xfrm>
            <a:custGeom>
              <a:avLst/>
              <a:gdLst/>
              <a:ahLst/>
              <a:cxnLst/>
              <a:rect l="l" t="t" r="r" b="b"/>
              <a:pathLst>
                <a:path w="13369" h="20433" extrusionOk="0">
                  <a:moveTo>
                    <a:pt x="13212" y="129"/>
                  </a:moveTo>
                  <a:lnTo>
                    <a:pt x="13278" y="140"/>
                  </a:lnTo>
                  <a:lnTo>
                    <a:pt x="13368" y="129"/>
                  </a:lnTo>
                  <a:close/>
                  <a:moveTo>
                    <a:pt x="11557" y="0"/>
                  </a:moveTo>
                  <a:cubicBezTo>
                    <a:pt x="10743" y="0"/>
                    <a:pt x="9932" y="109"/>
                    <a:pt x="9145" y="326"/>
                  </a:cubicBezTo>
                  <a:cubicBezTo>
                    <a:pt x="8457" y="528"/>
                    <a:pt x="7810" y="852"/>
                    <a:pt x="7234" y="1280"/>
                  </a:cubicBezTo>
                  <a:cubicBezTo>
                    <a:pt x="6559" y="1775"/>
                    <a:pt x="6023" y="2432"/>
                    <a:pt x="5672" y="3191"/>
                  </a:cubicBezTo>
                  <a:cubicBezTo>
                    <a:pt x="5332" y="4043"/>
                    <a:pt x="5183" y="4958"/>
                    <a:pt x="5237" y="5873"/>
                  </a:cubicBezTo>
                  <a:cubicBezTo>
                    <a:pt x="5297" y="6830"/>
                    <a:pt x="5263" y="7790"/>
                    <a:pt x="5136" y="8740"/>
                  </a:cubicBezTo>
                  <a:cubicBezTo>
                    <a:pt x="5053" y="9217"/>
                    <a:pt x="4882" y="9677"/>
                    <a:pt x="4635" y="10096"/>
                  </a:cubicBezTo>
                  <a:cubicBezTo>
                    <a:pt x="4382" y="10493"/>
                    <a:pt x="4046" y="10830"/>
                    <a:pt x="3651" y="11084"/>
                  </a:cubicBezTo>
                  <a:cubicBezTo>
                    <a:pt x="2876" y="11601"/>
                    <a:pt x="2008" y="11920"/>
                    <a:pt x="1333" y="12488"/>
                  </a:cubicBezTo>
                  <a:cubicBezTo>
                    <a:pt x="701" y="13037"/>
                    <a:pt x="277" y="13788"/>
                    <a:pt x="135" y="14614"/>
                  </a:cubicBezTo>
                  <a:cubicBezTo>
                    <a:pt x="0" y="15323"/>
                    <a:pt x="21" y="16054"/>
                    <a:pt x="197" y="16754"/>
                  </a:cubicBezTo>
                  <a:cubicBezTo>
                    <a:pt x="342" y="17329"/>
                    <a:pt x="558" y="17883"/>
                    <a:pt x="842" y="18402"/>
                  </a:cubicBezTo>
                  <a:cubicBezTo>
                    <a:pt x="1054" y="18792"/>
                    <a:pt x="1290" y="19169"/>
                    <a:pt x="1549" y="19530"/>
                  </a:cubicBezTo>
                  <a:cubicBezTo>
                    <a:pt x="1735" y="19830"/>
                    <a:pt x="1912" y="20055"/>
                    <a:pt x="2027" y="20207"/>
                  </a:cubicBezTo>
                  <a:lnTo>
                    <a:pt x="2165" y="20374"/>
                  </a:lnTo>
                  <a:lnTo>
                    <a:pt x="2218" y="20432"/>
                  </a:lnTo>
                  <a:cubicBezTo>
                    <a:pt x="2218" y="20428"/>
                    <a:pt x="2203" y="20408"/>
                    <a:pt x="2179" y="20365"/>
                  </a:cubicBezTo>
                  <a:lnTo>
                    <a:pt x="2051" y="20189"/>
                  </a:lnTo>
                  <a:cubicBezTo>
                    <a:pt x="1945" y="20036"/>
                    <a:pt x="1778" y="19806"/>
                    <a:pt x="1573" y="19506"/>
                  </a:cubicBezTo>
                  <a:cubicBezTo>
                    <a:pt x="1323" y="19140"/>
                    <a:pt x="1095" y="18760"/>
                    <a:pt x="889" y="18369"/>
                  </a:cubicBezTo>
                  <a:cubicBezTo>
                    <a:pt x="613" y="17852"/>
                    <a:pt x="403" y="17303"/>
                    <a:pt x="264" y="16735"/>
                  </a:cubicBezTo>
                  <a:cubicBezTo>
                    <a:pt x="99" y="16045"/>
                    <a:pt x="82" y="15329"/>
                    <a:pt x="216" y="14633"/>
                  </a:cubicBezTo>
                  <a:cubicBezTo>
                    <a:pt x="360" y="13834"/>
                    <a:pt x="774" y="13107"/>
                    <a:pt x="1391" y="12579"/>
                  </a:cubicBezTo>
                  <a:cubicBezTo>
                    <a:pt x="2046" y="12024"/>
                    <a:pt x="2910" y="11709"/>
                    <a:pt x="3703" y="11184"/>
                  </a:cubicBezTo>
                  <a:cubicBezTo>
                    <a:pt x="4115" y="10921"/>
                    <a:pt x="4464" y="10569"/>
                    <a:pt x="4725" y="10157"/>
                  </a:cubicBezTo>
                  <a:cubicBezTo>
                    <a:pt x="4982" y="9726"/>
                    <a:pt x="5157" y="9251"/>
                    <a:pt x="5241" y="8758"/>
                  </a:cubicBezTo>
                  <a:cubicBezTo>
                    <a:pt x="5373" y="7793"/>
                    <a:pt x="5407" y="6818"/>
                    <a:pt x="5342" y="5848"/>
                  </a:cubicBezTo>
                  <a:cubicBezTo>
                    <a:pt x="5284" y="4950"/>
                    <a:pt x="5427" y="4052"/>
                    <a:pt x="5758" y="3215"/>
                  </a:cubicBezTo>
                  <a:cubicBezTo>
                    <a:pt x="6103" y="2481"/>
                    <a:pt x="6625" y="1843"/>
                    <a:pt x="7277" y="1357"/>
                  </a:cubicBezTo>
                  <a:cubicBezTo>
                    <a:pt x="7853" y="929"/>
                    <a:pt x="8499" y="606"/>
                    <a:pt x="9188" y="402"/>
                  </a:cubicBezTo>
                  <a:cubicBezTo>
                    <a:pt x="10012" y="171"/>
                    <a:pt x="10862" y="53"/>
                    <a:pt x="11716" y="53"/>
                  </a:cubicBezTo>
                  <a:cubicBezTo>
                    <a:pt x="11889" y="53"/>
                    <a:pt x="12062" y="58"/>
                    <a:pt x="12235" y="67"/>
                  </a:cubicBezTo>
                  <a:cubicBezTo>
                    <a:pt x="12599" y="82"/>
                    <a:pt x="12885" y="129"/>
                    <a:pt x="13077" y="129"/>
                  </a:cubicBezTo>
                  <a:lnTo>
                    <a:pt x="13212" y="129"/>
                  </a:lnTo>
                  <a:lnTo>
                    <a:pt x="13057" y="106"/>
                  </a:lnTo>
                  <a:cubicBezTo>
                    <a:pt x="12867" y="82"/>
                    <a:pt x="12584" y="24"/>
                    <a:pt x="12222" y="24"/>
                  </a:cubicBezTo>
                  <a:cubicBezTo>
                    <a:pt x="12000" y="8"/>
                    <a:pt x="11779" y="0"/>
                    <a:pt x="115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0" name="Google Shape;4692;p109">
              <a:extLst>
                <a:ext uri="{FF2B5EF4-FFF2-40B4-BE49-F238E27FC236}">
                  <a16:creationId xmlns:a16="http://schemas.microsoft.com/office/drawing/2014/main" id="{11B779EA-1597-49FA-8E55-F41C668DC995}"/>
                </a:ext>
              </a:extLst>
            </p:cNvPr>
            <p:cNvSpPr/>
            <p:nvPr/>
          </p:nvSpPr>
          <p:spPr>
            <a:xfrm>
              <a:off x="3527850" y="1601975"/>
              <a:ext cx="149200" cy="497675"/>
            </a:xfrm>
            <a:custGeom>
              <a:avLst/>
              <a:gdLst/>
              <a:ahLst/>
              <a:cxnLst/>
              <a:rect l="l" t="t" r="r" b="b"/>
              <a:pathLst>
                <a:path w="5968" h="19907" extrusionOk="0">
                  <a:moveTo>
                    <a:pt x="5814" y="1"/>
                  </a:moveTo>
                  <a:lnTo>
                    <a:pt x="5814" y="58"/>
                  </a:lnTo>
                  <a:lnTo>
                    <a:pt x="5837" y="230"/>
                  </a:lnTo>
                  <a:cubicBezTo>
                    <a:pt x="5853" y="324"/>
                    <a:pt x="5863" y="418"/>
                    <a:pt x="5866" y="512"/>
                  </a:cubicBezTo>
                  <a:cubicBezTo>
                    <a:pt x="5889" y="622"/>
                    <a:pt x="5889" y="752"/>
                    <a:pt x="5889" y="895"/>
                  </a:cubicBezTo>
                  <a:cubicBezTo>
                    <a:pt x="5906" y="1713"/>
                    <a:pt x="5755" y="2526"/>
                    <a:pt x="5445" y="3283"/>
                  </a:cubicBezTo>
                  <a:cubicBezTo>
                    <a:pt x="5233" y="3800"/>
                    <a:pt x="4945" y="4284"/>
                    <a:pt x="4590" y="4716"/>
                  </a:cubicBezTo>
                  <a:cubicBezTo>
                    <a:pt x="4169" y="5209"/>
                    <a:pt x="3688" y="5647"/>
                    <a:pt x="3157" y="6020"/>
                  </a:cubicBezTo>
                  <a:cubicBezTo>
                    <a:pt x="2613" y="6435"/>
                    <a:pt x="2015" y="6842"/>
                    <a:pt x="1462" y="7353"/>
                  </a:cubicBezTo>
                  <a:cubicBezTo>
                    <a:pt x="1180" y="7614"/>
                    <a:pt x="927" y="7904"/>
                    <a:pt x="707" y="8218"/>
                  </a:cubicBezTo>
                  <a:cubicBezTo>
                    <a:pt x="488" y="8548"/>
                    <a:pt x="326" y="8914"/>
                    <a:pt x="229" y="9298"/>
                  </a:cubicBezTo>
                  <a:cubicBezTo>
                    <a:pt x="52" y="10060"/>
                    <a:pt x="52" y="10852"/>
                    <a:pt x="229" y="11614"/>
                  </a:cubicBezTo>
                  <a:cubicBezTo>
                    <a:pt x="391" y="12316"/>
                    <a:pt x="605" y="13004"/>
                    <a:pt x="869" y="13673"/>
                  </a:cubicBezTo>
                  <a:cubicBezTo>
                    <a:pt x="1100" y="14276"/>
                    <a:pt x="1300" y="14892"/>
                    <a:pt x="1466" y="15518"/>
                  </a:cubicBezTo>
                  <a:cubicBezTo>
                    <a:pt x="1608" y="16061"/>
                    <a:pt x="1663" y="16624"/>
                    <a:pt x="1629" y="17184"/>
                  </a:cubicBezTo>
                  <a:cubicBezTo>
                    <a:pt x="1598" y="17646"/>
                    <a:pt x="1488" y="18098"/>
                    <a:pt x="1304" y="18521"/>
                  </a:cubicBezTo>
                  <a:cubicBezTo>
                    <a:pt x="1160" y="18841"/>
                    <a:pt x="962" y="19133"/>
                    <a:pt x="721" y="19386"/>
                  </a:cubicBezTo>
                  <a:cubicBezTo>
                    <a:pt x="552" y="19554"/>
                    <a:pt x="363" y="19699"/>
                    <a:pt x="158" y="19820"/>
                  </a:cubicBezTo>
                  <a:lnTo>
                    <a:pt x="158" y="19820"/>
                  </a:lnTo>
                  <a:lnTo>
                    <a:pt x="210" y="19796"/>
                  </a:lnTo>
                  <a:cubicBezTo>
                    <a:pt x="409" y="19692"/>
                    <a:pt x="591" y="19558"/>
                    <a:pt x="750" y="19400"/>
                  </a:cubicBezTo>
                  <a:cubicBezTo>
                    <a:pt x="1002" y="19148"/>
                    <a:pt x="1209" y="18853"/>
                    <a:pt x="1361" y="18530"/>
                  </a:cubicBezTo>
                  <a:cubicBezTo>
                    <a:pt x="1555" y="18100"/>
                    <a:pt x="1673" y="17640"/>
                    <a:pt x="1710" y="17169"/>
                  </a:cubicBezTo>
                  <a:cubicBezTo>
                    <a:pt x="1751" y="16599"/>
                    <a:pt x="1699" y="16026"/>
                    <a:pt x="1557" y="15474"/>
                  </a:cubicBezTo>
                  <a:cubicBezTo>
                    <a:pt x="1397" y="14842"/>
                    <a:pt x="1201" y="14222"/>
                    <a:pt x="968" y="13615"/>
                  </a:cubicBezTo>
                  <a:cubicBezTo>
                    <a:pt x="712" y="12949"/>
                    <a:pt x="503" y="12266"/>
                    <a:pt x="342" y="11570"/>
                  </a:cubicBezTo>
                  <a:cubicBezTo>
                    <a:pt x="168" y="10827"/>
                    <a:pt x="168" y="10054"/>
                    <a:pt x="342" y="9311"/>
                  </a:cubicBezTo>
                  <a:cubicBezTo>
                    <a:pt x="442" y="8940"/>
                    <a:pt x="603" y="8587"/>
                    <a:pt x="820" y="8270"/>
                  </a:cubicBezTo>
                  <a:cubicBezTo>
                    <a:pt x="1035" y="7963"/>
                    <a:pt x="1281" y="7679"/>
                    <a:pt x="1557" y="7424"/>
                  </a:cubicBezTo>
                  <a:cubicBezTo>
                    <a:pt x="2096" y="6918"/>
                    <a:pt x="2693" y="6512"/>
                    <a:pt x="3238" y="6091"/>
                  </a:cubicBezTo>
                  <a:cubicBezTo>
                    <a:pt x="3769" y="5709"/>
                    <a:pt x="4252" y="5261"/>
                    <a:pt x="4672" y="4759"/>
                  </a:cubicBezTo>
                  <a:cubicBezTo>
                    <a:pt x="5027" y="4312"/>
                    <a:pt x="5317" y="3814"/>
                    <a:pt x="5527" y="3283"/>
                  </a:cubicBezTo>
                  <a:cubicBezTo>
                    <a:pt x="5827" y="2523"/>
                    <a:pt x="5967" y="1710"/>
                    <a:pt x="5938" y="894"/>
                  </a:cubicBezTo>
                  <a:cubicBezTo>
                    <a:pt x="5927" y="593"/>
                    <a:pt x="5886" y="293"/>
                    <a:pt x="5814" y="1"/>
                  </a:cubicBezTo>
                  <a:close/>
                  <a:moveTo>
                    <a:pt x="158" y="19820"/>
                  </a:moveTo>
                  <a:lnTo>
                    <a:pt x="52" y="19869"/>
                  </a:lnTo>
                  <a:lnTo>
                    <a:pt x="0" y="19907"/>
                  </a:lnTo>
                  <a:cubicBezTo>
                    <a:pt x="54" y="19880"/>
                    <a:pt x="106" y="19851"/>
                    <a:pt x="158" y="1982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1" name="Google Shape;4693;p109">
              <a:extLst>
                <a:ext uri="{FF2B5EF4-FFF2-40B4-BE49-F238E27FC236}">
                  <a16:creationId xmlns:a16="http://schemas.microsoft.com/office/drawing/2014/main" id="{9B04BF47-7C7F-49BD-83DE-E6C0B55B02AD}"/>
                </a:ext>
              </a:extLst>
            </p:cNvPr>
            <p:cNvSpPr/>
            <p:nvPr/>
          </p:nvSpPr>
          <p:spPr>
            <a:xfrm>
              <a:off x="3684875" y="1600675"/>
              <a:ext cx="235650" cy="72725"/>
            </a:xfrm>
            <a:custGeom>
              <a:avLst/>
              <a:gdLst/>
              <a:ahLst/>
              <a:cxnLst/>
              <a:rect l="l" t="t" r="r" b="b"/>
              <a:pathLst>
                <a:path w="9426" h="2909" extrusionOk="0">
                  <a:moveTo>
                    <a:pt x="5827" y="0"/>
                  </a:moveTo>
                  <a:cubicBezTo>
                    <a:pt x="4019" y="0"/>
                    <a:pt x="2166" y="524"/>
                    <a:pt x="154" y="655"/>
                  </a:cubicBezTo>
                  <a:lnTo>
                    <a:pt x="0" y="1334"/>
                  </a:lnTo>
                  <a:cubicBezTo>
                    <a:pt x="1102" y="2106"/>
                    <a:pt x="2316" y="2908"/>
                    <a:pt x="3644" y="2908"/>
                  </a:cubicBezTo>
                  <a:cubicBezTo>
                    <a:pt x="3720" y="2908"/>
                    <a:pt x="3797" y="2906"/>
                    <a:pt x="3874" y="2900"/>
                  </a:cubicBezTo>
                  <a:cubicBezTo>
                    <a:pt x="4707" y="2760"/>
                    <a:pt x="5518" y="2520"/>
                    <a:pt x="6292" y="2183"/>
                  </a:cubicBezTo>
                  <a:cubicBezTo>
                    <a:pt x="6713" y="2043"/>
                    <a:pt x="7170" y="1942"/>
                    <a:pt x="7612" y="1942"/>
                  </a:cubicBezTo>
                  <a:cubicBezTo>
                    <a:pt x="8013" y="1942"/>
                    <a:pt x="8402" y="2025"/>
                    <a:pt x="8743" y="2236"/>
                  </a:cubicBezTo>
                  <a:cubicBezTo>
                    <a:pt x="9220" y="2198"/>
                    <a:pt x="9426" y="1567"/>
                    <a:pt x="9220" y="1147"/>
                  </a:cubicBezTo>
                  <a:cubicBezTo>
                    <a:pt x="8970" y="748"/>
                    <a:pt x="8574" y="465"/>
                    <a:pt x="8117" y="354"/>
                  </a:cubicBezTo>
                  <a:cubicBezTo>
                    <a:pt x="7356" y="95"/>
                    <a:pt x="6596" y="0"/>
                    <a:pt x="58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2" name="Google Shape;4694;p109">
              <a:extLst>
                <a:ext uri="{FF2B5EF4-FFF2-40B4-BE49-F238E27FC236}">
                  <a16:creationId xmlns:a16="http://schemas.microsoft.com/office/drawing/2014/main" id="{4DE6EC04-35CA-43A3-B216-B4F35BD83997}"/>
                </a:ext>
              </a:extLst>
            </p:cNvPr>
            <p:cNvSpPr/>
            <p:nvPr/>
          </p:nvSpPr>
          <p:spPr>
            <a:xfrm>
              <a:off x="3693950" y="1606025"/>
              <a:ext cx="255600" cy="46600"/>
            </a:xfrm>
            <a:custGeom>
              <a:avLst/>
              <a:gdLst/>
              <a:ahLst/>
              <a:cxnLst/>
              <a:rect l="l" t="t" r="r" b="b"/>
              <a:pathLst>
                <a:path w="10224" h="1864" extrusionOk="0">
                  <a:moveTo>
                    <a:pt x="8658" y="0"/>
                  </a:moveTo>
                  <a:cubicBezTo>
                    <a:pt x="8347" y="0"/>
                    <a:pt x="8038" y="54"/>
                    <a:pt x="7744" y="160"/>
                  </a:cubicBezTo>
                  <a:cubicBezTo>
                    <a:pt x="7047" y="389"/>
                    <a:pt x="6402" y="877"/>
                    <a:pt x="5642" y="1196"/>
                  </a:cubicBezTo>
                  <a:cubicBezTo>
                    <a:pt x="5273" y="1351"/>
                    <a:pt x="4889" y="1465"/>
                    <a:pt x="4495" y="1535"/>
                  </a:cubicBezTo>
                  <a:cubicBezTo>
                    <a:pt x="4164" y="1594"/>
                    <a:pt x="3830" y="1623"/>
                    <a:pt x="3497" y="1623"/>
                  </a:cubicBezTo>
                  <a:cubicBezTo>
                    <a:pt x="2830" y="1623"/>
                    <a:pt x="2165" y="1507"/>
                    <a:pt x="1534" y="1278"/>
                  </a:cubicBezTo>
                  <a:cubicBezTo>
                    <a:pt x="987" y="1069"/>
                    <a:pt x="471" y="785"/>
                    <a:pt x="1" y="436"/>
                  </a:cubicBezTo>
                  <a:lnTo>
                    <a:pt x="1" y="436"/>
                  </a:lnTo>
                  <a:cubicBezTo>
                    <a:pt x="27" y="469"/>
                    <a:pt x="57" y="497"/>
                    <a:pt x="91" y="522"/>
                  </a:cubicBezTo>
                  <a:cubicBezTo>
                    <a:pt x="178" y="601"/>
                    <a:pt x="269" y="675"/>
                    <a:pt x="363" y="742"/>
                  </a:cubicBezTo>
                  <a:cubicBezTo>
                    <a:pt x="712" y="998"/>
                    <a:pt x="1095" y="1205"/>
                    <a:pt x="1500" y="1358"/>
                  </a:cubicBezTo>
                  <a:cubicBezTo>
                    <a:pt x="2101" y="1593"/>
                    <a:pt x="2738" y="1722"/>
                    <a:pt x="3383" y="1735"/>
                  </a:cubicBezTo>
                  <a:cubicBezTo>
                    <a:pt x="3443" y="1737"/>
                    <a:pt x="3503" y="1738"/>
                    <a:pt x="3564" y="1738"/>
                  </a:cubicBezTo>
                  <a:cubicBezTo>
                    <a:pt x="3884" y="1738"/>
                    <a:pt x="4204" y="1708"/>
                    <a:pt x="4519" y="1649"/>
                  </a:cubicBezTo>
                  <a:cubicBezTo>
                    <a:pt x="4922" y="1585"/>
                    <a:pt x="5315" y="1469"/>
                    <a:pt x="5690" y="1305"/>
                  </a:cubicBezTo>
                  <a:cubicBezTo>
                    <a:pt x="6468" y="981"/>
                    <a:pt x="7109" y="493"/>
                    <a:pt x="7782" y="269"/>
                  </a:cubicBezTo>
                  <a:cubicBezTo>
                    <a:pt x="8065" y="160"/>
                    <a:pt x="8366" y="105"/>
                    <a:pt x="8669" y="105"/>
                  </a:cubicBezTo>
                  <a:cubicBezTo>
                    <a:pt x="8700" y="105"/>
                    <a:pt x="8731" y="105"/>
                    <a:pt x="8761" y="106"/>
                  </a:cubicBezTo>
                  <a:cubicBezTo>
                    <a:pt x="9052" y="117"/>
                    <a:pt x="9334" y="200"/>
                    <a:pt x="9584" y="350"/>
                  </a:cubicBezTo>
                  <a:cubicBezTo>
                    <a:pt x="9951" y="567"/>
                    <a:pt x="10178" y="959"/>
                    <a:pt x="10186" y="1386"/>
                  </a:cubicBezTo>
                  <a:cubicBezTo>
                    <a:pt x="10180" y="1550"/>
                    <a:pt x="10148" y="1711"/>
                    <a:pt x="10090" y="1864"/>
                  </a:cubicBezTo>
                  <a:cubicBezTo>
                    <a:pt x="10113" y="1824"/>
                    <a:pt x="10129" y="1781"/>
                    <a:pt x="10137" y="1736"/>
                  </a:cubicBezTo>
                  <a:cubicBezTo>
                    <a:pt x="10186" y="1627"/>
                    <a:pt x="10213" y="1510"/>
                    <a:pt x="10218" y="1392"/>
                  </a:cubicBezTo>
                  <a:cubicBezTo>
                    <a:pt x="10224" y="1201"/>
                    <a:pt x="10187" y="1012"/>
                    <a:pt x="10109" y="838"/>
                  </a:cubicBezTo>
                  <a:cubicBezTo>
                    <a:pt x="10007" y="608"/>
                    <a:pt x="9841" y="413"/>
                    <a:pt x="9631" y="275"/>
                  </a:cubicBezTo>
                  <a:cubicBezTo>
                    <a:pt x="9371" y="113"/>
                    <a:pt x="9076" y="19"/>
                    <a:pt x="8771" y="3"/>
                  </a:cubicBezTo>
                  <a:cubicBezTo>
                    <a:pt x="8734" y="1"/>
                    <a:pt x="8696" y="0"/>
                    <a:pt x="86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3" name="Google Shape;4695;p109">
              <a:extLst>
                <a:ext uri="{FF2B5EF4-FFF2-40B4-BE49-F238E27FC236}">
                  <a16:creationId xmlns:a16="http://schemas.microsoft.com/office/drawing/2014/main" id="{12D6F2A6-BE29-4B71-875D-B442C91D5B57}"/>
                </a:ext>
              </a:extLst>
            </p:cNvPr>
            <p:cNvSpPr/>
            <p:nvPr/>
          </p:nvSpPr>
          <p:spPr>
            <a:xfrm>
              <a:off x="5311700" y="1708525"/>
              <a:ext cx="203800" cy="496800"/>
            </a:xfrm>
            <a:custGeom>
              <a:avLst/>
              <a:gdLst/>
              <a:ahLst/>
              <a:cxnLst/>
              <a:rect l="l" t="t" r="r" b="b"/>
              <a:pathLst>
                <a:path w="8152" h="19872" extrusionOk="0">
                  <a:moveTo>
                    <a:pt x="2280" y="0"/>
                  </a:moveTo>
                  <a:cubicBezTo>
                    <a:pt x="2114" y="0"/>
                    <a:pt x="1946" y="13"/>
                    <a:pt x="1779" y="38"/>
                  </a:cubicBezTo>
                  <a:lnTo>
                    <a:pt x="1" y="19682"/>
                  </a:lnTo>
                  <a:cubicBezTo>
                    <a:pt x="463" y="19810"/>
                    <a:pt x="929" y="19871"/>
                    <a:pt x="1386" y="19871"/>
                  </a:cubicBezTo>
                  <a:cubicBezTo>
                    <a:pt x="3651" y="19871"/>
                    <a:pt x="5729" y="18371"/>
                    <a:pt x="6365" y="16083"/>
                  </a:cubicBezTo>
                  <a:cubicBezTo>
                    <a:pt x="6500" y="15592"/>
                    <a:pt x="6563" y="15084"/>
                    <a:pt x="6551" y="14575"/>
                  </a:cubicBezTo>
                  <a:cubicBezTo>
                    <a:pt x="6517" y="13075"/>
                    <a:pt x="5839" y="11546"/>
                    <a:pt x="6307" y="10123"/>
                  </a:cubicBezTo>
                  <a:cubicBezTo>
                    <a:pt x="6627" y="9144"/>
                    <a:pt x="7449" y="8379"/>
                    <a:pt x="7740" y="7385"/>
                  </a:cubicBezTo>
                  <a:cubicBezTo>
                    <a:pt x="8151" y="5904"/>
                    <a:pt x="7262" y="4404"/>
                    <a:pt x="6397" y="3129"/>
                  </a:cubicBezTo>
                  <a:cubicBezTo>
                    <a:pt x="5891" y="2280"/>
                    <a:pt x="5260" y="1512"/>
                    <a:pt x="4526" y="850"/>
                  </a:cubicBezTo>
                  <a:cubicBezTo>
                    <a:pt x="3901" y="299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4" name="Google Shape;4696;p109">
              <a:extLst>
                <a:ext uri="{FF2B5EF4-FFF2-40B4-BE49-F238E27FC236}">
                  <a16:creationId xmlns:a16="http://schemas.microsoft.com/office/drawing/2014/main" id="{2BE6F7FC-3432-4B39-944E-7E6644751B66}"/>
                </a:ext>
              </a:extLst>
            </p:cNvPr>
            <p:cNvSpPr/>
            <p:nvPr/>
          </p:nvSpPr>
          <p:spPr>
            <a:xfrm>
              <a:off x="4878800" y="1712825"/>
              <a:ext cx="217150" cy="523950"/>
            </a:xfrm>
            <a:custGeom>
              <a:avLst/>
              <a:gdLst/>
              <a:ahLst/>
              <a:cxnLst/>
              <a:rect l="l" t="t" r="r" b="b"/>
              <a:pathLst>
                <a:path w="8686" h="20958" extrusionOk="0">
                  <a:moveTo>
                    <a:pt x="3478" y="0"/>
                  </a:moveTo>
                  <a:lnTo>
                    <a:pt x="3478" y="0"/>
                  </a:lnTo>
                  <a:cubicBezTo>
                    <a:pt x="3564" y="1132"/>
                    <a:pt x="2814" y="2145"/>
                    <a:pt x="2045" y="2995"/>
                  </a:cubicBezTo>
                  <a:cubicBezTo>
                    <a:pt x="1276" y="3846"/>
                    <a:pt x="449" y="4729"/>
                    <a:pt x="287" y="5861"/>
                  </a:cubicBezTo>
                  <a:cubicBezTo>
                    <a:pt x="1" y="7853"/>
                    <a:pt x="1949" y="9683"/>
                    <a:pt x="1548" y="11676"/>
                  </a:cubicBezTo>
                  <a:cubicBezTo>
                    <a:pt x="1333" y="12731"/>
                    <a:pt x="468" y="13586"/>
                    <a:pt x="311" y="14646"/>
                  </a:cubicBezTo>
                  <a:cubicBezTo>
                    <a:pt x="153" y="15707"/>
                    <a:pt x="717" y="16691"/>
                    <a:pt x="1405" y="17479"/>
                  </a:cubicBezTo>
                  <a:cubicBezTo>
                    <a:pt x="2092" y="18267"/>
                    <a:pt x="2924" y="18912"/>
                    <a:pt x="3530" y="19767"/>
                  </a:cubicBezTo>
                  <a:cubicBezTo>
                    <a:pt x="3530" y="19767"/>
                    <a:pt x="4254" y="20957"/>
                    <a:pt x="6297" y="20957"/>
                  </a:cubicBezTo>
                  <a:cubicBezTo>
                    <a:pt x="6951" y="20957"/>
                    <a:pt x="7741" y="20835"/>
                    <a:pt x="8685" y="20513"/>
                  </a:cubicBezTo>
                  <a:lnTo>
                    <a:pt x="347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5" name="Google Shape;4697;p109">
              <a:extLst>
                <a:ext uri="{FF2B5EF4-FFF2-40B4-BE49-F238E27FC236}">
                  <a16:creationId xmlns:a16="http://schemas.microsoft.com/office/drawing/2014/main" id="{69C94735-E797-4F18-AB10-1EAF154D0E20}"/>
                </a:ext>
              </a:extLst>
            </p:cNvPr>
            <p:cNvSpPr/>
            <p:nvPr/>
          </p:nvSpPr>
          <p:spPr>
            <a:xfrm>
              <a:off x="4959525" y="1578175"/>
              <a:ext cx="449800" cy="364525"/>
            </a:xfrm>
            <a:custGeom>
              <a:avLst/>
              <a:gdLst/>
              <a:ahLst/>
              <a:cxnLst/>
              <a:rect l="l" t="t" r="r" b="b"/>
              <a:pathLst>
                <a:path w="17992" h="14581" extrusionOk="0">
                  <a:moveTo>
                    <a:pt x="6502" y="0"/>
                  </a:moveTo>
                  <a:cubicBezTo>
                    <a:pt x="4896" y="0"/>
                    <a:pt x="3290" y="607"/>
                    <a:pt x="2058" y="1825"/>
                  </a:cubicBezTo>
                  <a:cubicBezTo>
                    <a:pt x="1234" y="2638"/>
                    <a:pt x="650" y="3661"/>
                    <a:pt x="368" y="4784"/>
                  </a:cubicBezTo>
                  <a:cubicBezTo>
                    <a:pt x="1" y="6246"/>
                    <a:pt x="249" y="7975"/>
                    <a:pt x="1405" y="8945"/>
                  </a:cubicBezTo>
                  <a:cubicBezTo>
                    <a:pt x="2139" y="9566"/>
                    <a:pt x="3067" y="9770"/>
                    <a:pt x="4039" y="9770"/>
                  </a:cubicBezTo>
                  <a:cubicBezTo>
                    <a:pt x="4838" y="9770"/>
                    <a:pt x="5666" y="9632"/>
                    <a:pt x="6440" y="9475"/>
                  </a:cubicBezTo>
                  <a:cubicBezTo>
                    <a:pt x="7311" y="9298"/>
                    <a:pt x="8240" y="9121"/>
                    <a:pt x="9131" y="9121"/>
                  </a:cubicBezTo>
                  <a:cubicBezTo>
                    <a:pt x="9994" y="9121"/>
                    <a:pt x="10822" y="9287"/>
                    <a:pt x="11527" y="9781"/>
                  </a:cubicBezTo>
                  <a:cubicBezTo>
                    <a:pt x="12393" y="10392"/>
                    <a:pt x="12884" y="11377"/>
                    <a:pt x="13415" y="12294"/>
                  </a:cubicBezTo>
                  <a:cubicBezTo>
                    <a:pt x="13944" y="13212"/>
                    <a:pt x="14604" y="14138"/>
                    <a:pt x="15603" y="14483"/>
                  </a:cubicBezTo>
                  <a:cubicBezTo>
                    <a:pt x="15795" y="14549"/>
                    <a:pt x="16001" y="14581"/>
                    <a:pt x="16208" y="14581"/>
                  </a:cubicBezTo>
                  <a:cubicBezTo>
                    <a:pt x="17074" y="14581"/>
                    <a:pt x="17960" y="14030"/>
                    <a:pt x="17991" y="13178"/>
                  </a:cubicBezTo>
                  <a:lnTo>
                    <a:pt x="17657" y="7115"/>
                  </a:lnTo>
                  <a:cubicBezTo>
                    <a:pt x="17685" y="6089"/>
                    <a:pt x="16739" y="5296"/>
                    <a:pt x="15779" y="4923"/>
                  </a:cubicBezTo>
                  <a:cubicBezTo>
                    <a:pt x="14819" y="4550"/>
                    <a:pt x="13763" y="4402"/>
                    <a:pt x="12913" y="3828"/>
                  </a:cubicBezTo>
                  <a:cubicBezTo>
                    <a:pt x="12159" y="3322"/>
                    <a:pt x="11652" y="2530"/>
                    <a:pt x="11002" y="1880"/>
                  </a:cubicBezTo>
                  <a:cubicBezTo>
                    <a:pt x="9765" y="628"/>
                    <a:pt x="8134" y="0"/>
                    <a:pt x="6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6" name="Google Shape;4698;p109">
              <a:extLst>
                <a:ext uri="{FF2B5EF4-FFF2-40B4-BE49-F238E27FC236}">
                  <a16:creationId xmlns:a16="http://schemas.microsoft.com/office/drawing/2014/main" id="{AC4B6473-AD3E-4B7A-B50B-0FCC79DA3830}"/>
                </a:ext>
              </a:extLst>
            </p:cNvPr>
            <p:cNvSpPr/>
            <p:nvPr/>
          </p:nvSpPr>
          <p:spPr>
            <a:xfrm>
              <a:off x="4936825" y="1702650"/>
              <a:ext cx="401850" cy="788100"/>
            </a:xfrm>
            <a:custGeom>
              <a:avLst/>
              <a:gdLst/>
              <a:ahLst/>
              <a:cxnLst/>
              <a:rect l="l" t="t" r="r" b="b"/>
              <a:pathLst>
                <a:path w="16074" h="31524" extrusionOk="0">
                  <a:moveTo>
                    <a:pt x="5052" y="1"/>
                  </a:moveTo>
                  <a:cubicBezTo>
                    <a:pt x="2330" y="1"/>
                    <a:pt x="528" y="3421"/>
                    <a:pt x="345" y="6230"/>
                  </a:cubicBezTo>
                  <a:cubicBezTo>
                    <a:pt x="131" y="9488"/>
                    <a:pt x="1" y="13472"/>
                    <a:pt x="378" y="15904"/>
                  </a:cubicBezTo>
                  <a:cubicBezTo>
                    <a:pt x="1130" y="20709"/>
                    <a:pt x="4759" y="21422"/>
                    <a:pt x="4885" y="21422"/>
                  </a:cubicBezTo>
                  <a:cubicBezTo>
                    <a:pt x="4887" y="21422"/>
                    <a:pt x="4888" y="21422"/>
                    <a:pt x="4888" y="21421"/>
                  </a:cubicBezTo>
                  <a:cubicBezTo>
                    <a:pt x="4888" y="21421"/>
                    <a:pt x="4888" y="21421"/>
                    <a:pt x="4888" y="21421"/>
                  </a:cubicBezTo>
                  <a:lnTo>
                    <a:pt x="4888" y="21421"/>
                  </a:lnTo>
                  <a:cubicBezTo>
                    <a:pt x="4892" y="21421"/>
                    <a:pt x="4884" y="23062"/>
                    <a:pt x="4946" y="27388"/>
                  </a:cubicBezTo>
                  <a:cubicBezTo>
                    <a:pt x="4984" y="29996"/>
                    <a:pt x="5079" y="31453"/>
                    <a:pt x="8046" y="31520"/>
                  </a:cubicBezTo>
                  <a:cubicBezTo>
                    <a:pt x="8123" y="31522"/>
                    <a:pt x="8201" y="31524"/>
                    <a:pt x="8279" y="31524"/>
                  </a:cubicBezTo>
                  <a:cubicBezTo>
                    <a:pt x="11187" y="31524"/>
                    <a:pt x="14989" y="29977"/>
                    <a:pt x="15030" y="27307"/>
                  </a:cubicBezTo>
                  <a:lnTo>
                    <a:pt x="16052" y="4095"/>
                  </a:lnTo>
                  <a:cubicBezTo>
                    <a:pt x="16073" y="3200"/>
                    <a:pt x="15404" y="2441"/>
                    <a:pt x="14514" y="2351"/>
                  </a:cubicBezTo>
                  <a:lnTo>
                    <a:pt x="5404" y="20"/>
                  </a:lnTo>
                  <a:cubicBezTo>
                    <a:pt x="5285" y="7"/>
                    <a:pt x="5168" y="1"/>
                    <a:pt x="505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Google Shape;4699;p109">
              <a:extLst>
                <a:ext uri="{FF2B5EF4-FFF2-40B4-BE49-F238E27FC236}">
                  <a16:creationId xmlns:a16="http://schemas.microsoft.com/office/drawing/2014/main" id="{F100B5D1-D8EB-40B9-8CAB-7BE7729726A8}"/>
                </a:ext>
              </a:extLst>
            </p:cNvPr>
            <p:cNvSpPr/>
            <p:nvPr/>
          </p:nvSpPr>
          <p:spPr>
            <a:xfrm>
              <a:off x="4967800" y="1918425"/>
              <a:ext cx="31550" cy="30100"/>
            </a:xfrm>
            <a:custGeom>
              <a:avLst/>
              <a:gdLst/>
              <a:ahLst/>
              <a:cxnLst/>
              <a:rect l="l" t="t" r="r" b="b"/>
              <a:pathLst>
                <a:path w="1262" h="1204" extrusionOk="0">
                  <a:moveTo>
                    <a:pt x="604" y="0"/>
                  </a:moveTo>
                  <a:cubicBezTo>
                    <a:pt x="293" y="0"/>
                    <a:pt x="30" y="238"/>
                    <a:pt x="4" y="553"/>
                  </a:cubicBezTo>
                  <a:cubicBezTo>
                    <a:pt x="4" y="558"/>
                    <a:pt x="4" y="561"/>
                    <a:pt x="4" y="566"/>
                  </a:cubicBezTo>
                  <a:cubicBezTo>
                    <a:pt x="1" y="907"/>
                    <a:pt x="271" y="1188"/>
                    <a:pt x="611" y="1202"/>
                  </a:cubicBezTo>
                  <a:cubicBezTo>
                    <a:pt x="625" y="1203"/>
                    <a:pt x="640" y="1203"/>
                    <a:pt x="655" y="1203"/>
                  </a:cubicBezTo>
                  <a:cubicBezTo>
                    <a:pt x="968" y="1203"/>
                    <a:pt x="1232" y="962"/>
                    <a:pt x="1256" y="645"/>
                  </a:cubicBezTo>
                  <a:lnTo>
                    <a:pt x="1256" y="638"/>
                  </a:lnTo>
                  <a:cubicBezTo>
                    <a:pt x="1261" y="297"/>
                    <a:pt x="994" y="16"/>
                    <a:pt x="654" y="2"/>
                  </a:cubicBezTo>
                  <a:cubicBezTo>
                    <a:pt x="637" y="1"/>
                    <a:pt x="620" y="0"/>
                    <a:pt x="6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8" name="Google Shape;4700;p109">
              <a:extLst>
                <a:ext uri="{FF2B5EF4-FFF2-40B4-BE49-F238E27FC236}">
                  <a16:creationId xmlns:a16="http://schemas.microsoft.com/office/drawing/2014/main" id="{7E282E5E-4832-4A36-B579-31A298F84AF5}"/>
                </a:ext>
              </a:extLst>
            </p:cNvPr>
            <p:cNvSpPr/>
            <p:nvPr/>
          </p:nvSpPr>
          <p:spPr>
            <a:xfrm>
              <a:off x="4965850" y="1886000"/>
              <a:ext cx="64425" cy="16700"/>
            </a:xfrm>
            <a:custGeom>
              <a:avLst/>
              <a:gdLst/>
              <a:ahLst/>
              <a:cxnLst/>
              <a:rect l="l" t="t" r="r" b="b"/>
              <a:pathLst>
                <a:path w="2577" h="668" extrusionOk="0">
                  <a:moveTo>
                    <a:pt x="1258" y="0"/>
                  </a:moveTo>
                  <a:cubicBezTo>
                    <a:pt x="1256" y="0"/>
                    <a:pt x="1254" y="0"/>
                    <a:pt x="1252" y="0"/>
                  </a:cubicBezTo>
                  <a:cubicBezTo>
                    <a:pt x="909" y="0"/>
                    <a:pt x="573" y="111"/>
                    <a:pt x="298" y="315"/>
                  </a:cubicBezTo>
                  <a:cubicBezTo>
                    <a:pt x="82" y="472"/>
                    <a:pt x="1" y="620"/>
                    <a:pt x="39" y="655"/>
                  </a:cubicBezTo>
                  <a:cubicBezTo>
                    <a:pt x="47" y="664"/>
                    <a:pt x="59" y="667"/>
                    <a:pt x="76" y="667"/>
                  </a:cubicBezTo>
                  <a:cubicBezTo>
                    <a:pt x="215" y="667"/>
                    <a:pt x="652" y="392"/>
                    <a:pt x="1249" y="392"/>
                  </a:cubicBezTo>
                  <a:cubicBezTo>
                    <a:pt x="1254" y="392"/>
                    <a:pt x="1258" y="392"/>
                    <a:pt x="1262" y="392"/>
                  </a:cubicBezTo>
                  <a:cubicBezTo>
                    <a:pt x="1863" y="396"/>
                    <a:pt x="2323" y="662"/>
                    <a:pt x="2467" y="662"/>
                  </a:cubicBezTo>
                  <a:cubicBezTo>
                    <a:pt x="2484" y="662"/>
                    <a:pt x="2497" y="658"/>
                    <a:pt x="2505" y="650"/>
                  </a:cubicBezTo>
                  <a:cubicBezTo>
                    <a:pt x="2576" y="569"/>
                    <a:pt x="2462" y="469"/>
                    <a:pt x="2246" y="311"/>
                  </a:cubicBezTo>
                  <a:cubicBezTo>
                    <a:pt x="1956" y="109"/>
                    <a:pt x="1612" y="0"/>
                    <a:pt x="12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Google Shape;4701;p109">
              <a:extLst>
                <a:ext uri="{FF2B5EF4-FFF2-40B4-BE49-F238E27FC236}">
                  <a16:creationId xmlns:a16="http://schemas.microsoft.com/office/drawing/2014/main" id="{CF33F0AF-192E-44C1-8E39-212DEB95AF87}"/>
                </a:ext>
              </a:extLst>
            </p:cNvPr>
            <p:cNvSpPr/>
            <p:nvPr/>
          </p:nvSpPr>
          <p:spPr>
            <a:xfrm>
              <a:off x="5136125" y="1923450"/>
              <a:ext cx="31575" cy="30075"/>
            </a:xfrm>
            <a:custGeom>
              <a:avLst/>
              <a:gdLst/>
              <a:ahLst/>
              <a:cxnLst/>
              <a:rect l="l" t="t" r="r" b="b"/>
              <a:pathLst>
                <a:path w="1263" h="1203" extrusionOk="0">
                  <a:moveTo>
                    <a:pt x="603" y="0"/>
                  </a:moveTo>
                  <a:cubicBezTo>
                    <a:pt x="294" y="0"/>
                    <a:pt x="33" y="237"/>
                    <a:pt x="9" y="549"/>
                  </a:cubicBezTo>
                  <a:cubicBezTo>
                    <a:pt x="7" y="555"/>
                    <a:pt x="7" y="560"/>
                    <a:pt x="6" y="566"/>
                  </a:cubicBezTo>
                  <a:cubicBezTo>
                    <a:pt x="1" y="906"/>
                    <a:pt x="268" y="1188"/>
                    <a:pt x="608" y="1201"/>
                  </a:cubicBezTo>
                  <a:cubicBezTo>
                    <a:pt x="625" y="1202"/>
                    <a:pt x="642" y="1203"/>
                    <a:pt x="658" y="1203"/>
                  </a:cubicBezTo>
                  <a:cubicBezTo>
                    <a:pt x="969" y="1203"/>
                    <a:pt x="1232" y="965"/>
                    <a:pt x="1258" y="651"/>
                  </a:cubicBezTo>
                  <a:cubicBezTo>
                    <a:pt x="1258" y="646"/>
                    <a:pt x="1258" y="641"/>
                    <a:pt x="1259" y="638"/>
                  </a:cubicBezTo>
                  <a:cubicBezTo>
                    <a:pt x="1262" y="296"/>
                    <a:pt x="992" y="15"/>
                    <a:pt x="652" y="2"/>
                  </a:cubicBezTo>
                  <a:cubicBezTo>
                    <a:pt x="636" y="1"/>
                    <a:pt x="619" y="0"/>
                    <a:pt x="6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0" name="Google Shape;4702;p109">
              <a:extLst>
                <a:ext uri="{FF2B5EF4-FFF2-40B4-BE49-F238E27FC236}">
                  <a16:creationId xmlns:a16="http://schemas.microsoft.com/office/drawing/2014/main" id="{784DB473-8375-4668-A6F3-EB8C19C6D847}"/>
                </a:ext>
              </a:extLst>
            </p:cNvPr>
            <p:cNvSpPr/>
            <p:nvPr/>
          </p:nvSpPr>
          <p:spPr>
            <a:xfrm>
              <a:off x="5131500" y="1897450"/>
              <a:ext cx="64550" cy="16700"/>
            </a:xfrm>
            <a:custGeom>
              <a:avLst/>
              <a:gdLst/>
              <a:ahLst/>
              <a:cxnLst/>
              <a:rect l="l" t="t" r="r" b="b"/>
              <a:pathLst>
                <a:path w="2582" h="668" extrusionOk="0">
                  <a:moveTo>
                    <a:pt x="1274" y="1"/>
                  </a:moveTo>
                  <a:cubicBezTo>
                    <a:pt x="1268" y="1"/>
                    <a:pt x="1263" y="1"/>
                    <a:pt x="1258" y="1"/>
                  </a:cubicBezTo>
                  <a:cubicBezTo>
                    <a:pt x="1252" y="1"/>
                    <a:pt x="1247" y="1"/>
                    <a:pt x="1242" y="1"/>
                  </a:cubicBezTo>
                  <a:cubicBezTo>
                    <a:pt x="896" y="1"/>
                    <a:pt x="559" y="109"/>
                    <a:pt x="278" y="311"/>
                  </a:cubicBezTo>
                  <a:cubicBezTo>
                    <a:pt x="73" y="468"/>
                    <a:pt x="0" y="616"/>
                    <a:pt x="39" y="655"/>
                  </a:cubicBezTo>
                  <a:cubicBezTo>
                    <a:pt x="47" y="663"/>
                    <a:pt x="59" y="667"/>
                    <a:pt x="76" y="667"/>
                  </a:cubicBezTo>
                  <a:cubicBezTo>
                    <a:pt x="217" y="667"/>
                    <a:pt x="657" y="392"/>
                    <a:pt x="1254" y="392"/>
                  </a:cubicBezTo>
                  <a:cubicBezTo>
                    <a:pt x="1258" y="392"/>
                    <a:pt x="1262" y="392"/>
                    <a:pt x="1267" y="392"/>
                  </a:cubicBezTo>
                  <a:cubicBezTo>
                    <a:pt x="1868" y="397"/>
                    <a:pt x="2328" y="663"/>
                    <a:pt x="2471" y="663"/>
                  </a:cubicBezTo>
                  <a:cubicBezTo>
                    <a:pt x="2489" y="663"/>
                    <a:pt x="2501" y="659"/>
                    <a:pt x="2509" y="650"/>
                  </a:cubicBezTo>
                  <a:cubicBezTo>
                    <a:pt x="2581" y="569"/>
                    <a:pt x="2466" y="464"/>
                    <a:pt x="2252" y="306"/>
                  </a:cubicBezTo>
                  <a:cubicBezTo>
                    <a:pt x="1963" y="108"/>
                    <a:pt x="1623" y="1"/>
                    <a:pt x="12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1" name="Google Shape;4703;p109">
              <a:extLst>
                <a:ext uri="{FF2B5EF4-FFF2-40B4-BE49-F238E27FC236}">
                  <a16:creationId xmlns:a16="http://schemas.microsoft.com/office/drawing/2014/main" id="{22B46559-6DBB-442F-9304-FB59B360FD31}"/>
                </a:ext>
              </a:extLst>
            </p:cNvPr>
            <p:cNvSpPr/>
            <p:nvPr/>
          </p:nvSpPr>
          <p:spPr>
            <a:xfrm>
              <a:off x="5027700" y="1898275"/>
              <a:ext cx="51375" cy="141525"/>
            </a:xfrm>
            <a:custGeom>
              <a:avLst/>
              <a:gdLst/>
              <a:ahLst/>
              <a:cxnLst/>
              <a:rect l="l" t="t" r="r" b="b"/>
              <a:pathLst>
                <a:path w="2055" h="5661" extrusionOk="0">
                  <a:moveTo>
                    <a:pt x="2053" y="0"/>
                  </a:moveTo>
                  <a:cubicBezTo>
                    <a:pt x="1967" y="0"/>
                    <a:pt x="1332" y="1480"/>
                    <a:pt x="623" y="3345"/>
                  </a:cubicBezTo>
                  <a:cubicBezTo>
                    <a:pt x="456" y="3823"/>
                    <a:pt x="288" y="4243"/>
                    <a:pt x="145" y="4663"/>
                  </a:cubicBezTo>
                  <a:cubicBezTo>
                    <a:pt x="33" y="4869"/>
                    <a:pt x="0" y="5108"/>
                    <a:pt x="54" y="5336"/>
                  </a:cubicBezTo>
                  <a:cubicBezTo>
                    <a:pt x="103" y="5461"/>
                    <a:pt x="207" y="5554"/>
                    <a:pt x="336" y="5590"/>
                  </a:cubicBezTo>
                  <a:cubicBezTo>
                    <a:pt x="431" y="5616"/>
                    <a:pt x="529" y="5631"/>
                    <a:pt x="627" y="5632"/>
                  </a:cubicBezTo>
                  <a:cubicBezTo>
                    <a:pt x="793" y="5651"/>
                    <a:pt x="959" y="5661"/>
                    <a:pt x="1126" y="5661"/>
                  </a:cubicBezTo>
                  <a:cubicBezTo>
                    <a:pt x="1328" y="5661"/>
                    <a:pt x="1530" y="5647"/>
                    <a:pt x="1731" y="5619"/>
                  </a:cubicBezTo>
                  <a:cubicBezTo>
                    <a:pt x="1376" y="5505"/>
                    <a:pt x="1008" y="5437"/>
                    <a:pt x="636" y="5418"/>
                  </a:cubicBezTo>
                  <a:cubicBezTo>
                    <a:pt x="465" y="5418"/>
                    <a:pt x="302" y="5366"/>
                    <a:pt x="274" y="5246"/>
                  </a:cubicBezTo>
                  <a:cubicBezTo>
                    <a:pt x="261" y="5069"/>
                    <a:pt x="301" y="4890"/>
                    <a:pt x="388" y="4735"/>
                  </a:cubicBezTo>
                  <a:lnTo>
                    <a:pt x="904" y="3426"/>
                  </a:lnTo>
                  <a:cubicBezTo>
                    <a:pt x="1375" y="2315"/>
                    <a:pt x="1760" y="1171"/>
                    <a:pt x="2055" y="1"/>
                  </a:cubicBezTo>
                  <a:cubicBezTo>
                    <a:pt x="2054" y="0"/>
                    <a:pt x="2054" y="0"/>
                    <a:pt x="20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2" name="Google Shape;4704;p109">
              <a:extLst>
                <a:ext uri="{FF2B5EF4-FFF2-40B4-BE49-F238E27FC236}">
                  <a16:creationId xmlns:a16="http://schemas.microsoft.com/office/drawing/2014/main" id="{DA159614-A302-40E1-9224-89379151351F}"/>
                </a:ext>
              </a:extLst>
            </p:cNvPr>
            <p:cNvSpPr/>
            <p:nvPr/>
          </p:nvSpPr>
          <p:spPr>
            <a:xfrm>
              <a:off x="5058900" y="2194950"/>
              <a:ext cx="163750" cy="72850"/>
            </a:xfrm>
            <a:custGeom>
              <a:avLst/>
              <a:gdLst/>
              <a:ahLst/>
              <a:cxnLst/>
              <a:rect l="l" t="t" r="r" b="b"/>
              <a:pathLst>
                <a:path w="6550" h="2914" extrusionOk="0">
                  <a:moveTo>
                    <a:pt x="6549" y="0"/>
                  </a:moveTo>
                  <a:lnTo>
                    <a:pt x="6549" y="0"/>
                  </a:lnTo>
                  <a:cubicBezTo>
                    <a:pt x="4633" y="1134"/>
                    <a:pt x="2449" y="1731"/>
                    <a:pt x="226" y="1731"/>
                  </a:cubicBezTo>
                  <a:cubicBezTo>
                    <a:pt x="151" y="1731"/>
                    <a:pt x="76" y="1731"/>
                    <a:pt x="1" y="1729"/>
                  </a:cubicBezTo>
                  <a:lnTo>
                    <a:pt x="1" y="2867"/>
                  </a:lnTo>
                  <a:cubicBezTo>
                    <a:pt x="327" y="2899"/>
                    <a:pt x="638" y="2913"/>
                    <a:pt x="936" y="2913"/>
                  </a:cubicBezTo>
                  <a:cubicBezTo>
                    <a:pt x="5106" y="2913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3" name="Google Shape;4705;p109">
              <a:extLst>
                <a:ext uri="{FF2B5EF4-FFF2-40B4-BE49-F238E27FC236}">
                  <a16:creationId xmlns:a16="http://schemas.microsoft.com/office/drawing/2014/main" id="{2F8F21AE-43ED-45C5-AF03-3472EECA4C52}"/>
                </a:ext>
              </a:extLst>
            </p:cNvPr>
            <p:cNvSpPr/>
            <p:nvPr/>
          </p:nvSpPr>
          <p:spPr>
            <a:xfrm>
              <a:off x="5076100" y="2067875"/>
              <a:ext cx="53500" cy="37425"/>
            </a:xfrm>
            <a:custGeom>
              <a:avLst/>
              <a:gdLst/>
              <a:ahLst/>
              <a:cxnLst/>
              <a:rect l="l" t="t" r="r" b="b"/>
              <a:pathLst>
                <a:path w="2140" h="1497" extrusionOk="0">
                  <a:moveTo>
                    <a:pt x="1027" y="1"/>
                  </a:moveTo>
                  <a:cubicBezTo>
                    <a:pt x="660" y="1"/>
                    <a:pt x="308" y="168"/>
                    <a:pt x="76" y="459"/>
                  </a:cubicBezTo>
                  <a:lnTo>
                    <a:pt x="48" y="483"/>
                  </a:lnTo>
                  <a:cubicBezTo>
                    <a:pt x="0" y="558"/>
                    <a:pt x="0" y="655"/>
                    <a:pt x="48" y="731"/>
                  </a:cubicBezTo>
                  <a:cubicBezTo>
                    <a:pt x="99" y="809"/>
                    <a:pt x="163" y="877"/>
                    <a:pt x="239" y="932"/>
                  </a:cubicBezTo>
                  <a:cubicBezTo>
                    <a:pt x="488" y="1159"/>
                    <a:pt x="781" y="1334"/>
                    <a:pt x="1098" y="1447"/>
                  </a:cubicBezTo>
                  <a:cubicBezTo>
                    <a:pt x="1190" y="1481"/>
                    <a:pt x="1285" y="1497"/>
                    <a:pt x="1379" y="1497"/>
                  </a:cubicBezTo>
                  <a:cubicBezTo>
                    <a:pt x="1607" y="1497"/>
                    <a:pt x="1829" y="1402"/>
                    <a:pt x="1987" y="1228"/>
                  </a:cubicBezTo>
                  <a:cubicBezTo>
                    <a:pt x="2140" y="976"/>
                    <a:pt x="2119" y="655"/>
                    <a:pt x="1935" y="425"/>
                  </a:cubicBezTo>
                  <a:cubicBezTo>
                    <a:pt x="1747" y="189"/>
                    <a:pt x="1471" y="40"/>
                    <a:pt x="1171" y="9"/>
                  </a:cubicBezTo>
                  <a:cubicBezTo>
                    <a:pt x="1123" y="4"/>
                    <a:pt x="1075" y="1"/>
                    <a:pt x="102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4" name="Google Shape;4706;p109">
              <a:extLst>
                <a:ext uri="{FF2B5EF4-FFF2-40B4-BE49-F238E27FC236}">
                  <a16:creationId xmlns:a16="http://schemas.microsoft.com/office/drawing/2014/main" id="{D2691426-2F46-464C-BBB9-272668361AF8}"/>
                </a:ext>
              </a:extLst>
            </p:cNvPr>
            <p:cNvSpPr/>
            <p:nvPr/>
          </p:nvSpPr>
          <p:spPr>
            <a:xfrm>
              <a:off x="5124225" y="1871600"/>
              <a:ext cx="78625" cy="22825"/>
            </a:xfrm>
            <a:custGeom>
              <a:avLst/>
              <a:gdLst/>
              <a:ahLst/>
              <a:cxnLst/>
              <a:rect l="l" t="t" r="r" b="b"/>
              <a:pathLst>
                <a:path w="3145" h="913" extrusionOk="0">
                  <a:moveTo>
                    <a:pt x="1332" y="1"/>
                  </a:moveTo>
                  <a:cubicBezTo>
                    <a:pt x="1030" y="1"/>
                    <a:pt x="727" y="52"/>
                    <a:pt x="436" y="155"/>
                  </a:cubicBezTo>
                  <a:cubicBezTo>
                    <a:pt x="148" y="275"/>
                    <a:pt x="0" y="418"/>
                    <a:pt x="29" y="508"/>
                  </a:cubicBezTo>
                  <a:cubicBezTo>
                    <a:pt x="96" y="690"/>
                    <a:pt x="769" y="604"/>
                    <a:pt x="1558" y="705"/>
                  </a:cubicBezTo>
                  <a:cubicBezTo>
                    <a:pt x="2139" y="779"/>
                    <a:pt x="2642" y="913"/>
                    <a:pt x="2908" y="913"/>
                  </a:cubicBezTo>
                  <a:cubicBezTo>
                    <a:pt x="3003" y="913"/>
                    <a:pt x="3068" y="896"/>
                    <a:pt x="3096" y="853"/>
                  </a:cubicBezTo>
                  <a:cubicBezTo>
                    <a:pt x="3145" y="776"/>
                    <a:pt x="3035" y="600"/>
                    <a:pt x="2776" y="423"/>
                  </a:cubicBezTo>
                  <a:cubicBezTo>
                    <a:pt x="2340" y="144"/>
                    <a:pt x="1838" y="1"/>
                    <a:pt x="13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5" name="Google Shape;4707;p109">
              <a:extLst>
                <a:ext uri="{FF2B5EF4-FFF2-40B4-BE49-F238E27FC236}">
                  <a16:creationId xmlns:a16="http://schemas.microsoft.com/office/drawing/2014/main" id="{12A14463-029E-4974-827A-E775F5EC2762}"/>
                </a:ext>
              </a:extLst>
            </p:cNvPr>
            <p:cNvSpPr/>
            <p:nvPr/>
          </p:nvSpPr>
          <p:spPr>
            <a:xfrm>
              <a:off x="4971700" y="1844375"/>
              <a:ext cx="59625" cy="18850"/>
            </a:xfrm>
            <a:custGeom>
              <a:avLst/>
              <a:gdLst/>
              <a:ahLst/>
              <a:cxnLst/>
              <a:rect l="l" t="t" r="r" b="b"/>
              <a:pathLst>
                <a:path w="2385" h="754" extrusionOk="0">
                  <a:moveTo>
                    <a:pt x="1260" y="0"/>
                  </a:moveTo>
                  <a:cubicBezTo>
                    <a:pt x="1232" y="0"/>
                    <a:pt x="1204" y="1"/>
                    <a:pt x="1176" y="3"/>
                  </a:cubicBezTo>
                  <a:cubicBezTo>
                    <a:pt x="848" y="6"/>
                    <a:pt x="528" y="113"/>
                    <a:pt x="264" y="308"/>
                  </a:cubicBezTo>
                  <a:cubicBezTo>
                    <a:pt x="67" y="457"/>
                    <a:pt x="1" y="609"/>
                    <a:pt x="54" y="686"/>
                  </a:cubicBezTo>
                  <a:cubicBezTo>
                    <a:pt x="93" y="737"/>
                    <a:pt x="171" y="754"/>
                    <a:pt x="278" y="754"/>
                  </a:cubicBezTo>
                  <a:cubicBezTo>
                    <a:pt x="492" y="754"/>
                    <a:pt x="823" y="686"/>
                    <a:pt x="1196" y="686"/>
                  </a:cubicBezTo>
                  <a:cubicBezTo>
                    <a:pt x="1510" y="686"/>
                    <a:pt x="1797" y="719"/>
                    <a:pt x="2007" y="719"/>
                  </a:cubicBezTo>
                  <a:cubicBezTo>
                    <a:pt x="2171" y="719"/>
                    <a:pt x="2289" y="699"/>
                    <a:pt x="2336" y="628"/>
                  </a:cubicBezTo>
                  <a:cubicBezTo>
                    <a:pt x="2385" y="552"/>
                    <a:pt x="2336" y="399"/>
                    <a:pt x="2103" y="256"/>
                  </a:cubicBezTo>
                  <a:cubicBezTo>
                    <a:pt x="1853" y="88"/>
                    <a:pt x="1559" y="0"/>
                    <a:pt x="12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6" name="Google Shape;4708;p109">
              <a:extLst>
                <a:ext uri="{FF2B5EF4-FFF2-40B4-BE49-F238E27FC236}">
                  <a16:creationId xmlns:a16="http://schemas.microsoft.com/office/drawing/2014/main" id="{4FC9AE0F-77B6-4A92-B0E9-2A924D03D81B}"/>
                </a:ext>
              </a:extLst>
            </p:cNvPr>
            <p:cNvSpPr/>
            <p:nvPr/>
          </p:nvSpPr>
          <p:spPr>
            <a:xfrm>
              <a:off x="5037150" y="1677350"/>
              <a:ext cx="347925" cy="493500"/>
            </a:xfrm>
            <a:custGeom>
              <a:avLst/>
              <a:gdLst/>
              <a:ahLst/>
              <a:cxnLst/>
              <a:rect l="l" t="t" r="r" b="b"/>
              <a:pathLst>
                <a:path w="13917" h="19740" extrusionOk="0">
                  <a:moveTo>
                    <a:pt x="445" y="0"/>
                  </a:moveTo>
                  <a:lnTo>
                    <a:pt x="445" y="0"/>
                  </a:lnTo>
                  <a:cubicBezTo>
                    <a:pt x="1" y="750"/>
                    <a:pt x="431" y="1734"/>
                    <a:pt x="1119" y="2298"/>
                  </a:cubicBezTo>
                  <a:cubicBezTo>
                    <a:pt x="1807" y="2861"/>
                    <a:pt x="2686" y="3043"/>
                    <a:pt x="3507" y="3339"/>
                  </a:cubicBezTo>
                  <a:cubicBezTo>
                    <a:pt x="4329" y="3636"/>
                    <a:pt x="5150" y="4070"/>
                    <a:pt x="5518" y="4901"/>
                  </a:cubicBezTo>
                  <a:cubicBezTo>
                    <a:pt x="5885" y="5733"/>
                    <a:pt x="5594" y="6774"/>
                    <a:pt x="5919" y="7644"/>
                  </a:cubicBezTo>
                  <a:cubicBezTo>
                    <a:pt x="6478" y="9144"/>
                    <a:pt x="8585" y="9602"/>
                    <a:pt x="9134" y="11107"/>
                  </a:cubicBezTo>
                  <a:cubicBezTo>
                    <a:pt x="9550" y="12244"/>
                    <a:pt x="8905" y="13462"/>
                    <a:pt x="8752" y="14661"/>
                  </a:cubicBezTo>
                  <a:cubicBezTo>
                    <a:pt x="8697" y="15119"/>
                    <a:pt x="8715" y="15582"/>
                    <a:pt x="8805" y="16034"/>
                  </a:cubicBezTo>
                  <a:cubicBezTo>
                    <a:pt x="9218" y="18097"/>
                    <a:pt x="11030" y="19522"/>
                    <a:pt x="13057" y="19523"/>
                  </a:cubicBezTo>
                  <a:lnTo>
                    <a:pt x="13057" y="19523"/>
                  </a:lnTo>
                  <a:lnTo>
                    <a:pt x="13663" y="6577"/>
                  </a:lnTo>
                  <a:cubicBezTo>
                    <a:pt x="13706" y="5675"/>
                    <a:pt x="13702" y="4663"/>
                    <a:pt x="13228" y="3956"/>
                  </a:cubicBezTo>
                  <a:cubicBezTo>
                    <a:pt x="12756" y="3249"/>
                    <a:pt x="11919" y="2891"/>
                    <a:pt x="11122" y="2594"/>
                  </a:cubicBezTo>
                  <a:cubicBezTo>
                    <a:pt x="7679" y="1307"/>
                    <a:pt x="4094" y="436"/>
                    <a:pt x="445" y="0"/>
                  </a:cubicBezTo>
                  <a:close/>
                  <a:moveTo>
                    <a:pt x="13916" y="19438"/>
                  </a:moveTo>
                  <a:cubicBezTo>
                    <a:pt x="13628" y="19496"/>
                    <a:pt x="13341" y="19523"/>
                    <a:pt x="13058" y="19523"/>
                  </a:cubicBezTo>
                  <a:cubicBezTo>
                    <a:pt x="13058" y="19523"/>
                    <a:pt x="13057" y="19523"/>
                    <a:pt x="13057" y="19523"/>
                  </a:cubicBezTo>
                  <a:lnTo>
                    <a:pt x="13057" y="19523"/>
                  </a:lnTo>
                  <a:lnTo>
                    <a:pt x="13047" y="19739"/>
                  </a:lnTo>
                  <a:lnTo>
                    <a:pt x="13047" y="19739"/>
                  </a:lnTo>
                  <a:lnTo>
                    <a:pt x="13916" y="194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7" name="Google Shape;4709;p109">
              <a:extLst>
                <a:ext uri="{FF2B5EF4-FFF2-40B4-BE49-F238E27FC236}">
                  <a16:creationId xmlns:a16="http://schemas.microsoft.com/office/drawing/2014/main" id="{2AC3BD68-CA92-411A-9744-14ABEB175B6C}"/>
                </a:ext>
              </a:extLst>
            </p:cNvPr>
            <p:cNvSpPr/>
            <p:nvPr/>
          </p:nvSpPr>
          <p:spPr>
            <a:xfrm>
              <a:off x="5042200" y="1650150"/>
              <a:ext cx="410050" cy="147000"/>
            </a:xfrm>
            <a:custGeom>
              <a:avLst/>
              <a:gdLst/>
              <a:ahLst/>
              <a:cxnLst/>
              <a:rect l="l" t="t" r="r" b="b"/>
              <a:pathLst>
                <a:path w="16402" h="5880" extrusionOk="0">
                  <a:moveTo>
                    <a:pt x="2752" y="1"/>
                  </a:moveTo>
                  <a:cubicBezTo>
                    <a:pt x="1739" y="1"/>
                    <a:pt x="777" y="550"/>
                    <a:pt x="277" y="1480"/>
                  </a:cubicBezTo>
                  <a:cubicBezTo>
                    <a:pt x="176" y="1658"/>
                    <a:pt x="96" y="1847"/>
                    <a:pt x="37" y="2044"/>
                  </a:cubicBezTo>
                  <a:cubicBezTo>
                    <a:pt x="12" y="2111"/>
                    <a:pt x="1" y="2182"/>
                    <a:pt x="4" y="2254"/>
                  </a:cubicBezTo>
                  <a:cubicBezTo>
                    <a:pt x="107" y="2006"/>
                    <a:pt x="227" y="1765"/>
                    <a:pt x="362" y="1532"/>
                  </a:cubicBezTo>
                  <a:cubicBezTo>
                    <a:pt x="748" y="910"/>
                    <a:pt x="1355" y="459"/>
                    <a:pt x="2062" y="272"/>
                  </a:cubicBezTo>
                  <a:cubicBezTo>
                    <a:pt x="2271" y="222"/>
                    <a:pt x="2481" y="199"/>
                    <a:pt x="2690" y="199"/>
                  </a:cubicBezTo>
                  <a:cubicBezTo>
                    <a:pt x="3542" y="199"/>
                    <a:pt x="4360" y="599"/>
                    <a:pt x="4882" y="1303"/>
                  </a:cubicBezTo>
                  <a:cubicBezTo>
                    <a:pt x="5253" y="1826"/>
                    <a:pt x="5566" y="2388"/>
                    <a:pt x="5813" y="2980"/>
                  </a:cubicBezTo>
                  <a:cubicBezTo>
                    <a:pt x="6086" y="3641"/>
                    <a:pt x="6478" y="4246"/>
                    <a:pt x="6969" y="4766"/>
                  </a:cubicBezTo>
                  <a:cubicBezTo>
                    <a:pt x="7487" y="5236"/>
                    <a:pt x="8158" y="5495"/>
                    <a:pt x="8854" y="5495"/>
                  </a:cubicBezTo>
                  <a:cubicBezTo>
                    <a:pt x="8891" y="5495"/>
                    <a:pt x="8928" y="5494"/>
                    <a:pt x="8966" y="5492"/>
                  </a:cubicBezTo>
                  <a:cubicBezTo>
                    <a:pt x="9623" y="5465"/>
                    <a:pt x="10277" y="5382"/>
                    <a:pt x="10920" y="5244"/>
                  </a:cubicBezTo>
                  <a:cubicBezTo>
                    <a:pt x="11422" y="5138"/>
                    <a:pt x="11932" y="5084"/>
                    <a:pt x="12445" y="5084"/>
                  </a:cubicBezTo>
                  <a:cubicBezTo>
                    <a:pt x="12511" y="5084"/>
                    <a:pt x="12578" y="5085"/>
                    <a:pt x="12645" y="5087"/>
                  </a:cubicBezTo>
                  <a:cubicBezTo>
                    <a:pt x="13146" y="5123"/>
                    <a:pt x="13635" y="5265"/>
                    <a:pt x="14078" y="5507"/>
                  </a:cubicBezTo>
                  <a:cubicBezTo>
                    <a:pt x="14455" y="5726"/>
                    <a:pt x="14879" y="5853"/>
                    <a:pt x="15315" y="5880"/>
                  </a:cubicBezTo>
                  <a:cubicBezTo>
                    <a:pt x="15655" y="5859"/>
                    <a:pt x="15972" y="5698"/>
                    <a:pt x="16189" y="5435"/>
                  </a:cubicBezTo>
                  <a:cubicBezTo>
                    <a:pt x="16332" y="5275"/>
                    <a:pt x="16401" y="5061"/>
                    <a:pt x="16375" y="4847"/>
                  </a:cubicBezTo>
                  <a:cubicBezTo>
                    <a:pt x="16369" y="4774"/>
                    <a:pt x="16340" y="4705"/>
                    <a:pt x="16294" y="4647"/>
                  </a:cubicBezTo>
                  <a:lnTo>
                    <a:pt x="16294" y="4647"/>
                  </a:lnTo>
                  <a:cubicBezTo>
                    <a:pt x="16279" y="4652"/>
                    <a:pt x="16318" y="4714"/>
                    <a:pt x="16309" y="4861"/>
                  </a:cubicBezTo>
                  <a:cubicBezTo>
                    <a:pt x="16310" y="5057"/>
                    <a:pt x="16232" y="5245"/>
                    <a:pt x="16093" y="5382"/>
                  </a:cubicBezTo>
                  <a:cubicBezTo>
                    <a:pt x="15884" y="5604"/>
                    <a:pt x="15596" y="5735"/>
                    <a:pt x="15291" y="5745"/>
                  </a:cubicBezTo>
                  <a:cubicBezTo>
                    <a:pt x="14881" y="5701"/>
                    <a:pt x="14487" y="5568"/>
                    <a:pt x="14134" y="5353"/>
                  </a:cubicBezTo>
                  <a:cubicBezTo>
                    <a:pt x="13679" y="5086"/>
                    <a:pt x="13170" y="4923"/>
                    <a:pt x="12645" y="4876"/>
                  </a:cubicBezTo>
                  <a:cubicBezTo>
                    <a:pt x="12537" y="4871"/>
                    <a:pt x="12430" y="4869"/>
                    <a:pt x="12323" y="4869"/>
                  </a:cubicBezTo>
                  <a:cubicBezTo>
                    <a:pt x="11834" y="4869"/>
                    <a:pt x="11347" y="4917"/>
                    <a:pt x="10867" y="5014"/>
                  </a:cubicBezTo>
                  <a:cubicBezTo>
                    <a:pt x="10238" y="5142"/>
                    <a:pt x="9598" y="5219"/>
                    <a:pt x="8957" y="5244"/>
                  </a:cubicBezTo>
                  <a:cubicBezTo>
                    <a:pt x="8921" y="5245"/>
                    <a:pt x="8885" y="5246"/>
                    <a:pt x="8849" y="5246"/>
                  </a:cubicBezTo>
                  <a:cubicBezTo>
                    <a:pt x="8213" y="5246"/>
                    <a:pt x="7599" y="5010"/>
                    <a:pt x="7127" y="4580"/>
                  </a:cubicBezTo>
                  <a:cubicBezTo>
                    <a:pt x="6659" y="4080"/>
                    <a:pt x="6286" y="3501"/>
                    <a:pt x="6023" y="2870"/>
                  </a:cubicBezTo>
                  <a:cubicBezTo>
                    <a:pt x="5767" y="2265"/>
                    <a:pt x="5447" y="1690"/>
                    <a:pt x="5068" y="1155"/>
                  </a:cubicBezTo>
                  <a:cubicBezTo>
                    <a:pt x="4693" y="667"/>
                    <a:pt x="4174" y="308"/>
                    <a:pt x="3587" y="128"/>
                  </a:cubicBezTo>
                  <a:cubicBezTo>
                    <a:pt x="3311" y="42"/>
                    <a:pt x="3029" y="1"/>
                    <a:pt x="27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8" name="Google Shape;4710;p109">
              <a:extLst>
                <a:ext uri="{FF2B5EF4-FFF2-40B4-BE49-F238E27FC236}">
                  <a16:creationId xmlns:a16="http://schemas.microsoft.com/office/drawing/2014/main" id="{62920E4F-9B3C-4536-A5BF-00484ACAF54B}"/>
                </a:ext>
              </a:extLst>
            </p:cNvPr>
            <p:cNvSpPr/>
            <p:nvPr/>
          </p:nvSpPr>
          <p:spPr>
            <a:xfrm>
              <a:off x="5302750" y="1553975"/>
              <a:ext cx="271250" cy="230675"/>
            </a:xfrm>
            <a:custGeom>
              <a:avLst/>
              <a:gdLst/>
              <a:ahLst/>
              <a:cxnLst/>
              <a:rect l="l" t="t" r="r" b="b"/>
              <a:pathLst>
                <a:path w="10850" h="9227" extrusionOk="0">
                  <a:moveTo>
                    <a:pt x="3827" y="0"/>
                  </a:moveTo>
                  <a:cubicBezTo>
                    <a:pt x="3656" y="0"/>
                    <a:pt x="3483" y="21"/>
                    <a:pt x="3311" y="63"/>
                  </a:cubicBezTo>
                  <a:cubicBezTo>
                    <a:pt x="1897" y="315"/>
                    <a:pt x="770" y="1386"/>
                    <a:pt x="447" y="2786"/>
                  </a:cubicBezTo>
                  <a:cubicBezTo>
                    <a:pt x="1" y="4716"/>
                    <a:pt x="1205" y="6643"/>
                    <a:pt x="3135" y="7089"/>
                  </a:cubicBezTo>
                  <a:lnTo>
                    <a:pt x="1377" y="7314"/>
                  </a:lnTo>
                  <a:cubicBezTo>
                    <a:pt x="2421" y="8011"/>
                    <a:pt x="3557" y="8562"/>
                    <a:pt x="4749" y="8953"/>
                  </a:cubicBezTo>
                  <a:cubicBezTo>
                    <a:pt x="5315" y="9135"/>
                    <a:pt x="5902" y="9226"/>
                    <a:pt x="6489" y="9226"/>
                  </a:cubicBezTo>
                  <a:cubicBezTo>
                    <a:pt x="7149" y="9226"/>
                    <a:pt x="7808" y="9111"/>
                    <a:pt x="8437" y="8881"/>
                  </a:cubicBezTo>
                  <a:cubicBezTo>
                    <a:pt x="9632" y="8420"/>
                    <a:pt x="10492" y="7359"/>
                    <a:pt x="10696" y="6095"/>
                  </a:cubicBezTo>
                  <a:cubicBezTo>
                    <a:pt x="10850" y="4801"/>
                    <a:pt x="10040" y="3587"/>
                    <a:pt x="8785" y="3230"/>
                  </a:cubicBezTo>
                  <a:cubicBezTo>
                    <a:pt x="7992" y="3052"/>
                    <a:pt x="7013" y="3249"/>
                    <a:pt x="6445" y="2752"/>
                  </a:cubicBezTo>
                  <a:cubicBezTo>
                    <a:pt x="5877" y="2255"/>
                    <a:pt x="5906" y="1344"/>
                    <a:pt x="5456" y="736"/>
                  </a:cubicBezTo>
                  <a:cubicBezTo>
                    <a:pt x="5039" y="263"/>
                    <a:pt x="4443" y="0"/>
                    <a:pt x="38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9" name="Google Shape;4711;p109">
              <a:extLst>
                <a:ext uri="{FF2B5EF4-FFF2-40B4-BE49-F238E27FC236}">
                  <a16:creationId xmlns:a16="http://schemas.microsoft.com/office/drawing/2014/main" id="{4D856840-ADC0-4CA3-8F7E-747BDC951061}"/>
                </a:ext>
              </a:extLst>
            </p:cNvPr>
            <p:cNvSpPr/>
            <p:nvPr/>
          </p:nvSpPr>
          <p:spPr>
            <a:xfrm>
              <a:off x="5398800" y="1642950"/>
              <a:ext cx="129225" cy="82650"/>
            </a:xfrm>
            <a:custGeom>
              <a:avLst/>
              <a:gdLst/>
              <a:ahLst/>
              <a:cxnLst/>
              <a:rect l="l" t="t" r="r" b="b"/>
              <a:pathLst>
                <a:path w="5169" h="3306" extrusionOk="0">
                  <a:moveTo>
                    <a:pt x="5169" y="1"/>
                  </a:moveTo>
                  <a:lnTo>
                    <a:pt x="5169" y="1"/>
                  </a:lnTo>
                  <a:cubicBezTo>
                    <a:pt x="4992" y="253"/>
                    <a:pt x="4828" y="515"/>
                    <a:pt x="4678" y="783"/>
                  </a:cubicBezTo>
                  <a:cubicBezTo>
                    <a:pt x="4246" y="1401"/>
                    <a:pt x="3696" y="1926"/>
                    <a:pt x="3058" y="2326"/>
                  </a:cubicBezTo>
                  <a:cubicBezTo>
                    <a:pt x="2415" y="2722"/>
                    <a:pt x="1701" y="2987"/>
                    <a:pt x="956" y="3106"/>
                  </a:cubicBezTo>
                  <a:cubicBezTo>
                    <a:pt x="367" y="3211"/>
                    <a:pt x="0" y="3168"/>
                    <a:pt x="0" y="3211"/>
                  </a:cubicBezTo>
                  <a:cubicBezTo>
                    <a:pt x="207" y="3273"/>
                    <a:pt x="422" y="3305"/>
                    <a:pt x="637" y="3305"/>
                  </a:cubicBezTo>
                  <a:cubicBezTo>
                    <a:pt x="744" y="3305"/>
                    <a:pt x="850" y="3298"/>
                    <a:pt x="956" y="3282"/>
                  </a:cubicBezTo>
                  <a:cubicBezTo>
                    <a:pt x="2548" y="3146"/>
                    <a:pt x="3980" y="2258"/>
                    <a:pt x="4811" y="894"/>
                  </a:cubicBezTo>
                  <a:cubicBezTo>
                    <a:pt x="4994" y="625"/>
                    <a:pt x="5116" y="320"/>
                    <a:pt x="51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0" name="Google Shape;4712;p109">
              <a:extLst>
                <a:ext uri="{FF2B5EF4-FFF2-40B4-BE49-F238E27FC236}">
                  <a16:creationId xmlns:a16="http://schemas.microsoft.com/office/drawing/2014/main" id="{AF61CC02-04C9-453F-BACA-48DA69FFE793}"/>
                </a:ext>
              </a:extLst>
            </p:cNvPr>
            <p:cNvSpPr/>
            <p:nvPr/>
          </p:nvSpPr>
          <p:spPr>
            <a:xfrm>
              <a:off x="5331900" y="1701600"/>
              <a:ext cx="131425" cy="76450"/>
            </a:xfrm>
            <a:custGeom>
              <a:avLst/>
              <a:gdLst/>
              <a:ahLst/>
              <a:cxnLst/>
              <a:rect l="l" t="t" r="r" b="b"/>
              <a:pathLst>
                <a:path w="5257" h="3058" extrusionOk="0">
                  <a:moveTo>
                    <a:pt x="466" y="1"/>
                  </a:moveTo>
                  <a:cubicBezTo>
                    <a:pt x="310" y="1"/>
                    <a:pt x="154" y="16"/>
                    <a:pt x="1" y="48"/>
                  </a:cubicBezTo>
                  <a:cubicBezTo>
                    <a:pt x="2090" y="291"/>
                    <a:pt x="3989" y="1379"/>
                    <a:pt x="5256" y="3057"/>
                  </a:cubicBezTo>
                  <a:cubicBezTo>
                    <a:pt x="5150" y="2757"/>
                    <a:pt x="4983" y="2481"/>
                    <a:pt x="4764" y="2249"/>
                  </a:cubicBezTo>
                  <a:cubicBezTo>
                    <a:pt x="4291" y="1658"/>
                    <a:pt x="3711" y="1162"/>
                    <a:pt x="3054" y="788"/>
                  </a:cubicBezTo>
                  <a:cubicBezTo>
                    <a:pt x="2398" y="412"/>
                    <a:pt x="1679" y="160"/>
                    <a:pt x="932" y="48"/>
                  </a:cubicBezTo>
                  <a:cubicBezTo>
                    <a:pt x="779" y="16"/>
                    <a:pt x="623" y="1"/>
                    <a:pt x="466" y="1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1" name="Google Shape;4713;p109">
              <a:extLst>
                <a:ext uri="{FF2B5EF4-FFF2-40B4-BE49-F238E27FC236}">
                  <a16:creationId xmlns:a16="http://schemas.microsoft.com/office/drawing/2014/main" id="{6CF40F0A-037E-4F47-9E8C-AAB1C02743C6}"/>
                </a:ext>
              </a:extLst>
            </p:cNvPr>
            <p:cNvSpPr/>
            <p:nvPr/>
          </p:nvSpPr>
          <p:spPr>
            <a:xfrm>
              <a:off x="5068450" y="2064400"/>
              <a:ext cx="67725" cy="37775"/>
            </a:xfrm>
            <a:custGeom>
              <a:avLst/>
              <a:gdLst/>
              <a:ahLst/>
              <a:cxnLst/>
              <a:rect l="l" t="t" r="r" b="b"/>
              <a:pathLst>
                <a:path w="2709" h="1511" extrusionOk="0">
                  <a:moveTo>
                    <a:pt x="2709" y="0"/>
                  </a:moveTo>
                  <a:cubicBezTo>
                    <a:pt x="2247" y="232"/>
                    <a:pt x="1800" y="488"/>
                    <a:pt x="1367" y="770"/>
                  </a:cubicBezTo>
                  <a:cubicBezTo>
                    <a:pt x="893" y="980"/>
                    <a:pt x="435" y="1228"/>
                    <a:pt x="0" y="1511"/>
                  </a:cubicBezTo>
                  <a:cubicBezTo>
                    <a:pt x="530" y="1457"/>
                    <a:pt x="1039" y="1279"/>
                    <a:pt x="1486" y="989"/>
                  </a:cubicBezTo>
                  <a:cubicBezTo>
                    <a:pt x="1972" y="772"/>
                    <a:pt x="2394" y="431"/>
                    <a:pt x="27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2" name="Google Shape;4714;p109">
              <a:extLst>
                <a:ext uri="{FF2B5EF4-FFF2-40B4-BE49-F238E27FC236}">
                  <a16:creationId xmlns:a16="http://schemas.microsoft.com/office/drawing/2014/main" id="{EBD1677E-C587-45A8-8EAA-264FACBCAEB1}"/>
                </a:ext>
              </a:extLst>
            </p:cNvPr>
            <p:cNvSpPr/>
            <p:nvPr/>
          </p:nvSpPr>
          <p:spPr>
            <a:xfrm>
              <a:off x="5451800" y="1677375"/>
              <a:ext cx="112300" cy="130775"/>
            </a:xfrm>
            <a:custGeom>
              <a:avLst/>
              <a:gdLst/>
              <a:ahLst/>
              <a:cxnLst/>
              <a:rect l="l" t="t" r="r" b="b"/>
              <a:pathLst>
                <a:path w="4492" h="5231" extrusionOk="0">
                  <a:moveTo>
                    <a:pt x="1789" y="227"/>
                  </a:moveTo>
                  <a:cubicBezTo>
                    <a:pt x="1957" y="227"/>
                    <a:pt x="2116" y="315"/>
                    <a:pt x="2203" y="467"/>
                  </a:cubicBezTo>
                  <a:cubicBezTo>
                    <a:pt x="2271" y="674"/>
                    <a:pt x="2258" y="898"/>
                    <a:pt x="2170" y="1097"/>
                  </a:cubicBezTo>
                  <a:cubicBezTo>
                    <a:pt x="2096" y="1303"/>
                    <a:pt x="2005" y="1502"/>
                    <a:pt x="1902" y="1695"/>
                  </a:cubicBezTo>
                  <a:cubicBezTo>
                    <a:pt x="1586" y="2279"/>
                    <a:pt x="1157" y="2795"/>
                    <a:pt x="641" y="3214"/>
                  </a:cubicBezTo>
                  <a:cubicBezTo>
                    <a:pt x="597" y="3249"/>
                    <a:pt x="556" y="3282"/>
                    <a:pt x="516" y="3312"/>
                  </a:cubicBezTo>
                  <a:lnTo>
                    <a:pt x="516" y="3312"/>
                  </a:lnTo>
                  <a:cubicBezTo>
                    <a:pt x="432" y="3329"/>
                    <a:pt x="349" y="3349"/>
                    <a:pt x="266" y="3372"/>
                  </a:cubicBezTo>
                  <a:lnTo>
                    <a:pt x="266" y="3372"/>
                  </a:lnTo>
                  <a:cubicBezTo>
                    <a:pt x="284" y="3021"/>
                    <a:pt x="417" y="2644"/>
                    <a:pt x="488" y="2296"/>
                  </a:cubicBezTo>
                  <a:cubicBezTo>
                    <a:pt x="615" y="1734"/>
                    <a:pt x="819" y="1192"/>
                    <a:pt x="1095" y="686"/>
                  </a:cubicBezTo>
                  <a:cubicBezTo>
                    <a:pt x="1212" y="469"/>
                    <a:pt x="1414" y="310"/>
                    <a:pt x="1654" y="247"/>
                  </a:cubicBezTo>
                  <a:cubicBezTo>
                    <a:pt x="1699" y="234"/>
                    <a:pt x="1744" y="227"/>
                    <a:pt x="1789" y="227"/>
                  </a:cubicBezTo>
                  <a:close/>
                  <a:moveTo>
                    <a:pt x="370" y="3422"/>
                  </a:moveTo>
                  <a:lnTo>
                    <a:pt x="370" y="3422"/>
                  </a:lnTo>
                  <a:cubicBezTo>
                    <a:pt x="332" y="3450"/>
                    <a:pt x="297" y="3476"/>
                    <a:pt x="265" y="3498"/>
                  </a:cubicBezTo>
                  <a:lnTo>
                    <a:pt x="265" y="3498"/>
                  </a:lnTo>
                  <a:cubicBezTo>
                    <a:pt x="264" y="3478"/>
                    <a:pt x="264" y="3457"/>
                    <a:pt x="264" y="3436"/>
                  </a:cubicBezTo>
                  <a:lnTo>
                    <a:pt x="264" y="3436"/>
                  </a:lnTo>
                  <a:cubicBezTo>
                    <a:pt x="296" y="3432"/>
                    <a:pt x="332" y="3427"/>
                    <a:pt x="370" y="3422"/>
                  </a:cubicBezTo>
                  <a:close/>
                  <a:moveTo>
                    <a:pt x="1266" y="3366"/>
                  </a:moveTo>
                  <a:cubicBezTo>
                    <a:pt x="1746" y="3366"/>
                    <a:pt x="2224" y="3422"/>
                    <a:pt x="2691" y="3534"/>
                  </a:cubicBezTo>
                  <a:cubicBezTo>
                    <a:pt x="3130" y="3627"/>
                    <a:pt x="3553" y="3788"/>
                    <a:pt x="3942" y="4011"/>
                  </a:cubicBezTo>
                  <a:cubicBezTo>
                    <a:pt x="4131" y="4134"/>
                    <a:pt x="4239" y="4347"/>
                    <a:pt x="4229" y="4570"/>
                  </a:cubicBezTo>
                  <a:cubicBezTo>
                    <a:pt x="4200" y="4786"/>
                    <a:pt x="3981" y="4924"/>
                    <a:pt x="3722" y="4971"/>
                  </a:cubicBezTo>
                  <a:cubicBezTo>
                    <a:pt x="3586" y="4991"/>
                    <a:pt x="3449" y="5000"/>
                    <a:pt x="3311" y="5000"/>
                  </a:cubicBezTo>
                  <a:cubicBezTo>
                    <a:pt x="3174" y="5000"/>
                    <a:pt x="3037" y="4991"/>
                    <a:pt x="2901" y="4971"/>
                  </a:cubicBezTo>
                  <a:cubicBezTo>
                    <a:pt x="2606" y="4940"/>
                    <a:pt x="2315" y="4889"/>
                    <a:pt x="2027" y="4819"/>
                  </a:cubicBezTo>
                  <a:cubicBezTo>
                    <a:pt x="1426" y="4732"/>
                    <a:pt x="870" y="4453"/>
                    <a:pt x="440" y="4025"/>
                  </a:cubicBezTo>
                  <a:cubicBezTo>
                    <a:pt x="333" y="3883"/>
                    <a:pt x="283" y="3726"/>
                    <a:pt x="269" y="3560"/>
                  </a:cubicBezTo>
                  <a:lnTo>
                    <a:pt x="269" y="3560"/>
                  </a:lnTo>
                  <a:cubicBezTo>
                    <a:pt x="358" y="3511"/>
                    <a:pt x="446" y="3459"/>
                    <a:pt x="533" y="3405"/>
                  </a:cubicBezTo>
                  <a:lnTo>
                    <a:pt x="533" y="3405"/>
                  </a:lnTo>
                  <a:cubicBezTo>
                    <a:pt x="587" y="3400"/>
                    <a:pt x="646" y="3395"/>
                    <a:pt x="709" y="3391"/>
                  </a:cubicBezTo>
                  <a:cubicBezTo>
                    <a:pt x="894" y="3374"/>
                    <a:pt x="1080" y="3366"/>
                    <a:pt x="1266" y="3366"/>
                  </a:cubicBezTo>
                  <a:close/>
                  <a:moveTo>
                    <a:pt x="1798" y="0"/>
                  </a:moveTo>
                  <a:cubicBezTo>
                    <a:pt x="1745" y="0"/>
                    <a:pt x="1692" y="6"/>
                    <a:pt x="1639" y="19"/>
                  </a:cubicBezTo>
                  <a:cubicBezTo>
                    <a:pt x="1339" y="91"/>
                    <a:pt x="1081" y="285"/>
                    <a:pt x="928" y="553"/>
                  </a:cubicBezTo>
                  <a:cubicBezTo>
                    <a:pt x="627" y="1076"/>
                    <a:pt x="408" y="1642"/>
                    <a:pt x="278" y="2230"/>
                  </a:cubicBezTo>
                  <a:cubicBezTo>
                    <a:pt x="206" y="2531"/>
                    <a:pt x="120" y="2822"/>
                    <a:pt x="62" y="3152"/>
                  </a:cubicBezTo>
                  <a:cubicBezTo>
                    <a:pt x="41" y="3249"/>
                    <a:pt x="32" y="3347"/>
                    <a:pt x="33" y="3445"/>
                  </a:cubicBezTo>
                  <a:lnTo>
                    <a:pt x="33" y="3445"/>
                  </a:lnTo>
                  <a:cubicBezTo>
                    <a:pt x="22" y="3450"/>
                    <a:pt x="11" y="3456"/>
                    <a:pt x="0" y="3462"/>
                  </a:cubicBezTo>
                  <a:cubicBezTo>
                    <a:pt x="1" y="3466"/>
                    <a:pt x="7" y="3467"/>
                    <a:pt x="19" y="3467"/>
                  </a:cubicBezTo>
                  <a:cubicBezTo>
                    <a:pt x="23" y="3467"/>
                    <a:pt x="28" y="3467"/>
                    <a:pt x="34" y="3467"/>
                  </a:cubicBezTo>
                  <a:lnTo>
                    <a:pt x="34" y="3467"/>
                  </a:lnTo>
                  <a:cubicBezTo>
                    <a:pt x="35" y="3528"/>
                    <a:pt x="41" y="3588"/>
                    <a:pt x="52" y="3648"/>
                  </a:cubicBezTo>
                  <a:lnTo>
                    <a:pt x="52" y="3648"/>
                  </a:lnTo>
                  <a:cubicBezTo>
                    <a:pt x="49" y="3651"/>
                    <a:pt x="47" y="3652"/>
                    <a:pt x="48" y="3653"/>
                  </a:cubicBezTo>
                  <a:cubicBezTo>
                    <a:pt x="48" y="3654"/>
                    <a:pt x="50" y="3655"/>
                    <a:pt x="52" y="3655"/>
                  </a:cubicBezTo>
                  <a:cubicBezTo>
                    <a:pt x="52" y="3655"/>
                    <a:pt x="53" y="3655"/>
                    <a:pt x="53" y="3655"/>
                  </a:cubicBezTo>
                  <a:lnTo>
                    <a:pt x="53" y="3655"/>
                  </a:lnTo>
                  <a:cubicBezTo>
                    <a:pt x="85" y="3834"/>
                    <a:pt x="154" y="4006"/>
                    <a:pt x="259" y="4160"/>
                  </a:cubicBezTo>
                  <a:cubicBezTo>
                    <a:pt x="475" y="4432"/>
                    <a:pt x="761" y="4640"/>
                    <a:pt x="1085" y="4762"/>
                  </a:cubicBezTo>
                  <a:cubicBezTo>
                    <a:pt x="1381" y="4880"/>
                    <a:pt x="1683" y="4976"/>
                    <a:pt x="1993" y="5048"/>
                  </a:cubicBezTo>
                  <a:cubicBezTo>
                    <a:pt x="2292" y="5118"/>
                    <a:pt x="2595" y="5168"/>
                    <a:pt x="2901" y="5196"/>
                  </a:cubicBezTo>
                  <a:cubicBezTo>
                    <a:pt x="3049" y="5219"/>
                    <a:pt x="3198" y="5231"/>
                    <a:pt x="3348" y="5231"/>
                  </a:cubicBezTo>
                  <a:cubicBezTo>
                    <a:pt x="3497" y="5231"/>
                    <a:pt x="3646" y="5219"/>
                    <a:pt x="3794" y="5196"/>
                  </a:cubicBezTo>
                  <a:cubicBezTo>
                    <a:pt x="3947" y="5167"/>
                    <a:pt x="4091" y="5105"/>
                    <a:pt x="4219" y="5015"/>
                  </a:cubicBezTo>
                  <a:cubicBezTo>
                    <a:pt x="4351" y="4915"/>
                    <a:pt x="4440" y="4768"/>
                    <a:pt x="4468" y="4604"/>
                  </a:cubicBezTo>
                  <a:cubicBezTo>
                    <a:pt x="4491" y="4299"/>
                    <a:pt x="4344" y="4007"/>
                    <a:pt x="4086" y="3844"/>
                  </a:cubicBezTo>
                  <a:cubicBezTo>
                    <a:pt x="3671" y="3607"/>
                    <a:pt x="3221" y="3438"/>
                    <a:pt x="2753" y="3343"/>
                  </a:cubicBezTo>
                  <a:cubicBezTo>
                    <a:pt x="2358" y="3257"/>
                    <a:pt x="1957" y="3214"/>
                    <a:pt x="1555" y="3214"/>
                  </a:cubicBezTo>
                  <a:cubicBezTo>
                    <a:pt x="1278" y="3214"/>
                    <a:pt x="1002" y="3235"/>
                    <a:pt x="727" y="3275"/>
                  </a:cubicBezTo>
                  <a:lnTo>
                    <a:pt x="727" y="3275"/>
                  </a:lnTo>
                  <a:cubicBezTo>
                    <a:pt x="1280" y="2875"/>
                    <a:pt x="1742" y="2360"/>
                    <a:pt x="2079" y="1766"/>
                  </a:cubicBezTo>
                  <a:cubicBezTo>
                    <a:pt x="2192" y="1569"/>
                    <a:pt x="2291" y="1365"/>
                    <a:pt x="2375" y="1155"/>
                  </a:cubicBezTo>
                  <a:cubicBezTo>
                    <a:pt x="2486" y="907"/>
                    <a:pt x="2500" y="627"/>
                    <a:pt x="2413" y="371"/>
                  </a:cubicBezTo>
                  <a:cubicBezTo>
                    <a:pt x="2290" y="140"/>
                    <a:pt x="2051" y="0"/>
                    <a:pt x="1798" y="0"/>
                  </a:cubicBez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3" name="Google Shape;4715;p109">
              <a:extLst>
                <a:ext uri="{FF2B5EF4-FFF2-40B4-BE49-F238E27FC236}">
                  <a16:creationId xmlns:a16="http://schemas.microsoft.com/office/drawing/2014/main" id="{7C4570FC-A77D-46B3-A836-C675A900FF65}"/>
                </a:ext>
              </a:extLst>
            </p:cNvPr>
            <p:cNvSpPr/>
            <p:nvPr/>
          </p:nvSpPr>
          <p:spPr>
            <a:xfrm>
              <a:off x="5027100" y="1618375"/>
              <a:ext cx="299100" cy="99725"/>
            </a:xfrm>
            <a:custGeom>
              <a:avLst/>
              <a:gdLst/>
              <a:ahLst/>
              <a:cxnLst/>
              <a:rect l="l" t="t" r="r" b="b"/>
              <a:pathLst>
                <a:path w="11964" h="3989" extrusionOk="0">
                  <a:moveTo>
                    <a:pt x="3862" y="0"/>
                  </a:moveTo>
                  <a:cubicBezTo>
                    <a:pt x="3514" y="0"/>
                    <a:pt x="3164" y="46"/>
                    <a:pt x="2821" y="138"/>
                  </a:cubicBezTo>
                  <a:cubicBezTo>
                    <a:pt x="1446" y="526"/>
                    <a:pt x="396" y="1635"/>
                    <a:pt x="82" y="3028"/>
                  </a:cubicBezTo>
                  <a:cubicBezTo>
                    <a:pt x="49" y="3176"/>
                    <a:pt x="28" y="3326"/>
                    <a:pt x="20" y="3478"/>
                  </a:cubicBezTo>
                  <a:cubicBezTo>
                    <a:pt x="20" y="3578"/>
                    <a:pt x="1" y="3636"/>
                    <a:pt x="20" y="3636"/>
                  </a:cubicBezTo>
                  <a:cubicBezTo>
                    <a:pt x="40" y="3636"/>
                    <a:pt x="64" y="3420"/>
                    <a:pt x="169" y="3053"/>
                  </a:cubicBezTo>
                  <a:cubicBezTo>
                    <a:pt x="317" y="2529"/>
                    <a:pt x="571" y="2042"/>
                    <a:pt x="914" y="1620"/>
                  </a:cubicBezTo>
                  <a:cubicBezTo>
                    <a:pt x="1411" y="996"/>
                    <a:pt x="2099" y="551"/>
                    <a:pt x="2872" y="353"/>
                  </a:cubicBezTo>
                  <a:cubicBezTo>
                    <a:pt x="3186" y="273"/>
                    <a:pt x="3507" y="233"/>
                    <a:pt x="3826" y="233"/>
                  </a:cubicBezTo>
                  <a:cubicBezTo>
                    <a:pt x="4468" y="233"/>
                    <a:pt x="5105" y="394"/>
                    <a:pt x="5676" y="706"/>
                  </a:cubicBezTo>
                  <a:cubicBezTo>
                    <a:pt x="6574" y="1217"/>
                    <a:pt x="7187" y="2049"/>
                    <a:pt x="7851" y="2694"/>
                  </a:cubicBezTo>
                  <a:cubicBezTo>
                    <a:pt x="8409" y="3323"/>
                    <a:pt x="9147" y="3763"/>
                    <a:pt x="9966" y="3954"/>
                  </a:cubicBezTo>
                  <a:cubicBezTo>
                    <a:pt x="10093" y="3977"/>
                    <a:pt x="10220" y="3988"/>
                    <a:pt x="10346" y="3988"/>
                  </a:cubicBezTo>
                  <a:cubicBezTo>
                    <a:pt x="10786" y="3988"/>
                    <a:pt x="11218" y="3853"/>
                    <a:pt x="11581" y="3596"/>
                  </a:cubicBezTo>
                  <a:cubicBezTo>
                    <a:pt x="11703" y="3502"/>
                    <a:pt x="11810" y="3389"/>
                    <a:pt x="11897" y="3262"/>
                  </a:cubicBezTo>
                  <a:cubicBezTo>
                    <a:pt x="11963" y="3171"/>
                    <a:pt x="11963" y="3118"/>
                    <a:pt x="11963" y="3118"/>
                  </a:cubicBezTo>
                  <a:lnTo>
                    <a:pt x="11963" y="3118"/>
                  </a:lnTo>
                  <a:cubicBezTo>
                    <a:pt x="11834" y="3269"/>
                    <a:pt x="11691" y="3404"/>
                    <a:pt x="11534" y="3525"/>
                  </a:cubicBezTo>
                  <a:cubicBezTo>
                    <a:pt x="11205" y="3729"/>
                    <a:pt x="10828" y="3835"/>
                    <a:pt x="10446" y="3835"/>
                  </a:cubicBezTo>
                  <a:cubicBezTo>
                    <a:pt x="10299" y="3835"/>
                    <a:pt x="10152" y="3819"/>
                    <a:pt x="10006" y="3787"/>
                  </a:cubicBezTo>
                  <a:cubicBezTo>
                    <a:pt x="9234" y="3581"/>
                    <a:pt x="8543" y="3147"/>
                    <a:pt x="8022" y="2540"/>
                  </a:cubicBezTo>
                  <a:cubicBezTo>
                    <a:pt x="7383" y="1905"/>
                    <a:pt x="6762" y="1050"/>
                    <a:pt x="5806" y="500"/>
                  </a:cubicBezTo>
                  <a:cubicBezTo>
                    <a:pt x="5206" y="170"/>
                    <a:pt x="4536" y="0"/>
                    <a:pt x="38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4" name="Google Shape;4716;p109">
              <a:extLst>
                <a:ext uri="{FF2B5EF4-FFF2-40B4-BE49-F238E27FC236}">
                  <a16:creationId xmlns:a16="http://schemas.microsoft.com/office/drawing/2014/main" id="{4C81336C-1250-4CC1-8672-FF57DB46B00C}"/>
                </a:ext>
              </a:extLst>
            </p:cNvPr>
            <p:cNvSpPr/>
            <p:nvPr/>
          </p:nvSpPr>
          <p:spPr>
            <a:xfrm>
              <a:off x="4395825" y="2469275"/>
              <a:ext cx="577825" cy="880900"/>
            </a:xfrm>
            <a:custGeom>
              <a:avLst/>
              <a:gdLst/>
              <a:ahLst/>
              <a:cxnLst/>
              <a:rect l="l" t="t" r="r" b="b"/>
              <a:pathLst>
                <a:path w="23113" h="35236" extrusionOk="0">
                  <a:moveTo>
                    <a:pt x="18556" y="0"/>
                  </a:moveTo>
                  <a:cubicBezTo>
                    <a:pt x="18556" y="0"/>
                    <a:pt x="15116" y="2160"/>
                    <a:pt x="14710" y="7538"/>
                  </a:cubicBezTo>
                  <a:cubicBezTo>
                    <a:pt x="14304" y="12917"/>
                    <a:pt x="13124" y="24144"/>
                    <a:pt x="13124" y="24144"/>
                  </a:cubicBezTo>
                  <a:lnTo>
                    <a:pt x="1" y="27363"/>
                  </a:lnTo>
                  <a:lnTo>
                    <a:pt x="1463" y="35236"/>
                  </a:lnTo>
                  <a:lnTo>
                    <a:pt x="23112" y="29198"/>
                  </a:lnTo>
                  <a:lnTo>
                    <a:pt x="18556" y="0"/>
                  </a:ln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5" name="Google Shape;4717;p109">
              <a:extLst>
                <a:ext uri="{FF2B5EF4-FFF2-40B4-BE49-F238E27FC236}">
                  <a16:creationId xmlns:a16="http://schemas.microsoft.com/office/drawing/2014/main" id="{4A3C1A87-2C26-4EA4-9839-02634EEACA9B}"/>
                </a:ext>
              </a:extLst>
            </p:cNvPr>
            <p:cNvSpPr/>
            <p:nvPr/>
          </p:nvSpPr>
          <p:spPr>
            <a:xfrm>
              <a:off x="4855400" y="2313050"/>
              <a:ext cx="722775" cy="1068125"/>
            </a:xfrm>
            <a:custGeom>
              <a:avLst/>
              <a:gdLst/>
              <a:ahLst/>
              <a:cxnLst/>
              <a:rect l="l" t="t" r="r" b="b"/>
              <a:pathLst>
                <a:path w="28911" h="42725" extrusionOk="0">
                  <a:moveTo>
                    <a:pt x="18754" y="1"/>
                  </a:moveTo>
                  <a:lnTo>
                    <a:pt x="10481" y="6794"/>
                  </a:lnTo>
                  <a:lnTo>
                    <a:pt x="8164" y="1601"/>
                  </a:lnTo>
                  <a:lnTo>
                    <a:pt x="5241" y="4497"/>
                  </a:lnTo>
                  <a:lnTo>
                    <a:pt x="181" y="6245"/>
                  </a:lnTo>
                  <a:lnTo>
                    <a:pt x="0" y="14337"/>
                  </a:lnTo>
                  <a:lnTo>
                    <a:pt x="1824" y="40826"/>
                  </a:lnTo>
                  <a:lnTo>
                    <a:pt x="23040" y="42713"/>
                  </a:lnTo>
                  <a:cubicBezTo>
                    <a:pt x="23128" y="42721"/>
                    <a:pt x="23216" y="42725"/>
                    <a:pt x="23304" y="42725"/>
                  </a:cubicBezTo>
                  <a:cubicBezTo>
                    <a:pt x="23325" y="42725"/>
                    <a:pt x="23347" y="42724"/>
                    <a:pt x="23368" y="42724"/>
                  </a:cubicBezTo>
                  <a:cubicBezTo>
                    <a:pt x="25001" y="42691"/>
                    <a:pt x="26297" y="41340"/>
                    <a:pt x="26264" y="39708"/>
                  </a:cubicBezTo>
                  <a:lnTo>
                    <a:pt x="25787" y="16228"/>
                  </a:lnTo>
                  <a:cubicBezTo>
                    <a:pt x="25787" y="16228"/>
                    <a:pt x="28911" y="4807"/>
                    <a:pt x="27698" y="4286"/>
                  </a:cubicBezTo>
                  <a:cubicBezTo>
                    <a:pt x="26485" y="3765"/>
                    <a:pt x="20899" y="2442"/>
                    <a:pt x="20899" y="2442"/>
                  </a:cubicBezTo>
                  <a:lnTo>
                    <a:pt x="18754" y="1"/>
                  </a:ln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6" name="Google Shape;4718;p109">
              <a:extLst>
                <a:ext uri="{FF2B5EF4-FFF2-40B4-BE49-F238E27FC236}">
                  <a16:creationId xmlns:a16="http://schemas.microsoft.com/office/drawing/2014/main" id="{6981E15E-7393-4DC3-A562-DD4C38412600}"/>
                </a:ext>
              </a:extLst>
            </p:cNvPr>
            <p:cNvSpPr/>
            <p:nvPr/>
          </p:nvSpPr>
          <p:spPr>
            <a:xfrm>
              <a:off x="5180225" y="2420200"/>
              <a:ext cx="567775" cy="913625"/>
            </a:xfrm>
            <a:custGeom>
              <a:avLst/>
              <a:gdLst/>
              <a:ahLst/>
              <a:cxnLst/>
              <a:rect l="l" t="t" r="r" b="b"/>
              <a:pathLst>
                <a:path w="22711" h="36545" extrusionOk="0">
                  <a:moveTo>
                    <a:pt x="14705" y="0"/>
                  </a:moveTo>
                  <a:lnTo>
                    <a:pt x="12751" y="12507"/>
                  </a:lnTo>
                  <a:lnTo>
                    <a:pt x="10305" y="27369"/>
                  </a:lnTo>
                  <a:lnTo>
                    <a:pt x="1" y="30369"/>
                  </a:lnTo>
                  <a:lnTo>
                    <a:pt x="3881" y="36545"/>
                  </a:lnTo>
                  <a:lnTo>
                    <a:pt x="13072" y="36138"/>
                  </a:lnTo>
                  <a:cubicBezTo>
                    <a:pt x="16232" y="35999"/>
                    <a:pt x="19127" y="34333"/>
                    <a:pt x="20835" y="31672"/>
                  </a:cubicBezTo>
                  <a:cubicBezTo>
                    <a:pt x="22239" y="29490"/>
                    <a:pt x="22711" y="26838"/>
                    <a:pt x="22147" y="24306"/>
                  </a:cubicBezTo>
                  <a:cubicBezTo>
                    <a:pt x="21144" y="19801"/>
                    <a:pt x="19640" y="12478"/>
                    <a:pt x="19396" y="8179"/>
                  </a:cubicBezTo>
                  <a:cubicBezTo>
                    <a:pt x="19027" y="1657"/>
                    <a:pt x="14705" y="0"/>
                    <a:pt x="14705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7" name="Google Shape;4719;p109">
              <a:extLst>
                <a:ext uri="{FF2B5EF4-FFF2-40B4-BE49-F238E27FC236}">
                  <a16:creationId xmlns:a16="http://schemas.microsoft.com/office/drawing/2014/main" id="{C7B6EF8F-A4B3-4E10-A6E5-1E377B39F225}"/>
                </a:ext>
              </a:extLst>
            </p:cNvPr>
            <p:cNvSpPr/>
            <p:nvPr/>
          </p:nvSpPr>
          <p:spPr>
            <a:xfrm>
              <a:off x="5228825" y="3049750"/>
              <a:ext cx="366200" cy="143625"/>
            </a:xfrm>
            <a:custGeom>
              <a:avLst/>
              <a:gdLst/>
              <a:ahLst/>
              <a:cxnLst/>
              <a:rect l="l" t="t" r="r" b="b"/>
              <a:pathLst>
                <a:path w="14648" h="5745" extrusionOk="0">
                  <a:moveTo>
                    <a:pt x="9981" y="1"/>
                  </a:moveTo>
                  <a:cubicBezTo>
                    <a:pt x="9585" y="1"/>
                    <a:pt x="9189" y="45"/>
                    <a:pt x="8801" y="132"/>
                  </a:cubicBezTo>
                  <a:cubicBezTo>
                    <a:pt x="6665" y="584"/>
                    <a:pt x="4565" y="1186"/>
                    <a:pt x="2514" y="1933"/>
                  </a:cubicBezTo>
                  <a:lnTo>
                    <a:pt x="670" y="2644"/>
                  </a:lnTo>
                  <a:cubicBezTo>
                    <a:pt x="438" y="2720"/>
                    <a:pt x="214" y="2818"/>
                    <a:pt x="1" y="2936"/>
                  </a:cubicBezTo>
                  <a:cubicBezTo>
                    <a:pt x="240" y="2889"/>
                    <a:pt x="475" y="2822"/>
                    <a:pt x="703" y="2735"/>
                  </a:cubicBezTo>
                  <a:lnTo>
                    <a:pt x="2576" y="2100"/>
                  </a:lnTo>
                  <a:cubicBezTo>
                    <a:pt x="4631" y="1403"/>
                    <a:pt x="6725" y="828"/>
                    <a:pt x="8848" y="380"/>
                  </a:cubicBezTo>
                  <a:cubicBezTo>
                    <a:pt x="9224" y="294"/>
                    <a:pt x="9607" y="251"/>
                    <a:pt x="9990" y="251"/>
                  </a:cubicBezTo>
                  <a:cubicBezTo>
                    <a:pt x="10210" y="251"/>
                    <a:pt x="10431" y="265"/>
                    <a:pt x="10650" y="294"/>
                  </a:cubicBezTo>
                  <a:cubicBezTo>
                    <a:pt x="11203" y="385"/>
                    <a:pt x="11730" y="601"/>
                    <a:pt x="12188" y="925"/>
                  </a:cubicBezTo>
                  <a:cubicBezTo>
                    <a:pt x="12972" y="1487"/>
                    <a:pt x="13581" y="2258"/>
                    <a:pt x="13946" y="3150"/>
                  </a:cubicBezTo>
                  <a:cubicBezTo>
                    <a:pt x="14197" y="3756"/>
                    <a:pt x="14380" y="4387"/>
                    <a:pt x="14490" y="5033"/>
                  </a:cubicBezTo>
                  <a:cubicBezTo>
                    <a:pt x="14519" y="5273"/>
                    <a:pt x="14562" y="5510"/>
                    <a:pt x="14619" y="5745"/>
                  </a:cubicBezTo>
                  <a:cubicBezTo>
                    <a:pt x="14647" y="5503"/>
                    <a:pt x="14643" y="5259"/>
                    <a:pt x="14605" y="5019"/>
                  </a:cubicBezTo>
                  <a:cubicBezTo>
                    <a:pt x="14530" y="4356"/>
                    <a:pt x="14368" y="3706"/>
                    <a:pt x="14127" y="3084"/>
                  </a:cubicBezTo>
                  <a:cubicBezTo>
                    <a:pt x="13772" y="2145"/>
                    <a:pt x="13152" y="1330"/>
                    <a:pt x="12341" y="739"/>
                  </a:cubicBezTo>
                  <a:cubicBezTo>
                    <a:pt x="11856" y="390"/>
                    <a:pt x="11299" y="154"/>
                    <a:pt x="10712" y="51"/>
                  </a:cubicBezTo>
                  <a:cubicBezTo>
                    <a:pt x="10469" y="17"/>
                    <a:pt x="10225" y="1"/>
                    <a:pt x="99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8" name="Google Shape;4720;p109">
              <a:extLst>
                <a:ext uri="{FF2B5EF4-FFF2-40B4-BE49-F238E27FC236}">
                  <a16:creationId xmlns:a16="http://schemas.microsoft.com/office/drawing/2014/main" id="{1E4F37FA-421D-47DF-8DD1-DA9470CB068D}"/>
                </a:ext>
              </a:extLst>
            </p:cNvPr>
            <p:cNvSpPr/>
            <p:nvPr/>
          </p:nvSpPr>
          <p:spPr>
            <a:xfrm>
              <a:off x="5448425" y="2733450"/>
              <a:ext cx="32525" cy="305275"/>
            </a:xfrm>
            <a:custGeom>
              <a:avLst/>
              <a:gdLst/>
              <a:ahLst/>
              <a:cxnLst/>
              <a:rect l="l" t="t" r="r" b="b"/>
              <a:pathLst>
                <a:path w="1301" h="12211" extrusionOk="0">
                  <a:moveTo>
                    <a:pt x="26" y="1"/>
                  </a:moveTo>
                  <a:cubicBezTo>
                    <a:pt x="3" y="155"/>
                    <a:pt x="1" y="312"/>
                    <a:pt x="17" y="468"/>
                  </a:cubicBezTo>
                  <a:lnTo>
                    <a:pt x="17" y="1791"/>
                  </a:lnTo>
                  <a:cubicBezTo>
                    <a:pt x="31" y="2905"/>
                    <a:pt x="45" y="4448"/>
                    <a:pt x="136" y="6153"/>
                  </a:cubicBezTo>
                  <a:cubicBezTo>
                    <a:pt x="200" y="7610"/>
                    <a:pt x="387" y="9059"/>
                    <a:pt x="696" y="10486"/>
                  </a:cubicBezTo>
                  <a:cubicBezTo>
                    <a:pt x="758" y="10739"/>
                    <a:pt x="824" y="11007"/>
                    <a:pt x="891" y="11217"/>
                  </a:cubicBezTo>
                  <a:cubicBezTo>
                    <a:pt x="937" y="11402"/>
                    <a:pt x="996" y="11584"/>
                    <a:pt x="1067" y="11761"/>
                  </a:cubicBezTo>
                  <a:cubicBezTo>
                    <a:pt x="1110" y="11919"/>
                    <a:pt x="1174" y="12070"/>
                    <a:pt x="1258" y="12211"/>
                  </a:cubicBezTo>
                  <a:cubicBezTo>
                    <a:pt x="1301" y="12196"/>
                    <a:pt x="1077" y="11542"/>
                    <a:pt x="867" y="10452"/>
                  </a:cubicBezTo>
                  <a:cubicBezTo>
                    <a:pt x="615" y="9031"/>
                    <a:pt x="455" y="7595"/>
                    <a:pt x="389" y="6153"/>
                  </a:cubicBezTo>
                  <a:cubicBezTo>
                    <a:pt x="317" y="4486"/>
                    <a:pt x="246" y="2976"/>
                    <a:pt x="193" y="1801"/>
                  </a:cubicBezTo>
                  <a:cubicBezTo>
                    <a:pt x="165" y="1242"/>
                    <a:pt x="136" y="788"/>
                    <a:pt x="103" y="477"/>
                  </a:cubicBezTo>
                  <a:cubicBezTo>
                    <a:pt x="100" y="316"/>
                    <a:pt x="74" y="154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9" name="Google Shape;4721;p109">
              <a:extLst>
                <a:ext uri="{FF2B5EF4-FFF2-40B4-BE49-F238E27FC236}">
                  <a16:creationId xmlns:a16="http://schemas.microsoft.com/office/drawing/2014/main" id="{2E82339A-65C6-41C6-8042-590C1F10B3E0}"/>
                </a:ext>
              </a:extLst>
            </p:cNvPr>
            <p:cNvSpPr/>
            <p:nvPr/>
          </p:nvSpPr>
          <p:spPr>
            <a:xfrm>
              <a:off x="5265125" y="3250450"/>
              <a:ext cx="413125" cy="86750"/>
            </a:xfrm>
            <a:custGeom>
              <a:avLst/>
              <a:gdLst/>
              <a:ahLst/>
              <a:cxnLst/>
              <a:rect l="l" t="t" r="r" b="b"/>
              <a:pathLst>
                <a:path w="16525" h="3470" extrusionOk="0">
                  <a:moveTo>
                    <a:pt x="16525" y="1"/>
                  </a:moveTo>
                  <a:cubicBezTo>
                    <a:pt x="15849" y="515"/>
                    <a:pt x="15148" y="995"/>
                    <a:pt x="14423" y="1437"/>
                  </a:cubicBezTo>
                  <a:cubicBezTo>
                    <a:pt x="12639" y="2458"/>
                    <a:pt x="10646" y="3060"/>
                    <a:pt x="8595" y="3196"/>
                  </a:cubicBezTo>
                  <a:cubicBezTo>
                    <a:pt x="8332" y="3212"/>
                    <a:pt x="8070" y="3220"/>
                    <a:pt x="7807" y="3220"/>
                  </a:cubicBezTo>
                  <a:cubicBezTo>
                    <a:pt x="6949" y="3220"/>
                    <a:pt x="6093" y="3134"/>
                    <a:pt x="5251" y="2961"/>
                  </a:cubicBezTo>
                  <a:cubicBezTo>
                    <a:pt x="4234" y="2761"/>
                    <a:pt x="3355" y="2408"/>
                    <a:pt x="2566" y="2245"/>
                  </a:cubicBezTo>
                  <a:cubicBezTo>
                    <a:pt x="1947" y="2126"/>
                    <a:pt x="1318" y="2065"/>
                    <a:pt x="688" y="2063"/>
                  </a:cubicBezTo>
                  <a:cubicBezTo>
                    <a:pt x="249" y="2021"/>
                    <a:pt x="0" y="2021"/>
                    <a:pt x="0" y="2021"/>
                  </a:cubicBezTo>
                  <a:lnTo>
                    <a:pt x="0" y="2021"/>
                  </a:lnTo>
                  <a:cubicBezTo>
                    <a:pt x="219" y="2099"/>
                    <a:pt x="448" y="2146"/>
                    <a:pt x="678" y="2159"/>
                  </a:cubicBezTo>
                  <a:cubicBezTo>
                    <a:pt x="1300" y="2198"/>
                    <a:pt x="1919" y="2285"/>
                    <a:pt x="2528" y="2418"/>
                  </a:cubicBezTo>
                  <a:cubicBezTo>
                    <a:pt x="3292" y="2594"/>
                    <a:pt x="4166" y="2967"/>
                    <a:pt x="5203" y="3187"/>
                  </a:cubicBezTo>
                  <a:cubicBezTo>
                    <a:pt x="6068" y="3376"/>
                    <a:pt x="6950" y="3470"/>
                    <a:pt x="7834" y="3470"/>
                  </a:cubicBezTo>
                  <a:cubicBezTo>
                    <a:pt x="8099" y="3470"/>
                    <a:pt x="8364" y="3461"/>
                    <a:pt x="8628" y="3444"/>
                  </a:cubicBezTo>
                  <a:cubicBezTo>
                    <a:pt x="10716" y="3311"/>
                    <a:pt x="12740" y="2675"/>
                    <a:pt x="14528" y="1591"/>
                  </a:cubicBezTo>
                  <a:cubicBezTo>
                    <a:pt x="15063" y="1261"/>
                    <a:pt x="15571" y="890"/>
                    <a:pt x="16047" y="478"/>
                  </a:cubicBezTo>
                  <a:cubicBezTo>
                    <a:pt x="16221" y="334"/>
                    <a:pt x="16381" y="175"/>
                    <a:pt x="165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0" name="Google Shape;4722;p109">
              <a:extLst>
                <a:ext uri="{FF2B5EF4-FFF2-40B4-BE49-F238E27FC236}">
                  <a16:creationId xmlns:a16="http://schemas.microsoft.com/office/drawing/2014/main" id="{0C86367C-0F31-4591-9550-FB9330C65C85}"/>
                </a:ext>
              </a:extLst>
            </p:cNvPr>
            <p:cNvSpPr/>
            <p:nvPr/>
          </p:nvSpPr>
          <p:spPr>
            <a:xfrm>
              <a:off x="5014000" y="2934675"/>
              <a:ext cx="360925" cy="204125"/>
            </a:xfrm>
            <a:custGeom>
              <a:avLst/>
              <a:gdLst/>
              <a:ahLst/>
              <a:cxnLst/>
              <a:rect l="l" t="t" r="r" b="b"/>
              <a:pathLst>
                <a:path w="14437" h="8165" extrusionOk="0">
                  <a:moveTo>
                    <a:pt x="14437" y="0"/>
                  </a:moveTo>
                  <a:lnTo>
                    <a:pt x="14437" y="0"/>
                  </a:lnTo>
                  <a:cubicBezTo>
                    <a:pt x="14263" y="139"/>
                    <a:pt x="14102" y="294"/>
                    <a:pt x="13959" y="465"/>
                  </a:cubicBezTo>
                  <a:cubicBezTo>
                    <a:pt x="13668" y="780"/>
                    <a:pt x="13233" y="1215"/>
                    <a:pt x="12674" y="1735"/>
                  </a:cubicBezTo>
                  <a:cubicBezTo>
                    <a:pt x="12114" y="2256"/>
                    <a:pt x="11418" y="2839"/>
                    <a:pt x="10619" y="3450"/>
                  </a:cubicBezTo>
                  <a:cubicBezTo>
                    <a:pt x="9740" y="4098"/>
                    <a:pt x="8824" y="4696"/>
                    <a:pt x="7878" y="5241"/>
                  </a:cubicBezTo>
                  <a:cubicBezTo>
                    <a:pt x="6922" y="5776"/>
                    <a:pt x="5936" y="6255"/>
                    <a:pt x="4925" y="6675"/>
                  </a:cubicBezTo>
                  <a:cubicBezTo>
                    <a:pt x="4097" y="7009"/>
                    <a:pt x="3252" y="7302"/>
                    <a:pt x="2394" y="7549"/>
                  </a:cubicBezTo>
                  <a:cubicBezTo>
                    <a:pt x="1663" y="7759"/>
                    <a:pt x="1061" y="7907"/>
                    <a:pt x="646" y="7993"/>
                  </a:cubicBezTo>
                  <a:cubicBezTo>
                    <a:pt x="425" y="8028"/>
                    <a:pt x="208" y="8085"/>
                    <a:pt x="1" y="8164"/>
                  </a:cubicBezTo>
                  <a:cubicBezTo>
                    <a:pt x="223" y="8160"/>
                    <a:pt x="446" y="8135"/>
                    <a:pt x="664" y="8089"/>
                  </a:cubicBezTo>
                  <a:cubicBezTo>
                    <a:pt x="1262" y="7996"/>
                    <a:pt x="1855" y="7872"/>
                    <a:pt x="2441" y="7716"/>
                  </a:cubicBezTo>
                  <a:cubicBezTo>
                    <a:pt x="3313" y="7490"/>
                    <a:pt x="4171" y="7215"/>
                    <a:pt x="5011" y="6889"/>
                  </a:cubicBezTo>
                  <a:cubicBezTo>
                    <a:pt x="6037" y="6477"/>
                    <a:pt x="7034" y="5998"/>
                    <a:pt x="7996" y="5456"/>
                  </a:cubicBezTo>
                  <a:cubicBezTo>
                    <a:pt x="8955" y="4907"/>
                    <a:pt x="9877" y="4297"/>
                    <a:pt x="10758" y="3631"/>
                  </a:cubicBezTo>
                  <a:cubicBezTo>
                    <a:pt x="11471" y="3081"/>
                    <a:pt x="12149" y="2489"/>
                    <a:pt x="12793" y="1859"/>
                  </a:cubicBezTo>
                  <a:cubicBezTo>
                    <a:pt x="13228" y="1438"/>
                    <a:pt x="13642" y="994"/>
                    <a:pt x="14030" y="531"/>
                  </a:cubicBezTo>
                  <a:cubicBezTo>
                    <a:pt x="14183" y="368"/>
                    <a:pt x="14319" y="190"/>
                    <a:pt x="144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1" name="Google Shape;4723;p109">
              <a:extLst>
                <a:ext uri="{FF2B5EF4-FFF2-40B4-BE49-F238E27FC236}">
                  <a16:creationId xmlns:a16="http://schemas.microsoft.com/office/drawing/2014/main" id="{43AB0D0A-9C8A-48D0-8931-5BD1A756E4C7}"/>
                </a:ext>
              </a:extLst>
            </p:cNvPr>
            <p:cNvSpPr/>
            <p:nvPr/>
          </p:nvSpPr>
          <p:spPr>
            <a:xfrm>
              <a:off x="5032250" y="2965250"/>
              <a:ext cx="299200" cy="170075"/>
            </a:xfrm>
            <a:custGeom>
              <a:avLst/>
              <a:gdLst/>
              <a:ahLst/>
              <a:cxnLst/>
              <a:rect l="l" t="t" r="r" b="b"/>
              <a:pathLst>
                <a:path w="11968" h="6803" extrusionOk="0">
                  <a:moveTo>
                    <a:pt x="11967" y="1"/>
                  </a:moveTo>
                  <a:lnTo>
                    <a:pt x="11967" y="1"/>
                  </a:lnTo>
                  <a:cubicBezTo>
                    <a:pt x="10572" y="187"/>
                    <a:pt x="9598" y="1410"/>
                    <a:pt x="8513" y="2308"/>
                  </a:cubicBezTo>
                  <a:cubicBezTo>
                    <a:pt x="7038" y="3524"/>
                    <a:pt x="5199" y="4213"/>
                    <a:pt x="3287" y="4267"/>
                  </a:cubicBezTo>
                  <a:cubicBezTo>
                    <a:pt x="3195" y="4269"/>
                    <a:pt x="3102" y="4270"/>
                    <a:pt x="3008" y="4270"/>
                  </a:cubicBezTo>
                  <a:cubicBezTo>
                    <a:pt x="2895" y="4270"/>
                    <a:pt x="2781" y="4269"/>
                    <a:pt x="2667" y="4269"/>
                  </a:cubicBezTo>
                  <a:cubicBezTo>
                    <a:pt x="2099" y="4269"/>
                    <a:pt x="1531" y="4292"/>
                    <a:pt x="1037" y="4572"/>
                  </a:cubicBezTo>
                  <a:cubicBezTo>
                    <a:pt x="364" y="4955"/>
                    <a:pt x="0" y="6005"/>
                    <a:pt x="593" y="6483"/>
                  </a:cubicBezTo>
                  <a:lnTo>
                    <a:pt x="120" y="6803"/>
                  </a:lnTo>
                  <a:cubicBezTo>
                    <a:pt x="3388" y="5671"/>
                    <a:pt x="6488" y="4925"/>
                    <a:pt x="9302" y="2939"/>
                  </a:cubicBezTo>
                  <a:cubicBezTo>
                    <a:pt x="10272" y="2255"/>
                    <a:pt x="11648" y="1143"/>
                    <a:pt x="11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2" name="Google Shape;4724;p109">
              <a:extLst>
                <a:ext uri="{FF2B5EF4-FFF2-40B4-BE49-F238E27FC236}">
                  <a16:creationId xmlns:a16="http://schemas.microsoft.com/office/drawing/2014/main" id="{4D0E89D0-82CB-4E82-B5D2-4B7A4AA80F32}"/>
                </a:ext>
              </a:extLst>
            </p:cNvPr>
            <p:cNvSpPr/>
            <p:nvPr/>
          </p:nvSpPr>
          <p:spPr>
            <a:xfrm>
              <a:off x="5128225" y="2380775"/>
              <a:ext cx="237875" cy="146650"/>
            </a:xfrm>
            <a:custGeom>
              <a:avLst/>
              <a:gdLst/>
              <a:ahLst/>
              <a:cxnLst/>
              <a:rect l="l" t="t" r="r" b="b"/>
              <a:pathLst>
                <a:path w="9515" h="5866" extrusionOk="0">
                  <a:moveTo>
                    <a:pt x="9514" y="0"/>
                  </a:moveTo>
                  <a:cubicBezTo>
                    <a:pt x="9383" y="73"/>
                    <a:pt x="9261" y="161"/>
                    <a:pt x="9150" y="262"/>
                  </a:cubicBezTo>
                  <a:cubicBezTo>
                    <a:pt x="8908" y="453"/>
                    <a:pt x="8563" y="736"/>
                    <a:pt x="8143" y="1089"/>
                  </a:cubicBezTo>
                  <a:cubicBezTo>
                    <a:pt x="7297" y="1801"/>
                    <a:pt x="6142" y="2795"/>
                    <a:pt x="4875" y="3903"/>
                  </a:cubicBezTo>
                  <a:cubicBezTo>
                    <a:pt x="4316" y="4453"/>
                    <a:pt x="3695" y="4933"/>
                    <a:pt x="3022" y="5336"/>
                  </a:cubicBezTo>
                  <a:cubicBezTo>
                    <a:pt x="2724" y="5495"/>
                    <a:pt x="2401" y="5601"/>
                    <a:pt x="2066" y="5651"/>
                  </a:cubicBezTo>
                  <a:cubicBezTo>
                    <a:pt x="1984" y="5661"/>
                    <a:pt x="1902" y="5665"/>
                    <a:pt x="1820" y="5665"/>
                  </a:cubicBezTo>
                  <a:cubicBezTo>
                    <a:pt x="1614" y="5665"/>
                    <a:pt x="1410" y="5636"/>
                    <a:pt x="1211" y="5579"/>
                  </a:cubicBezTo>
                  <a:cubicBezTo>
                    <a:pt x="801" y="5476"/>
                    <a:pt x="443" y="5224"/>
                    <a:pt x="208" y="4872"/>
                  </a:cubicBezTo>
                  <a:cubicBezTo>
                    <a:pt x="56" y="4619"/>
                    <a:pt x="31" y="4447"/>
                    <a:pt x="7" y="4447"/>
                  </a:cubicBezTo>
                  <a:cubicBezTo>
                    <a:pt x="0" y="4490"/>
                    <a:pt x="0" y="4533"/>
                    <a:pt x="7" y="4576"/>
                  </a:cubicBezTo>
                  <a:cubicBezTo>
                    <a:pt x="23" y="4697"/>
                    <a:pt x="63" y="4813"/>
                    <a:pt x="122" y="4920"/>
                  </a:cubicBezTo>
                  <a:cubicBezTo>
                    <a:pt x="344" y="5321"/>
                    <a:pt x="714" y="5618"/>
                    <a:pt x="1154" y="5746"/>
                  </a:cubicBezTo>
                  <a:cubicBezTo>
                    <a:pt x="1387" y="5826"/>
                    <a:pt x="1632" y="5866"/>
                    <a:pt x="1878" y="5866"/>
                  </a:cubicBezTo>
                  <a:cubicBezTo>
                    <a:pt x="1945" y="5866"/>
                    <a:pt x="2013" y="5863"/>
                    <a:pt x="2081" y="5857"/>
                  </a:cubicBezTo>
                  <a:cubicBezTo>
                    <a:pt x="2437" y="5812"/>
                    <a:pt x="2784" y="5705"/>
                    <a:pt x="3103" y="5540"/>
                  </a:cubicBezTo>
                  <a:cubicBezTo>
                    <a:pt x="3798" y="5145"/>
                    <a:pt x="4439" y="4664"/>
                    <a:pt x="5014" y="4108"/>
                  </a:cubicBezTo>
                  <a:cubicBezTo>
                    <a:pt x="6275" y="3000"/>
                    <a:pt x="7412" y="1987"/>
                    <a:pt x="8229" y="1242"/>
                  </a:cubicBezTo>
                  <a:cubicBezTo>
                    <a:pt x="8635" y="869"/>
                    <a:pt x="8960" y="568"/>
                    <a:pt x="9184" y="354"/>
                  </a:cubicBezTo>
                  <a:cubicBezTo>
                    <a:pt x="9309" y="250"/>
                    <a:pt x="9419" y="131"/>
                    <a:pt x="95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3" name="Google Shape;4725;p109">
              <a:extLst>
                <a:ext uri="{FF2B5EF4-FFF2-40B4-BE49-F238E27FC236}">
                  <a16:creationId xmlns:a16="http://schemas.microsoft.com/office/drawing/2014/main" id="{D4D22325-0739-4704-8092-CD376644066D}"/>
                </a:ext>
              </a:extLst>
            </p:cNvPr>
            <p:cNvSpPr/>
            <p:nvPr/>
          </p:nvSpPr>
          <p:spPr>
            <a:xfrm>
              <a:off x="4992850" y="2429950"/>
              <a:ext cx="108575" cy="100125"/>
            </a:xfrm>
            <a:custGeom>
              <a:avLst/>
              <a:gdLst/>
              <a:ahLst/>
              <a:cxnLst/>
              <a:rect l="l" t="t" r="r" b="b"/>
              <a:pathLst>
                <a:path w="4343" h="4005" extrusionOk="0">
                  <a:moveTo>
                    <a:pt x="1" y="1"/>
                  </a:moveTo>
                  <a:lnTo>
                    <a:pt x="1" y="1"/>
                  </a:lnTo>
                  <a:cubicBezTo>
                    <a:pt x="82" y="350"/>
                    <a:pt x="206" y="688"/>
                    <a:pt x="373" y="1005"/>
                  </a:cubicBezTo>
                  <a:cubicBezTo>
                    <a:pt x="631" y="1612"/>
                    <a:pt x="999" y="2447"/>
                    <a:pt x="1424" y="3360"/>
                  </a:cubicBezTo>
                  <a:cubicBezTo>
                    <a:pt x="1512" y="3625"/>
                    <a:pt x="1698" y="3848"/>
                    <a:pt x="1944" y="3981"/>
                  </a:cubicBezTo>
                  <a:cubicBezTo>
                    <a:pt x="2015" y="3997"/>
                    <a:pt x="2085" y="4005"/>
                    <a:pt x="2156" y="4005"/>
                  </a:cubicBezTo>
                  <a:cubicBezTo>
                    <a:pt x="2345" y="4005"/>
                    <a:pt x="2530" y="3949"/>
                    <a:pt x="2690" y="3842"/>
                  </a:cubicBezTo>
                  <a:cubicBezTo>
                    <a:pt x="3034" y="3663"/>
                    <a:pt x="3355" y="3441"/>
                    <a:pt x="3646" y="3183"/>
                  </a:cubicBezTo>
                  <a:cubicBezTo>
                    <a:pt x="3936" y="2962"/>
                    <a:pt x="4174" y="2680"/>
                    <a:pt x="4342" y="2357"/>
                  </a:cubicBezTo>
                  <a:cubicBezTo>
                    <a:pt x="4341" y="2356"/>
                    <a:pt x="4339" y="2355"/>
                    <a:pt x="4337" y="2355"/>
                  </a:cubicBezTo>
                  <a:cubicBezTo>
                    <a:pt x="4288" y="2355"/>
                    <a:pt x="4030" y="2677"/>
                    <a:pt x="3545" y="3020"/>
                  </a:cubicBezTo>
                  <a:cubicBezTo>
                    <a:pt x="3248" y="3249"/>
                    <a:pt x="2927" y="3448"/>
                    <a:pt x="2589" y="3613"/>
                  </a:cubicBezTo>
                  <a:cubicBezTo>
                    <a:pt x="2464" y="3700"/>
                    <a:pt x="2317" y="3745"/>
                    <a:pt x="2166" y="3745"/>
                  </a:cubicBezTo>
                  <a:cubicBezTo>
                    <a:pt x="2121" y="3745"/>
                    <a:pt x="2076" y="3741"/>
                    <a:pt x="2030" y="3733"/>
                  </a:cubicBezTo>
                  <a:cubicBezTo>
                    <a:pt x="1869" y="3694"/>
                    <a:pt x="1754" y="3480"/>
                    <a:pt x="1653" y="3255"/>
                  </a:cubicBezTo>
                  <a:cubicBezTo>
                    <a:pt x="1228" y="2366"/>
                    <a:pt x="827" y="1521"/>
                    <a:pt x="530" y="933"/>
                  </a:cubicBezTo>
                  <a:cubicBezTo>
                    <a:pt x="391" y="603"/>
                    <a:pt x="213" y="290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4" name="Google Shape;4726;p109">
              <a:extLst>
                <a:ext uri="{FF2B5EF4-FFF2-40B4-BE49-F238E27FC236}">
                  <a16:creationId xmlns:a16="http://schemas.microsoft.com/office/drawing/2014/main" id="{854C0E81-3A82-4F7B-8664-677F10B57CEF}"/>
                </a:ext>
              </a:extLst>
            </p:cNvPr>
            <p:cNvSpPr/>
            <p:nvPr/>
          </p:nvSpPr>
          <p:spPr>
            <a:xfrm>
              <a:off x="5100575" y="2484200"/>
              <a:ext cx="16975" cy="269925"/>
            </a:xfrm>
            <a:custGeom>
              <a:avLst/>
              <a:gdLst/>
              <a:ahLst/>
              <a:cxnLst/>
              <a:rect l="l" t="t" r="r" b="b"/>
              <a:pathLst>
                <a:path w="679" h="10797" extrusionOk="0">
                  <a:moveTo>
                    <a:pt x="612" y="1"/>
                  </a:moveTo>
                  <a:cubicBezTo>
                    <a:pt x="545" y="1"/>
                    <a:pt x="363" y="2416"/>
                    <a:pt x="215" y="5394"/>
                  </a:cubicBezTo>
                  <a:cubicBezTo>
                    <a:pt x="67" y="8375"/>
                    <a:pt x="1" y="10796"/>
                    <a:pt x="67" y="10796"/>
                  </a:cubicBezTo>
                  <a:cubicBezTo>
                    <a:pt x="67" y="10796"/>
                    <a:pt x="67" y="10796"/>
                    <a:pt x="67" y="10796"/>
                  </a:cubicBezTo>
                  <a:cubicBezTo>
                    <a:pt x="134" y="10796"/>
                    <a:pt x="316" y="8381"/>
                    <a:pt x="464" y="5403"/>
                  </a:cubicBezTo>
                  <a:cubicBezTo>
                    <a:pt x="612" y="2422"/>
                    <a:pt x="678" y="5"/>
                    <a:pt x="612" y="1"/>
                  </a:cubicBezTo>
                  <a:cubicBezTo>
                    <a:pt x="612" y="1"/>
                    <a:pt x="612" y="1"/>
                    <a:pt x="6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5" name="Google Shape;4727;p109">
              <a:extLst>
                <a:ext uri="{FF2B5EF4-FFF2-40B4-BE49-F238E27FC236}">
                  <a16:creationId xmlns:a16="http://schemas.microsoft.com/office/drawing/2014/main" id="{A873FC40-66CF-44A3-8FD8-F5F6120D8375}"/>
                </a:ext>
              </a:extLst>
            </p:cNvPr>
            <p:cNvSpPr/>
            <p:nvPr/>
          </p:nvSpPr>
          <p:spPr>
            <a:xfrm>
              <a:off x="4869500" y="2651775"/>
              <a:ext cx="8350" cy="74875"/>
            </a:xfrm>
            <a:custGeom>
              <a:avLst/>
              <a:gdLst/>
              <a:ahLst/>
              <a:cxnLst/>
              <a:rect l="l" t="t" r="r" b="b"/>
              <a:pathLst>
                <a:path w="334" h="2995" extrusionOk="0">
                  <a:moveTo>
                    <a:pt x="167" y="0"/>
                  </a:moveTo>
                  <a:cubicBezTo>
                    <a:pt x="1" y="991"/>
                    <a:pt x="1" y="2004"/>
                    <a:pt x="167" y="2994"/>
                  </a:cubicBezTo>
                  <a:cubicBezTo>
                    <a:pt x="333" y="2004"/>
                    <a:pt x="333" y="991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6" name="Google Shape;4728;p109">
              <a:extLst>
                <a:ext uri="{FF2B5EF4-FFF2-40B4-BE49-F238E27FC236}">
                  <a16:creationId xmlns:a16="http://schemas.microsoft.com/office/drawing/2014/main" id="{25A095EE-4F0E-4BE1-817D-B69793B62A68}"/>
                </a:ext>
              </a:extLst>
            </p:cNvPr>
            <p:cNvSpPr/>
            <p:nvPr/>
          </p:nvSpPr>
          <p:spPr>
            <a:xfrm>
              <a:off x="5338825" y="2492550"/>
              <a:ext cx="1100" cy="625"/>
            </a:xfrm>
            <a:custGeom>
              <a:avLst/>
              <a:gdLst/>
              <a:ahLst/>
              <a:cxnLst/>
              <a:rect l="l" t="t" r="r" b="b"/>
              <a:pathLst>
                <a:path w="44" h="25" extrusionOk="0">
                  <a:moveTo>
                    <a:pt x="0" y="1"/>
                  </a:moveTo>
                  <a:cubicBezTo>
                    <a:pt x="13" y="12"/>
                    <a:pt x="27" y="20"/>
                    <a:pt x="43" y="25"/>
                  </a:cubicBezTo>
                  <a:cubicBezTo>
                    <a:pt x="34" y="10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7" name="Google Shape;4729;p109">
              <a:extLst>
                <a:ext uri="{FF2B5EF4-FFF2-40B4-BE49-F238E27FC236}">
                  <a16:creationId xmlns:a16="http://schemas.microsoft.com/office/drawing/2014/main" id="{287F9357-10CA-4AA2-81C1-6680C950ACA1}"/>
                </a:ext>
              </a:extLst>
            </p:cNvPr>
            <p:cNvSpPr/>
            <p:nvPr/>
          </p:nvSpPr>
          <p:spPr>
            <a:xfrm>
              <a:off x="5338025" y="2483475"/>
              <a:ext cx="81125" cy="18650"/>
            </a:xfrm>
            <a:custGeom>
              <a:avLst/>
              <a:gdLst/>
              <a:ahLst/>
              <a:cxnLst/>
              <a:rect l="l" t="t" r="r" b="b"/>
              <a:pathLst>
                <a:path w="3245" h="746" extrusionOk="0">
                  <a:moveTo>
                    <a:pt x="162" y="0"/>
                  </a:moveTo>
                  <a:cubicBezTo>
                    <a:pt x="162" y="0"/>
                    <a:pt x="1" y="335"/>
                    <a:pt x="67" y="431"/>
                  </a:cubicBezTo>
                  <a:lnTo>
                    <a:pt x="106" y="431"/>
                  </a:lnTo>
                  <a:cubicBezTo>
                    <a:pt x="115" y="431"/>
                    <a:pt x="106" y="431"/>
                    <a:pt x="129" y="454"/>
                  </a:cubicBezTo>
                  <a:cubicBezTo>
                    <a:pt x="254" y="499"/>
                    <a:pt x="381" y="537"/>
                    <a:pt x="511" y="564"/>
                  </a:cubicBezTo>
                  <a:lnTo>
                    <a:pt x="626" y="564"/>
                  </a:lnTo>
                  <a:cubicBezTo>
                    <a:pt x="708" y="567"/>
                    <a:pt x="789" y="577"/>
                    <a:pt x="869" y="593"/>
                  </a:cubicBezTo>
                  <a:cubicBezTo>
                    <a:pt x="912" y="593"/>
                    <a:pt x="869" y="593"/>
                    <a:pt x="917" y="621"/>
                  </a:cubicBezTo>
                  <a:cubicBezTo>
                    <a:pt x="932" y="631"/>
                    <a:pt x="945" y="634"/>
                    <a:pt x="954" y="634"/>
                  </a:cubicBezTo>
                  <a:cubicBezTo>
                    <a:pt x="974" y="634"/>
                    <a:pt x="983" y="621"/>
                    <a:pt x="992" y="621"/>
                  </a:cubicBezTo>
                  <a:lnTo>
                    <a:pt x="1050" y="621"/>
                  </a:lnTo>
                  <a:cubicBezTo>
                    <a:pt x="1208" y="655"/>
                    <a:pt x="1367" y="679"/>
                    <a:pt x="1528" y="693"/>
                  </a:cubicBezTo>
                  <a:cubicBezTo>
                    <a:pt x="1529" y="692"/>
                    <a:pt x="1531" y="692"/>
                    <a:pt x="1532" y="692"/>
                  </a:cubicBezTo>
                  <a:cubicBezTo>
                    <a:pt x="1555" y="692"/>
                    <a:pt x="1575" y="709"/>
                    <a:pt x="1581" y="731"/>
                  </a:cubicBezTo>
                  <a:lnTo>
                    <a:pt x="1977" y="731"/>
                  </a:lnTo>
                  <a:cubicBezTo>
                    <a:pt x="1992" y="733"/>
                    <a:pt x="2007" y="734"/>
                    <a:pt x="2022" y="734"/>
                  </a:cubicBezTo>
                  <a:cubicBezTo>
                    <a:pt x="2038" y="734"/>
                    <a:pt x="2053" y="733"/>
                    <a:pt x="2068" y="731"/>
                  </a:cubicBezTo>
                  <a:cubicBezTo>
                    <a:pt x="2162" y="720"/>
                    <a:pt x="2257" y="704"/>
                    <a:pt x="2350" y="684"/>
                  </a:cubicBezTo>
                  <a:lnTo>
                    <a:pt x="2384" y="684"/>
                  </a:lnTo>
                  <a:lnTo>
                    <a:pt x="2384" y="722"/>
                  </a:lnTo>
                  <a:lnTo>
                    <a:pt x="2862" y="722"/>
                  </a:lnTo>
                  <a:cubicBezTo>
                    <a:pt x="2885" y="722"/>
                    <a:pt x="2862" y="746"/>
                    <a:pt x="2862" y="746"/>
                  </a:cubicBezTo>
                  <a:lnTo>
                    <a:pt x="2900" y="746"/>
                  </a:lnTo>
                  <a:lnTo>
                    <a:pt x="2900" y="712"/>
                  </a:lnTo>
                  <a:lnTo>
                    <a:pt x="2872" y="712"/>
                  </a:lnTo>
                  <a:cubicBezTo>
                    <a:pt x="2872" y="712"/>
                    <a:pt x="2872" y="688"/>
                    <a:pt x="2909" y="688"/>
                  </a:cubicBezTo>
                  <a:cubicBezTo>
                    <a:pt x="2912" y="688"/>
                    <a:pt x="2916" y="688"/>
                    <a:pt x="2919" y="688"/>
                  </a:cubicBezTo>
                  <a:lnTo>
                    <a:pt x="3086" y="688"/>
                  </a:lnTo>
                  <a:cubicBezTo>
                    <a:pt x="3086" y="688"/>
                    <a:pt x="3177" y="688"/>
                    <a:pt x="3211" y="660"/>
                  </a:cubicBezTo>
                  <a:cubicBezTo>
                    <a:pt x="3243" y="632"/>
                    <a:pt x="3245" y="254"/>
                    <a:pt x="3245" y="225"/>
                  </a:cubicBezTo>
                  <a:lnTo>
                    <a:pt x="3196" y="225"/>
                  </a:lnTo>
                  <a:cubicBezTo>
                    <a:pt x="3188" y="228"/>
                    <a:pt x="3180" y="229"/>
                    <a:pt x="3172" y="229"/>
                  </a:cubicBezTo>
                  <a:cubicBezTo>
                    <a:pt x="3164" y="229"/>
                    <a:pt x="3156" y="228"/>
                    <a:pt x="3149" y="225"/>
                  </a:cubicBezTo>
                  <a:cubicBezTo>
                    <a:pt x="3123" y="225"/>
                    <a:pt x="3106" y="236"/>
                    <a:pt x="3086" y="236"/>
                  </a:cubicBezTo>
                  <a:cubicBezTo>
                    <a:pt x="3076" y="236"/>
                    <a:pt x="3065" y="233"/>
                    <a:pt x="3053" y="225"/>
                  </a:cubicBezTo>
                  <a:lnTo>
                    <a:pt x="2924" y="225"/>
                  </a:lnTo>
                  <a:lnTo>
                    <a:pt x="2375" y="253"/>
                  </a:lnTo>
                  <a:lnTo>
                    <a:pt x="1792" y="253"/>
                  </a:lnTo>
                  <a:cubicBezTo>
                    <a:pt x="1779" y="251"/>
                    <a:pt x="1766" y="250"/>
                    <a:pt x="1753" y="250"/>
                  </a:cubicBezTo>
                  <a:cubicBezTo>
                    <a:pt x="1740" y="250"/>
                    <a:pt x="1728" y="251"/>
                    <a:pt x="1715" y="253"/>
                  </a:cubicBezTo>
                  <a:lnTo>
                    <a:pt x="1634" y="253"/>
                  </a:lnTo>
                  <a:cubicBezTo>
                    <a:pt x="1473" y="244"/>
                    <a:pt x="1313" y="222"/>
                    <a:pt x="1156" y="187"/>
                  </a:cubicBezTo>
                  <a:cubicBezTo>
                    <a:pt x="1135" y="188"/>
                    <a:pt x="1113" y="188"/>
                    <a:pt x="1092" y="188"/>
                  </a:cubicBezTo>
                  <a:cubicBezTo>
                    <a:pt x="1070" y="188"/>
                    <a:pt x="1049" y="188"/>
                    <a:pt x="1027" y="187"/>
                  </a:cubicBezTo>
                  <a:cubicBezTo>
                    <a:pt x="984" y="187"/>
                    <a:pt x="751" y="129"/>
                    <a:pt x="702" y="124"/>
                  </a:cubicBezTo>
                  <a:cubicBezTo>
                    <a:pt x="660" y="124"/>
                    <a:pt x="669" y="124"/>
                    <a:pt x="635" y="96"/>
                  </a:cubicBezTo>
                  <a:cubicBezTo>
                    <a:pt x="628" y="90"/>
                    <a:pt x="622" y="88"/>
                    <a:pt x="617" y="88"/>
                  </a:cubicBezTo>
                  <a:cubicBezTo>
                    <a:pt x="603" y="88"/>
                    <a:pt x="597" y="103"/>
                    <a:pt x="591" y="103"/>
                  </a:cubicBezTo>
                  <a:cubicBezTo>
                    <a:pt x="588" y="103"/>
                    <a:pt x="586" y="101"/>
                    <a:pt x="583" y="96"/>
                  </a:cubicBezTo>
                  <a:cubicBezTo>
                    <a:pt x="566" y="99"/>
                    <a:pt x="548" y="100"/>
                    <a:pt x="530" y="100"/>
                  </a:cubicBezTo>
                  <a:cubicBezTo>
                    <a:pt x="513" y="100"/>
                    <a:pt x="495" y="99"/>
                    <a:pt x="478" y="96"/>
                  </a:cubicBezTo>
                  <a:cubicBezTo>
                    <a:pt x="461" y="99"/>
                    <a:pt x="443" y="100"/>
                    <a:pt x="425" y="100"/>
                  </a:cubicBezTo>
                  <a:cubicBezTo>
                    <a:pt x="408" y="100"/>
                    <a:pt x="390" y="99"/>
                    <a:pt x="373" y="96"/>
                  </a:cubicBezTo>
                  <a:cubicBezTo>
                    <a:pt x="317" y="70"/>
                    <a:pt x="257" y="52"/>
                    <a:pt x="196" y="43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8" name="Google Shape;4730;p109">
              <a:extLst>
                <a:ext uri="{FF2B5EF4-FFF2-40B4-BE49-F238E27FC236}">
                  <a16:creationId xmlns:a16="http://schemas.microsoft.com/office/drawing/2014/main" id="{5E4E4191-F703-4EE4-890A-216E8DD6D0C0}"/>
                </a:ext>
              </a:extLst>
            </p:cNvPr>
            <p:cNvSpPr/>
            <p:nvPr/>
          </p:nvSpPr>
          <p:spPr>
            <a:xfrm>
              <a:off x="5345650" y="2542975"/>
              <a:ext cx="725" cy="125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4" y="0"/>
                  </a:moveTo>
                  <a:cubicBezTo>
                    <a:pt x="9" y="0"/>
                    <a:pt x="5" y="2"/>
                    <a:pt x="1" y="5"/>
                  </a:cubicBezTo>
                  <a:lnTo>
                    <a:pt x="29" y="5"/>
                  </a:lnTo>
                  <a:cubicBezTo>
                    <a:pt x="24" y="2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9" name="Google Shape;4731;p109">
              <a:extLst>
                <a:ext uri="{FF2B5EF4-FFF2-40B4-BE49-F238E27FC236}">
                  <a16:creationId xmlns:a16="http://schemas.microsoft.com/office/drawing/2014/main" id="{CC9B2897-5F65-4B97-AC89-B665040CE28D}"/>
                </a:ext>
              </a:extLst>
            </p:cNvPr>
            <p:cNvSpPr/>
            <p:nvPr/>
          </p:nvSpPr>
          <p:spPr>
            <a:xfrm>
              <a:off x="5346350" y="254355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5"/>
                  </a:moveTo>
                  <a:lnTo>
                    <a:pt x="1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0" name="Google Shape;4732;p109">
              <a:extLst>
                <a:ext uri="{FF2B5EF4-FFF2-40B4-BE49-F238E27FC236}">
                  <a16:creationId xmlns:a16="http://schemas.microsoft.com/office/drawing/2014/main" id="{B9CDCFB7-B6C9-45FB-911D-49DA3FD7CF82}"/>
                </a:ext>
              </a:extLst>
            </p:cNvPr>
            <p:cNvSpPr/>
            <p:nvPr/>
          </p:nvSpPr>
          <p:spPr>
            <a:xfrm>
              <a:off x="5346850" y="2534125"/>
              <a:ext cx="57550" cy="14575"/>
            </a:xfrm>
            <a:custGeom>
              <a:avLst/>
              <a:gdLst/>
              <a:ahLst/>
              <a:cxnLst/>
              <a:rect l="l" t="t" r="r" b="b"/>
              <a:pathLst>
                <a:path w="2302" h="583" extrusionOk="0">
                  <a:moveTo>
                    <a:pt x="2044" y="1"/>
                  </a:moveTo>
                  <a:cubicBezTo>
                    <a:pt x="1978" y="1"/>
                    <a:pt x="1734" y="67"/>
                    <a:pt x="1667" y="72"/>
                  </a:cubicBezTo>
                  <a:cubicBezTo>
                    <a:pt x="1571" y="72"/>
                    <a:pt x="1370" y="100"/>
                    <a:pt x="1271" y="120"/>
                  </a:cubicBezTo>
                  <a:lnTo>
                    <a:pt x="1160" y="120"/>
                  </a:lnTo>
                  <a:cubicBezTo>
                    <a:pt x="1134" y="122"/>
                    <a:pt x="1108" y="123"/>
                    <a:pt x="1083" y="123"/>
                  </a:cubicBezTo>
                  <a:cubicBezTo>
                    <a:pt x="997" y="123"/>
                    <a:pt x="911" y="114"/>
                    <a:pt x="826" y="97"/>
                  </a:cubicBezTo>
                  <a:lnTo>
                    <a:pt x="735" y="97"/>
                  </a:lnTo>
                  <a:cubicBezTo>
                    <a:pt x="707" y="97"/>
                    <a:pt x="544" y="68"/>
                    <a:pt x="511" y="68"/>
                  </a:cubicBezTo>
                  <a:lnTo>
                    <a:pt x="463" y="68"/>
                  </a:lnTo>
                  <a:cubicBezTo>
                    <a:pt x="444" y="68"/>
                    <a:pt x="435" y="92"/>
                    <a:pt x="425" y="92"/>
                  </a:cubicBezTo>
                  <a:cubicBezTo>
                    <a:pt x="413" y="93"/>
                    <a:pt x="401" y="94"/>
                    <a:pt x="389" y="94"/>
                  </a:cubicBezTo>
                  <a:cubicBezTo>
                    <a:pt x="377" y="94"/>
                    <a:pt x="365" y="93"/>
                    <a:pt x="354" y="92"/>
                  </a:cubicBezTo>
                  <a:lnTo>
                    <a:pt x="281" y="92"/>
                  </a:lnTo>
                  <a:cubicBezTo>
                    <a:pt x="268" y="92"/>
                    <a:pt x="207" y="53"/>
                    <a:pt x="164" y="53"/>
                  </a:cubicBezTo>
                  <a:cubicBezTo>
                    <a:pt x="161" y="53"/>
                    <a:pt x="159" y="53"/>
                    <a:pt x="157" y="54"/>
                  </a:cubicBezTo>
                  <a:lnTo>
                    <a:pt x="133" y="20"/>
                  </a:lnTo>
                  <a:cubicBezTo>
                    <a:pt x="133" y="20"/>
                    <a:pt x="0" y="364"/>
                    <a:pt x="43" y="455"/>
                  </a:cubicBezTo>
                  <a:lnTo>
                    <a:pt x="76" y="455"/>
                  </a:lnTo>
                  <a:cubicBezTo>
                    <a:pt x="167" y="489"/>
                    <a:pt x="262" y="513"/>
                    <a:pt x="358" y="527"/>
                  </a:cubicBezTo>
                  <a:lnTo>
                    <a:pt x="439" y="527"/>
                  </a:lnTo>
                  <a:cubicBezTo>
                    <a:pt x="480" y="520"/>
                    <a:pt x="522" y="517"/>
                    <a:pt x="564" y="516"/>
                  </a:cubicBezTo>
                  <a:cubicBezTo>
                    <a:pt x="582" y="516"/>
                    <a:pt x="576" y="527"/>
                    <a:pt x="580" y="527"/>
                  </a:cubicBezTo>
                  <a:cubicBezTo>
                    <a:pt x="581" y="527"/>
                    <a:pt x="585" y="524"/>
                    <a:pt x="596" y="516"/>
                  </a:cubicBezTo>
                  <a:cubicBezTo>
                    <a:pt x="608" y="508"/>
                    <a:pt x="616" y="505"/>
                    <a:pt x="623" y="505"/>
                  </a:cubicBezTo>
                  <a:cubicBezTo>
                    <a:pt x="636" y="505"/>
                    <a:pt x="643" y="516"/>
                    <a:pt x="649" y="516"/>
                  </a:cubicBezTo>
                  <a:cubicBezTo>
                    <a:pt x="757" y="534"/>
                    <a:pt x="866" y="544"/>
                    <a:pt x="975" y="544"/>
                  </a:cubicBezTo>
                  <a:cubicBezTo>
                    <a:pt x="980" y="544"/>
                    <a:pt x="985" y="544"/>
                    <a:pt x="990" y="544"/>
                  </a:cubicBezTo>
                  <a:lnTo>
                    <a:pt x="990" y="544"/>
                  </a:lnTo>
                  <a:cubicBezTo>
                    <a:pt x="1010" y="545"/>
                    <a:pt x="1027" y="558"/>
                    <a:pt x="1031" y="578"/>
                  </a:cubicBezTo>
                  <a:lnTo>
                    <a:pt x="1314" y="578"/>
                  </a:lnTo>
                  <a:cubicBezTo>
                    <a:pt x="1324" y="581"/>
                    <a:pt x="1336" y="583"/>
                    <a:pt x="1347" y="583"/>
                  </a:cubicBezTo>
                  <a:cubicBezTo>
                    <a:pt x="1358" y="583"/>
                    <a:pt x="1370" y="581"/>
                    <a:pt x="1380" y="578"/>
                  </a:cubicBezTo>
                  <a:cubicBezTo>
                    <a:pt x="1408" y="578"/>
                    <a:pt x="1553" y="535"/>
                    <a:pt x="1577" y="511"/>
                  </a:cubicBezTo>
                  <a:lnTo>
                    <a:pt x="1601" y="511"/>
                  </a:lnTo>
                  <a:lnTo>
                    <a:pt x="1601" y="550"/>
                  </a:lnTo>
                  <a:lnTo>
                    <a:pt x="1935" y="501"/>
                  </a:lnTo>
                  <a:lnTo>
                    <a:pt x="1935" y="526"/>
                  </a:lnTo>
                  <a:lnTo>
                    <a:pt x="1963" y="526"/>
                  </a:lnTo>
                  <a:lnTo>
                    <a:pt x="1963" y="498"/>
                  </a:lnTo>
                  <a:lnTo>
                    <a:pt x="2040" y="498"/>
                  </a:lnTo>
                  <a:cubicBezTo>
                    <a:pt x="2040" y="481"/>
                    <a:pt x="2053" y="469"/>
                    <a:pt x="2069" y="469"/>
                  </a:cubicBezTo>
                  <a:cubicBezTo>
                    <a:pt x="2070" y="469"/>
                    <a:pt x="2071" y="469"/>
                    <a:pt x="2073" y="469"/>
                  </a:cubicBezTo>
                  <a:cubicBezTo>
                    <a:pt x="2092" y="470"/>
                    <a:pt x="2112" y="471"/>
                    <a:pt x="2132" y="471"/>
                  </a:cubicBezTo>
                  <a:cubicBezTo>
                    <a:pt x="2153" y="471"/>
                    <a:pt x="2173" y="470"/>
                    <a:pt x="2192" y="469"/>
                  </a:cubicBezTo>
                  <a:cubicBezTo>
                    <a:pt x="2192" y="469"/>
                    <a:pt x="2254" y="469"/>
                    <a:pt x="2278" y="431"/>
                  </a:cubicBezTo>
                  <a:cubicBezTo>
                    <a:pt x="2302" y="393"/>
                    <a:pt x="2236" y="29"/>
                    <a:pt x="2231" y="1"/>
                  </a:cubicBezTo>
                  <a:lnTo>
                    <a:pt x="2197" y="1"/>
                  </a:lnTo>
                  <a:cubicBezTo>
                    <a:pt x="2178" y="1"/>
                    <a:pt x="2167" y="13"/>
                    <a:pt x="2154" y="13"/>
                  </a:cubicBezTo>
                  <a:cubicBezTo>
                    <a:pt x="2147" y="13"/>
                    <a:pt x="2140" y="10"/>
                    <a:pt x="2130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1" name="Google Shape;4733;p109">
              <a:extLst>
                <a:ext uri="{FF2B5EF4-FFF2-40B4-BE49-F238E27FC236}">
                  <a16:creationId xmlns:a16="http://schemas.microsoft.com/office/drawing/2014/main" id="{F50FD440-F04F-4417-A36F-BE11BF3F313B}"/>
                </a:ext>
              </a:extLst>
            </p:cNvPr>
            <p:cNvSpPr/>
            <p:nvPr/>
          </p:nvSpPr>
          <p:spPr>
            <a:xfrm>
              <a:off x="5327125" y="2623950"/>
              <a:ext cx="875" cy="225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17" y="0"/>
                  </a:moveTo>
                  <a:cubicBezTo>
                    <a:pt x="11" y="0"/>
                    <a:pt x="6" y="2"/>
                    <a:pt x="1" y="4"/>
                  </a:cubicBezTo>
                  <a:cubicBezTo>
                    <a:pt x="6" y="7"/>
                    <a:pt x="11" y="9"/>
                    <a:pt x="17" y="9"/>
                  </a:cubicBezTo>
                  <a:cubicBezTo>
                    <a:pt x="23" y="9"/>
                    <a:pt x="29" y="7"/>
                    <a:pt x="35" y="4"/>
                  </a:cubicBezTo>
                  <a:cubicBezTo>
                    <a:pt x="29" y="2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2" name="Google Shape;4734;p109">
              <a:extLst>
                <a:ext uri="{FF2B5EF4-FFF2-40B4-BE49-F238E27FC236}">
                  <a16:creationId xmlns:a16="http://schemas.microsoft.com/office/drawing/2014/main" id="{ADD706B8-ED94-4BB5-ABE8-737F0290FCA8}"/>
                </a:ext>
              </a:extLst>
            </p:cNvPr>
            <p:cNvSpPr/>
            <p:nvPr/>
          </p:nvSpPr>
          <p:spPr>
            <a:xfrm>
              <a:off x="5327975" y="26244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1" y="1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3" name="Google Shape;4735;p109">
              <a:extLst>
                <a:ext uri="{FF2B5EF4-FFF2-40B4-BE49-F238E27FC236}">
                  <a16:creationId xmlns:a16="http://schemas.microsoft.com/office/drawing/2014/main" id="{4AA760A0-FEF4-4119-B719-7E84B793D5D8}"/>
                </a:ext>
              </a:extLst>
            </p:cNvPr>
            <p:cNvSpPr/>
            <p:nvPr/>
          </p:nvSpPr>
          <p:spPr>
            <a:xfrm>
              <a:off x="5323650" y="2612575"/>
              <a:ext cx="64150" cy="14025"/>
            </a:xfrm>
            <a:custGeom>
              <a:avLst/>
              <a:gdLst/>
              <a:ahLst/>
              <a:cxnLst/>
              <a:rect l="l" t="t" r="r" b="b"/>
              <a:pathLst>
                <a:path w="2566" h="561" extrusionOk="0">
                  <a:moveTo>
                    <a:pt x="2204" y="464"/>
                  </a:moveTo>
                  <a:cubicBezTo>
                    <a:pt x="2212" y="464"/>
                    <a:pt x="2218" y="464"/>
                    <a:pt x="2221" y="465"/>
                  </a:cubicBezTo>
                  <a:lnTo>
                    <a:pt x="2166" y="465"/>
                  </a:lnTo>
                  <a:lnTo>
                    <a:pt x="2166" y="465"/>
                  </a:lnTo>
                  <a:cubicBezTo>
                    <a:pt x="2181" y="464"/>
                    <a:pt x="2194" y="464"/>
                    <a:pt x="2204" y="464"/>
                  </a:cubicBezTo>
                  <a:close/>
                  <a:moveTo>
                    <a:pt x="1863" y="445"/>
                  </a:moveTo>
                  <a:lnTo>
                    <a:pt x="1863" y="467"/>
                  </a:lnTo>
                  <a:lnTo>
                    <a:pt x="1863" y="467"/>
                  </a:lnTo>
                  <a:lnTo>
                    <a:pt x="1817" y="467"/>
                  </a:lnTo>
                  <a:lnTo>
                    <a:pt x="1817" y="467"/>
                  </a:lnTo>
                  <a:cubicBezTo>
                    <a:pt x="1838" y="459"/>
                    <a:pt x="1855" y="452"/>
                    <a:pt x="1863" y="445"/>
                  </a:cubicBezTo>
                  <a:close/>
                  <a:moveTo>
                    <a:pt x="2294" y="0"/>
                  </a:moveTo>
                  <a:cubicBezTo>
                    <a:pt x="2217" y="0"/>
                    <a:pt x="1921" y="34"/>
                    <a:pt x="1844" y="39"/>
                  </a:cubicBezTo>
                  <a:cubicBezTo>
                    <a:pt x="1684" y="43"/>
                    <a:pt x="1524" y="59"/>
                    <a:pt x="1366" y="87"/>
                  </a:cubicBezTo>
                  <a:cubicBezTo>
                    <a:pt x="1356" y="83"/>
                    <a:pt x="1344" y="81"/>
                    <a:pt x="1333" y="81"/>
                  </a:cubicBezTo>
                  <a:cubicBezTo>
                    <a:pt x="1322" y="81"/>
                    <a:pt x="1310" y="83"/>
                    <a:pt x="1300" y="87"/>
                  </a:cubicBezTo>
                  <a:lnTo>
                    <a:pt x="1237" y="87"/>
                  </a:lnTo>
                  <a:cubicBezTo>
                    <a:pt x="1173" y="92"/>
                    <a:pt x="1108" y="94"/>
                    <a:pt x="1044" y="94"/>
                  </a:cubicBezTo>
                  <a:cubicBezTo>
                    <a:pt x="979" y="94"/>
                    <a:pt x="914" y="92"/>
                    <a:pt x="850" y="87"/>
                  </a:cubicBezTo>
                  <a:lnTo>
                    <a:pt x="421" y="87"/>
                  </a:lnTo>
                  <a:cubicBezTo>
                    <a:pt x="393" y="87"/>
                    <a:pt x="397" y="116"/>
                    <a:pt x="382" y="120"/>
                  </a:cubicBezTo>
                  <a:cubicBezTo>
                    <a:pt x="356" y="132"/>
                    <a:pt x="329" y="140"/>
                    <a:pt x="301" y="144"/>
                  </a:cubicBezTo>
                  <a:lnTo>
                    <a:pt x="221" y="144"/>
                  </a:lnTo>
                  <a:cubicBezTo>
                    <a:pt x="196" y="138"/>
                    <a:pt x="170" y="135"/>
                    <a:pt x="144" y="135"/>
                  </a:cubicBezTo>
                  <a:cubicBezTo>
                    <a:pt x="118" y="135"/>
                    <a:pt x="93" y="138"/>
                    <a:pt x="67" y="144"/>
                  </a:cubicBezTo>
                  <a:lnTo>
                    <a:pt x="35" y="116"/>
                  </a:lnTo>
                  <a:lnTo>
                    <a:pt x="35" y="116"/>
                  </a:lnTo>
                  <a:cubicBezTo>
                    <a:pt x="35" y="116"/>
                    <a:pt x="1" y="483"/>
                    <a:pt x="72" y="561"/>
                  </a:cubicBezTo>
                  <a:lnTo>
                    <a:pt x="411" y="561"/>
                  </a:lnTo>
                  <a:cubicBezTo>
                    <a:pt x="425" y="559"/>
                    <a:pt x="440" y="558"/>
                    <a:pt x="454" y="558"/>
                  </a:cubicBezTo>
                  <a:cubicBezTo>
                    <a:pt x="468" y="558"/>
                    <a:pt x="482" y="559"/>
                    <a:pt x="497" y="561"/>
                  </a:cubicBezTo>
                  <a:cubicBezTo>
                    <a:pt x="586" y="503"/>
                    <a:pt x="691" y="474"/>
                    <a:pt x="797" y="474"/>
                  </a:cubicBezTo>
                  <a:cubicBezTo>
                    <a:pt x="799" y="474"/>
                    <a:pt x="801" y="474"/>
                    <a:pt x="803" y="474"/>
                  </a:cubicBezTo>
                  <a:lnTo>
                    <a:pt x="1287" y="479"/>
                  </a:lnTo>
                  <a:lnTo>
                    <a:pt x="1287" y="479"/>
                  </a:lnTo>
                  <a:cubicBezTo>
                    <a:pt x="1292" y="483"/>
                    <a:pt x="1295" y="491"/>
                    <a:pt x="1300" y="507"/>
                  </a:cubicBezTo>
                  <a:lnTo>
                    <a:pt x="1372" y="507"/>
                  </a:lnTo>
                  <a:cubicBezTo>
                    <a:pt x="1419" y="507"/>
                    <a:pt x="1425" y="495"/>
                    <a:pt x="1429" y="495"/>
                  </a:cubicBezTo>
                  <a:cubicBezTo>
                    <a:pt x="1431" y="495"/>
                    <a:pt x="1432" y="498"/>
                    <a:pt x="1439" y="507"/>
                  </a:cubicBezTo>
                  <a:lnTo>
                    <a:pt x="1587" y="507"/>
                  </a:lnTo>
                  <a:cubicBezTo>
                    <a:pt x="1597" y="510"/>
                    <a:pt x="1609" y="511"/>
                    <a:pt x="1620" y="511"/>
                  </a:cubicBezTo>
                  <a:cubicBezTo>
                    <a:pt x="1631" y="511"/>
                    <a:pt x="1642" y="510"/>
                    <a:pt x="1653" y="507"/>
                  </a:cubicBezTo>
                  <a:cubicBezTo>
                    <a:pt x="1668" y="507"/>
                    <a:pt x="1717" y="497"/>
                    <a:pt x="1764" y="484"/>
                  </a:cubicBezTo>
                  <a:lnTo>
                    <a:pt x="1764" y="484"/>
                  </a:lnTo>
                  <a:lnTo>
                    <a:pt x="1863" y="485"/>
                  </a:lnTo>
                  <a:lnTo>
                    <a:pt x="1863" y="485"/>
                  </a:lnTo>
                  <a:lnTo>
                    <a:pt x="1863" y="488"/>
                  </a:lnTo>
                  <a:cubicBezTo>
                    <a:pt x="1863" y="488"/>
                    <a:pt x="1871" y="486"/>
                    <a:pt x="1885" y="485"/>
                  </a:cubicBezTo>
                  <a:lnTo>
                    <a:pt x="1885" y="485"/>
                  </a:lnTo>
                  <a:lnTo>
                    <a:pt x="2221" y="488"/>
                  </a:lnTo>
                  <a:lnTo>
                    <a:pt x="2250" y="488"/>
                  </a:lnTo>
                  <a:lnTo>
                    <a:pt x="2250" y="454"/>
                  </a:lnTo>
                  <a:lnTo>
                    <a:pt x="2274" y="454"/>
                  </a:lnTo>
                  <a:cubicBezTo>
                    <a:pt x="2274" y="454"/>
                    <a:pt x="2274" y="442"/>
                    <a:pt x="2285" y="442"/>
                  </a:cubicBezTo>
                  <a:cubicBezTo>
                    <a:pt x="2291" y="442"/>
                    <a:pt x="2299" y="445"/>
                    <a:pt x="2312" y="454"/>
                  </a:cubicBezTo>
                  <a:cubicBezTo>
                    <a:pt x="2333" y="455"/>
                    <a:pt x="2353" y="456"/>
                    <a:pt x="2374" y="456"/>
                  </a:cubicBezTo>
                  <a:cubicBezTo>
                    <a:pt x="2395" y="456"/>
                    <a:pt x="2416" y="455"/>
                    <a:pt x="2436" y="454"/>
                  </a:cubicBezTo>
                  <a:cubicBezTo>
                    <a:pt x="2436" y="454"/>
                    <a:pt x="2504" y="454"/>
                    <a:pt x="2532" y="431"/>
                  </a:cubicBezTo>
                  <a:cubicBezTo>
                    <a:pt x="2560" y="407"/>
                    <a:pt x="2566" y="30"/>
                    <a:pt x="2566" y="0"/>
                  </a:cubicBezTo>
                  <a:lnTo>
                    <a:pt x="2508" y="0"/>
                  </a:lnTo>
                  <a:cubicBezTo>
                    <a:pt x="2502" y="3"/>
                    <a:pt x="2495" y="5"/>
                    <a:pt x="2489" y="5"/>
                  </a:cubicBezTo>
                  <a:cubicBezTo>
                    <a:pt x="2482" y="5"/>
                    <a:pt x="2476" y="3"/>
                    <a:pt x="247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4" name="Google Shape;4736;p109">
              <a:extLst>
                <a:ext uri="{FF2B5EF4-FFF2-40B4-BE49-F238E27FC236}">
                  <a16:creationId xmlns:a16="http://schemas.microsoft.com/office/drawing/2014/main" id="{DBEAAFFD-6696-422F-9AA9-66980E26EA89}"/>
                </a:ext>
              </a:extLst>
            </p:cNvPr>
            <p:cNvSpPr/>
            <p:nvPr/>
          </p:nvSpPr>
          <p:spPr>
            <a:xfrm>
              <a:off x="5338100" y="2698050"/>
              <a:ext cx="750" cy="150"/>
            </a:xfrm>
            <a:custGeom>
              <a:avLst/>
              <a:gdLst/>
              <a:ahLst/>
              <a:cxnLst/>
              <a:rect l="l" t="t" r="r" b="b"/>
              <a:pathLst>
                <a:path w="30" h="6" extrusionOk="0">
                  <a:moveTo>
                    <a:pt x="8" y="0"/>
                  </a:moveTo>
                  <a:cubicBezTo>
                    <a:pt x="4" y="0"/>
                    <a:pt x="1" y="1"/>
                    <a:pt x="1" y="3"/>
                  </a:cubicBezTo>
                  <a:cubicBezTo>
                    <a:pt x="6" y="4"/>
                    <a:pt x="10" y="5"/>
                    <a:pt x="15" y="5"/>
                  </a:cubicBezTo>
                  <a:cubicBezTo>
                    <a:pt x="20" y="5"/>
                    <a:pt x="25" y="4"/>
                    <a:pt x="29" y="3"/>
                  </a:cubicBezTo>
                  <a:cubicBezTo>
                    <a:pt x="29" y="3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5" name="Google Shape;4737;p109">
              <a:extLst>
                <a:ext uri="{FF2B5EF4-FFF2-40B4-BE49-F238E27FC236}">
                  <a16:creationId xmlns:a16="http://schemas.microsoft.com/office/drawing/2014/main" id="{4A16F6A7-AE85-45E6-A9AD-7C7A643696CE}"/>
                </a:ext>
              </a:extLst>
            </p:cNvPr>
            <p:cNvSpPr/>
            <p:nvPr/>
          </p:nvSpPr>
          <p:spPr>
            <a:xfrm>
              <a:off x="5338700" y="269832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6" name="Google Shape;4738;p109">
              <a:extLst>
                <a:ext uri="{FF2B5EF4-FFF2-40B4-BE49-F238E27FC236}">
                  <a16:creationId xmlns:a16="http://schemas.microsoft.com/office/drawing/2014/main" id="{BF11CF8F-45AF-43B4-A3C0-9C55F6632560}"/>
                </a:ext>
              </a:extLst>
            </p:cNvPr>
            <p:cNvSpPr/>
            <p:nvPr/>
          </p:nvSpPr>
          <p:spPr>
            <a:xfrm>
              <a:off x="5335025" y="2678625"/>
              <a:ext cx="53150" cy="20800"/>
            </a:xfrm>
            <a:custGeom>
              <a:avLst/>
              <a:gdLst/>
              <a:ahLst/>
              <a:cxnLst/>
              <a:rect l="l" t="t" r="r" b="b"/>
              <a:pathLst>
                <a:path w="2126" h="832" extrusionOk="0">
                  <a:moveTo>
                    <a:pt x="1877" y="0"/>
                  </a:moveTo>
                  <a:cubicBezTo>
                    <a:pt x="1815" y="0"/>
                    <a:pt x="1566" y="72"/>
                    <a:pt x="1505" y="86"/>
                  </a:cubicBezTo>
                  <a:cubicBezTo>
                    <a:pt x="1374" y="111"/>
                    <a:pt x="1246" y="144"/>
                    <a:pt x="1118" y="182"/>
                  </a:cubicBezTo>
                  <a:cubicBezTo>
                    <a:pt x="1108" y="180"/>
                    <a:pt x="1099" y="179"/>
                    <a:pt x="1089" y="179"/>
                  </a:cubicBezTo>
                  <a:cubicBezTo>
                    <a:pt x="1080" y="179"/>
                    <a:pt x="1070" y="180"/>
                    <a:pt x="1060" y="182"/>
                  </a:cubicBezTo>
                  <a:lnTo>
                    <a:pt x="1013" y="206"/>
                  </a:lnTo>
                  <a:cubicBezTo>
                    <a:pt x="904" y="231"/>
                    <a:pt x="794" y="246"/>
                    <a:pt x="683" y="253"/>
                  </a:cubicBezTo>
                  <a:cubicBezTo>
                    <a:pt x="659" y="278"/>
                    <a:pt x="621" y="253"/>
                    <a:pt x="597" y="287"/>
                  </a:cubicBezTo>
                  <a:cubicBezTo>
                    <a:pt x="569" y="287"/>
                    <a:pt x="406" y="311"/>
                    <a:pt x="372" y="325"/>
                  </a:cubicBezTo>
                  <a:lnTo>
                    <a:pt x="325" y="325"/>
                  </a:lnTo>
                  <a:cubicBezTo>
                    <a:pt x="301" y="325"/>
                    <a:pt x="325" y="358"/>
                    <a:pt x="297" y="364"/>
                  </a:cubicBezTo>
                  <a:lnTo>
                    <a:pt x="230" y="402"/>
                  </a:lnTo>
                  <a:cubicBezTo>
                    <a:pt x="208" y="414"/>
                    <a:pt x="183" y="422"/>
                    <a:pt x="158" y="426"/>
                  </a:cubicBezTo>
                  <a:cubicBezTo>
                    <a:pt x="138" y="420"/>
                    <a:pt x="117" y="418"/>
                    <a:pt x="96" y="418"/>
                  </a:cubicBezTo>
                  <a:cubicBezTo>
                    <a:pt x="75" y="418"/>
                    <a:pt x="54" y="420"/>
                    <a:pt x="34" y="426"/>
                  </a:cubicBezTo>
                  <a:lnTo>
                    <a:pt x="1" y="402"/>
                  </a:lnTo>
                  <a:lnTo>
                    <a:pt x="1" y="402"/>
                  </a:lnTo>
                  <a:cubicBezTo>
                    <a:pt x="1" y="402"/>
                    <a:pt x="1" y="765"/>
                    <a:pt x="96" y="832"/>
                  </a:cubicBezTo>
                  <a:cubicBezTo>
                    <a:pt x="100" y="830"/>
                    <a:pt x="104" y="830"/>
                    <a:pt x="108" y="830"/>
                  </a:cubicBezTo>
                  <a:cubicBezTo>
                    <a:pt x="112" y="830"/>
                    <a:pt x="116" y="830"/>
                    <a:pt x="119" y="832"/>
                  </a:cubicBezTo>
                  <a:cubicBezTo>
                    <a:pt x="208" y="826"/>
                    <a:pt x="296" y="815"/>
                    <a:pt x="383" y="799"/>
                  </a:cubicBezTo>
                  <a:lnTo>
                    <a:pt x="454" y="799"/>
                  </a:lnTo>
                  <a:cubicBezTo>
                    <a:pt x="525" y="758"/>
                    <a:pt x="603" y="732"/>
                    <a:pt x="683" y="722"/>
                  </a:cubicBezTo>
                  <a:lnTo>
                    <a:pt x="764" y="722"/>
                  </a:lnTo>
                  <a:cubicBezTo>
                    <a:pt x="764" y="722"/>
                    <a:pt x="991" y="692"/>
                    <a:pt x="1059" y="677"/>
                  </a:cubicBezTo>
                  <a:lnTo>
                    <a:pt x="1059" y="677"/>
                  </a:lnTo>
                  <a:cubicBezTo>
                    <a:pt x="1072" y="681"/>
                    <a:pt x="1083" y="690"/>
                    <a:pt x="1090" y="703"/>
                  </a:cubicBezTo>
                  <a:cubicBezTo>
                    <a:pt x="1107" y="694"/>
                    <a:pt x="1113" y="692"/>
                    <a:pt x="1115" y="692"/>
                  </a:cubicBezTo>
                  <a:lnTo>
                    <a:pt x="1115" y="692"/>
                  </a:lnTo>
                  <a:cubicBezTo>
                    <a:pt x="1120" y="692"/>
                    <a:pt x="1110" y="703"/>
                    <a:pt x="1152" y="703"/>
                  </a:cubicBezTo>
                  <a:cubicBezTo>
                    <a:pt x="1210" y="703"/>
                    <a:pt x="1193" y="678"/>
                    <a:pt x="1207" y="678"/>
                  </a:cubicBezTo>
                  <a:cubicBezTo>
                    <a:pt x="1207" y="678"/>
                    <a:pt x="1208" y="678"/>
                    <a:pt x="1209" y="678"/>
                  </a:cubicBezTo>
                  <a:lnTo>
                    <a:pt x="1233" y="678"/>
                  </a:lnTo>
                  <a:cubicBezTo>
                    <a:pt x="1257" y="678"/>
                    <a:pt x="1261" y="678"/>
                    <a:pt x="1233" y="654"/>
                  </a:cubicBezTo>
                  <a:cubicBezTo>
                    <a:pt x="1224" y="646"/>
                    <a:pt x="1224" y="644"/>
                    <a:pt x="1227" y="644"/>
                  </a:cubicBezTo>
                  <a:cubicBezTo>
                    <a:pt x="1233" y="644"/>
                    <a:pt x="1252" y="654"/>
                    <a:pt x="1233" y="654"/>
                  </a:cubicBezTo>
                  <a:lnTo>
                    <a:pt x="1319" y="654"/>
                  </a:lnTo>
                  <a:cubicBezTo>
                    <a:pt x="1339" y="652"/>
                    <a:pt x="1360" y="643"/>
                    <a:pt x="1377" y="630"/>
                  </a:cubicBezTo>
                  <a:cubicBezTo>
                    <a:pt x="1400" y="630"/>
                    <a:pt x="1525" y="573"/>
                    <a:pt x="1544" y="545"/>
                  </a:cubicBezTo>
                  <a:lnTo>
                    <a:pt x="1544" y="583"/>
                  </a:lnTo>
                  <a:cubicBezTo>
                    <a:pt x="1544" y="579"/>
                    <a:pt x="1806" y="525"/>
                    <a:pt x="1849" y="525"/>
                  </a:cubicBezTo>
                  <a:lnTo>
                    <a:pt x="1874" y="525"/>
                  </a:lnTo>
                  <a:lnTo>
                    <a:pt x="1874" y="492"/>
                  </a:lnTo>
                  <a:lnTo>
                    <a:pt x="1897" y="492"/>
                  </a:lnTo>
                  <a:cubicBezTo>
                    <a:pt x="1897" y="477"/>
                    <a:pt x="1910" y="463"/>
                    <a:pt x="1926" y="463"/>
                  </a:cubicBezTo>
                  <a:lnTo>
                    <a:pt x="2031" y="463"/>
                  </a:lnTo>
                  <a:cubicBezTo>
                    <a:pt x="2031" y="463"/>
                    <a:pt x="2088" y="463"/>
                    <a:pt x="2106" y="431"/>
                  </a:cubicBezTo>
                  <a:cubicBezTo>
                    <a:pt x="2125" y="397"/>
                    <a:pt x="2083" y="30"/>
                    <a:pt x="2074" y="0"/>
                  </a:cubicBezTo>
                  <a:lnTo>
                    <a:pt x="2035" y="0"/>
                  </a:lnTo>
                  <a:cubicBezTo>
                    <a:pt x="2016" y="0"/>
                    <a:pt x="2005" y="13"/>
                    <a:pt x="1992" y="13"/>
                  </a:cubicBezTo>
                  <a:cubicBezTo>
                    <a:pt x="1985" y="13"/>
                    <a:pt x="1978" y="10"/>
                    <a:pt x="196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7" name="Google Shape;4739;p109">
              <a:extLst>
                <a:ext uri="{FF2B5EF4-FFF2-40B4-BE49-F238E27FC236}">
                  <a16:creationId xmlns:a16="http://schemas.microsoft.com/office/drawing/2014/main" id="{53C34CDE-FE5A-44C9-844B-CE7C94A04490}"/>
                </a:ext>
              </a:extLst>
            </p:cNvPr>
            <p:cNvSpPr/>
            <p:nvPr/>
          </p:nvSpPr>
          <p:spPr>
            <a:xfrm>
              <a:off x="5330950" y="2772925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14" y="0"/>
                  </a:moveTo>
                  <a:cubicBezTo>
                    <a:pt x="9" y="0"/>
                    <a:pt x="5" y="1"/>
                    <a:pt x="0" y="2"/>
                  </a:cubicBezTo>
                  <a:lnTo>
                    <a:pt x="28" y="2"/>
                  </a:lnTo>
                  <a:cubicBezTo>
                    <a:pt x="24" y="1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8" name="Google Shape;4740;p109">
              <a:extLst>
                <a:ext uri="{FF2B5EF4-FFF2-40B4-BE49-F238E27FC236}">
                  <a16:creationId xmlns:a16="http://schemas.microsoft.com/office/drawing/2014/main" id="{12A96524-651D-4C90-BD72-E1936889F0C3}"/>
                </a:ext>
              </a:extLst>
            </p:cNvPr>
            <p:cNvSpPr/>
            <p:nvPr/>
          </p:nvSpPr>
          <p:spPr>
            <a:xfrm>
              <a:off x="5327125" y="2758300"/>
              <a:ext cx="53175" cy="17050"/>
            </a:xfrm>
            <a:custGeom>
              <a:avLst/>
              <a:gdLst/>
              <a:ahLst/>
              <a:cxnLst/>
              <a:rect l="l" t="t" r="r" b="b"/>
              <a:pathLst>
                <a:path w="2127" h="682" extrusionOk="0">
                  <a:moveTo>
                    <a:pt x="1869" y="496"/>
                  </a:moveTo>
                  <a:lnTo>
                    <a:pt x="1839" y="498"/>
                  </a:lnTo>
                  <a:lnTo>
                    <a:pt x="1839" y="498"/>
                  </a:lnTo>
                  <a:cubicBezTo>
                    <a:pt x="1853" y="497"/>
                    <a:pt x="1863" y="496"/>
                    <a:pt x="1869" y="496"/>
                  </a:cubicBezTo>
                  <a:close/>
                  <a:moveTo>
                    <a:pt x="1567" y="496"/>
                  </a:moveTo>
                  <a:lnTo>
                    <a:pt x="1567" y="517"/>
                  </a:lnTo>
                  <a:lnTo>
                    <a:pt x="1567" y="517"/>
                  </a:lnTo>
                  <a:lnTo>
                    <a:pt x="1526" y="519"/>
                  </a:lnTo>
                  <a:lnTo>
                    <a:pt x="1526" y="519"/>
                  </a:lnTo>
                  <a:cubicBezTo>
                    <a:pt x="1546" y="511"/>
                    <a:pt x="1561" y="504"/>
                    <a:pt x="1567" y="496"/>
                  </a:cubicBezTo>
                  <a:close/>
                  <a:moveTo>
                    <a:pt x="1897" y="1"/>
                  </a:moveTo>
                  <a:cubicBezTo>
                    <a:pt x="1829" y="1"/>
                    <a:pt x="1586" y="48"/>
                    <a:pt x="1519" y="58"/>
                  </a:cubicBezTo>
                  <a:cubicBezTo>
                    <a:pt x="1424" y="58"/>
                    <a:pt x="1223" y="97"/>
                    <a:pt x="1122" y="125"/>
                  </a:cubicBezTo>
                  <a:lnTo>
                    <a:pt x="1017" y="125"/>
                  </a:lnTo>
                  <a:cubicBezTo>
                    <a:pt x="920" y="144"/>
                    <a:pt x="820" y="153"/>
                    <a:pt x="721" y="153"/>
                  </a:cubicBezTo>
                  <a:cubicBezTo>
                    <a:pt x="710" y="153"/>
                    <a:pt x="699" y="153"/>
                    <a:pt x="688" y="153"/>
                  </a:cubicBezTo>
                  <a:cubicBezTo>
                    <a:pt x="684" y="153"/>
                    <a:pt x="680" y="152"/>
                    <a:pt x="675" y="152"/>
                  </a:cubicBezTo>
                  <a:cubicBezTo>
                    <a:pt x="648" y="152"/>
                    <a:pt x="623" y="161"/>
                    <a:pt x="602" y="177"/>
                  </a:cubicBezTo>
                  <a:cubicBezTo>
                    <a:pt x="573" y="177"/>
                    <a:pt x="406" y="177"/>
                    <a:pt x="378" y="201"/>
                  </a:cubicBezTo>
                  <a:lnTo>
                    <a:pt x="325" y="201"/>
                  </a:lnTo>
                  <a:cubicBezTo>
                    <a:pt x="301" y="201"/>
                    <a:pt x="325" y="234"/>
                    <a:pt x="297" y="239"/>
                  </a:cubicBezTo>
                  <a:cubicBezTo>
                    <a:pt x="275" y="250"/>
                    <a:pt x="252" y="259"/>
                    <a:pt x="230" y="267"/>
                  </a:cubicBezTo>
                  <a:cubicBezTo>
                    <a:pt x="218" y="269"/>
                    <a:pt x="206" y="270"/>
                    <a:pt x="194" y="270"/>
                  </a:cubicBezTo>
                  <a:cubicBezTo>
                    <a:pt x="182" y="270"/>
                    <a:pt x="169" y="269"/>
                    <a:pt x="158" y="267"/>
                  </a:cubicBezTo>
                  <a:cubicBezTo>
                    <a:pt x="137" y="262"/>
                    <a:pt x="116" y="259"/>
                    <a:pt x="95" y="259"/>
                  </a:cubicBezTo>
                  <a:cubicBezTo>
                    <a:pt x="75" y="259"/>
                    <a:pt x="54" y="262"/>
                    <a:pt x="33" y="267"/>
                  </a:cubicBezTo>
                  <a:lnTo>
                    <a:pt x="1" y="239"/>
                  </a:lnTo>
                  <a:lnTo>
                    <a:pt x="1" y="239"/>
                  </a:lnTo>
                  <a:cubicBezTo>
                    <a:pt x="1" y="239"/>
                    <a:pt x="1" y="607"/>
                    <a:pt x="67" y="678"/>
                  </a:cubicBezTo>
                  <a:lnTo>
                    <a:pt x="91" y="678"/>
                  </a:lnTo>
                  <a:cubicBezTo>
                    <a:pt x="134" y="681"/>
                    <a:pt x="177" y="682"/>
                    <a:pt x="220" y="682"/>
                  </a:cubicBezTo>
                  <a:cubicBezTo>
                    <a:pt x="263" y="682"/>
                    <a:pt x="306" y="681"/>
                    <a:pt x="350" y="678"/>
                  </a:cubicBezTo>
                  <a:lnTo>
                    <a:pt x="421" y="678"/>
                  </a:lnTo>
                  <a:cubicBezTo>
                    <a:pt x="498" y="610"/>
                    <a:pt x="596" y="573"/>
                    <a:pt x="699" y="573"/>
                  </a:cubicBezTo>
                  <a:cubicBezTo>
                    <a:pt x="703" y="573"/>
                    <a:pt x="708" y="573"/>
                    <a:pt x="712" y="573"/>
                  </a:cubicBezTo>
                  <a:lnTo>
                    <a:pt x="794" y="573"/>
                  </a:lnTo>
                  <a:cubicBezTo>
                    <a:pt x="844" y="577"/>
                    <a:pt x="895" y="578"/>
                    <a:pt x="947" y="578"/>
                  </a:cubicBezTo>
                  <a:cubicBezTo>
                    <a:pt x="992" y="578"/>
                    <a:pt x="1037" y="577"/>
                    <a:pt x="1082" y="574"/>
                  </a:cubicBezTo>
                  <a:lnTo>
                    <a:pt x="1082" y="574"/>
                  </a:lnTo>
                  <a:cubicBezTo>
                    <a:pt x="1095" y="577"/>
                    <a:pt x="1106" y="585"/>
                    <a:pt x="1113" y="597"/>
                  </a:cubicBezTo>
                  <a:lnTo>
                    <a:pt x="1175" y="597"/>
                  </a:lnTo>
                  <a:cubicBezTo>
                    <a:pt x="1233" y="597"/>
                    <a:pt x="1217" y="573"/>
                    <a:pt x="1226" y="573"/>
                  </a:cubicBezTo>
                  <a:cubicBezTo>
                    <a:pt x="1226" y="573"/>
                    <a:pt x="1227" y="573"/>
                    <a:pt x="1228" y="573"/>
                  </a:cubicBezTo>
                  <a:lnTo>
                    <a:pt x="1338" y="573"/>
                  </a:lnTo>
                  <a:cubicBezTo>
                    <a:pt x="1348" y="576"/>
                    <a:pt x="1357" y="577"/>
                    <a:pt x="1367" y="577"/>
                  </a:cubicBezTo>
                  <a:cubicBezTo>
                    <a:pt x="1376" y="577"/>
                    <a:pt x="1386" y="576"/>
                    <a:pt x="1396" y="573"/>
                  </a:cubicBezTo>
                  <a:cubicBezTo>
                    <a:pt x="1406" y="562"/>
                    <a:pt x="1439" y="550"/>
                    <a:pt x="1473" y="538"/>
                  </a:cubicBezTo>
                  <a:lnTo>
                    <a:pt x="1473" y="538"/>
                  </a:lnTo>
                  <a:lnTo>
                    <a:pt x="1567" y="534"/>
                  </a:lnTo>
                  <a:lnTo>
                    <a:pt x="1567" y="534"/>
                  </a:lnTo>
                  <a:lnTo>
                    <a:pt x="1567" y="535"/>
                  </a:lnTo>
                  <a:cubicBezTo>
                    <a:pt x="1567" y="535"/>
                    <a:pt x="1568" y="534"/>
                    <a:pt x="1569" y="534"/>
                  </a:cubicBezTo>
                  <a:lnTo>
                    <a:pt x="1569" y="534"/>
                  </a:lnTo>
                  <a:lnTo>
                    <a:pt x="1869" y="520"/>
                  </a:lnTo>
                  <a:lnTo>
                    <a:pt x="1893" y="520"/>
                  </a:lnTo>
                  <a:lnTo>
                    <a:pt x="1893" y="487"/>
                  </a:lnTo>
                  <a:cubicBezTo>
                    <a:pt x="1893" y="472"/>
                    <a:pt x="1905" y="459"/>
                    <a:pt x="1921" y="459"/>
                  </a:cubicBezTo>
                  <a:cubicBezTo>
                    <a:pt x="1938" y="460"/>
                    <a:pt x="1956" y="461"/>
                    <a:pt x="1973" y="461"/>
                  </a:cubicBezTo>
                  <a:cubicBezTo>
                    <a:pt x="1991" y="461"/>
                    <a:pt x="2008" y="460"/>
                    <a:pt x="2026" y="459"/>
                  </a:cubicBezTo>
                  <a:cubicBezTo>
                    <a:pt x="2026" y="459"/>
                    <a:pt x="2088" y="459"/>
                    <a:pt x="2107" y="431"/>
                  </a:cubicBezTo>
                  <a:cubicBezTo>
                    <a:pt x="2126" y="403"/>
                    <a:pt x="2107" y="29"/>
                    <a:pt x="210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9" name="Google Shape;4741;p109">
              <a:extLst>
                <a:ext uri="{FF2B5EF4-FFF2-40B4-BE49-F238E27FC236}">
                  <a16:creationId xmlns:a16="http://schemas.microsoft.com/office/drawing/2014/main" id="{E60C10A6-0660-4593-91B6-0039E849CE84}"/>
                </a:ext>
              </a:extLst>
            </p:cNvPr>
            <p:cNvSpPr/>
            <p:nvPr/>
          </p:nvSpPr>
          <p:spPr>
            <a:xfrm>
              <a:off x="5332500" y="2836300"/>
              <a:ext cx="725" cy="100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4" y="0"/>
                  </a:moveTo>
                  <a:cubicBezTo>
                    <a:pt x="10" y="0"/>
                    <a:pt x="5" y="1"/>
                    <a:pt x="0" y="4"/>
                  </a:cubicBezTo>
                  <a:lnTo>
                    <a:pt x="28" y="4"/>
                  </a:lnTo>
                  <a:cubicBezTo>
                    <a:pt x="24" y="1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0" name="Google Shape;4742;p109">
              <a:extLst>
                <a:ext uri="{FF2B5EF4-FFF2-40B4-BE49-F238E27FC236}">
                  <a16:creationId xmlns:a16="http://schemas.microsoft.com/office/drawing/2014/main" id="{B9FBA432-A462-40F0-B5EC-EA3395263F48}"/>
                </a:ext>
              </a:extLst>
            </p:cNvPr>
            <p:cNvSpPr/>
            <p:nvPr/>
          </p:nvSpPr>
          <p:spPr>
            <a:xfrm>
              <a:off x="5330575" y="2826375"/>
              <a:ext cx="58300" cy="19600"/>
            </a:xfrm>
            <a:custGeom>
              <a:avLst/>
              <a:gdLst/>
              <a:ahLst/>
              <a:cxnLst/>
              <a:rect l="l" t="t" r="r" b="b"/>
              <a:pathLst>
                <a:path w="2332" h="784" extrusionOk="0">
                  <a:moveTo>
                    <a:pt x="114" y="1"/>
                  </a:moveTo>
                  <a:cubicBezTo>
                    <a:pt x="114" y="1"/>
                    <a:pt x="0" y="349"/>
                    <a:pt x="48" y="435"/>
                  </a:cubicBezTo>
                  <a:lnTo>
                    <a:pt x="76" y="435"/>
                  </a:lnTo>
                  <a:cubicBezTo>
                    <a:pt x="165" y="463"/>
                    <a:pt x="257" y="484"/>
                    <a:pt x="348" y="502"/>
                  </a:cubicBezTo>
                  <a:lnTo>
                    <a:pt x="425" y="502"/>
                  </a:lnTo>
                  <a:cubicBezTo>
                    <a:pt x="432" y="502"/>
                    <a:pt x="438" y="502"/>
                    <a:pt x="444" y="502"/>
                  </a:cubicBezTo>
                  <a:cubicBezTo>
                    <a:pt x="519" y="502"/>
                    <a:pt x="593" y="520"/>
                    <a:pt x="660" y="554"/>
                  </a:cubicBezTo>
                  <a:cubicBezTo>
                    <a:pt x="684" y="554"/>
                    <a:pt x="660" y="578"/>
                    <a:pt x="688" y="578"/>
                  </a:cubicBezTo>
                  <a:lnTo>
                    <a:pt x="741" y="578"/>
                  </a:lnTo>
                  <a:cubicBezTo>
                    <a:pt x="846" y="607"/>
                    <a:pt x="953" y="630"/>
                    <a:pt x="1061" y="645"/>
                  </a:cubicBezTo>
                  <a:lnTo>
                    <a:pt x="1061" y="621"/>
                  </a:lnTo>
                  <a:cubicBezTo>
                    <a:pt x="1061" y="621"/>
                    <a:pt x="1089" y="621"/>
                    <a:pt x="1095" y="659"/>
                  </a:cubicBezTo>
                  <a:lnTo>
                    <a:pt x="1406" y="659"/>
                  </a:lnTo>
                  <a:cubicBezTo>
                    <a:pt x="1439" y="662"/>
                    <a:pt x="1472" y="663"/>
                    <a:pt x="1505" y="663"/>
                  </a:cubicBezTo>
                  <a:cubicBezTo>
                    <a:pt x="1539" y="663"/>
                    <a:pt x="1572" y="662"/>
                    <a:pt x="1605" y="659"/>
                  </a:cubicBezTo>
                  <a:lnTo>
                    <a:pt x="1605" y="692"/>
                  </a:lnTo>
                  <a:cubicBezTo>
                    <a:pt x="1605" y="692"/>
                    <a:pt x="1606" y="692"/>
                    <a:pt x="1607" y="692"/>
                  </a:cubicBezTo>
                  <a:cubicBezTo>
                    <a:pt x="1633" y="692"/>
                    <a:pt x="1890" y="731"/>
                    <a:pt x="1931" y="750"/>
                  </a:cubicBezTo>
                  <a:cubicBezTo>
                    <a:pt x="1973" y="769"/>
                    <a:pt x="1931" y="750"/>
                    <a:pt x="1931" y="773"/>
                  </a:cubicBezTo>
                  <a:cubicBezTo>
                    <a:pt x="1931" y="781"/>
                    <a:pt x="1931" y="784"/>
                    <a:pt x="1932" y="784"/>
                  </a:cubicBezTo>
                  <a:cubicBezTo>
                    <a:pt x="1934" y="784"/>
                    <a:pt x="1940" y="773"/>
                    <a:pt x="1959" y="773"/>
                  </a:cubicBezTo>
                  <a:lnTo>
                    <a:pt x="1959" y="741"/>
                  </a:lnTo>
                  <a:cubicBezTo>
                    <a:pt x="1959" y="741"/>
                    <a:pt x="1959" y="730"/>
                    <a:pt x="1970" y="730"/>
                  </a:cubicBezTo>
                  <a:cubicBezTo>
                    <a:pt x="1976" y="730"/>
                    <a:pt x="1985" y="732"/>
                    <a:pt x="1997" y="741"/>
                  </a:cubicBezTo>
                  <a:lnTo>
                    <a:pt x="2203" y="741"/>
                  </a:lnTo>
                  <a:cubicBezTo>
                    <a:pt x="2227" y="741"/>
                    <a:pt x="2327" y="358"/>
                    <a:pt x="2332" y="330"/>
                  </a:cubicBezTo>
                  <a:lnTo>
                    <a:pt x="2308" y="330"/>
                  </a:lnTo>
                  <a:cubicBezTo>
                    <a:pt x="2274" y="330"/>
                    <a:pt x="2308" y="330"/>
                    <a:pt x="2308" y="306"/>
                  </a:cubicBezTo>
                  <a:cubicBezTo>
                    <a:pt x="2308" y="298"/>
                    <a:pt x="2305" y="295"/>
                    <a:pt x="2301" y="295"/>
                  </a:cubicBezTo>
                  <a:cubicBezTo>
                    <a:pt x="2293" y="295"/>
                    <a:pt x="2280" y="306"/>
                    <a:pt x="2274" y="306"/>
                  </a:cubicBezTo>
                  <a:lnTo>
                    <a:pt x="2111" y="306"/>
                  </a:lnTo>
                  <a:lnTo>
                    <a:pt x="1710" y="253"/>
                  </a:lnTo>
                  <a:cubicBezTo>
                    <a:pt x="1572" y="228"/>
                    <a:pt x="1431" y="211"/>
                    <a:pt x="1290" y="201"/>
                  </a:cubicBezTo>
                  <a:cubicBezTo>
                    <a:pt x="1273" y="187"/>
                    <a:pt x="1253" y="179"/>
                    <a:pt x="1233" y="177"/>
                  </a:cubicBezTo>
                  <a:lnTo>
                    <a:pt x="1171" y="177"/>
                  </a:lnTo>
                  <a:cubicBezTo>
                    <a:pt x="1054" y="162"/>
                    <a:pt x="939" y="139"/>
                    <a:pt x="826" y="105"/>
                  </a:cubicBezTo>
                  <a:lnTo>
                    <a:pt x="731" y="105"/>
                  </a:lnTo>
                  <a:cubicBezTo>
                    <a:pt x="697" y="105"/>
                    <a:pt x="526" y="63"/>
                    <a:pt x="492" y="63"/>
                  </a:cubicBezTo>
                  <a:cubicBezTo>
                    <a:pt x="459" y="63"/>
                    <a:pt x="464" y="63"/>
                    <a:pt x="440" y="38"/>
                  </a:cubicBezTo>
                  <a:cubicBezTo>
                    <a:pt x="435" y="34"/>
                    <a:pt x="431" y="32"/>
                    <a:pt x="428" y="32"/>
                  </a:cubicBezTo>
                  <a:cubicBezTo>
                    <a:pt x="413" y="32"/>
                    <a:pt x="410" y="66"/>
                    <a:pt x="401" y="66"/>
                  </a:cubicBezTo>
                  <a:lnTo>
                    <a:pt x="325" y="66"/>
                  </a:lnTo>
                  <a:cubicBezTo>
                    <a:pt x="312" y="69"/>
                    <a:pt x="298" y="71"/>
                    <a:pt x="284" y="71"/>
                  </a:cubicBezTo>
                  <a:cubicBezTo>
                    <a:pt x="271" y="71"/>
                    <a:pt x="257" y="69"/>
                    <a:pt x="243" y="66"/>
                  </a:cubicBezTo>
                  <a:cubicBezTo>
                    <a:pt x="203" y="49"/>
                    <a:pt x="160" y="39"/>
                    <a:pt x="114" y="38"/>
                  </a:cubicBezTo>
                  <a:lnTo>
                    <a:pt x="114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1" name="Google Shape;4743;p109">
              <a:extLst>
                <a:ext uri="{FF2B5EF4-FFF2-40B4-BE49-F238E27FC236}">
                  <a16:creationId xmlns:a16="http://schemas.microsoft.com/office/drawing/2014/main" id="{D319E078-51D9-4E0C-AA24-273A542053F6}"/>
                </a:ext>
              </a:extLst>
            </p:cNvPr>
            <p:cNvSpPr/>
            <p:nvPr/>
          </p:nvSpPr>
          <p:spPr>
            <a:xfrm>
              <a:off x="5341575" y="2903525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7" y="1"/>
                  </a:moveTo>
                  <a:cubicBezTo>
                    <a:pt x="12" y="1"/>
                    <a:pt x="6" y="2"/>
                    <a:pt x="1" y="4"/>
                  </a:cubicBezTo>
                  <a:cubicBezTo>
                    <a:pt x="6" y="6"/>
                    <a:pt x="12" y="7"/>
                    <a:pt x="17" y="7"/>
                  </a:cubicBezTo>
                  <a:cubicBezTo>
                    <a:pt x="23" y="7"/>
                    <a:pt x="29" y="6"/>
                    <a:pt x="34" y="4"/>
                  </a:cubicBezTo>
                  <a:cubicBezTo>
                    <a:pt x="29" y="2"/>
                    <a:pt x="23" y="1"/>
                    <a:pt x="1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2" name="Google Shape;4744;p109">
              <a:extLst>
                <a:ext uri="{FF2B5EF4-FFF2-40B4-BE49-F238E27FC236}">
                  <a16:creationId xmlns:a16="http://schemas.microsoft.com/office/drawing/2014/main" id="{4DD3F12E-4A20-4E34-AF33-981595CD60E3}"/>
                </a:ext>
              </a:extLst>
            </p:cNvPr>
            <p:cNvSpPr/>
            <p:nvPr/>
          </p:nvSpPr>
          <p:spPr>
            <a:xfrm>
              <a:off x="5338600" y="2892550"/>
              <a:ext cx="61850" cy="14750"/>
            </a:xfrm>
            <a:custGeom>
              <a:avLst/>
              <a:gdLst/>
              <a:ahLst/>
              <a:cxnLst/>
              <a:rect l="l" t="t" r="r" b="b"/>
              <a:pathLst>
                <a:path w="2474" h="590" extrusionOk="0">
                  <a:moveTo>
                    <a:pt x="1548" y="1"/>
                  </a:moveTo>
                  <a:cubicBezTo>
                    <a:pt x="1469" y="1"/>
                    <a:pt x="1389" y="3"/>
                    <a:pt x="1309" y="8"/>
                  </a:cubicBezTo>
                  <a:cubicBezTo>
                    <a:pt x="1299" y="6"/>
                    <a:pt x="1289" y="5"/>
                    <a:pt x="1278" y="5"/>
                  </a:cubicBezTo>
                  <a:cubicBezTo>
                    <a:pt x="1268" y="5"/>
                    <a:pt x="1257" y="6"/>
                    <a:pt x="1247" y="8"/>
                  </a:cubicBezTo>
                  <a:lnTo>
                    <a:pt x="1185" y="8"/>
                  </a:lnTo>
                  <a:cubicBezTo>
                    <a:pt x="1121" y="12"/>
                    <a:pt x="1056" y="13"/>
                    <a:pt x="992" y="13"/>
                  </a:cubicBezTo>
                  <a:cubicBezTo>
                    <a:pt x="928" y="13"/>
                    <a:pt x="863" y="12"/>
                    <a:pt x="799" y="8"/>
                  </a:cubicBezTo>
                  <a:cubicBezTo>
                    <a:pt x="765" y="8"/>
                    <a:pt x="726" y="8"/>
                    <a:pt x="694" y="36"/>
                  </a:cubicBezTo>
                  <a:cubicBezTo>
                    <a:pt x="606" y="42"/>
                    <a:pt x="518" y="51"/>
                    <a:pt x="431" y="65"/>
                  </a:cubicBezTo>
                  <a:lnTo>
                    <a:pt x="373" y="65"/>
                  </a:lnTo>
                  <a:cubicBezTo>
                    <a:pt x="349" y="65"/>
                    <a:pt x="373" y="99"/>
                    <a:pt x="340" y="103"/>
                  </a:cubicBezTo>
                  <a:cubicBezTo>
                    <a:pt x="315" y="117"/>
                    <a:pt x="289" y="128"/>
                    <a:pt x="263" y="137"/>
                  </a:cubicBezTo>
                  <a:cubicBezTo>
                    <a:pt x="237" y="149"/>
                    <a:pt x="210" y="157"/>
                    <a:pt x="182" y="161"/>
                  </a:cubicBezTo>
                  <a:cubicBezTo>
                    <a:pt x="158" y="155"/>
                    <a:pt x="134" y="152"/>
                    <a:pt x="110" y="152"/>
                  </a:cubicBezTo>
                  <a:cubicBezTo>
                    <a:pt x="86" y="152"/>
                    <a:pt x="62" y="155"/>
                    <a:pt x="39" y="161"/>
                  </a:cubicBezTo>
                  <a:lnTo>
                    <a:pt x="0" y="161"/>
                  </a:lnTo>
                  <a:cubicBezTo>
                    <a:pt x="0" y="161"/>
                    <a:pt x="28" y="528"/>
                    <a:pt x="111" y="590"/>
                  </a:cubicBezTo>
                  <a:cubicBezTo>
                    <a:pt x="114" y="589"/>
                    <a:pt x="118" y="588"/>
                    <a:pt x="122" y="588"/>
                  </a:cubicBezTo>
                  <a:cubicBezTo>
                    <a:pt x="126" y="588"/>
                    <a:pt x="131" y="589"/>
                    <a:pt x="135" y="590"/>
                  </a:cubicBezTo>
                  <a:lnTo>
                    <a:pt x="158" y="590"/>
                  </a:lnTo>
                  <a:cubicBezTo>
                    <a:pt x="182" y="590"/>
                    <a:pt x="340" y="590"/>
                    <a:pt x="435" y="557"/>
                  </a:cubicBezTo>
                  <a:lnTo>
                    <a:pt x="512" y="557"/>
                  </a:lnTo>
                  <a:cubicBezTo>
                    <a:pt x="565" y="485"/>
                    <a:pt x="637" y="431"/>
                    <a:pt x="722" y="400"/>
                  </a:cubicBezTo>
                  <a:lnTo>
                    <a:pt x="1157" y="400"/>
                  </a:lnTo>
                  <a:cubicBezTo>
                    <a:pt x="1185" y="400"/>
                    <a:pt x="1185" y="400"/>
                    <a:pt x="1194" y="428"/>
                  </a:cubicBezTo>
                  <a:lnTo>
                    <a:pt x="1262" y="428"/>
                  </a:lnTo>
                  <a:cubicBezTo>
                    <a:pt x="1306" y="428"/>
                    <a:pt x="1313" y="418"/>
                    <a:pt x="1316" y="418"/>
                  </a:cubicBezTo>
                  <a:cubicBezTo>
                    <a:pt x="1318" y="418"/>
                    <a:pt x="1319" y="420"/>
                    <a:pt x="1324" y="428"/>
                  </a:cubicBezTo>
                  <a:lnTo>
                    <a:pt x="1462" y="428"/>
                  </a:lnTo>
                  <a:cubicBezTo>
                    <a:pt x="1472" y="431"/>
                    <a:pt x="1482" y="433"/>
                    <a:pt x="1493" y="433"/>
                  </a:cubicBezTo>
                  <a:cubicBezTo>
                    <a:pt x="1503" y="433"/>
                    <a:pt x="1514" y="431"/>
                    <a:pt x="1524" y="428"/>
                  </a:cubicBezTo>
                  <a:cubicBezTo>
                    <a:pt x="1552" y="428"/>
                    <a:pt x="1696" y="428"/>
                    <a:pt x="1725" y="391"/>
                  </a:cubicBezTo>
                  <a:lnTo>
                    <a:pt x="1725" y="428"/>
                  </a:lnTo>
                  <a:cubicBezTo>
                    <a:pt x="1836" y="432"/>
                    <a:pt x="1946" y="444"/>
                    <a:pt x="2055" y="467"/>
                  </a:cubicBezTo>
                  <a:lnTo>
                    <a:pt x="2055" y="490"/>
                  </a:lnTo>
                  <a:lnTo>
                    <a:pt x="2083" y="490"/>
                  </a:lnTo>
                  <a:lnTo>
                    <a:pt x="2083" y="458"/>
                  </a:lnTo>
                  <a:cubicBezTo>
                    <a:pt x="2083" y="458"/>
                    <a:pt x="2083" y="447"/>
                    <a:pt x="2094" y="447"/>
                  </a:cubicBezTo>
                  <a:cubicBezTo>
                    <a:pt x="2100" y="447"/>
                    <a:pt x="2108" y="450"/>
                    <a:pt x="2120" y="458"/>
                  </a:cubicBezTo>
                  <a:lnTo>
                    <a:pt x="2235" y="481"/>
                  </a:lnTo>
                  <a:lnTo>
                    <a:pt x="2326" y="481"/>
                  </a:lnTo>
                  <a:lnTo>
                    <a:pt x="2474" y="75"/>
                  </a:lnTo>
                  <a:lnTo>
                    <a:pt x="2450" y="75"/>
                  </a:lnTo>
                  <a:cubicBezTo>
                    <a:pt x="2441" y="75"/>
                    <a:pt x="2450" y="75"/>
                    <a:pt x="2450" y="51"/>
                  </a:cubicBezTo>
                  <a:cubicBezTo>
                    <a:pt x="2450" y="43"/>
                    <a:pt x="2447" y="41"/>
                    <a:pt x="2442" y="41"/>
                  </a:cubicBezTo>
                  <a:cubicBezTo>
                    <a:pt x="2433" y="41"/>
                    <a:pt x="2417" y="51"/>
                    <a:pt x="2408" y="51"/>
                  </a:cubicBezTo>
                  <a:lnTo>
                    <a:pt x="2231" y="51"/>
                  </a:lnTo>
                  <a:cubicBezTo>
                    <a:pt x="2155" y="51"/>
                    <a:pt x="1858" y="13"/>
                    <a:pt x="1787" y="8"/>
                  </a:cubicBezTo>
                  <a:cubicBezTo>
                    <a:pt x="1707" y="3"/>
                    <a:pt x="1628" y="1"/>
                    <a:pt x="1548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3" name="Google Shape;4745;p109">
              <a:extLst>
                <a:ext uri="{FF2B5EF4-FFF2-40B4-BE49-F238E27FC236}">
                  <a16:creationId xmlns:a16="http://schemas.microsoft.com/office/drawing/2014/main" id="{E70FCD48-F163-4D60-98D9-C36E536D6B31}"/>
                </a:ext>
              </a:extLst>
            </p:cNvPr>
            <p:cNvSpPr/>
            <p:nvPr/>
          </p:nvSpPr>
          <p:spPr>
            <a:xfrm>
              <a:off x="5353275" y="3007525"/>
              <a:ext cx="725" cy="100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" y="1"/>
                  </a:moveTo>
                  <a:cubicBezTo>
                    <a:pt x="5" y="3"/>
                    <a:pt x="10" y="4"/>
                    <a:pt x="15" y="4"/>
                  </a:cubicBezTo>
                  <a:cubicBezTo>
                    <a:pt x="19" y="4"/>
                    <a:pt x="24" y="3"/>
                    <a:pt x="29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4" name="Google Shape;4746;p109">
              <a:extLst>
                <a:ext uri="{FF2B5EF4-FFF2-40B4-BE49-F238E27FC236}">
                  <a16:creationId xmlns:a16="http://schemas.microsoft.com/office/drawing/2014/main" id="{013920A1-4628-456B-9BB9-CE16D28F71B9}"/>
                </a:ext>
              </a:extLst>
            </p:cNvPr>
            <p:cNvSpPr/>
            <p:nvPr/>
          </p:nvSpPr>
          <p:spPr>
            <a:xfrm>
              <a:off x="5343975" y="2971350"/>
              <a:ext cx="49575" cy="34875"/>
            </a:xfrm>
            <a:custGeom>
              <a:avLst/>
              <a:gdLst/>
              <a:ahLst/>
              <a:cxnLst/>
              <a:rect l="l" t="t" r="r" b="b"/>
              <a:pathLst>
                <a:path w="1983" h="1395" extrusionOk="0">
                  <a:moveTo>
                    <a:pt x="1332" y="931"/>
                  </a:moveTo>
                  <a:lnTo>
                    <a:pt x="1332" y="931"/>
                  </a:lnTo>
                  <a:cubicBezTo>
                    <a:pt x="1330" y="931"/>
                    <a:pt x="1328" y="931"/>
                    <a:pt x="1328" y="931"/>
                  </a:cubicBezTo>
                  <a:cubicBezTo>
                    <a:pt x="1330" y="931"/>
                    <a:pt x="1331" y="931"/>
                    <a:pt x="1332" y="931"/>
                  </a:cubicBezTo>
                  <a:close/>
                  <a:moveTo>
                    <a:pt x="1753" y="1"/>
                  </a:moveTo>
                  <a:cubicBezTo>
                    <a:pt x="1725" y="1"/>
                    <a:pt x="1729" y="39"/>
                    <a:pt x="1701" y="39"/>
                  </a:cubicBezTo>
                  <a:lnTo>
                    <a:pt x="1619" y="39"/>
                  </a:lnTo>
                  <a:cubicBezTo>
                    <a:pt x="1562" y="67"/>
                    <a:pt x="1351" y="206"/>
                    <a:pt x="1299" y="239"/>
                  </a:cubicBezTo>
                  <a:cubicBezTo>
                    <a:pt x="1219" y="297"/>
                    <a:pt x="1041" y="393"/>
                    <a:pt x="964" y="459"/>
                  </a:cubicBezTo>
                  <a:cubicBezTo>
                    <a:pt x="939" y="481"/>
                    <a:pt x="927" y="489"/>
                    <a:pt x="921" y="489"/>
                  </a:cubicBezTo>
                  <a:cubicBezTo>
                    <a:pt x="908" y="489"/>
                    <a:pt x="922" y="459"/>
                    <a:pt x="912" y="459"/>
                  </a:cubicBezTo>
                  <a:lnTo>
                    <a:pt x="912" y="459"/>
                  </a:lnTo>
                  <a:lnTo>
                    <a:pt x="870" y="498"/>
                  </a:lnTo>
                  <a:cubicBezTo>
                    <a:pt x="778" y="559"/>
                    <a:pt x="680" y="612"/>
                    <a:pt x="578" y="655"/>
                  </a:cubicBezTo>
                  <a:cubicBezTo>
                    <a:pt x="578" y="683"/>
                    <a:pt x="525" y="689"/>
                    <a:pt x="511" y="708"/>
                  </a:cubicBezTo>
                  <a:cubicBezTo>
                    <a:pt x="488" y="731"/>
                    <a:pt x="340" y="798"/>
                    <a:pt x="310" y="817"/>
                  </a:cubicBezTo>
                  <a:cubicBezTo>
                    <a:pt x="310" y="825"/>
                    <a:pt x="308" y="828"/>
                    <a:pt x="303" y="828"/>
                  </a:cubicBezTo>
                  <a:cubicBezTo>
                    <a:pt x="295" y="828"/>
                    <a:pt x="279" y="817"/>
                    <a:pt x="263" y="817"/>
                  </a:cubicBezTo>
                  <a:cubicBezTo>
                    <a:pt x="239" y="817"/>
                    <a:pt x="263" y="856"/>
                    <a:pt x="263" y="860"/>
                  </a:cubicBezTo>
                  <a:cubicBezTo>
                    <a:pt x="248" y="881"/>
                    <a:pt x="232" y="900"/>
                    <a:pt x="216" y="917"/>
                  </a:cubicBezTo>
                  <a:cubicBezTo>
                    <a:pt x="199" y="934"/>
                    <a:pt x="179" y="947"/>
                    <a:pt x="158" y="955"/>
                  </a:cubicBezTo>
                  <a:cubicBezTo>
                    <a:pt x="116" y="965"/>
                    <a:pt x="77" y="986"/>
                    <a:pt x="43" y="1013"/>
                  </a:cubicBezTo>
                  <a:lnTo>
                    <a:pt x="1" y="1013"/>
                  </a:lnTo>
                  <a:cubicBezTo>
                    <a:pt x="1" y="1013"/>
                    <a:pt x="139" y="1352"/>
                    <a:pt x="230" y="1395"/>
                  </a:cubicBezTo>
                  <a:lnTo>
                    <a:pt x="254" y="1395"/>
                  </a:lnTo>
                  <a:cubicBezTo>
                    <a:pt x="334" y="1363"/>
                    <a:pt x="412" y="1324"/>
                    <a:pt x="488" y="1280"/>
                  </a:cubicBezTo>
                  <a:lnTo>
                    <a:pt x="550" y="1238"/>
                  </a:lnTo>
                  <a:lnTo>
                    <a:pt x="880" y="1209"/>
                  </a:lnTo>
                  <a:lnTo>
                    <a:pt x="912" y="1209"/>
                  </a:lnTo>
                  <a:cubicBezTo>
                    <a:pt x="946" y="1209"/>
                    <a:pt x="951" y="1209"/>
                    <a:pt x="951" y="1175"/>
                  </a:cubicBezTo>
                  <a:cubicBezTo>
                    <a:pt x="951" y="1175"/>
                    <a:pt x="1180" y="1060"/>
                    <a:pt x="1219" y="1032"/>
                  </a:cubicBezTo>
                  <a:lnTo>
                    <a:pt x="1233" y="1032"/>
                  </a:lnTo>
                  <a:cubicBezTo>
                    <a:pt x="1251" y="1016"/>
                    <a:pt x="1254" y="1013"/>
                    <a:pt x="1255" y="1013"/>
                  </a:cubicBezTo>
                  <a:cubicBezTo>
                    <a:pt x="1256" y="1013"/>
                    <a:pt x="1256" y="1014"/>
                    <a:pt x="1257" y="1014"/>
                  </a:cubicBezTo>
                  <a:cubicBezTo>
                    <a:pt x="1260" y="1014"/>
                    <a:pt x="1266" y="1012"/>
                    <a:pt x="1286" y="999"/>
                  </a:cubicBezTo>
                  <a:cubicBezTo>
                    <a:pt x="1338" y="965"/>
                    <a:pt x="1315" y="955"/>
                    <a:pt x="1328" y="955"/>
                  </a:cubicBezTo>
                  <a:cubicBezTo>
                    <a:pt x="1328" y="955"/>
                    <a:pt x="1356" y="955"/>
                    <a:pt x="1328" y="931"/>
                  </a:cubicBezTo>
                  <a:cubicBezTo>
                    <a:pt x="1319" y="924"/>
                    <a:pt x="1319" y="921"/>
                    <a:pt x="1322" y="921"/>
                  </a:cubicBezTo>
                  <a:cubicBezTo>
                    <a:pt x="1328" y="921"/>
                    <a:pt x="1344" y="930"/>
                    <a:pt x="1332" y="931"/>
                  </a:cubicBezTo>
                  <a:lnTo>
                    <a:pt x="1332" y="931"/>
                  </a:lnTo>
                  <a:cubicBezTo>
                    <a:pt x="1342" y="930"/>
                    <a:pt x="1367" y="926"/>
                    <a:pt x="1371" y="903"/>
                  </a:cubicBezTo>
                  <a:lnTo>
                    <a:pt x="1404" y="903"/>
                  </a:lnTo>
                  <a:cubicBezTo>
                    <a:pt x="1423" y="895"/>
                    <a:pt x="1440" y="882"/>
                    <a:pt x="1452" y="865"/>
                  </a:cubicBezTo>
                  <a:cubicBezTo>
                    <a:pt x="1452" y="837"/>
                    <a:pt x="1571" y="760"/>
                    <a:pt x="1581" y="727"/>
                  </a:cubicBezTo>
                  <a:lnTo>
                    <a:pt x="1581" y="765"/>
                  </a:lnTo>
                  <a:cubicBezTo>
                    <a:pt x="1581" y="760"/>
                    <a:pt x="1805" y="626"/>
                    <a:pt x="1843" y="612"/>
                  </a:cubicBezTo>
                  <a:lnTo>
                    <a:pt x="1843" y="588"/>
                  </a:lnTo>
                  <a:lnTo>
                    <a:pt x="1815" y="564"/>
                  </a:lnTo>
                  <a:lnTo>
                    <a:pt x="1815" y="526"/>
                  </a:lnTo>
                  <a:lnTo>
                    <a:pt x="1911" y="478"/>
                  </a:lnTo>
                  <a:cubicBezTo>
                    <a:pt x="1911" y="478"/>
                    <a:pt x="1963" y="445"/>
                    <a:pt x="1973" y="416"/>
                  </a:cubicBezTo>
                  <a:cubicBezTo>
                    <a:pt x="1982" y="388"/>
                    <a:pt x="1815" y="48"/>
                    <a:pt x="1801" y="24"/>
                  </a:cubicBezTo>
                  <a:lnTo>
                    <a:pt x="1776" y="24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5" name="Google Shape;4747;p109">
              <a:extLst>
                <a:ext uri="{FF2B5EF4-FFF2-40B4-BE49-F238E27FC236}">
                  <a16:creationId xmlns:a16="http://schemas.microsoft.com/office/drawing/2014/main" id="{C67D6FF8-5DE4-489E-BE7E-A0D6B1A8B16C}"/>
                </a:ext>
              </a:extLst>
            </p:cNvPr>
            <p:cNvSpPr/>
            <p:nvPr/>
          </p:nvSpPr>
          <p:spPr>
            <a:xfrm>
              <a:off x="5354225" y="3052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6" name="Google Shape;4748;p109">
              <a:extLst>
                <a:ext uri="{FF2B5EF4-FFF2-40B4-BE49-F238E27FC236}">
                  <a16:creationId xmlns:a16="http://schemas.microsoft.com/office/drawing/2014/main" id="{D5284397-B6F3-44A1-8FC2-FF5B9DFCC780}"/>
                </a:ext>
              </a:extLst>
            </p:cNvPr>
            <p:cNvSpPr/>
            <p:nvPr/>
          </p:nvSpPr>
          <p:spPr>
            <a:xfrm>
              <a:off x="5355875" y="3039650"/>
              <a:ext cx="31675" cy="13975"/>
            </a:xfrm>
            <a:custGeom>
              <a:avLst/>
              <a:gdLst/>
              <a:ahLst/>
              <a:cxnLst/>
              <a:rect l="l" t="t" r="r" b="b"/>
              <a:pathLst>
                <a:path w="1267" h="559" extrusionOk="0">
                  <a:moveTo>
                    <a:pt x="1157" y="1"/>
                  </a:moveTo>
                  <a:cubicBezTo>
                    <a:pt x="1114" y="1"/>
                    <a:pt x="962" y="35"/>
                    <a:pt x="923" y="39"/>
                  </a:cubicBezTo>
                  <a:cubicBezTo>
                    <a:pt x="841" y="47"/>
                    <a:pt x="759" y="62"/>
                    <a:pt x="679" y="82"/>
                  </a:cubicBezTo>
                  <a:lnTo>
                    <a:pt x="613" y="82"/>
                  </a:lnTo>
                  <a:cubicBezTo>
                    <a:pt x="579" y="88"/>
                    <a:pt x="544" y="91"/>
                    <a:pt x="510" y="91"/>
                  </a:cubicBezTo>
                  <a:cubicBezTo>
                    <a:pt x="475" y="91"/>
                    <a:pt x="441" y="88"/>
                    <a:pt x="407" y="82"/>
                  </a:cubicBezTo>
                  <a:lnTo>
                    <a:pt x="355" y="82"/>
                  </a:lnTo>
                  <a:cubicBezTo>
                    <a:pt x="332" y="81"/>
                    <a:pt x="309" y="81"/>
                    <a:pt x="286" y="81"/>
                  </a:cubicBezTo>
                  <a:cubicBezTo>
                    <a:pt x="262" y="81"/>
                    <a:pt x="239" y="81"/>
                    <a:pt x="216" y="82"/>
                  </a:cubicBezTo>
                  <a:lnTo>
                    <a:pt x="188" y="82"/>
                  </a:lnTo>
                  <a:cubicBezTo>
                    <a:pt x="192" y="92"/>
                    <a:pt x="192" y="105"/>
                    <a:pt x="188" y="116"/>
                  </a:cubicBezTo>
                  <a:cubicBezTo>
                    <a:pt x="174" y="126"/>
                    <a:pt x="160" y="135"/>
                    <a:pt x="145" y="144"/>
                  </a:cubicBezTo>
                  <a:cubicBezTo>
                    <a:pt x="138" y="146"/>
                    <a:pt x="131" y="147"/>
                    <a:pt x="124" y="147"/>
                  </a:cubicBezTo>
                  <a:cubicBezTo>
                    <a:pt x="117" y="147"/>
                    <a:pt x="110" y="146"/>
                    <a:pt x="103" y="144"/>
                  </a:cubicBezTo>
                  <a:lnTo>
                    <a:pt x="26" y="144"/>
                  </a:lnTo>
                  <a:lnTo>
                    <a:pt x="3" y="116"/>
                  </a:lnTo>
                  <a:lnTo>
                    <a:pt x="3" y="116"/>
                  </a:lnTo>
                  <a:cubicBezTo>
                    <a:pt x="0" y="264"/>
                    <a:pt x="19" y="412"/>
                    <a:pt x="56" y="556"/>
                  </a:cubicBezTo>
                  <a:cubicBezTo>
                    <a:pt x="82" y="558"/>
                    <a:pt x="109" y="559"/>
                    <a:pt x="136" y="559"/>
                  </a:cubicBezTo>
                  <a:cubicBezTo>
                    <a:pt x="163" y="559"/>
                    <a:pt x="190" y="558"/>
                    <a:pt x="217" y="556"/>
                  </a:cubicBezTo>
                  <a:cubicBezTo>
                    <a:pt x="225" y="557"/>
                    <a:pt x="233" y="557"/>
                    <a:pt x="242" y="557"/>
                  </a:cubicBezTo>
                  <a:cubicBezTo>
                    <a:pt x="250" y="557"/>
                    <a:pt x="258" y="557"/>
                    <a:pt x="266" y="556"/>
                  </a:cubicBezTo>
                  <a:cubicBezTo>
                    <a:pt x="273" y="540"/>
                    <a:pt x="279" y="526"/>
                    <a:pt x="288" y="511"/>
                  </a:cubicBezTo>
                  <a:cubicBezTo>
                    <a:pt x="288" y="504"/>
                    <a:pt x="292" y="501"/>
                    <a:pt x="296" y="501"/>
                  </a:cubicBezTo>
                  <a:cubicBezTo>
                    <a:pt x="304" y="501"/>
                    <a:pt x="317" y="511"/>
                    <a:pt x="317" y="511"/>
                  </a:cubicBezTo>
                  <a:cubicBezTo>
                    <a:pt x="348" y="514"/>
                    <a:pt x="380" y="516"/>
                    <a:pt x="412" y="516"/>
                  </a:cubicBezTo>
                  <a:cubicBezTo>
                    <a:pt x="444" y="516"/>
                    <a:pt x="476" y="514"/>
                    <a:pt x="508" y="511"/>
                  </a:cubicBezTo>
                  <a:lnTo>
                    <a:pt x="536" y="540"/>
                  </a:lnTo>
                  <a:lnTo>
                    <a:pt x="574" y="540"/>
                  </a:lnTo>
                  <a:cubicBezTo>
                    <a:pt x="600" y="540"/>
                    <a:pt x="591" y="529"/>
                    <a:pt x="593" y="529"/>
                  </a:cubicBezTo>
                  <a:lnTo>
                    <a:pt x="593" y="529"/>
                  </a:lnTo>
                  <a:cubicBezTo>
                    <a:pt x="594" y="529"/>
                    <a:pt x="597" y="532"/>
                    <a:pt x="608" y="540"/>
                  </a:cubicBezTo>
                  <a:lnTo>
                    <a:pt x="694" y="540"/>
                  </a:lnTo>
                  <a:cubicBezTo>
                    <a:pt x="694" y="540"/>
                    <a:pt x="789" y="501"/>
                    <a:pt x="799" y="478"/>
                  </a:cubicBezTo>
                  <a:lnTo>
                    <a:pt x="799" y="516"/>
                  </a:lnTo>
                  <a:cubicBezTo>
                    <a:pt x="831" y="513"/>
                    <a:pt x="863" y="511"/>
                    <a:pt x="894" y="511"/>
                  </a:cubicBezTo>
                  <a:cubicBezTo>
                    <a:pt x="926" y="511"/>
                    <a:pt x="958" y="513"/>
                    <a:pt x="990" y="516"/>
                  </a:cubicBezTo>
                  <a:lnTo>
                    <a:pt x="990" y="483"/>
                  </a:lnTo>
                  <a:lnTo>
                    <a:pt x="990" y="455"/>
                  </a:lnTo>
                  <a:lnTo>
                    <a:pt x="1200" y="455"/>
                  </a:lnTo>
                  <a:cubicBezTo>
                    <a:pt x="1200" y="455"/>
                    <a:pt x="1238" y="455"/>
                    <a:pt x="1253" y="427"/>
                  </a:cubicBezTo>
                  <a:cubicBezTo>
                    <a:pt x="1267" y="399"/>
                    <a:pt x="1253" y="25"/>
                    <a:pt x="1253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7" name="Google Shape;4749;p109">
              <a:extLst>
                <a:ext uri="{FF2B5EF4-FFF2-40B4-BE49-F238E27FC236}">
                  <a16:creationId xmlns:a16="http://schemas.microsoft.com/office/drawing/2014/main" id="{E5904D06-ADE8-4DCD-9A79-1546D2113D89}"/>
                </a:ext>
              </a:extLst>
            </p:cNvPr>
            <p:cNvSpPr/>
            <p:nvPr/>
          </p:nvSpPr>
          <p:spPr>
            <a:xfrm>
              <a:off x="5188825" y="2575975"/>
              <a:ext cx="1025" cy="75"/>
            </a:xfrm>
            <a:custGeom>
              <a:avLst/>
              <a:gdLst/>
              <a:ahLst/>
              <a:cxnLst/>
              <a:rect l="l" t="t" r="r" b="b"/>
              <a:pathLst>
                <a:path w="41" h="3" extrusionOk="0">
                  <a:moveTo>
                    <a:pt x="17" y="1"/>
                  </a:moveTo>
                  <a:cubicBezTo>
                    <a:pt x="10" y="1"/>
                    <a:pt x="4" y="1"/>
                    <a:pt x="0" y="3"/>
                  </a:cubicBezTo>
                  <a:lnTo>
                    <a:pt x="24" y="3"/>
                  </a:lnTo>
                  <a:cubicBezTo>
                    <a:pt x="41" y="3"/>
                    <a:pt x="29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8" name="Google Shape;4750;p109">
              <a:extLst>
                <a:ext uri="{FF2B5EF4-FFF2-40B4-BE49-F238E27FC236}">
                  <a16:creationId xmlns:a16="http://schemas.microsoft.com/office/drawing/2014/main" id="{1584EBD1-884F-4420-8786-DBA7A360E8E6}"/>
                </a:ext>
              </a:extLst>
            </p:cNvPr>
            <p:cNvSpPr/>
            <p:nvPr/>
          </p:nvSpPr>
          <p:spPr>
            <a:xfrm>
              <a:off x="5186850" y="2558975"/>
              <a:ext cx="38050" cy="18375"/>
            </a:xfrm>
            <a:custGeom>
              <a:avLst/>
              <a:gdLst/>
              <a:ahLst/>
              <a:cxnLst/>
              <a:rect l="l" t="t" r="r" b="b"/>
              <a:pathLst>
                <a:path w="1522" h="735" extrusionOk="0">
                  <a:moveTo>
                    <a:pt x="1282" y="1"/>
                  </a:moveTo>
                  <a:lnTo>
                    <a:pt x="1038" y="101"/>
                  </a:lnTo>
                  <a:cubicBezTo>
                    <a:pt x="976" y="129"/>
                    <a:pt x="838" y="163"/>
                    <a:pt x="772" y="191"/>
                  </a:cubicBezTo>
                  <a:cubicBezTo>
                    <a:pt x="749" y="201"/>
                    <a:pt x="742" y="204"/>
                    <a:pt x="740" y="204"/>
                  </a:cubicBezTo>
                  <a:cubicBezTo>
                    <a:pt x="737" y="204"/>
                    <a:pt x="759" y="191"/>
                    <a:pt x="733" y="191"/>
                  </a:cubicBezTo>
                  <a:lnTo>
                    <a:pt x="695" y="191"/>
                  </a:lnTo>
                  <a:cubicBezTo>
                    <a:pt x="657" y="198"/>
                    <a:pt x="619" y="201"/>
                    <a:pt x="580" y="201"/>
                  </a:cubicBezTo>
                  <a:cubicBezTo>
                    <a:pt x="542" y="201"/>
                    <a:pt x="503" y="198"/>
                    <a:pt x="466" y="191"/>
                  </a:cubicBezTo>
                  <a:cubicBezTo>
                    <a:pt x="466" y="191"/>
                    <a:pt x="423" y="191"/>
                    <a:pt x="408" y="215"/>
                  </a:cubicBezTo>
                  <a:lnTo>
                    <a:pt x="217" y="215"/>
                  </a:lnTo>
                  <a:cubicBezTo>
                    <a:pt x="183" y="215"/>
                    <a:pt x="217" y="243"/>
                    <a:pt x="217" y="249"/>
                  </a:cubicBezTo>
                  <a:cubicBezTo>
                    <a:pt x="201" y="260"/>
                    <a:pt x="183" y="268"/>
                    <a:pt x="164" y="273"/>
                  </a:cubicBezTo>
                  <a:cubicBezTo>
                    <a:pt x="156" y="275"/>
                    <a:pt x="147" y="276"/>
                    <a:pt x="138" y="276"/>
                  </a:cubicBezTo>
                  <a:cubicBezTo>
                    <a:pt x="129" y="276"/>
                    <a:pt x="121" y="275"/>
                    <a:pt x="112" y="273"/>
                  </a:cubicBezTo>
                  <a:cubicBezTo>
                    <a:pt x="96" y="273"/>
                    <a:pt x="76" y="262"/>
                    <a:pt x="54" y="262"/>
                  </a:cubicBezTo>
                  <a:cubicBezTo>
                    <a:pt x="44" y="262"/>
                    <a:pt x="33" y="265"/>
                    <a:pt x="22" y="273"/>
                  </a:cubicBezTo>
                  <a:lnTo>
                    <a:pt x="22" y="244"/>
                  </a:lnTo>
                  <a:cubicBezTo>
                    <a:pt x="0" y="390"/>
                    <a:pt x="0" y="538"/>
                    <a:pt x="22" y="684"/>
                  </a:cubicBezTo>
                  <a:cubicBezTo>
                    <a:pt x="56" y="688"/>
                    <a:pt x="90" y="690"/>
                    <a:pt x="124" y="690"/>
                  </a:cubicBezTo>
                  <a:cubicBezTo>
                    <a:pt x="158" y="690"/>
                    <a:pt x="192" y="688"/>
                    <a:pt x="226" y="684"/>
                  </a:cubicBezTo>
                  <a:lnTo>
                    <a:pt x="284" y="684"/>
                  </a:lnTo>
                  <a:lnTo>
                    <a:pt x="523" y="708"/>
                  </a:lnTo>
                  <a:lnTo>
                    <a:pt x="524" y="707"/>
                  </a:lnTo>
                  <a:lnTo>
                    <a:pt x="524" y="707"/>
                  </a:lnTo>
                  <a:cubicBezTo>
                    <a:pt x="524" y="708"/>
                    <a:pt x="525" y="717"/>
                    <a:pt x="533" y="717"/>
                  </a:cubicBezTo>
                  <a:cubicBezTo>
                    <a:pt x="537" y="717"/>
                    <a:pt x="543" y="714"/>
                    <a:pt x="553" y="706"/>
                  </a:cubicBezTo>
                  <a:cubicBezTo>
                    <a:pt x="562" y="699"/>
                    <a:pt x="568" y="696"/>
                    <a:pt x="573" y="696"/>
                  </a:cubicBezTo>
                  <a:cubicBezTo>
                    <a:pt x="581" y="696"/>
                    <a:pt x="582" y="706"/>
                    <a:pt x="585" y="706"/>
                  </a:cubicBezTo>
                  <a:cubicBezTo>
                    <a:pt x="625" y="710"/>
                    <a:pt x="665" y="712"/>
                    <a:pt x="705" y="712"/>
                  </a:cubicBezTo>
                  <a:cubicBezTo>
                    <a:pt x="740" y="712"/>
                    <a:pt x="774" y="711"/>
                    <a:pt x="809" y="708"/>
                  </a:cubicBezTo>
                  <a:lnTo>
                    <a:pt x="809" y="708"/>
                  </a:lnTo>
                  <a:cubicBezTo>
                    <a:pt x="821" y="712"/>
                    <a:pt x="831" y="722"/>
                    <a:pt x="834" y="735"/>
                  </a:cubicBezTo>
                  <a:lnTo>
                    <a:pt x="881" y="735"/>
                  </a:lnTo>
                  <a:cubicBezTo>
                    <a:pt x="914" y="735"/>
                    <a:pt x="915" y="722"/>
                    <a:pt x="918" y="722"/>
                  </a:cubicBezTo>
                  <a:cubicBezTo>
                    <a:pt x="919" y="722"/>
                    <a:pt x="920" y="725"/>
                    <a:pt x="925" y="735"/>
                  </a:cubicBezTo>
                  <a:cubicBezTo>
                    <a:pt x="925" y="735"/>
                    <a:pt x="949" y="735"/>
                    <a:pt x="925" y="711"/>
                  </a:cubicBezTo>
                  <a:lnTo>
                    <a:pt x="992" y="711"/>
                  </a:lnTo>
                  <a:cubicBezTo>
                    <a:pt x="1008" y="708"/>
                    <a:pt x="1022" y="700"/>
                    <a:pt x="1034" y="687"/>
                  </a:cubicBezTo>
                  <a:cubicBezTo>
                    <a:pt x="1034" y="664"/>
                    <a:pt x="1144" y="625"/>
                    <a:pt x="1153" y="597"/>
                  </a:cubicBezTo>
                  <a:lnTo>
                    <a:pt x="1153" y="635"/>
                  </a:lnTo>
                  <a:cubicBezTo>
                    <a:pt x="1187" y="635"/>
                    <a:pt x="1349" y="563"/>
                    <a:pt x="1378" y="558"/>
                  </a:cubicBezTo>
                  <a:lnTo>
                    <a:pt x="1378" y="530"/>
                  </a:lnTo>
                  <a:lnTo>
                    <a:pt x="1378" y="496"/>
                  </a:lnTo>
                  <a:lnTo>
                    <a:pt x="1460" y="473"/>
                  </a:lnTo>
                  <a:cubicBezTo>
                    <a:pt x="1484" y="473"/>
                    <a:pt x="1506" y="455"/>
                    <a:pt x="1512" y="431"/>
                  </a:cubicBezTo>
                  <a:cubicBezTo>
                    <a:pt x="1522" y="387"/>
                    <a:pt x="1387" y="48"/>
                    <a:pt x="1378" y="24"/>
                  </a:cubicBezTo>
                  <a:lnTo>
                    <a:pt x="531" y="701"/>
                  </a:lnTo>
                  <a:lnTo>
                    <a:pt x="1363" y="13"/>
                  </a:lnTo>
                  <a:lnTo>
                    <a:pt x="1363" y="13"/>
                  </a:lnTo>
                  <a:cubicBezTo>
                    <a:pt x="1365" y="13"/>
                    <a:pt x="1366" y="13"/>
                    <a:pt x="1367" y="13"/>
                  </a:cubicBezTo>
                  <a:cubicBezTo>
                    <a:pt x="1378" y="13"/>
                    <a:pt x="1378" y="1"/>
                    <a:pt x="1378" y="1"/>
                  </a:cubicBezTo>
                  <a:lnTo>
                    <a:pt x="1378" y="1"/>
                  </a:lnTo>
                  <a:lnTo>
                    <a:pt x="1363" y="13"/>
                  </a:lnTo>
                  <a:lnTo>
                    <a:pt x="1363" y="13"/>
                  </a:lnTo>
                  <a:cubicBezTo>
                    <a:pt x="1358" y="12"/>
                    <a:pt x="1350" y="8"/>
                    <a:pt x="1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9" name="Google Shape;4751;p109">
              <a:extLst>
                <a:ext uri="{FF2B5EF4-FFF2-40B4-BE49-F238E27FC236}">
                  <a16:creationId xmlns:a16="http://schemas.microsoft.com/office/drawing/2014/main" id="{46A96CF0-0930-49B4-ACEB-81A7F35815D0}"/>
                </a:ext>
              </a:extLst>
            </p:cNvPr>
            <p:cNvSpPr/>
            <p:nvPr/>
          </p:nvSpPr>
          <p:spPr>
            <a:xfrm>
              <a:off x="5184300" y="262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0" name="Google Shape;4752;p109">
              <a:extLst>
                <a:ext uri="{FF2B5EF4-FFF2-40B4-BE49-F238E27FC236}">
                  <a16:creationId xmlns:a16="http://schemas.microsoft.com/office/drawing/2014/main" id="{C493ADC8-484C-4CE9-B190-2174F223D402}"/>
                </a:ext>
              </a:extLst>
            </p:cNvPr>
            <p:cNvSpPr/>
            <p:nvPr/>
          </p:nvSpPr>
          <p:spPr>
            <a:xfrm>
              <a:off x="5184650" y="262632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1" name="Google Shape;4753;p109">
              <a:extLst>
                <a:ext uri="{FF2B5EF4-FFF2-40B4-BE49-F238E27FC236}">
                  <a16:creationId xmlns:a16="http://schemas.microsoft.com/office/drawing/2014/main" id="{FC96A7BF-530A-4386-89B6-F9FBE6376C12}"/>
                </a:ext>
              </a:extLst>
            </p:cNvPr>
            <p:cNvSpPr/>
            <p:nvPr/>
          </p:nvSpPr>
          <p:spPr>
            <a:xfrm>
              <a:off x="5181700" y="2617225"/>
              <a:ext cx="36425" cy="12075"/>
            </a:xfrm>
            <a:custGeom>
              <a:avLst/>
              <a:gdLst/>
              <a:ahLst/>
              <a:cxnLst/>
              <a:rect l="l" t="t" r="r" b="b"/>
              <a:pathLst>
                <a:path w="1457" h="483" extrusionOk="0">
                  <a:moveTo>
                    <a:pt x="337" y="0"/>
                  </a:moveTo>
                  <a:cubicBezTo>
                    <a:pt x="314" y="0"/>
                    <a:pt x="294" y="3"/>
                    <a:pt x="286" y="11"/>
                  </a:cubicBezTo>
                  <a:lnTo>
                    <a:pt x="253" y="11"/>
                  </a:lnTo>
                  <a:cubicBezTo>
                    <a:pt x="253" y="24"/>
                    <a:pt x="242" y="37"/>
                    <a:pt x="229" y="39"/>
                  </a:cubicBezTo>
                  <a:lnTo>
                    <a:pt x="180" y="39"/>
                  </a:lnTo>
                  <a:cubicBezTo>
                    <a:pt x="172" y="41"/>
                    <a:pt x="164" y="42"/>
                    <a:pt x="156" y="42"/>
                  </a:cubicBezTo>
                  <a:cubicBezTo>
                    <a:pt x="148" y="42"/>
                    <a:pt x="140" y="41"/>
                    <a:pt x="133" y="39"/>
                  </a:cubicBezTo>
                  <a:cubicBezTo>
                    <a:pt x="117" y="39"/>
                    <a:pt x="97" y="27"/>
                    <a:pt x="77" y="27"/>
                  </a:cubicBezTo>
                  <a:cubicBezTo>
                    <a:pt x="66" y="27"/>
                    <a:pt x="56" y="30"/>
                    <a:pt x="47" y="39"/>
                  </a:cubicBezTo>
                  <a:lnTo>
                    <a:pt x="47" y="5"/>
                  </a:lnTo>
                  <a:cubicBezTo>
                    <a:pt x="13" y="150"/>
                    <a:pt x="1" y="298"/>
                    <a:pt x="9" y="445"/>
                  </a:cubicBezTo>
                  <a:cubicBezTo>
                    <a:pt x="66" y="463"/>
                    <a:pt x="125" y="475"/>
                    <a:pt x="185" y="483"/>
                  </a:cubicBezTo>
                  <a:lnTo>
                    <a:pt x="233" y="483"/>
                  </a:lnTo>
                  <a:lnTo>
                    <a:pt x="477" y="426"/>
                  </a:lnTo>
                  <a:cubicBezTo>
                    <a:pt x="477" y="419"/>
                    <a:pt x="480" y="416"/>
                    <a:pt x="484" y="416"/>
                  </a:cubicBezTo>
                  <a:cubicBezTo>
                    <a:pt x="492" y="416"/>
                    <a:pt x="504" y="426"/>
                    <a:pt x="510" y="426"/>
                  </a:cubicBezTo>
                  <a:cubicBezTo>
                    <a:pt x="577" y="445"/>
                    <a:pt x="646" y="456"/>
                    <a:pt x="716" y="459"/>
                  </a:cubicBezTo>
                  <a:lnTo>
                    <a:pt x="716" y="436"/>
                  </a:lnTo>
                  <a:lnTo>
                    <a:pt x="739" y="474"/>
                  </a:lnTo>
                  <a:lnTo>
                    <a:pt x="855" y="474"/>
                  </a:lnTo>
                  <a:cubicBezTo>
                    <a:pt x="861" y="477"/>
                    <a:pt x="868" y="478"/>
                    <a:pt x="876" y="478"/>
                  </a:cubicBezTo>
                  <a:cubicBezTo>
                    <a:pt x="883" y="478"/>
                    <a:pt x="890" y="477"/>
                    <a:pt x="898" y="474"/>
                  </a:cubicBezTo>
                  <a:cubicBezTo>
                    <a:pt x="898" y="474"/>
                    <a:pt x="1007" y="474"/>
                    <a:pt x="1022" y="436"/>
                  </a:cubicBezTo>
                  <a:lnTo>
                    <a:pt x="1022" y="474"/>
                  </a:lnTo>
                  <a:cubicBezTo>
                    <a:pt x="1056" y="471"/>
                    <a:pt x="1090" y="469"/>
                    <a:pt x="1124" y="469"/>
                  </a:cubicBezTo>
                  <a:cubicBezTo>
                    <a:pt x="1158" y="469"/>
                    <a:pt x="1193" y="471"/>
                    <a:pt x="1227" y="474"/>
                  </a:cubicBezTo>
                  <a:lnTo>
                    <a:pt x="1227" y="465"/>
                  </a:lnTo>
                  <a:cubicBezTo>
                    <a:pt x="1227" y="465"/>
                    <a:pt x="1227" y="452"/>
                    <a:pt x="1234" y="452"/>
                  </a:cubicBezTo>
                  <a:cubicBezTo>
                    <a:pt x="1238" y="452"/>
                    <a:pt x="1243" y="455"/>
                    <a:pt x="1251" y="465"/>
                  </a:cubicBezTo>
                  <a:lnTo>
                    <a:pt x="1380" y="465"/>
                  </a:lnTo>
                  <a:cubicBezTo>
                    <a:pt x="1399" y="465"/>
                    <a:pt x="1451" y="73"/>
                    <a:pt x="1457" y="44"/>
                  </a:cubicBezTo>
                  <a:lnTo>
                    <a:pt x="1070" y="44"/>
                  </a:lnTo>
                  <a:cubicBezTo>
                    <a:pt x="1025" y="40"/>
                    <a:pt x="979" y="39"/>
                    <a:pt x="934" y="39"/>
                  </a:cubicBezTo>
                  <a:cubicBezTo>
                    <a:pt x="888" y="39"/>
                    <a:pt x="843" y="40"/>
                    <a:pt x="797" y="44"/>
                  </a:cubicBezTo>
                  <a:lnTo>
                    <a:pt x="721" y="44"/>
                  </a:lnTo>
                  <a:cubicBezTo>
                    <a:pt x="718" y="44"/>
                    <a:pt x="715" y="44"/>
                    <a:pt x="711" y="44"/>
                  </a:cubicBezTo>
                  <a:cubicBezTo>
                    <a:pt x="640" y="44"/>
                    <a:pt x="569" y="32"/>
                    <a:pt x="501" y="11"/>
                  </a:cubicBezTo>
                  <a:lnTo>
                    <a:pt x="439" y="11"/>
                  </a:lnTo>
                  <a:cubicBezTo>
                    <a:pt x="439" y="11"/>
                    <a:pt x="382" y="0"/>
                    <a:pt x="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2" name="Google Shape;4754;p109">
              <a:extLst>
                <a:ext uri="{FF2B5EF4-FFF2-40B4-BE49-F238E27FC236}">
                  <a16:creationId xmlns:a16="http://schemas.microsoft.com/office/drawing/2014/main" id="{00D467C8-16B5-4E36-942D-B3B62ED7BA49}"/>
                </a:ext>
              </a:extLst>
            </p:cNvPr>
            <p:cNvSpPr/>
            <p:nvPr/>
          </p:nvSpPr>
          <p:spPr>
            <a:xfrm>
              <a:off x="5198025" y="2679625"/>
              <a:ext cx="625" cy="100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12" y="1"/>
                  </a:moveTo>
                  <a:cubicBezTo>
                    <a:pt x="8" y="1"/>
                    <a:pt x="4" y="1"/>
                    <a:pt x="1" y="3"/>
                  </a:cubicBezTo>
                  <a:lnTo>
                    <a:pt x="24" y="3"/>
                  </a:lnTo>
                  <a:cubicBezTo>
                    <a:pt x="20" y="1"/>
                    <a:pt x="16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3" name="Google Shape;4755;p109">
              <a:extLst>
                <a:ext uri="{FF2B5EF4-FFF2-40B4-BE49-F238E27FC236}">
                  <a16:creationId xmlns:a16="http://schemas.microsoft.com/office/drawing/2014/main" id="{D2CA8B9B-3F8D-49A0-81B1-249C8359E850}"/>
                </a:ext>
              </a:extLst>
            </p:cNvPr>
            <p:cNvSpPr/>
            <p:nvPr/>
          </p:nvSpPr>
          <p:spPr>
            <a:xfrm>
              <a:off x="5195550" y="2660200"/>
              <a:ext cx="39525" cy="20950"/>
            </a:xfrm>
            <a:custGeom>
              <a:avLst/>
              <a:gdLst/>
              <a:ahLst/>
              <a:cxnLst/>
              <a:rect l="l" t="t" r="r" b="b"/>
              <a:pathLst>
                <a:path w="1581" h="838" extrusionOk="0">
                  <a:moveTo>
                    <a:pt x="1469" y="0"/>
                  </a:moveTo>
                  <a:cubicBezTo>
                    <a:pt x="1464" y="0"/>
                    <a:pt x="1458" y="11"/>
                    <a:pt x="1474" y="11"/>
                  </a:cubicBezTo>
                  <a:cubicBezTo>
                    <a:pt x="1474" y="3"/>
                    <a:pt x="1472" y="0"/>
                    <a:pt x="1469" y="0"/>
                  </a:cubicBezTo>
                  <a:close/>
                  <a:moveTo>
                    <a:pt x="1474" y="11"/>
                  </a:moveTo>
                  <a:cubicBezTo>
                    <a:pt x="1452" y="11"/>
                    <a:pt x="1451" y="36"/>
                    <a:pt x="1435" y="36"/>
                  </a:cubicBezTo>
                  <a:cubicBezTo>
                    <a:pt x="1434" y="36"/>
                    <a:pt x="1433" y="36"/>
                    <a:pt x="1432" y="36"/>
                  </a:cubicBezTo>
                  <a:lnTo>
                    <a:pt x="1370" y="36"/>
                  </a:lnTo>
                  <a:lnTo>
                    <a:pt x="1107" y="116"/>
                  </a:lnTo>
                  <a:cubicBezTo>
                    <a:pt x="1040" y="140"/>
                    <a:pt x="897" y="165"/>
                    <a:pt x="830" y="193"/>
                  </a:cubicBezTo>
                  <a:cubicBezTo>
                    <a:pt x="808" y="202"/>
                    <a:pt x="798" y="205"/>
                    <a:pt x="793" y="205"/>
                  </a:cubicBezTo>
                  <a:cubicBezTo>
                    <a:pt x="783" y="205"/>
                    <a:pt x="797" y="193"/>
                    <a:pt x="787" y="193"/>
                  </a:cubicBezTo>
                  <a:lnTo>
                    <a:pt x="750" y="193"/>
                  </a:lnTo>
                  <a:cubicBezTo>
                    <a:pt x="710" y="197"/>
                    <a:pt x="670" y="200"/>
                    <a:pt x="630" y="200"/>
                  </a:cubicBezTo>
                  <a:cubicBezTo>
                    <a:pt x="590" y="200"/>
                    <a:pt x="550" y="197"/>
                    <a:pt x="511" y="193"/>
                  </a:cubicBezTo>
                  <a:lnTo>
                    <a:pt x="243" y="193"/>
                  </a:lnTo>
                  <a:cubicBezTo>
                    <a:pt x="250" y="203"/>
                    <a:pt x="250" y="217"/>
                    <a:pt x="243" y="227"/>
                  </a:cubicBezTo>
                  <a:cubicBezTo>
                    <a:pt x="226" y="238"/>
                    <a:pt x="209" y="247"/>
                    <a:pt x="190" y="255"/>
                  </a:cubicBezTo>
                  <a:lnTo>
                    <a:pt x="46" y="255"/>
                  </a:lnTo>
                  <a:lnTo>
                    <a:pt x="23" y="227"/>
                  </a:lnTo>
                  <a:cubicBezTo>
                    <a:pt x="0" y="374"/>
                    <a:pt x="0" y="524"/>
                    <a:pt x="23" y="671"/>
                  </a:cubicBezTo>
                  <a:lnTo>
                    <a:pt x="46" y="671"/>
                  </a:lnTo>
                  <a:cubicBezTo>
                    <a:pt x="81" y="673"/>
                    <a:pt x="115" y="674"/>
                    <a:pt x="150" y="674"/>
                  </a:cubicBezTo>
                  <a:cubicBezTo>
                    <a:pt x="184" y="674"/>
                    <a:pt x="218" y="673"/>
                    <a:pt x="252" y="671"/>
                  </a:cubicBezTo>
                  <a:lnTo>
                    <a:pt x="310" y="671"/>
                  </a:lnTo>
                  <a:lnTo>
                    <a:pt x="549" y="809"/>
                  </a:lnTo>
                  <a:lnTo>
                    <a:pt x="616" y="809"/>
                  </a:lnTo>
                  <a:cubicBezTo>
                    <a:pt x="656" y="814"/>
                    <a:pt x="696" y="816"/>
                    <a:pt x="737" y="816"/>
                  </a:cubicBezTo>
                  <a:cubicBezTo>
                    <a:pt x="773" y="816"/>
                    <a:pt x="808" y="815"/>
                    <a:pt x="843" y="811"/>
                  </a:cubicBezTo>
                  <a:lnTo>
                    <a:pt x="843" y="811"/>
                  </a:lnTo>
                  <a:cubicBezTo>
                    <a:pt x="855" y="815"/>
                    <a:pt x="865" y="825"/>
                    <a:pt x="869" y="838"/>
                  </a:cubicBezTo>
                  <a:cubicBezTo>
                    <a:pt x="883" y="830"/>
                    <a:pt x="887" y="827"/>
                    <a:pt x="889" y="827"/>
                  </a:cubicBezTo>
                  <a:lnTo>
                    <a:pt x="889" y="827"/>
                  </a:lnTo>
                  <a:cubicBezTo>
                    <a:pt x="893" y="827"/>
                    <a:pt x="885" y="838"/>
                    <a:pt x="916" y="838"/>
                  </a:cubicBezTo>
                  <a:cubicBezTo>
                    <a:pt x="948" y="838"/>
                    <a:pt x="950" y="827"/>
                    <a:pt x="952" y="827"/>
                  </a:cubicBezTo>
                  <a:cubicBezTo>
                    <a:pt x="953" y="827"/>
                    <a:pt x="954" y="830"/>
                    <a:pt x="959" y="838"/>
                  </a:cubicBezTo>
                  <a:lnTo>
                    <a:pt x="1069" y="838"/>
                  </a:lnTo>
                  <a:cubicBezTo>
                    <a:pt x="1069" y="838"/>
                    <a:pt x="1183" y="780"/>
                    <a:pt x="1197" y="756"/>
                  </a:cubicBezTo>
                  <a:lnTo>
                    <a:pt x="1197" y="617"/>
                  </a:lnTo>
                  <a:cubicBezTo>
                    <a:pt x="1274" y="593"/>
                    <a:pt x="1352" y="571"/>
                    <a:pt x="1431" y="555"/>
                  </a:cubicBezTo>
                  <a:lnTo>
                    <a:pt x="1431" y="546"/>
                  </a:lnTo>
                  <a:lnTo>
                    <a:pt x="1431" y="518"/>
                  </a:lnTo>
                  <a:lnTo>
                    <a:pt x="1517" y="494"/>
                  </a:lnTo>
                  <a:cubicBezTo>
                    <a:pt x="1517" y="494"/>
                    <a:pt x="1560" y="494"/>
                    <a:pt x="1570" y="456"/>
                  </a:cubicBezTo>
                  <a:cubicBezTo>
                    <a:pt x="1580" y="418"/>
                    <a:pt x="1484" y="64"/>
                    <a:pt x="1474" y="36"/>
                  </a:cubicBezTo>
                  <a:lnTo>
                    <a:pt x="147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4" name="Google Shape;4756;p109">
              <a:extLst>
                <a:ext uri="{FF2B5EF4-FFF2-40B4-BE49-F238E27FC236}">
                  <a16:creationId xmlns:a16="http://schemas.microsoft.com/office/drawing/2014/main" id="{56066AC9-650B-496F-8E97-71B6551DCAFA}"/>
                </a:ext>
              </a:extLst>
            </p:cNvPr>
            <p:cNvSpPr/>
            <p:nvPr/>
          </p:nvSpPr>
          <p:spPr>
            <a:xfrm>
              <a:off x="5194800" y="2768475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15" y="0"/>
                  </a:moveTo>
                  <a:cubicBezTo>
                    <a:pt x="10" y="0"/>
                    <a:pt x="5" y="1"/>
                    <a:pt x="1" y="4"/>
                  </a:cubicBezTo>
                  <a:lnTo>
                    <a:pt x="29" y="4"/>
                  </a:lnTo>
                  <a:cubicBezTo>
                    <a:pt x="25" y="1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5" name="Google Shape;4757;p109">
              <a:extLst>
                <a:ext uri="{FF2B5EF4-FFF2-40B4-BE49-F238E27FC236}">
                  <a16:creationId xmlns:a16="http://schemas.microsoft.com/office/drawing/2014/main" id="{C6B25E9A-338E-4C5E-A7E6-6BAA2A401826}"/>
                </a:ext>
              </a:extLst>
            </p:cNvPr>
            <p:cNvSpPr/>
            <p:nvPr/>
          </p:nvSpPr>
          <p:spPr>
            <a:xfrm>
              <a:off x="5187750" y="2741575"/>
              <a:ext cx="46775" cy="27350"/>
            </a:xfrm>
            <a:custGeom>
              <a:avLst/>
              <a:gdLst/>
              <a:ahLst/>
              <a:cxnLst/>
              <a:rect l="l" t="t" r="r" b="b"/>
              <a:pathLst>
                <a:path w="1871" h="1094" extrusionOk="0">
                  <a:moveTo>
                    <a:pt x="1202" y="807"/>
                  </a:moveTo>
                  <a:cubicBezTo>
                    <a:pt x="1200" y="807"/>
                    <a:pt x="1199" y="807"/>
                    <a:pt x="1199" y="807"/>
                  </a:cubicBezTo>
                  <a:cubicBezTo>
                    <a:pt x="1200" y="807"/>
                    <a:pt x="1201" y="807"/>
                    <a:pt x="1202" y="807"/>
                  </a:cubicBezTo>
                  <a:close/>
                  <a:moveTo>
                    <a:pt x="1751" y="1"/>
                  </a:moveTo>
                  <a:cubicBezTo>
                    <a:pt x="1744" y="1"/>
                    <a:pt x="1733" y="11"/>
                    <a:pt x="1733" y="11"/>
                  </a:cubicBezTo>
                  <a:cubicBezTo>
                    <a:pt x="1733" y="11"/>
                    <a:pt x="1733" y="22"/>
                    <a:pt x="1726" y="22"/>
                  </a:cubicBezTo>
                  <a:cubicBezTo>
                    <a:pt x="1722" y="22"/>
                    <a:pt x="1717" y="19"/>
                    <a:pt x="1708" y="11"/>
                  </a:cubicBezTo>
                  <a:cubicBezTo>
                    <a:pt x="1682" y="11"/>
                    <a:pt x="1680" y="35"/>
                    <a:pt x="1658" y="35"/>
                  </a:cubicBezTo>
                  <a:cubicBezTo>
                    <a:pt x="1656" y="35"/>
                    <a:pt x="1654" y="35"/>
                    <a:pt x="1652" y="35"/>
                  </a:cubicBezTo>
                  <a:lnTo>
                    <a:pt x="1575" y="35"/>
                  </a:lnTo>
                  <a:cubicBezTo>
                    <a:pt x="1517" y="35"/>
                    <a:pt x="1312" y="150"/>
                    <a:pt x="1260" y="169"/>
                  </a:cubicBezTo>
                  <a:cubicBezTo>
                    <a:pt x="1147" y="210"/>
                    <a:pt x="1037" y="259"/>
                    <a:pt x="930" y="312"/>
                  </a:cubicBezTo>
                  <a:lnTo>
                    <a:pt x="885" y="312"/>
                  </a:lnTo>
                  <a:lnTo>
                    <a:pt x="846" y="340"/>
                  </a:lnTo>
                  <a:cubicBezTo>
                    <a:pt x="755" y="380"/>
                    <a:pt x="661" y="411"/>
                    <a:pt x="564" y="431"/>
                  </a:cubicBezTo>
                  <a:cubicBezTo>
                    <a:pt x="564" y="455"/>
                    <a:pt x="511" y="455"/>
                    <a:pt x="492" y="473"/>
                  </a:cubicBezTo>
                  <a:cubicBezTo>
                    <a:pt x="492" y="473"/>
                    <a:pt x="325" y="526"/>
                    <a:pt x="301" y="540"/>
                  </a:cubicBezTo>
                  <a:lnTo>
                    <a:pt x="253" y="540"/>
                  </a:lnTo>
                  <a:cubicBezTo>
                    <a:pt x="230" y="540"/>
                    <a:pt x="253" y="574"/>
                    <a:pt x="253" y="578"/>
                  </a:cubicBezTo>
                  <a:cubicBezTo>
                    <a:pt x="236" y="594"/>
                    <a:pt x="220" y="608"/>
                    <a:pt x="200" y="621"/>
                  </a:cubicBezTo>
                  <a:cubicBezTo>
                    <a:pt x="200" y="621"/>
                    <a:pt x="159" y="645"/>
                    <a:pt x="144" y="654"/>
                  </a:cubicBezTo>
                  <a:cubicBezTo>
                    <a:pt x="142" y="654"/>
                    <a:pt x="140" y="654"/>
                    <a:pt x="138" y="654"/>
                  </a:cubicBezTo>
                  <a:cubicBezTo>
                    <a:pt x="101" y="654"/>
                    <a:pt x="65" y="664"/>
                    <a:pt x="33" y="682"/>
                  </a:cubicBezTo>
                  <a:lnTo>
                    <a:pt x="0" y="682"/>
                  </a:lnTo>
                  <a:cubicBezTo>
                    <a:pt x="32" y="828"/>
                    <a:pt x="89" y="967"/>
                    <a:pt x="168" y="1093"/>
                  </a:cubicBezTo>
                  <a:lnTo>
                    <a:pt x="191" y="1093"/>
                  </a:lnTo>
                  <a:cubicBezTo>
                    <a:pt x="267" y="1077"/>
                    <a:pt x="342" y="1056"/>
                    <a:pt x="416" y="1031"/>
                  </a:cubicBezTo>
                  <a:lnTo>
                    <a:pt x="473" y="1003"/>
                  </a:lnTo>
                  <a:cubicBezTo>
                    <a:pt x="552" y="968"/>
                    <a:pt x="638" y="950"/>
                    <a:pt x="725" y="950"/>
                  </a:cubicBezTo>
                  <a:cubicBezTo>
                    <a:pt x="737" y="950"/>
                    <a:pt x="749" y="950"/>
                    <a:pt x="761" y="951"/>
                  </a:cubicBezTo>
                  <a:lnTo>
                    <a:pt x="827" y="951"/>
                  </a:lnTo>
                  <a:cubicBezTo>
                    <a:pt x="918" y="929"/>
                    <a:pt x="1005" y="901"/>
                    <a:pt x="1090" y="865"/>
                  </a:cubicBezTo>
                  <a:lnTo>
                    <a:pt x="1104" y="865"/>
                  </a:lnTo>
                  <a:cubicBezTo>
                    <a:pt x="1118" y="854"/>
                    <a:pt x="1123" y="850"/>
                    <a:pt x="1125" y="850"/>
                  </a:cubicBezTo>
                  <a:lnTo>
                    <a:pt x="1125" y="850"/>
                  </a:lnTo>
                  <a:cubicBezTo>
                    <a:pt x="1129" y="850"/>
                    <a:pt x="1122" y="865"/>
                    <a:pt x="1157" y="865"/>
                  </a:cubicBezTo>
                  <a:cubicBezTo>
                    <a:pt x="1209" y="865"/>
                    <a:pt x="1185" y="831"/>
                    <a:pt x="1199" y="831"/>
                  </a:cubicBezTo>
                  <a:cubicBezTo>
                    <a:pt x="1199" y="831"/>
                    <a:pt x="1227" y="831"/>
                    <a:pt x="1199" y="807"/>
                  </a:cubicBezTo>
                  <a:cubicBezTo>
                    <a:pt x="1189" y="800"/>
                    <a:pt x="1189" y="797"/>
                    <a:pt x="1193" y="797"/>
                  </a:cubicBezTo>
                  <a:cubicBezTo>
                    <a:pt x="1198" y="797"/>
                    <a:pt x="1215" y="806"/>
                    <a:pt x="1202" y="807"/>
                  </a:cubicBezTo>
                  <a:lnTo>
                    <a:pt x="1202" y="807"/>
                  </a:lnTo>
                  <a:cubicBezTo>
                    <a:pt x="1212" y="807"/>
                    <a:pt x="1238" y="803"/>
                    <a:pt x="1242" y="784"/>
                  </a:cubicBezTo>
                  <a:lnTo>
                    <a:pt x="1274" y="784"/>
                  </a:lnTo>
                  <a:cubicBezTo>
                    <a:pt x="1291" y="778"/>
                    <a:pt x="1306" y="769"/>
                    <a:pt x="1317" y="755"/>
                  </a:cubicBezTo>
                  <a:cubicBezTo>
                    <a:pt x="1317" y="732"/>
                    <a:pt x="1436" y="674"/>
                    <a:pt x="1451" y="645"/>
                  </a:cubicBezTo>
                  <a:lnTo>
                    <a:pt x="1451" y="684"/>
                  </a:lnTo>
                  <a:cubicBezTo>
                    <a:pt x="1451" y="679"/>
                    <a:pt x="1671" y="593"/>
                    <a:pt x="1708" y="588"/>
                  </a:cubicBezTo>
                  <a:lnTo>
                    <a:pt x="1708" y="560"/>
                  </a:lnTo>
                  <a:lnTo>
                    <a:pt x="1708" y="532"/>
                  </a:lnTo>
                  <a:lnTo>
                    <a:pt x="1800" y="498"/>
                  </a:lnTo>
                  <a:cubicBezTo>
                    <a:pt x="1800" y="498"/>
                    <a:pt x="1852" y="498"/>
                    <a:pt x="1862" y="451"/>
                  </a:cubicBezTo>
                  <a:cubicBezTo>
                    <a:pt x="1871" y="403"/>
                    <a:pt x="1766" y="64"/>
                    <a:pt x="1757" y="35"/>
                  </a:cubicBezTo>
                  <a:lnTo>
                    <a:pt x="1757" y="11"/>
                  </a:lnTo>
                  <a:cubicBezTo>
                    <a:pt x="1757" y="3"/>
                    <a:pt x="1754" y="1"/>
                    <a:pt x="1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Google Shape;4758;p109">
              <a:extLst>
                <a:ext uri="{FF2B5EF4-FFF2-40B4-BE49-F238E27FC236}">
                  <a16:creationId xmlns:a16="http://schemas.microsoft.com/office/drawing/2014/main" id="{379CCF32-5E27-4291-9D98-B1AC3A55E663}"/>
                </a:ext>
              </a:extLst>
            </p:cNvPr>
            <p:cNvSpPr/>
            <p:nvPr/>
          </p:nvSpPr>
          <p:spPr>
            <a:xfrm>
              <a:off x="5184650" y="2853025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4" y="1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5" y="6"/>
                    <a:pt x="9" y="7"/>
                    <a:pt x="14" y="7"/>
                  </a:cubicBezTo>
                  <a:cubicBezTo>
                    <a:pt x="19" y="7"/>
                    <a:pt x="24" y="6"/>
                    <a:pt x="28" y="3"/>
                  </a:cubicBezTo>
                  <a:cubicBezTo>
                    <a:pt x="24" y="2"/>
                    <a:pt x="19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Google Shape;4759;p109">
              <a:extLst>
                <a:ext uri="{FF2B5EF4-FFF2-40B4-BE49-F238E27FC236}">
                  <a16:creationId xmlns:a16="http://schemas.microsoft.com/office/drawing/2014/main" id="{37EC5F27-103D-41E3-914F-A5B89C76930F}"/>
                </a:ext>
              </a:extLst>
            </p:cNvPr>
            <p:cNvSpPr/>
            <p:nvPr/>
          </p:nvSpPr>
          <p:spPr>
            <a:xfrm>
              <a:off x="5181300" y="2834950"/>
              <a:ext cx="60475" cy="20425"/>
            </a:xfrm>
            <a:custGeom>
              <a:avLst/>
              <a:gdLst/>
              <a:ahLst/>
              <a:cxnLst/>
              <a:rect l="l" t="t" r="r" b="b"/>
              <a:pathLst>
                <a:path w="2419" h="817" extrusionOk="0">
                  <a:moveTo>
                    <a:pt x="2263" y="1"/>
                  </a:moveTo>
                  <a:cubicBezTo>
                    <a:pt x="2256" y="1"/>
                    <a:pt x="2245" y="11"/>
                    <a:pt x="2245" y="11"/>
                  </a:cubicBezTo>
                  <a:cubicBezTo>
                    <a:pt x="2245" y="11"/>
                    <a:pt x="2245" y="22"/>
                    <a:pt x="2236" y="22"/>
                  </a:cubicBezTo>
                  <a:cubicBezTo>
                    <a:pt x="2231" y="22"/>
                    <a:pt x="2223" y="19"/>
                    <a:pt x="2212" y="11"/>
                  </a:cubicBezTo>
                  <a:cubicBezTo>
                    <a:pt x="2186" y="11"/>
                    <a:pt x="2179" y="40"/>
                    <a:pt x="2156" y="40"/>
                  </a:cubicBezTo>
                  <a:cubicBezTo>
                    <a:pt x="2154" y="40"/>
                    <a:pt x="2152" y="40"/>
                    <a:pt x="2150" y="40"/>
                  </a:cubicBezTo>
                  <a:lnTo>
                    <a:pt x="2063" y="40"/>
                  </a:lnTo>
                  <a:cubicBezTo>
                    <a:pt x="1997" y="63"/>
                    <a:pt x="1748" y="154"/>
                    <a:pt x="1682" y="168"/>
                  </a:cubicBezTo>
                  <a:lnTo>
                    <a:pt x="1270" y="278"/>
                  </a:lnTo>
                  <a:cubicBezTo>
                    <a:pt x="1261" y="276"/>
                    <a:pt x="1252" y="275"/>
                    <a:pt x="1242" y="275"/>
                  </a:cubicBezTo>
                  <a:cubicBezTo>
                    <a:pt x="1233" y="275"/>
                    <a:pt x="1223" y="276"/>
                    <a:pt x="1214" y="278"/>
                  </a:cubicBezTo>
                  <a:lnTo>
                    <a:pt x="1161" y="278"/>
                  </a:lnTo>
                  <a:cubicBezTo>
                    <a:pt x="1070" y="298"/>
                    <a:pt x="977" y="308"/>
                    <a:pt x="884" y="308"/>
                  </a:cubicBezTo>
                  <a:cubicBezTo>
                    <a:pt x="859" y="308"/>
                    <a:pt x="834" y="308"/>
                    <a:pt x="808" y="306"/>
                  </a:cubicBezTo>
                  <a:cubicBezTo>
                    <a:pt x="785" y="306"/>
                    <a:pt x="746" y="306"/>
                    <a:pt x="717" y="330"/>
                  </a:cubicBezTo>
                  <a:lnTo>
                    <a:pt x="426" y="330"/>
                  </a:lnTo>
                  <a:cubicBezTo>
                    <a:pt x="402" y="330"/>
                    <a:pt x="426" y="358"/>
                    <a:pt x="393" y="358"/>
                  </a:cubicBezTo>
                  <a:cubicBezTo>
                    <a:pt x="369" y="371"/>
                    <a:pt x="343" y="378"/>
                    <a:pt x="316" y="382"/>
                  </a:cubicBezTo>
                  <a:cubicBezTo>
                    <a:pt x="302" y="385"/>
                    <a:pt x="289" y="386"/>
                    <a:pt x="275" y="386"/>
                  </a:cubicBezTo>
                  <a:cubicBezTo>
                    <a:pt x="262" y="386"/>
                    <a:pt x="248" y="385"/>
                    <a:pt x="235" y="382"/>
                  </a:cubicBezTo>
                  <a:cubicBezTo>
                    <a:pt x="213" y="378"/>
                    <a:pt x="190" y="376"/>
                    <a:pt x="168" y="376"/>
                  </a:cubicBezTo>
                  <a:cubicBezTo>
                    <a:pt x="146" y="376"/>
                    <a:pt x="123" y="378"/>
                    <a:pt x="101" y="382"/>
                  </a:cubicBezTo>
                  <a:lnTo>
                    <a:pt x="73" y="349"/>
                  </a:lnTo>
                  <a:cubicBezTo>
                    <a:pt x="73" y="349"/>
                    <a:pt x="1" y="712"/>
                    <a:pt x="73" y="793"/>
                  </a:cubicBezTo>
                  <a:lnTo>
                    <a:pt x="106" y="793"/>
                  </a:lnTo>
                  <a:cubicBezTo>
                    <a:pt x="206" y="793"/>
                    <a:pt x="302" y="817"/>
                    <a:pt x="408" y="817"/>
                  </a:cubicBezTo>
                  <a:lnTo>
                    <a:pt x="493" y="817"/>
                  </a:lnTo>
                  <a:cubicBezTo>
                    <a:pt x="561" y="799"/>
                    <a:pt x="631" y="790"/>
                    <a:pt x="701" y="790"/>
                  </a:cubicBezTo>
                  <a:cubicBezTo>
                    <a:pt x="728" y="790"/>
                    <a:pt x="756" y="791"/>
                    <a:pt x="784" y="794"/>
                  </a:cubicBezTo>
                  <a:cubicBezTo>
                    <a:pt x="802" y="794"/>
                    <a:pt x="796" y="805"/>
                    <a:pt x="801" y="805"/>
                  </a:cubicBezTo>
                  <a:cubicBezTo>
                    <a:pt x="804" y="805"/>
                    <a:pt x="809" y="802"/>
                    <a:pt x="822" y="794"/>
                  </a:cubicBezTo>
                  <a:cubicBezTo>
                    <a:pt x="835" y="786"/>
                    <a:pt x="844" y="784"/>
                    <a:pt x="852" y="784"/>
                  </a:cubicBezTo>
                  <a:cubicBezTo>
                    <a:pt x="866" y="784"/>
                    <a:pt x="871" y="794"/>
                    <a:pt x="875" y="794"/>
                  </a:cubicBezTo>
                  <a:cubicBezTo>
                    <a:pt x="995" y="793"/>
                    <a:pt x="1114" y="784"/>
                    <a:pt x="1233" y="766"/>
                  </a:cubicBezTo>
                  <a:lnTo>
                    <a:pt x="1233" y="766"/>
                  </a:lnTo>
                  <a:cubicBezTo>
                    <a:pt x="1251" y="766"/>
                    <a:pt x="1259" y="769"/>
                    <a:pt x="1272" y="790"/>
                  </a:cubicBezTo>
                  <a:cubicBezTo>
                    <a:pt x="1292" y="780"/>
                    <a:pt x="1299" y="777"/>
                    <a:pt x="1302" y="777"/>
                  </a:cubicBezTo>
                  <a:lnTo>
                    <a:pt x="1302" y="777"/>
                  </a:lnTo>
                  <a:cubicBezTo>
                    <a:pt x="1307" y="777"/>
                    <a:pt x="1295" y="790"/>
                    <a:pt x="1343" y="790"/>
                  </a:cubicBezTo>
                  <a:cubicBezTo>
                    <a:pt x="1410" y="790"/>
                    <a:pt x="1393" y="765"/>
                    <a:pt x="1406" y="765"/>
                  </a:cubicBezTo>
                  <a:cubicBezTo>
                    <a:pt x="1407" y="765"/>
                    <a:pt x="1408" y="766"/>
                    <a:pt x="1409" y="766"/>
                  </a:cubicBezTo>
                  <a:lnTo>
                    <a:pt x="1601" y="766"/>
                  </a:lnTo>
                  <a:cubicBezTo>
                    <a:pt x="1625" y="741"/>
                    <a:pt x="1769" y="694"/>
                    <a:pt x="1792" y="665"/>
                  </a:cubicBezTo>
                  <a:lnTo>
                    <a:pt x="1792" y="704"/>
                  </a:lnTo>
                  <a:lnTo>
                    <a:pt x="2127" y="608"/>
                  </a:lnTo>
                  <a:lnTo>
                    <a:pt x="2127" y="631"/>
                  </a:lnTo>
                  <a:lnTo>
                    <a:pt x="2150" y="608"/>
                  </a:lnTo>
                  <a:lnTo>
                    <a:pt x="2150" y="580"/>
                  </a:lnTo>
                  <a:lnTo>
                    <a:pt x="2174" y="580"/>
                  </a:lnTo>
                  <a:cubicBezTo>
                    <a:pt x="2174" y="563"/>
                    <a:pt x="2186" y="549"/>
                    <a:pt x="2202" y="546"/>
                  </a:cubicBezTo>
                  <a:lnTo>
                    <a:pt x="2317" y="508"/>
                  </a:lnTo>
                  <a:cubicBezTo>
                    <a:pt x="2317" y="508"/>
                    <a:pt x="2380" y="480"/>
                    <a:pt x="2399" y="455"/>
                  </a:cubicBezTo>
                  <a:cubicBezTo>
                    <a:pt x="2418" y="432"/>
                    <a:pt x="2307" y="63"/>
                    <a:pt x="2293" y="35"/>
                  </a:cubicBezTo>
                  <a:lnTo>
                    <a:pt x="2269" y="35"/>
                  </a:lnTo>
                  <a:cubicBezTo>
                    <a:pt x="2245" y="35"/>
                    <a:pt x="2269" y="35"/>
                    <a:pt x="2269" y="11"/>
                  </a:cubicBezTo>
                  <a:cubicBezTo>
                    <a:pt x="2269" y="3"/>
                    <a:pt x="2266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Google Shape;4760;p109">
              <a:extLst>
                <a:ext uri="{FF2B5EF4-FFF2-40B4-BE49-F238E27FC236}">
                  <a16:creationId xmlns:a16="http://schemas.microsoft.com/office/drawing/2014/main" id="{FB5D9CF9-3855-4F02-B56E-43ABFB55353E}"/>
                </a:ext>
              </a:extLst>
            </p:cNvPr>
            <p:cNvSpPr/>
            <p:nvPr/>
          </p:nvSpPr>
          <p:spPr>
            <a:xfrm>
              <a:off x="5183450" y="2935650"/>
              <a:ext cx="725" cy="125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4" y="0"/>
                  </a:moveTo>
                  <a:cubicBezTo>
                    <a:pt x="9" y="0"/>
                    <a:pt x="5" y="2"/>
                    <a:pt x="1" y="4"/>
                  </a:cubicBezTo>
                  <a:lnTo>
                    <a:pt x="29" y="4"/>
                  </a:lnTo>
                  <a:cubicBezTo>
                    <a:pt x="24" y="2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9" name="Google Shape;4761;p109">
              <a:extLst>
                <a:ext uri="{FF2B5EF4-FFF2-40B4-BE49-F238E27FC236}">
                  <a16:creationId xmlns:a16="http://schemas.microsoft.com/office/drawing/2014/main" id="{AEE8ADF7-90B3-42C1-ADD8-0B8ED934F518}"/>
                </a:ext>
              </a:extLst>
            </p:cNvPr>
            <p:cNvSpPr/>
            <p:nvPr/>
          </p:nvSpPr>
          <p:spPr>
            <a:xfrm>
              <a:off x="5183150" y="2928225"/>
              <a:ext cx="54400" cy="16150"/>
            </a:xfrm>
            <a:custGeom>
              <a:avLst/>
              <a:gdLst/>
              <a:ahLst/>
              <a:cxnLst/>
              <a:rect l="l" t="t" r="r" b="b"/>
              <a:pathLst>
                <a:path w="2176" h="646" extrusionOk="0">
                  <a:moveTo>
                    <a:pt x="428" y="0"/>
                  </a:moveTo>
                  <a:cubicBezTo>
                    <a:pt x="424" y="0"/>
                    <a:pt x="421" y="1"/>
                    <a:pt x="418" y="1"/>
                  </a:cubicBezTo>
                  <a:lnTo>
                    <a:pt x="371" y="1"/>
                  </a:lnTo>
                  <a:cubicBezTo>
                    <a:pt x="352" y="1"/>
                    <a:pt x="343" y="29"/>
                    <a:pt x="332" y="29"/>
                  </a:cubicBezTo>
                  <a:lnTo>
                    <a:pt x="184" y="29"/>
                  </a:lnTo>
                  <a:cubicBezTo>
                    <a:pt x="163" y="25"/>
                    <a:pt x="141" y="23"/>
                    <a:pt x="120" y="23"/>
                  </a:cubicBezTo>
                  <a:cubicBezTo>
                    <a:pt x="98" y="23"/>
                    <a:pt x="77" y="25"/>
                    <a:pt x="56" y="29"/>
                  </a:cubicBezTo>
                  <a:lnTo>
                    <a:pt x="27" y="1"/>
                  </a:lnTo>
                  <a:cubicBezTo>
                    <a:pt x="0" y="147"/>
                    <a:pt x="0" y="295"/>
                    <a:pt x="27" y="440"/>
                  </a:cubicBezTo>
                  <a:lnTo>
                    <a:pt x="51" y="440"/>
                  </a:lnTo>
                  <a:cubicBezTo>
                    <a:pt x="134" y="455"/>
                    <a:pt x="216" y="464"/>
                    <a:pt x="300" y="469"/>
                  </a:cubicBezTo>
                  <a:lnTo>
                    <a:pt x="371" y="469"/>
                  </a:lnTo>
                  <a:cubicBezTo>
                    <a:pt x="427" y="434"/>
                    <a:pt x="492" y="412"/>
                    <a:pt x="557" y="406"/>
                  </a:cubicBezTo>
                  <a:lnTo>
                    <a:pt x="662" y="406"/>
                  </a:lnTo>
                  <a:lnTo>
                    <a:pt x="959" y="460"/>
                  </a:lnTo>
                  <a:lnTo>
                    <a:pt x="936" y="431"/>
                  </a:lnTo>
                  <a:cubicBezTo>
                    <a:pt x="927" y="422"/>
                    <a:pt x="924" y="419"/>
                    <a:pt x="925" y="419"/>
                  </a:cubicBezTo>
                  <a:lnTo>
                    <a:pt x="925" y="419"/>
                  </a:lnTo>
                  <a:cubicBezTo>
                    <a:pt x="927" y="419"/>
                    <a:pt x="943" y="431"/>
                    <a:pt x="959" y="431"/>
                  </a:cubicBezTo>
                  <a:cubicBezTo>
                    <a:pt x="983" y="431"/>
                    <a:pt x="987" y="431"/>
                    <a:pt x="992" y="470"/>
                  </a:cubicBezTo>
                  <a:lnTo>
                    <a:pt x="1140" y="470"/>
                  </a:lnTo>
                  <a:cubicBezTo>
                    <a:pt x="1135" y="470"/>
                    <a:pt x="1140" y="470"/>
                    <a:pt x="1140" y="493"/>
                  </a:cubicBezTo>
                  <a:lnTo>
                    <a:pt x="1189" y="493"/>
                  </a:lnTo>
                  <a:cubicBezTo>
                    <a:pt x="1202" y="493"/>
                    <a:pt x="1213" y="504"/>
                    <a:pt x="1217" y="517"/>
                  </a:cubicBezTo>
                  <a:lnTo>
                    <a:pt x="1431" y="517"/>
                  </a:lnTo>
                  <a:lnTo>
                    <a:pt x="1431" y="556"/>
                  </a:lnTo>
                  <a:cubicBezTo>
                    <a:pt x="1530" y="569"/>
                    <a:pt x="1628" y="592"/>
                    <a:pt x="1723" y="622"/>
                  </a:cubicBezTo>
                  <a:lnTo>
                    <a:pt x="1723" y="646"/>
                  </a:lnTo>
                  <a:lnTo>
                    <a:pt x="1751" y="646"/>
                  </a:lnTo>
                  <a:lnTo>
                    <a:pt x="1751" y="607"/>
                  </a:lnTo>
                  <a:lnTo>
                    <a:pt x="1775" y="607"/>
                  </a:lnTo>
                  <a:cubicBezTo>
                    <a:pt x="1775" y="607"/>
                    <a:pt x="1775" y="597"/>
                    <a:pt x="1786" y="597"/>
                  </a:cubicBezTo>
                  <a:cubicBezTo>
                    <a:pt x="1792" y="597"/>
                    <a:pt x="1800" y="600"/>
                    <a:pt x="1813" y="607"/>
                  </a:cubicBezTo>
                  <a:cubicBezTo>
                    <a:pt x="1846" y="622"/>
                    <a:pt x="1879" y="632"/>
                    <a:pt x="1914" y="641"/>
                  </a:cubicBezTo>
                  <a:lnTo>
                    <a:pt x="2000" y="641"/>
                  </a:lnTo>
                  <a:lnTo>
                    <a:pt x="2176" y="249"/>
                  </a:lnTo>
                  <a:cubicBezTo>
                    <a:pt x="2147" y="249"/>
                    <a:pt x="2176" y="249"/>
                    <a:pt x="2176" y="226"/>
                  </a:cubicBezTo>
                  <a:cubicBezTo>
                    <a:pt x="2176" y="218"/>
                    <a:pt x="2173" y="215"/>
                    <a:pt x="2168" y="215"/>
                  </a:cubicBezTo>
                  <a:cubicBezTo>
                    <a:pt x="2159" y="215"/>
                    <a:pt x="2144" y="226"/>
                    <a:pt x="2138" y="226"/>
                  </a:cubicBezTo>
                  <a:lnTo>
                    <a:pt x="1989" y="226"/>
                  </a:lnTo>
                  <a:cubicBezTo>
                    <a:pt x="1927" y="226"/>
                    <a:pt x="1670" y="153"/>
                    <a:pt x="1603" y="144"/>
                  </a:cubicBezTo>
                  <a:cubicBezTo>
                    <a:pt x="1468" y="116"/>
                    <a:pt x="1330" y="96"/>
                    <a:pt x="1192" y="82"/>
                  </a:cubicBezTo>
                  <a:lnTo>
                    <a:pt x="1082" y="82"/>
                  </a:lnTo>
                  <a:cubicBezTo>
                    <a:pt x="969" y="71"/>
                    <a:pt x="858" y="52"/>
                    <a:pt x="748" y="25"/>
                  </a:cubicBezTo>
                  <a:lnTo>
                    <a:pt x="652" y="25"/>
                  </a:lnTo>
                  <a:cubicBezTo>
                    <a:pt x="626" y="25"/>
                    <a:pt x="477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0" name="Google Shape;4762;p109">
              <a:extLst>
                <a:ext uri="{FF2B5EF4-FFF2-40B4-BE49-F238E27FC236}">
                  <a16:creationId xmlns:a16="http://schemas.microsoft.com/office/drawing/2014/main" id="{AAF61718-FAE4-4804-9931-E3CDAAC2E205}"/>
                </a:ext>
              </a:extLst>
            </p:cNvPr>
            <p:cNvSpPr/>
            <p:nvPr/>
          </p:nvSpPr>
          <p:spPr>
            <a:xfrm>
              <a:off x="5209275" y="2990975"/>
              <a:ext cx="600" cy="75"/>
            </a:xfrm>
            <a:custGeom>
              <a:avLst/>
              <a:gdLst/>
              <a:ahLst/>
              <a:cxnLst/>
              <a:rect l="l" t="t" r="r" b="b"/>
              <a:pathLst>
                <a:path w="24" h="3" extrusionOk="0">
                  <a:moveTo>
                    <a:pt x="12" y="0"/>
                  </a:moveTo>
                  <a:cubicBezTo>
                    <a:pt x="7" y="0"/>
                    <a:pt x="3" y="1"/>
                    <a:pt x="0" y="3"/>
                  </a:cubicBezTo>
                  <a:lnTo>
                    <a:pt x="24" y="3"/>
                  </a:lnTo>
                  <a:cubicBezTo>
                    <a:pt x="20" y="1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1" name="Google Shape;4763;p109">
              <a:extLst>
                <a:ext uri="{FF2B5EF4-FFF2-40B4-BE49-F238E27FC236}">
                  <a16:creationId xmlns:a16="http://schemas.microsoft.com/office/drawing/2014/main" id="{249B1786-64C8-4FF6-AA37-903A5486DA0C}"/>
                </a:ext>
              </a:extLst>
            </p:cNvPr>
            <p:cNvSpPr/>
            <p:nvPr/>
          </p:nvSpPr>
          <p:spPr>
            <a:xfrm>
              <a:off x="5204400" y="2977350"/>
              <a:ext cx="47025" cy="15375"/>
            </a:xfrm>
            <a:custGeom>
              <a:avLst/>
              <a:gdLst/>
              <a:ahLst/>
              <a:cxnLst/>
              <a:rect l="l" t="t" r="r" b="b"/>
              <a:pathLst>
                <a:path w="1881" h="615" extrusionOk="0">
                  <a:moveTo>
                    <a:pt x="689" y="543"/>
                  </a:moveTo>
                  <a:lnTo>
                    <a:pt x="689" y="543"/>
                  </a:lnTo>
                  <a:lnTo>
                    <a:pt x="689" y="543"/>
                  </a:lnTo>
                  <a:lnTo>
                    <a:pt x="769" y="544"/>
                  </a:lnTo>
                  <a:lnTo>
                    <a:pt x="769" y="544"/>
                  </a:lnTo>
                  <a:cubicBezTo>
                    <a:pt x="764" y="544"/>
                    <a:pt x="758" y="544"/>
                    <a:pt x="753" y="543"/>
                  </a:cubicBezTo>
                  <a:close/>
                  <a:moveTo>
                    <a:pt x="993" y="543"/>
                  </a:moveTo>
                  <a:cubicBezTo>
                    <a:pt x="995" y="544"/>
                    <a:pt x="997" y="544"/>
                    <a:pt x="999" y="544"/>
                  </a:cubicBezTo>
                  <a:lnTo>
                    <a:pt x="999" y="544"/>
                  </a:lnTo>
                  <a:cubicBezTo>
                    <a:pt x="1006" y="544"/>
                    <a:pt x="1013" y="544"/>
                    <a:pt x="1021" y="543"/>
                  </a:cubicBezTo>
                  <a:close/>
                  <a:moveTo>
                    <a:pt x="769" y="544"/>
                  </a:moveTo>
                  <a:cubicBezTo>
                    <a:pt x="808" y="546"/>
                    <a:pt x="848" y="547"/>
                    <a:pt x="887" y="547"/>
                  </a:cubicBezTo>
                  <a:cubicBezTo>
                    <a:pt x="910" y="547"/>
                    <a:pt x="933" y="547"/>
                    <a:pt x="956" y="546"/>
                  </a:cubicBezTo>
                  <a:lnTo>
                    <a:pt x="956" y="546"/>
                  </a:lnTo>
                  <a:lnTo>
                    <a:pt x="1005" y="546"/>
                  </a:lnTo>
                  <a:lnTo>
                    <a:pt x="1005" y="546"/>
                  </a:lnTo>
                  <a:cubicBezTo>
                    <a:pt x="1003" y="546"/>
                    <a:pt x="1001" y="545"/>
                    <a:pt x="999" y="544"/>
                  </a:cubicBezTo>
                  <a:lnTo>
                    <a:pt x="999" y="544"/>
                  </a:lnTo>
                  <a:cubicBezTo>
                    <a:pt x="984" y="545"/>
                    <a:pt x="970" y="546"/>
                    <a:pt x="956" y="546"/>
                  </a:cubicBezTo>
                  <a:lnTo>
                    <a:pt x="956" y="546"/>
                  </a:lnTo>
                  <a:lnTo>
                    <a:pt x="769" y="544"/>
                  </a:lnTo>
                  <a:close/>
                  <a:moveTo>
                    <a:pt x="1125" y="548"/>
                  </a:moveTo>
                  <a:cubicBezTo>
                    <a:pt x="1125" y="548"/>
                    <a:pt x="1126" y="548"/>
                    <a:pt x="1127" y="548"/>
                  </a:cubicBezTo>
                  <a:lnTo>
                    <a:pt x="1174" y="548"/>
                  </a:lnTo>
                  <a:lnTo>
                    <a:pt x="1125" y="548"/>
                  </a:lnTo>
                  <a:close/>
                  <a:moveTo>
                    <a:pt x="1861" y="0"/>
                  </a:moveTo>
                  <a:lnTo>
                    <a:pt x="1203" y="548"/>
                  </a:lnTo>
                  <a:cubicBezTo>
                    <a:pt x="1211" y="550"/>
                    <a:pt x="1220" y="551"/>
                    <a:pt x="1229" y="551"/>
                  </a:cubicBezTo>
                  <a:cubicBezTo>
                    <a:pt x="1237" y="551"/>
                    <a:pt x="1246" y="550"/>
                    <a:pt x="1255" y="548"/>
                  </a:cubicBezTo>
                  <a:cubicBezTo>
                    <a:pt x="1279" y="548"/>
                    <a:pt x="1389" y="505"/>
                    <a:pt x="1408" y="481"/>
                  </a:cubicBezTo>
                  <a:lnTo>
                    <a:pt x="1408" y="524"/>
                  </a:lnTo>
                  <a:cubicBezTo>
                    <a:pt x="1495" y="508"/>
                    <a:pt x="1582" y="497"/>
                    <a:pt x="1670" y="490"/>
                  </a:cubicBezTo>
                  <a:lnTo>
                    <a:pt x="1670" y="487"/>
                  </a:lnTo>
                  <a:cubicBezTo>
                    <a:pt x="1670" y="471"/>
                    <a:pt x="1684" y="459"/>
                    <a:pt x="1698" y="459"/>
                  </a:cubicBezTo>
                  <a:cubicBezTo>
                    <a:pt x="1714" y="460"/>
                    <a:pt x="1729" y="460"/>
                    <a:pt x="1744" y="460"/>
                  </a:cubicBezTo>
                  <a:cubicBezTo>
                    <a:pt x="1759" y="460"/>
                    <a:pt x="1775" y="460"/>
                    <a:pt x="1790" y="459"/>
                  </a:cubicBezTo>
                  <a:cubicBezTo>
                    <a:pt x="1790" y="459"/>
                    <a:pt x="1842" y="459"/>
                    <a:pt x="1861" y="430"/>
                  </a:cubicBezTo>
                  <a:cubicBezTo>
                    <a:pt x="1880" y="402"/>
                    <a:pt x="1861" y="28"/>
                    <a:pt x="1861" y="0"/>
                  </a:cubicBezTo>
                  <a:close/>
                  <a:moveTo>
                    <a:pt x="1005" y="546"/>
                  </a:moveTo>
                  <a:lnTo>
                    <a:pt x="1005" y="546"/>
                  </a:lnTo>
                  <a:cubicBezTo>
                    <a:pt x="1015" y="551"/>
                    <a:pt x="1023" y="560"/>
                    <a:pt x="1026" y="572"/>
                  </a:cubicBezTo>
                  <a:cubicBezTo>
                    <a:pt x="1042" y="564"/>
                    <a:pt x="1047" y="561"/>
                    <a:pt x="1049" y="561"/>
                  </a:cubicBezTo>
                  <a:lnTo>
                    <a:pt x="1049" y="561"/>
                  </a:lnTo>
                  <a:cubicBezTo>
                    <a:pt x="1053" y="561"/>
                    <a:pt x="1044" y="572"/>
                    <a:pt x="1078" y="572"/>
                  </a:cubicBezTo>
                  <a:cubicBezTo>
                    <a:pt x="1127" y="572"/>
                    <a:pt x="1115" y="548"/>
                    <a:pt x="1124" y="547"/>
                  </a:cubicBezTo>
                  <a:lnTo>
                    <a:pt x="1124" y="547"/>
                  </a:lnTo>
                  <a:lnTo>
                    <a:pt x="1125" y="548"/>
                  </a:lnTo>
                  <a:lnTo>
                    <a:pt x="1125" y="548"/>
                  </a:lnTo>
                  <a:cubicBezTo>
                    <a:pt x="1125" y="547"/>
                    <a:pt x="1124" y="547"/>
                    <a:pt x="1124" y="547"/>
                  </a:cubicBezTo>
                  <a:cubicBezTo>
                    <a:pt x="1124" y="547"/>
                    <a:pt x="1124" y="547"/>
                    <a:pt x="1124" y="547"/>
                  </a:cubicBezTo>
                  <a:lnTo>
                    <a:pt x="1124" y="547"/>
                  </a:lnTo>
                  <a:lnTo>
                    <a:pt x="1005" y="546"/>
                  </a:lnTo>
                  <a:close/>
                  <a:moveTo>
                    <a:pt x="1656" y="0"/>
                  </a:moveTo>
                  <a:cubicBezTo>
                    <a:pt x="1598" y="0"/>
                    <a:pt x="1383" y="42"/>
                    <a:pt x="1326" y="52"/>
                  </a:cubicBezTo>
                  <a:cubicBezTo>
                    <a:pt x="1211" y="67"/>
                    <a:pt x="1095" y="87"/>
                    <a:pt x="982" y="114"/>
                  </a:cubicBezTo>
                  <a:lnTo>
                    <a:pt x="892" y="114"/>
                  </a:lnTo>
                  <a:cubicBezTo>
                    <a:pt x="844" y="119"/>
                    <a:pt x="796" y="122"/>
                    <a:pt x="748" y="122"/>
                  </a:cubicBezTo>
                  <a:cubicBezTo>
                    <a:pt x="700" y="122"/>
                    <a:pt x="653" y="119"/>
                    <a:pt x="605" y="114"/>
                  </a:cubicBezTo>
                  <a:cubicBezTo>
                    <a:pt x="581" y="114"/>
                    <a:pt x="552" y="114"/>
                    <a:pt x="528" y="139"/>
                  </a:cubicBezTo>
                  <a:lnTo>
                    <a:pt x="290" y="139"/>
                  </a:lnTo>
                  <a:cubicBezTo>
                    <a:pt x="271" y="139"/>
                    <a:pt x="290" y="167"/>
                    <a:pt x="265" y="172"/>
                  </a:cubicBezTo>
                  <a:cubicBezTo>
                    <a:pt x="246" y="183"/>
                    <a:pt x="226" y="192"/>
                    <a:pt x="204" y="200"/>
                  </a:cubicBezTo>
                  <a:cubicBezTo>
                    <a:pt x="194" y="203"/>
                    <a:pt x="184" y="205"/>
                    <a:pt x="173" y="205"/>
                  </a:cubicBezTo>
                  <a:cubicBezTo>
                    <a:pt x="163" y="205"/>
                    <a:pt x="152" y="203"/>
                    <a:pt x="142" y="200"/>
                  </a:cubicBezTo>
                  <a:cubicBezTo>
                    <a:pt x="124" y="196"/>
                    <a:pt x="105" y="193"/>
                    <a:pt x="87" y="193"/>
                  </a:cubicBezTo>
                  <a:cubicBezTo>
                    <a:pt x="68" y="193"/>
                    <a:pt x="49" y="196"/>
                    <a:pt x="31" y="200"/>
                  </a:cubicBezTo>
                  <a:lnTo>
                    <a:pt x="3" y="172"/>
                  </a:lnTo>
                  <a:lnTo>
                    <a:pt x="3" y="172"/>
                  </a:lnTo>
                  <a:cubicBezTo>
                    <a:pt x="1" y="321"/>
                    <a:pt x="21" y="469"/>
                    <a:pt x="65" y="611"/>
                  </a:cubicBezTo>
                  <a:cubicBezTo>
                    <a:pt x="102" y="613"/>
                    <a:pt x="140" y="615"/>
                    <a:pt x="178" y="615"/>
                  </a:cubicBezTo>
                  <a:cubicBezTo>
                    <a:pt x="215" y="615"/>
                    <a:pt x="253" y="613"/>
                    <a:pt x="290" y="611"/>
                  </a:cubicBezTo>
                  <a:cubicBezTo>
                    <a:pt x="300" y="613"/>
                    <a:pt x="311" y="614"/>
                    <a:pt x="321" y="614"/>
                  </a:cubicBezTo>
                  <a:cubicBezTo>
                    <a:pt x="331" y="614"/>
                    <a:pt x="342" y="613"/>
                    <a:pt x="352" y="611"/>
                  </a:cubicBezTo>
                  <a:cubicBezTo>
                    <a:pt x="414" y="555"/>
                    <a:pt x="494" y="525"/>
                    <a:pt x="575" y="525"/>
                  </a:cubicBezTo>
                  <a:cubicBezTo>
                    <a:pt x="612" y="525"/>
                    <a:pt x="650" y="531"/>
                    <a:pt x="686" y="545"/>
                  </a:cubicBezTo>
                  <a:lnTo>
                    <a:pt x="689" y="543"/>
                  </a:lnTo>
                  <a:lnTo>
                    <a:pt x="689" y="543"/>
                  </a:lnTo>
                  <a:lnTo>
                    <a:pt x="686" y="543"/>
                  </a:lnTo>
                  <a:lnTo>
                    <a:pt x="689" y="543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2" name="Google Shape;4764;p109">
              <a:extLst>
                <a:ext uri="{FF2B5EF4-FFF2-40B4-BE49-F238E27FC236}">
                  <a16:creationId xmlns:a16="http://schemas.microsoft.com/office/drawing/2014/main" id="{BA124AF5-522C-4964-8310-5E5C1BAFCB91}"/>
                </a:ext>
              </a:extLst>
            </p:cNvPr>
            <p:cNvSpPr/>
            <p:nvPr/>
          </p:nvSpPr>
          <p:spPr>
            <a:xfrm>
              <a:off x="5176675" y="3122900"/>
              <a:ext cx="1225" cy="300"/>
            </a:xfrm>
            <a:custGeom>
              <a:avLst/>
              <a:gdLst/>
              <a:ahLst/>
              <a:cxnLst/>
              <a:rect l="l" t="t" r="r" b="b"/>
              <a:pathLst>
                <a:path w="49" h="12" extrusionOk="0">
                  <a:moveTo>
                    <a:pt x="24" y="1"/>
                  </a:moveTo>
                  <a:cubicBezTo>
                    <a:pt x="16" y="1"/>
                    <a:pt x="8" y="2"/>
                    <a:pt x="1" y="5"/>
                  </a:cubicBezTo>
                  <a:cubicBezTo>
                    <a:pt x="8" y="9"/>
                    <a:pt x="16" y="11"/>
                    <a:pt x="24" y="11"/>
                  </a:cubicBezTo>
                  <a:cubicBezTo>
                    <a:pt x="32" y="11"/>
                    <a:pt x="40" y="9"/>
                    <a:pt x="48" y="5"/>
                  </a:cubicBezTo>
                  <a:cubicBezTo>
                    <a:pt x="40" y="2"/>
                    <a:pt x="32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3" name="Google Shape;4765;p109">
              <a:extLst>
                <a:ext uri="{FF2B5EF4-FFF2-40B4-BE49-F238E27FC236}">
                  <a16:creationId xmlns:a16="http://schemas.microsoft.com/office/drawing/2014/main" id="{7B801578-03CA-4E3C-A002-9F5F596D5AC7}"/>
                </a:ext>
              </a:extLst>
            </p:cNvPr>
            <p:cNvSpPr/>
            <p:nvPr/>
          </p:nvSpPr>
          <p:spPr>
            <a:xfrm>
              <a:off x="5175075" y="3088600"/>
              <a:ext cx="75150" cy="33150"/>
            </a:xfrm>
            <a:custGeom>
              <a:avLst/>
              <a:gdLst/>
              <a:ahLst/>
              <a:cxnLst/>
              <a:rect l="l" t="t" r="r" b="b"/>
              <a:pathLst>
                <a:path w="3006" h="1326" extrusionOk="0">
                  <a:moveTo>
                    <a:pt x="2847" y="0"/>
                  </a:moveTo>
                  <a:cubicBezTo>
                    <a:pt x="2836" y="0"/>
                    <a:pt x="2808" y="13"/>
                    <a:pt x="2805" y="13"/>
                  </a:cubicBezTo>
                  <a:cubicBezTo>
                    <a:pt x="2805" y="13"/>
                    <a:pt x="2805" y="41"/>
                    <a:pt x="2766" y="41"/>
                  </a:cubicBezTo>
                  <a:cubicBezTo>
                    <a:pt x="2728" y="41"/>
                    <a:pt x="2725" y="84"/>
                    <a:pt x="2685" y="88"/>
                  </a:cubicBezTo>
                  <a:lnTo>
                    <a:pt x="2571" y="88"/>
                  </a:lnTo>
                  <a:cubicBezTo>
                    <a:pt x="2490" y="122"/>
                    <a:pt x="2169" y="279"/>
                    <a:pt x="2093" y="313"/>
                  </a:cubicBezTo>
                  <a:lnTo>
                    <a:pt x="1568" y="523"/>
                  </a:lnTo>
                  <a:cubicBezTo>
                    <a:pt x="1555" y="521"/>
                    <a:pt x="1542" y="520"/>
                    <a:pt x="1529" y="520"/>
                  </a:cubicBezTo>
                  <a:cubicBezTo>
                    <a:pt x="1516" y="520"/>
                    <a:pt x="1504" y="521"/>
                    <a:pt x="1491" y="523"/>
                  </a:cubicBezTo>
                  <a:lnTo>
                    <a:pt x="1419" y="556"/>
                  </a:lnTo>
                  <a:cubicBezTo>
                    <a:pt x="1272" y="610"/>
                    <a:pt x="1121" y="650"/>
                    <a:pt x="966" y="671"/>
                  </a:cubicBezTo>
                  <a:cubicBezTo>
                    <a:pt x="932" y="700"/>
                    <a:pt x="885" y="700"/>
                    <a:pt x="846" y="719"/>
                  </a:cubicBezTo>
                  <a:cubicBezTo>
                    <a:pt x="808" y="719"/>
                    <a:pt x="577" y="772"/>
                    <a:pt x="531" y="785"/>
                  </a:cubicBezTo>
                  <a:lnTo>
                    <a:pt x="460" y="785"/>
                  </a:lnTo>
                  <a:cubicBezTo>
                    <a:pt x="426" y="785"/>
                    <a:pt x="435" y="819"/>
                    <a:pt x="422" y="824"/>
                  </a:cubicBezTo>
                  <a:cubicBezTo>
                    <a:pt x="391" y="841"/>
                    <a:pt x="358" y="855"/>
                    <a:pt x="326" y="867"/>
                  </a:cubicBezTo>
                  <a:cubicBezTo>
                    <a:pt x="293" y="878"/>
                    <a:pt x="260" y="886"/>
                    <a:pt x="225" y="890"/>
                  </a:cubicBezTo>
                  <a:cubicBezTo>
                    <a:pt x="221" y="890"/>
                    <a:pt x="218" y="890"/>
                    <a:pt x="214" y="890"/>
                  </a:cubicBezTo>
                  <a:cubicBezTo>
                    <a:pt x="158" y="890"/>
                    <a:pt x="103" y="898"/>
                    <a:pt x="49" y="914"/>
                  </a:cubicBezTo>
                  <a:lnTo>
                    <a:pt x="0" y="890"/>
                  </a:lnTo>
                  <a:lnTo>
                    <a:pt x="0" y="890"/>
                  </a:lnTo>
                  <a:cubicBezTo>
                    <a:pt x="0" y="890"/>
                    <a:pt x="0" y="1258"/>
                    <a:pt x="87" y="1325"/>
                  </a:cubicBezTo>
                  <a:lnTo>
                    <a:pt x="111" y="1325"/>
                  </a:lnTo>
                  <a:cubicBezTo>
                    <a:pt x="117" y="1323"/>
                    <a:pt x="124" y="1322"/>
                    <a:pt x="130" y="1322"/>
                  </a:cubicBezTo>
                  <a:cubicBezTo>
                    <a:pt x="137" y="1322"/>
                    <a:pt x="143" y="1323"/>
                    <a:pt x="149" y="1325"/>
                  </a:cubicBezTo>
                  <a:lnTo>
                    <a:pt x="178" y="1325"/>
                  </a:lnTo>
                  <a:cubicBezTo>
                    <a:pt x="305" y="1316"/>
                    <a:pt x="434" y="1299"/>
                    <a:pt x="559" y="1272"/>
                  </a:cubicBezTo>
                  <a:lnTo>
                    <a:pt x="664" y="1239"/>
                  </a:lnTo>
                  <a:cubicBezTo>
                    <a:pt x="741" y="1239"/>
                    <a:pt x="819" y="1247"/>
                    <a:pt x="895" y="1262"/>
                  </a:cubicBezTo>
                  <a:lnTo>
                    <a:pt x="942" y="1262"/>
                  </a:lnTo>
                  <a:cubicBezTo>
                    <a:pt x="990" y="1262"/>
                    <a:pt x="1000" y="1262"/>
                    <a:pt x="1009" y="1234"/>
                  </a:cubicBezTo>
                  <a:lnTo>
                    <a:pt x="1033" y="1234"/>
                  </a:lnTo>
                  <a:cubicBezTo>
                    <a:pt x="1100" y="1234"/>
                    <a:pt x="1411" y="1148"/>
                    <a:pt x="1472" y="1120"/>
                  </a:cubicBezTo>
                  <a:lnTo>
                    <a:pt x="1526" y="1120"/>
                  </a:lnTo>
                  <a:cubicBezTo>
                    <a:pt x="1557" y="1102"/>
                    <a:pt x="1563" y="1099"/>
                    <a:pt x="1565" y="1099"/>
                  </a:cubicBezTo>
                  <a:cubicBezTo>
                    <a:pt x="1566" y="1099"/>
                    <a:pt x="1565" y="1100"/>
                    <a:pt x="1568" y="1100"/>
                  </a:cubicBezTo>
                  <a:cubicBezTo>
                    <a:pt x="1572" y="1100"/>
                    <a:pt x="1582" y="1098"/>
                    <a:pt x="1612" y="1086"/>
                  </a:cubicBezTo>
                  <a:cubicBezTo>
                    <a:pt x="1698" y="1053"/>
                    <a:pt x="1664" y="1043"/>
                    <a:pt x="1688" y="1043"/>
                  </a:cubicBezTo>
                  <a:lnTo>
                    <a:pt x="1722" y="1043"/>
                  </a:lnTo>
                  <a:cubicBezTo>
                    <a:pt x="1732" y="1043"/>
                    <a:pt x="1765" y="1043"/>
                    <a:pt x="1750" y="1019"/>
                  </a:cubicBezTo>
                  <a:cubicBezTo>
                    <a:pt x="1745" y="1011"/>
                    <a:pt x="1748" y="1009"/>
                    <a:pt x="1753" y="1009"/>
                  </a:cubicBezTo>
                  <a:cubicBezTo>
                    <a:pt x="1764" y="1009"/>
                    <a:pt x="1783" y="1019"/>
                    <a:pt x="1774" y="1019"/>
                  </a:cubicBezTo>
                  <a:lnTo>
                    <a:pt x="1797" y="1019"/>
                  </a:lnTo>
                  <a:cubicBezTo>
                    <a:pt x="1831" y="1019"/>
                    <a:pt x="1855" y="1019"/>
                    <a:pt x="1874" y="991"/>
                  </a:cubicBezTo>
                  <a:lnTo>
                    <a:pt x="1927" y="991"/>
                  </a:lnTo>
                  <a:lnTo>
                    <a:pt x="2003" y="953"/>
                  </a:lnTo>
                  <a:cubicBezTo>
                    <a:pt x="2031" y="924"/>
                    <a:pt x="2208" y="843"/>
                    <a:pt x="2232" y="809"/>
                  </a:cubicBezTo>
                  <a:lnTo>
                    <a:pt x="2256" y="809"/>
                  </a:lnTo>
                  <a:lnTo>
                    <a:pt x="2256" y="852"/>
                  </a:lnTo>
                  <a:cubicBezTo>
                    <a:pt x="2256" y="847"/>
                    <a:pt x="2615" y="694"/>
                    <a:pt x="2672" y="675"/>
                  </a:cubicBezTo>
                  <a:lnTo>
                    <a:pt x="2672" y="651"/>
                  </a:lnTo>
                  <a:lnTo>
                    <a:pt x="2648" y="627"/>
                  </a:lnTo>
                  <a:lnTo>
                    <a:pt x="2676" y="627"/>
                  </a:lnTo>
                  <a:cubicBezTo>
                    <a:pt x="2677" y="608"/>
                    <a:pt x="2691" y="590"/>
                    <a:pt x="2710" y="585"/>
                  </a:cubicBezTo>
                  <a:lnTo>
                    <a:pt x="2858" y="523"/>
                  </a:lnTo>
                  <a:lnTo>
                    <a:pt x="2882" y="523"/>
                  </a:lnTo>
                  <a:cubicBezTo>
                    <a:pt x="2882" y="523"/>
                    <a:pt x="2958" y="485"/>
                    <a:pt x="2982" y="451"/>
                  </a:cubicBezTo>
                  <a:cubicBezTo>
                    <a:pt x="3006" y="418"/>
                    <a:pt x="2867" y="65"/>
                    <a:pt x="2853" y="41"/>
                  </a:cubicBezTo>
                  <a:lnTo>
                    <a:pt x="2815" y="41"/>
                  </a:lnTo>
                  <a:cubicBezTo>
                    <a:pt x="2787" y="41"/>
                    <a:pt x="2815" y="41"/>
                    <a:pt x="2843" y="13"/>
                  </a:cubicBezTo>
                  <a:cubicBezTo>
                    <a:pt x="2853" y="3"/>
                    <a:pt x="2852" y="0"/>
                    <a:pt x="2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4" name="Google Shape;4766;p109">
              <a:extLst>
                <a:ext uri="{FF2B5EF4-FFF2-40B4-BE49-F238E27FC236}">
                  <a16:creationId xmlns:a16="http://schemas.microsoft.com/office/drawing/2014/main" id="{15E2BBBC-FAD3-4866-A1F8-1C57830EAEEC}"/>
                </a:ext>
              </a:extLst>
            </p:cNvPr>
            <p:cNvSpPr/>
            <p:nvPr/>
          </p:nvSpPr>
          <p:spPr>
            <a:xfrm>
              <a:off x="5012425" y="3087075"/>
              <a:ext cx="975" cy="625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0"/>
                  </a:moveTo>
                  <a:lnTo>
                    <a:pt x="39" y="24"/>
                  </a:lnTo>
                  <a:cubicBezTo>
                    <a:pt x="32" y="9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5" name="Google Shape;4767;p109">
              <a:extLst>
                <a:ext uri="{FF2B5EF4-FFF2-40B4-BE49-F238E27FC236}">
                  <a16:creationId xmlns:a16="http://schemas.microsoft.com/office/drawing/2014/main" id="{D0F728FE-F803-4886-AF23-26EC65A60BFE}"/>
                </a:ext>
              </a:extLst>
            </p:cNvPr>
            <p:cNvSpPr/>
            <p:nvPr/>
          </p:nvSpPr>
          <p:spPr>
            <a:xfrm>
              <a:off x="5011225" y="3077125"/>
              <a:ext cx="78475" cy="27075"/>
            </a:xfrm>
            <a:custGeom>
              <a:avLst/>
              <a:gdLst/>
              <a:ahLst/>
              <a:cxnLst/>
              <a:rect l="l" t="t" r="r" b="b"/>
              <a:pathLst>
                <a:path w="3139" h="1083" extrusionOk="0">
                  <a:moveTo>
                    <a:pt x="1375" y="813"/>
                  </a:moveTo>
                  <a:cubicBezTo>
                    <a:pt x="1380" y="816"/>
                    <a:pt x="1385" y="817"/>
                    <a:pt x="1391" y="817"/>
                  </a:cubicBezTo>
                  <a:cubicBezTo>
                    <a:pt x="1386" y="816"/>
                    <a:pt x="1380" y="815"/>
                    <a:pt x="1375" y="813"/>
                  </a:cubicBezTo>
                  <a:close/>
                  <a:moveTo>
                    <a:pt x="164" y="1"/>
                  </a:moveTo>
                  <a:cubicBezTo>
                    <a:pt x="164" y="1"/>
                    <a:pt x="1" y="335"/>
                    <a:pt x="63" y="431"/>
                  </a:cubicBezTo>
                  <a:lnTo>
                    <a:pt x="106" y="431"/>
                  </a:lnTo>
                  <a:cubicBezTo>
                    <a:pt x="121" y="431"/>
                    <a:pt x="106" y="431"/>
                    <a:pt x="106" y="455"/>
                  </a:cubicBezTo>
                  <a:cubicBezTo>
                    <a:pt x="221" y="498"/>
                    <a:pt x="335" y="541"/>
                    <a:pt x="455" y="575"/>
                  </a:cubicBezTo>
                  <a:lnTo>
                    <a:pt x="560" y="575"/>
                  </a:lnTo>
                  <a:cubicBezTo>
                    <a:pt x="646" y="592"/>
                    <a:pt x="729" y="621"/>
                    <a:pt x="809" y="660"/>
                  </a:cubicBezTo>
                  <a:cubicBezTo>
                    <a:pt x="842" y="660"/>
                    <a:pt x="809" y="684"/>
                    <a:pt x="847" y="689"/>
                  </a:cubicBezTo>
                  <a:cubicBezTo>
                    <a:pt x="859" y="690"/>
                    <a:pt x="871" y="690"/>
                    <a:pt x="883" y="690"/>
                  </a:cubicBezTo>
                  <a:cubicBezTo>
                    <a:pt x="894" y="690"/>
                    <a:pt x="906" y="690"/>
                    <a:pt x="918" y="689"/>
                  </a:cubicBezTo>
                  <a:lnTo>
                    <a:pt x="971" y="689"/>
                  </a:lnTo>
                  <a:cubicBezTo>
                    <a:pt x="1104" y="736"/>
                    <a:pt x="1238" y="779"/>
                    <a:pt x="1375" y="813"/>
                  </a:cubicBezTo>
                  <a:lnTo>
                    <a:pt x="1375" y="813"/>
                  </a:lnTo>
                  <a:cubicBezTo>
                    <a:pt x="1366" y="809"/>
                    <a:pt x="1360" y="800"/>
                    <a:pt x="1357" y="789"/>
                  </a:cubicBezTo>
                  <a:cubicBezTo>
                    <a:pt x="1356" y="780"/>
                    <a:pt x="1359" y="777"/>
                    <a:pt x="1363" y="777"/>
                  </a:cubicBezTo>
                  <a:cubicBezTo>
                    <a:pt x="1372" y="777"/>
                    <a:pt x="1389" y="789"/>
                    <a:pt x="1396" y="789"/>
                  </a:cubicBezTo>
                  <a:cubicBezTo>
                    <a:pt x="1406" y="789"/>
                    <a:pt x="1430" y="789"/>
                    <a:pt x="1439" y="838"/>
                  </a:cubicBezTo>
                  <a:lnTo>
                    <a:pt x="1677" y="838"/>
                  </a:lnTo>
                  <a:cubicBezTo>
                    <a:pt x="1673" y="838"/>
                    <a:pt x="1711" y="838"/>
                    <a:pt x="1677" y="861"/>
                  </a:cubicBezTo>
                  <a:cubicBezTo>
                    <a:pt x="1700" y="861"/>
                    <a:pt x="1713" y="874"/>
                    <a:pt x="1727" y="874"/>
                  </a:cubicBezTo>
                  <a:cubicBezTo>
                    <a:pt x="1734" y="874"/>
                    <a:pt x="1740" y="871"/>
                    <a:pt x="1748" y="861"/>
                  </a:cubicBezTo>
                  <a:cubicBezTo>
                    <a:pt x="1748" y="861"/>
                    <a:pt x="1787" y="861"/>
                    <a:pt x="1787" y="885"/>
                  </a:cubicBezTo>
                  <a:cubicBezTo>
                    <a:pt x="1800" y="887"/>
                    <a:pt x="1814" y="889"/>
                    <a:pt x="1827" y="889"/>
                  </a:cubicBezTo>
                  <a:cubicBezTo>
                    <a:pt x="1841" y="889"/>
                    <a:pt x="1854" y="887"/>
                    <a:pt x="1868" y="885"/>
                  </a:cubicBezTo>
                  <a:cubicBezTo>
                    <a:pt x="1894" y="885"/>
                    <a:pt x="1985" y="898"/>
                    <a:pt x="2054" y="898"/>
                  </a:cubicBezTo>
                  <a:cubicBezTo>
                    <a:pt x="2089" y="898"/>
                    <a:pt x="2118" y="895"/>
                    <a:pt x="2131" y="885"/>
                  </a:cubicBezTo>
                  <a:lnTo>
                    <a:pt x="2159" y="885"/>
                  </a:lnTo>
                  <a:cubicBezTo>
                    <a:pt x="2159" y="885"/>
                    <a:pt x="2141" y="914"/>
                    <a:pt x="2134" y="918"/>
                  </a:cubicBezTo>
                  <a:lnTo>
                    <a:pt x="2134" y="918"/>
                  </a:lnTo>
                  <a:cubicBezTo>
                    <a:pt x="2133" y="918"/>
                    <a:pt x="2132" y="918"/>
                    <a:pt x="2131" y="918"/>
                  </a:cubicBezTo>
                  <a:cubicBezTo>
                    <a:pt x="2131" y="918"/>
                    <a:pt x="2131" y="918"/>
                    <a:pt x="2131" y="918"/>
                  </a:cubicBezTo>
                  <a:cubicBezTo>
                    <a:pt x="2131" y="918"/>
                    <a:pt x="2132" y="919"/>
                    <a:pt x="2132" y="919"/>
                  </a:cubicBezTo>
                  <a:cubicBezTo>
                    <a:pt x="2133" y="919"/>
                    <a:pt x="2133" y="918"/>
                    <a:pt x="2134" y="918"/>
                  </a:cubicBezTo>
                  <a:lnTo>
                    <a:pt x="2134" y="918"/>
                  </a:lnTo>
                  <a:cubicBezTo>
                    <a:pt x="2167" y="924"/>
                    <a:pt x="2507" y="1011"/>
                    <a:pt x="2551" y="1033"/>
                  </a:cubicBezTo>
                  <a:cubicBezTo>
                    <a:pt x="2599" y="1057"/>
                    <a:pt x="2551" y="1057"/>
                    <a:pt x="2551" y="1057"/>
                  </a:cubicBezTo>
                  <a:lnTo>
                    <a:pt x="2590" y="1057"/>
                  </a:lnTo>
                  <a:lnTo>
                    <a:pt x="2590" y="1023"/>
                  </a:lnTo>
                  <a:lnTo>
                    <a:pt x="2671" y="1023"/>
                  </a:lnTo>
                  <a:cubicBezTo>
                    <a:pt x="2699" y="1023"/>
                    <a:pt x="2772" y="1051"/>
                    <a:pt x="2819" y="1072"/>
                  </a:cubicBezTo>
                  <a:lnTo>
                    <a:pt x="2815" y="1072"/>
                  </a:lnTo>
                  <a:cubicBezTo>
                    <a:pt x="2798" y="1072"/>
                    <a:pt x="2840" y="1082"/>
                    <a:pt x="2880" y="1082"/>
                  </a:cubicBezTo>
                  <a:cubicBezTo>
                    <a:pt x="2901" y="1082"/>
                    <a:pt x="2921" y="1079"/>
                    <a:pt x="2933" y="1072"/>
                  </a:cubicBezTo>
                  <a:cubicBezTo>
                    <a:pt x="2972" y="1048"/>
                    <a:pt x="3110" y="703"/>
                    <a:pt x="3115" y="680"/>
                  </a:cubicBezTo>
                  <a:lnTo>
                    <a:pt x="3139" y="680"/>
                  </a:lnTo>
                  <a:cubicBezTo>
                    <a:pt x="3134" y="676"/>
                    <a:pt x="3128" y="675"/>
                    <a:pt x="3122" y="675"/>
                  </a:cubicBezTo>
                  <a:cubicBezTo>
                    <a:pt x="3117" y="675"/>
                    <a:pt x="3111" y="676"/>
                    <a:pt x="3106" y="680"/>
                  </a:cubicBezTo>
                  <a:lnTo>
                    <a:pt x="3081" y="680"/>
                  </a:lnTo>
                  <a:cubicBezTo>
                    <a:pt x="3072" y="680"/>
                    <a:pt x="3081" y="680"/>
                    <a:pt x="3081" y="656"/>
                  </a:cubicBezTo>
                  <a:cubicBezTo>
                    <a:pt x="3081" y="648"/>
                    <a:pt x="3077" y="645"/>
                    <a:pt x="3072" y="645"/>
                  </a:cubicBezTo>
                  <a:cubicBezTo>
                    <a:pt x="3061" y="645"/>
                    <a:pt x="3043" y="656"/>
                    <a:pt x="3034" y="656"/>
                  </a:cubicBezTo>
                  <a:lnTo>
                    <a:pt x="2804" y="656"/>
                  </a:lnTo>
                  <a:lnTo>
                    <a:pt x="2279" y="527"/>
                  </a:lnTo>
                  <a:cubicBezTo>
                    <a:pt x="2140" y="493"/>
                    <a:pt x="1868" y="416"/>
                    <a:pt x="1725" y="393"/>
                  </a:cubicBezTo>
                  <a:cubicBezTo>
                    <a:pt x="1703" y="378"/>
                    <a:pt x="1679" y="367"/>
                    <a:pt x="1653" y="360"/>
                  </a:cubicBezTo>
                  <a:lnTo>
                    <a:pt x="1578" y="360"/>
                  </a:lnTo>
                  <a:cubicBezTo>
                    <a:pt x="1424" y="323"/>
                    <a:pt x="1273" y="276"/>
                    <a:pt x="1124" y="221"/>
                  </a:cubicBezTo>
                  <a:cubicBezTo>
                    <a:pt x="1103" y="222"/>
                    <a:pt x="1083" y="223"/>
                    <a:pt x="1062" y="223"/>
                  </a:cubicBezTo>
                  <a:cubicBezTo>
                    <a:pt x="1041" y="223"/>
                    <a:pt x="1020" y="222"/>
                    <a:pt x="999" y="221"/>
                  </a:cubicBezTo>
                  <a:cubicBezTo>
                    <a:pt x="958" y="221"/>
                    <a:pt x="737" y="140"/>
                    <a:pt x="689" y="131"/>
                  </a:cubicBezTo>
                  <a:cubicBezTo>
                    <a:pt x="647" y="131"/>
                    <a:pt x="656" y="131"/>
                    <a:pt x="627" y="97"/>
                  </a:cubicBezTo>
                  <a:cubicBezTo>
                    <a:pt x="620" y="89"/>
                    <a:pt x="614" y="86"/>
                    <a:pt x="609" y="86"/>
                  </a:cubicBezTo>
                  <a:cubicBezTo>
                    <a:pt x="597" y="86"/>
                    <a:pt x="590" y="103"/>
                    <a:pt x="582" y="103"/>
                  </a:cubicBezTo>
                  <a:cubicBezTo>
                    <a:pt x="580" y="103"/>
                    <a:pt x="577" y="101"/>
                    <a:pt x="575" y="97"/>
                  </a:cubicBezTo>
                  <a:cubicBezTo>
                    <a:pt x="557" y="99"/>
                    <a:pt x="540" y="100"/>
                    <a:pt x="522" y="100"/>
                  </a:cubicBezTo>
                  <a:cubicBezTo>
                    <a:pt x="505" y="100"/>
                    <a:pt x="487" y="99"/>
                    <a:pt x="470" y="97"/>
                  </a:cubicBezTo>
                  <a:cubicBezTo>
                    <a:pt x="453" y="100"/>
                    <a:pt x="436" y="101"/>
                    <a:pt x="419" y="101"/>
                  </a:cubicBezTo>
                  <a:cubicBezTo>
                    <a:pt x="402" y="101"/>
                    <a:pt x="386" y="100"/>
                    <a:pt x="369" y="97"/>
                  </a:cubicBezTo>
                  <a:cubicBezTo>
                    <a:pt x="315" y="69"/>
                    <a:pt x="257" y="49"/>
                    <a:pt x="197" y="3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Google Shape;4768;p109">
              <a:extLst>
                <a:ext uri="{FF2B5EF4-FFF2-40B4-BE49-F238E27FC236}">
                  <a16:creationId xmlns:a16="http://schemas.microsoft.com/office/drawing/2014/main" id="{5CCCF70E-A033-40BC-9941-AD9EDF1ECA33}"/>
                </a:ext>
              </a:extLst>
            </p:cNvPr>
            <p:cNvSpPr/>
            <p:nvPr/>
          </p:nvSpPr>
          <p:spPr>
            <a:xfrm>
              <a:off x="5022575" y="3047775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1" y="0"/>
                  </a:moveTo>
                  <a:cubicBezTo>
                    <a:pt x="6" y="2"/>
                    <a:pt x="10" y="4"/>
                    <a:pt x="15" y="4"/>
                  </a:cubicBezTo>
                  <a:cubicBezTo>
                    <a:pt x="20" y="4"/>
                    <a:pt x="25" y="2"/>
                    <a:pt x="29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7" name="Google Shape;4769;p109">
              <a:extLst>
                <a:ext uri="{FF2B5EF4-FFF2-40B4-BE49-F238E27FC236}">
                  <a16:creationId xmlns:a16="http://schemas.microsoft.com/office/drawing/2014/main" id="{13ECBDA2-9B89-4581-B8C3-2F515824ACBA}"/>
                </a:ext>
              </a:extLst>
            </p:cNvPr>
            <p:cNvSpPr/>
            <p:nvPr/>
          </p:nvSpPr>
          <p:spPr>
            <a:xfrm>
              <a:off x="5022300" y="3038600"/>
              <a:ext cx="49175" cy="13050"/>
            </a:xfrm>
            <a:custGeom>
              <a:avLst/>
              <a:gdLst/>
              <a:ahLst/>
              <a:cxnLst/>
              <a:rect l="l" t="t" r="r" b="b"/>
              <a:pathLst>
                <a:path w="1967" h="522" extrusionOk="0">
                  <a:moveTo>
                    <a:pt x="27" y="0"/>
                  </a:moveTo>
                  <a:cubicBezTo>
                    <a:pt x="1" y="147"/>
                    <a:pt x="1" y="297"/>
                    <a:pt x="27" y="444"/>
                  </a:cubicBezTo>
                  <a:cubicBezTo>
                    <a:pt x="105" y="460"/>
                    <a:pt x="185" y="471"/>
                    <a:pt x="265" y="478"/>
                  </a:cubicBezTo>
                  <a:lnTo>
                    <a:pt x="332" y="478"/>
                  </a:lnTo>
                  <a:cubicBezTo>
                    <a:pt x="379" y="456"/>
                    <a:pt x="430" y="445"/>
                    <a:pt x="482" y="445"/>
                  </a:cubicBezTo>
                  <a:cubicBezTo>
                    <a:pt x="499" y="445"/>
                    <a:pt x="516" y="446"/>
                    <a:pt x="533" y="448"/>
                  </a:cubicBezTo>
                  <a:lnTo>
                    <a:pt x="609" y="448"/>
                  </a:lnTo>
                  <a:cubicBezTo>
                    <a:pt x="609" y="448"/>
                    <a:pt x="816" y="477"/>
                    <a:pt x="882" y="477"/>
                  </a:cubicBezTo>
                  <a:cubicBezTo>
                    <a:pt x="887" y="477"/>
                    <a:pt x="892" y="477"/>
                    <a:pt x="895" y="477"/>
                  </a:cubicBezTo>
                  <a:cubicBezTo>
                    <a:pt x="939" y="472"/>
                    <a:pt x="895" y="477"/>
                    <a:pt x="895" y="453"/>
                  </a:cubicBezTo>
                  <a:lnTo>
                    <a:pt x="895" y="453"/>
                  </a:lnTo>
                  <a:cubicBezTo>
                    <a:pt x="895" y="453"/>
                    <a:pt x="920" y="453"/>
                    <a:pt x="929" y="487"/>
                  </a:cubicBezTo>
                  <a:lnTo>
                    <a:pt x="1149" y="487"/>
                  </a:lnTo>
                  <a:cubicBezTo>
                    <a:pt x="1158" y="489"/>
                    <a:pt x="1167" y="490"/>
                    <a:pt x="1175" y="490"/>
                  </a:cubicBezTo>
                  <a:cubicBezTo>
                    <a:pt x="1184" y="490"/>
                    <a:pt x="1193" y="489"/>
                    <a:pt x="1201" y="487"/>
                  </a:cubicBezTo>
                  <a:cubicBezTo>
                    <a:pt x="1225" y="487"/>
                    <a:pt x="1349" y="463"/>
                    <a:pt x="1373" y="444"/>
                  </a:cubicBezTo>
                  <a:lnTo>
                    <a:pt x="1373" y="487"/>
                  </a:lnTo>
                  <a:cubicBezTo>
                    <a:pt x="1421" y="483"/>
                    <a:pt x="1469" y="481"/>
                    <a:pt x="1517" y="481"/>
                  </a:cubicBezTo>
                  <a:cubicBezTo>
                    <a:pt x="1565" y="481"/>
                    <a:pt x="1612" y="483"/>
                    <a:pt x="1660" y="487"/>
                  </a:cubicBezTo>
                  <a:lnTo>
                    <a:pt x="1660" y="511"/>
                  </a:lnTo>
                  <a:cubicBezTo>
                    <a:pt x="1660" y="518"/>
                    <a:pt x="1660" y="521"/>
                    <a:pt x="1661" y="521"/>
                  </a:cubicBezTo>
                  <a:cubicBezTo>
                    <a:pt x="1663" y="521"/>
                    <a:pt x="1668" y="511"/>
                    <a:pt x="1684" y="511"/>
                  </a:cubicBezTo>
                  <a:lnTo>
                    <a:pt x="1684" y="477"/>
                  </a:lnTo>
                  <a:cubicBezTo>
                    <a:pt x="1684" y="477"/>
                    <a:pt x="1684" y="464"/>
                    <a:pt x="1694" y="464"/>
                  </a:cubicBezTo>
                  <a:cubicBezTo>
                    <a:pt x="1699" y="464"/>
                    <a:pt x="1706" y="467"/>
                    <a:pt x="1718" y="477"/>
                  </a:cubicBezTo>
                  <a:lnTo>
                    <a:pt x="1894" y="477"/>
                  </a:lnTo>
                  <a:cubicBezTo>
                    <a:pt x="1917" y="477"/>
                    <a:pt x="1966" y="80"/>
                    <a:pt x="1966" y="52"/>
                  </a:cubicBezTo>
                  <a:cubicBezTo>
                    <a:pt x="1962" y="52"/>
                    <a:pt x="1966" y="52"/>
                    <a:pt x="1966" y="28"/>
                  </a:cubicBezTo>
                  <a:cubicBezTo>
                    <a:pt x="1966" y="20"/>
                    <a:pt x="1966" y="18"/>
                    <a:pt x="1965" y="18"/>
                  </a:cubicBezTo>
                  <a:cubicBezTo>
                    <a:pt x="1962" y="18"/>
                    <a:pt x="1955" y="28"/>
                    <a:pt x="1932" y="28"/>
                  </a:cubicBezTo>
                  <a:lnTo>
                    <a:pt x="963" y="28"/>
                  </a:lnTo>
                  <a:cubicBezTo>
                    <a:pt x="953" y="28"/>
                    <a:pt x="943" y="29"/>
                    <a:pt x="932" y="29"/>
                  </a:cubicBezTo>
                  <a:cubicBezTo>
                    <a:pt x="840" y="29"/>
                    <a:pt x="747" y="19"/>
                    <a:pt x="657" y="0"/>
                  </a:cubicBezTo>
                  <a:lnTo>
                    <a:pt x="312" y="0"/>
                  </a:lnTo>
                  <a:cubicBezTo>
                    <a:pt x="270" y="0"/>
                    <a:pt x="289" y="28"/>
                    <a:pt x="280" y="28"/>
                  </a:cubicBezTo>
                  <a:cubicBezTo>
                    <a:pt x="268" y="30"/>
                    <a:pt x="257" y="31"/>
                    <a:pt x="246" y="31"/>
                  </a:cubicBezTo>
                  <a:cubicBezTo>
                    <a:pt x="235" y="31"/>
                    <a:pt x="223" y="30"/>
                    <a:pt x="212" y="28"/>
                  </a:cubicBezTo>
                  <a:cubicBezTo>
                    <a:pt x="201" y="31"/>
                    <a:pt x="190" y="32"/>
                    <a:pt x="179" y="32"/>
                  </a:cubicBezTo>
                  <a:cubicBezTo>
                    <a:pt x="168" y="32"/>
                    <a:pt x="157" y="31"/>
                    <a:pt x="145" y="28"/>
                  </a:cubicBezTo>
                  <a:cubicBezTo>
                    <a:pt x="126" y="23"/>
                    <a:pt x="106" y="21"/>
                    <a:pt x="86" y="21"/>
                  </a:cubicBezTo>
                  <a:cubicBezTo>
                    <a:pt x="66" y="21"/>
                    <a:pt x="46" y="23"/>
                    <a:pt x="27" y="2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8" name="Google Shape;4770;p109">
              <a:extLst>
                <a:ext uri="{FF2B5EF4-FFF2-40B4-BE49-F238E27FC236}">
                  <a16:creationId xmlns:a16="http://schemas.microsoft.com/office/drawing/2014/main" id="{A91D4E32-6E88-4D28-B146-F48348332361}"/>
                </a:ext>
              </a:extLst>
            </p:cNvPr>
            <p:cNvSpPr/>
            <p:nvPr/>
          </p:nvSpPr>
          <p:spPr>
            <a:xfrm>
              <a:off x="5018650" y="2981900"/>
              <a:ext cx="750" cy="100"/>
            </a:xfrm>
            <a:custGeom>
              <a:avLst/>
              <a:gdLst/>
              <a:ahLst/>
              <a:cxnLst/>
              <a:rect l="l" t="t" r="r" b="b"/>
              <a:pathLst>
                <a:path w="30" h="4" extrusionOk="0">
                  <a:moveTo>
                    <a:pt x="15" y="0"/>
                  </a:moveTo>
                  <a:cubicBezTo>
                    <a:pt x="10" y="0"/>
                    <a:pt x="6" y="1"/>
                    <a:pt x="1" y="3"/>
                  </a:cubicBezTo>
                  <a:lnTo>
                    <a:pt x="29" y="3"/>
                  </a:lnTo>
                  <a:cubicBezTo>
                    <a:pt x="25" y="1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9" name="Google Shape;4771;p109">
              <a:extLst>
                <a:ext uri="{FF2B5EF4-FFF2-40B4-BE49-F238E27FC236}">
                  <a16:creationId xmlns:a16="http://schemas.microsoft.com/office/drawing/2014/main" id="{EB72B4F1-B019-42FF-9C2B-44DD4D5C4A78}"/>
                </a:ext>
              </a:extLst>
            </p:cNvPr>
            <p:cNvSpPr/>
            <p:nvPr/>
          </p:nvSpPr>
          <p:spPr>
            <a:xfrm>
              <a:off x="5062475" y="295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0" name="Google Shape;4772;p109">
              <a:extLst>
                <a:ext uri="{FF2B5EF4-FFF2-40B4-BE49-F238E27FC236}">
                  <a16:creationId xmlns:a16="http://schemas.microsoft.com/office/drawing/2014/main" id="{4C77E108-BCEE-4123-A74E-260B774DB8DC}"/>
                </a:ext>
              </a:extLst>
            </p:cNvPr>
            <p:cNvSpPr/>
            <p:nvPr/>
          </p:nvSpPr>
          <p:spPr>
            <a:xfrm>
              <a:off x="5012900" y="2959900"/>
              <a:ext cx="48500" cy="25775"/>
            </a:xfrm>
            <a:custGeom>
              <a:avLst/>
              <a:gdLst/>
              <a:ahLst/>
              <a:cxnLst/>
              <a:rect l="l" t="t" r="r" b="b"/>
              <a:pathLst>
                <a:path w="1940" h="1031" extrusionOk="0">
                  <a:moveTo>
                    <a:pt x="1197" y="673"/>
                  </a:moveTo>
                  <a:cubicBezTo>
                    <a:pt x="1198" y="673"/>
                    <a:pt x="1199" y="673"/>
                    <a:pt x="1200" y="673"/>
                  </a:cubicBezTo>
                  <a:lnTo>
                    <a:pt x="1248" y="673"/>
                  </a:lnTo>
                  <a:lnTo>
                    <a:pt x="1189" y="685"/>
                  </a:lnTo>
                  <a:lnTo>
                    <a:pt x="1189" y="685"/>
                  </a:lnTo>
                  <a:cubicBezTo>
                    <a:pt x="1191" y="679"/>
                    <a:pt x="1191" y="673"/>
                    <a:pt x="1197" y="673"/>
                  </a:cubicBezTo>
                  <a:close/>
                  <a:moveTo>
                    <a:pt x="1121" y="689"/>
                  </a:moveTo>
                  <a:cubicBezTo>
                    <a:pt x="1123" y="689"/>
                    <a:pt x="1121" y="694"/>
                    <a:pt x="1127" y="697"/>
                  </a:cubicBezTo>
                  <a:lnTo>
                    <a:pt x="1127" y="697"/>
                  </a:lnTo>
                  <a:lnTo>
                    <a:pt x="1068" y="709"/>
                  </a:lnTo>
                  <a:lnTo>
                    <a:pt x="1068" y="709"/>
                  </a:lnTo>
                  <a:cubicBezTo>
                    <a:pt x="1076" y="707"/>
                    <a:pt x="1083" y="704"/>
                    <a:pt x="1091" y="702"/>
                  </a:cubicBezTo>
                  <a:lnTo>
                    <a:pt x="1100" y="702"/>
                  </a:lnTo>
                  <a:cubicBezTo>
                    <a:pt x="1114" y="692"/>
                    <a:pt x="1119" y="689"/>
                    <a:pt x="1121" y="689"/>
                  </a:cubicBezTo>
                  <a:close/>
                  <a:moveTo>
                    <a:pt x="1787" y="0"/>
                  </a:moveTo>
                  <a:cubicBezTo>
                    <a:pt x="1761" y="0"/>
                    <a:pt x="1755" y="24"/>
                    <a:pt x="1735" y="24"/>
                  </a:cubicBezTo>
                  <a:cubicBezTo>
                    <a:pt x="1733" y="24"/>
                    <a:pt x="1732" y="24"/>
                    <a:pt x="1730" y="24"/>
                  </a:cubicBezTo>
                  <a:lnTo>
                    <a:pt x="1650" y="24"/>
                  </a:lnTo>
                  <a:cubicBezTo>
                    <a:pt x="1592" y="24"/>
                    <a:pt x="1376" y="124"/>
                    <a:pt x="1320" y="144"/>
                  </a:cubicBezTo>
                  <a:cubicBezTo>
                    <a:pt x="1234" y="177"/>
                    <a:pt x="1057" y="229"/>
                    <a:pt x="971" y="272"/>
                  </a:cubicBezTo>
                  <a:cubicBezTo>
                    <a:pt x="963" y="270"/>
                    <a:pt x="955" y="269"/>
                    <a:pt x="947" y="269"/>
                  </a:cubicBezTo>
                  <a:cubicBezTo>
                    <a:pt x="939" y="269"/>
                    <a:pt x="931" y="270"/>
                    <a:pt x="923" y="272"/>
                  </a:cubicBezTo>
                  <a:lnTo>
                    <a:pt x="880" y="301"/>
                  </a:lnTo>
                  <a:cubicBezTo>
                    <a:pt x="787" y="339"/>
                    <a:pt x="688" y="366"/>
                    <a:pt x="589" y="382"/>
                  </a:cubicBezTo>
                  <a:cubicBezTo>
                    <a:pt x="589" y="406"/>
                    <a:pt x="536" y="382"/>
                    <a:pt x="512" y="420"/>
                  </a:cubicBezTo>
                  <a:cubicBezTo>
                    <a:pt x="489" y="420"/>
                    <a:pt x="335" y="462"/>
                    <a:pt x="311" y="478"/>
                  </a:cubicBezTo>
                  <a:lnTo>
                    <a:pt x="264" y="478"/>
                  </a:lnTo>
                  <a:cubicBezTo>
                    <a:pt x="245" y="478"/>
                    <a:pt x="264" y="511"/>
                    <a:pt x="264" y="515"/>
                  </a:cubicBezTo>
                  <a:cubicBezTo>
                    <a:pt x="264" y="515"/>
                    <a:pt x="225" y="549"/>
                    <a:pt x="206" y="554"/>
                  </a:cubicBezTo>
                  <a:cubicBezTo>
                    <a:pt x="206" y="554"/>
                    <a:pt x="159" y="554"/>
                    <a:pt x="150" y="582"/>
                  </a:cubicBezTo>
                  <a:cubicBezTo>
                    <a:pt x="146" y="582"/>
                    <a:pt x="142" y="582"/>
                    <a:pt x="139" y="582"/>
                  </a:cubicBezTo>
                  <a:cubicBezTo>
                    <a:pt x="102" y="582"/>
                    <a:pt x="66" y="592"/>
                    <a:pt x="34" y="610"/>
                  </a:cubicBezTo>
                  <a:lnTo>
                    <a:pt x="1" y="610"/>
                  </a:lnTo>
                  <a:cubicBezTo>
                    <a:pt x="23" y="758"/>
                    <a:pt x="72" y="900"/>
                    <a:pt x="144" y="1030"/>
                  </a:cubicBezTo>
                  <a:lnTo>
                    <a:pt x="168" y="1030"/>
                  </a:lnTo>
                  <a:cubicBezTo>
                    <a:pt x="247" y="1017"/>
                    <a:pt x="326" y="997"/>
                    <a:pt x="403" y="974"/>
                  </a:cubicBezTo>
                  <a:lnTo>
                    <a:pt x="465" y="946"/>
                  </a:lnTo>
                  <a:cubicBezTo>
                    <a:pt x="465" y="946"/>
                    <a:pt x="737" y="773"/>
                    <a:pt x="742" y="773"/>
                  </a:cubicBezTo>
                  <a:lnTo>
                    <a:pt x="819" y="758"/>
                  </a:lnTo>
                  <a:lnTo>
                    <a:pt x="819" y="758"/>
                  </a:lnTo>
                  <a:lnTo>
                    <a:pt x="742" y="774"/>
                  </a:lnTo>
                  <a:lnTo>
                    <a:pt x="813" y="774"/>
                  </a:lnTo>
                  <a:cubicBezTo>
                    <a:pt x="890" y="759"/>
                    <a:pt x="966" y="741"/>
                    <a:pt x="1041" y="718"/>
                  </a:cubicBezTo>
                  <a:lnTo>
                    <a:pt x="1041" y="718"/>
                  </a:lnTo>
                  <a:lnTo>
                    <a:pt x="1136" y="700"/>
                  </a:lnTo>
                  <a:lnTo>
                    <a:pt x="1136" y="700"/>
                  </a:lnTo>
                  <a:cubicBezTo>
                    <a:pt x="1140" y="701"/>
                    <a:pt x="1145" y="702"/>
                    <a:pt x="1153" y="702"/>
                  </a:cubicBezTo>
                  <a:cubicBezTo>
                    <a:pt x="1173" y="702"/>
                    <a:pt x="1182" y="697"/>
                    <a:pt x="1186" y="691"/>
                  </a:cubicBezTo>
                  <a:lnTo>
                    <a:pt x="1186" y="691"/>
                  </a:lnTo>
                  <a:lnTo>
                    <a:pt x="1281" y="673"/>
                  </a:lnTo>
                  <a:cubicBezTo>
                    <a:pt x="1289" y="676"/>
                    <a:pt x="1297" y="678"/>
                    <a:pt x="1305" y="678"/>
                  </a:cubicBezTo>
                  <a:cubicBezTo>
                    <a:pt x="1313" y="678"/>
                    <a:pt x="1321" y="676"/>
                    <a:pt x="1329" y="673"/>
                  </a:cubicBezTo>
                  <a:cubicBezTo>
                    <a:pt x="1329" y="650"/>
                    <a:pt x="1458" y="602"/>
                    <a:pt x="1472" y="573"/>
                  </a:cubicBezTo>
                  <a:lnTo>
                    <a:pt x="1472" y="611"/>
                  </a:lnTo>
                  <a:cubicBezTo>
                    <a:pt x="1559" y="576"/>
                    <a:pt x="1649" y="548"/>
                    <a:pt x="1740" y="525"/>
                  </a:cubicBezTo>
                  <a:lnTo>
                    <a:pt x="1740" y="521"/>
                  </a:lnTo>
                  <a:cubicBezTo>
                    <a:pt x="1740" y="521"/>
                    <a:pt x="1740" y="493"/>
                    <a:pt x="1764" y="487"/>
                  </a:cubicBezTo>
                  <a:lnTo>
                    <a:pt x="1860" y="463"/>
                  </a:lnTo>
                  <a:cubicBezTo>
                    <a:pt x="1860" y="463"/>
                    <a:pt x="1912" y="463"/>
                    <a:pt x="1926" y="425"/>
                  </a:cubicBezTo>
                  <a:cubicBezTo>
                    <a:pt x="1940" y="388"/>
                    <a:pt x="1850" y="28"/>
                    <a:pt x="184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1" name="Google Shape;4773;p109">
              <a:extLst>
                <a:ext uri="{FF2B5EF4-FFF2-40B4-BE49-F238E27FC236}">
                  <a16:creationId xmlns:a16="http://schemas.microsoft.com/office/drawing/2014/main" id="{347BB0A4-7B87-4D72-BC9B-67F0BBDDB4EA}"/>
                </a:ext>
              </a:extLst>
            </p:cNvPr>
            <p:cNvSpPr/>
            <p:nvPr/>
          </p:nvSpPr>
          <p:spPr>
            <a:xfrm>
              <a:off x="5026175" y="2914950"/>
              <a:ext cx="850" cy="150"/>
            </a:xfrm>
            <a:custGeom>
              <a:avLst/>
              <a:gdLst/>
              <a:ahLst/>
              <a:cxnLst/>
              <a:rect l="l" t="t" r="r" b="b"/>
              <a:pathLst>
                <a:path w="34" h="6" extrusionOk="0">
                  <a:moveTo>
                    <a:pt x="17" y="1"/>
                  </a:moveTo>
                  <a:cubicBezTo>
                    <a:pt x="11" y="1"/>
                    <a:pt x="6" y="2"/>
                    <a:pt x="0" y="6"/>
                  </a:cubicBezTo>
                  <a:lnTo>
                    <a:pt x="33" y="6"/>
                  </a:lnTo>
                  <a:cubicBezTo>
                    <a:pt x="28" y="2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2" name="Google Shape;4774;p109">
              <a:extLst>
                <a:ext uri="{FF2B5EF4-FFF2-40B4-BE49-F238E27FC236}">
                  <a16:creationId xmlns:a16="http://schemas.microsoft.com/office/drawing/2014/main" id="{42A5510F-D33F-43D8-AB3C-D411AED99932}"/>
                </a:ext>
              </a:extLst>
            </p:cNvPr>
            <p:cNvSpPr/>
            <p:nvPr/>
          </p:nvSpPr>
          <p:spPr>
            <a:xfrm>
              <a:off x="5026875" y="291497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0"/>
                  </a:move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3" name="Google Shape;4775;p109">
              <a:extLst>
                <a:ext uri="{FF2B5EF4-FFF2-40B4-BE49-F238E27FC236}">
                  <a16:creationId xmlns:a16="http://schemas.microsoft.com/office/drawing/2014/main" id="{F633B337-AAC8-44D4-8295-27988D5CEB31}"/>
                </a:ext>
              </a:extLst>
            </p:cNvPr>
            <p:cNvSpPr/>
            <p:nvPr/>
          </p:nvSpPr>
          <p:spPr>
            <a:xfrm>
              <a:off x="5016975" y="2885750"/>
              <a:ext cx="55675" cy="29825"/>
            </a:xfrm>
            <a:custGeom>
              <a:avLst/>
              <a:gdLst/>
              <a:ahLst/>
              <a:cxnLst/>
              <a:rect l="l" t="t" r="r" b="b"/>
              <a:pathLst>
                <a:path w="2227" h="1193" extrusionOk="0">
                  <a:moveTo>
                    <a:pt x="1959" y="0"/>
                  </a:moveTo>
                  <a:cubicBezTo>
                    <a:pt x="1819" y="29"/>
                    <a:pt x="1680" y="66"/>
                    <a:pt x="1543" y="110"/>
                  </a:cubicBezTo>
                  <a:cubicBezTo>
                    <a:pt x="1399" y="149"/>
                    <a:pt x="1258" y="200"/>
                    <a:pt x="1123" y="262"/>
                  </a:cubicBezTo>
                  <a:lnTo>
                    <a:pt x="1061" y="262"/>
                  </a:lnTo>
                  <a:lnTo>
                    <a:pt x="1008" y="296"/>
                  </a:lnTo>
                  <a:cubicBezTo>
                    <a:pt x="897" y="350"/>
                    <a:pt x="782" y="397"/>
                    <a:pt x="664" y="434"/>
                  </a:cubicBezTo>
                  <a:cubicBezTo>
                    <a:pt x="640" y="462"/>
                    <a:pt x="602" y="472"/>
                    <a:pt x="577" y="496"/>
                  </a:cubicBezTo>
                  <a:cubicBezTo>
                    <a:pt x="549" y="520"/>
                    <a:pt x="382" y="592"/>
                    <a:pt x="348" y="616"/>
                  </a:cubicBezTo>
                  <a:cubicBezTo>
                    <a:pt x="340" y="625"/>
                    <a:pt x="334" y="628"/>
                    <a:pt x="329" y="628"/>
                  </a:cubicBezTo>
                  <a:cubicBezTo>
                    <a:pt x="319" y="628"/>
                    <a:pt x="310" y="616"/>
                    <a:pt x="292" y="616"/>
                  </a:cubicBezTo>
                  <a:cubicBezTo>
                    <a:pt x="262" y="616"/>
                    <a:pt x="292" y="654"/>
                    <a:pt x="292" y="659"/>
                  </a:cubicBezTo>
                  <a:lnTo>
                    <a:pt x="234" y="721"/>
                  </a:lnTo>
                  <a:cubicBezTo>
                    <a:pt x="217" y="741"/>
                    <a:pt x="196" y="757"/>
                    <a:pt x="172" y="768"/>
                  </a:cubicBezTo>
                  <a:cubicBezTo>
                    <a:pt x="127" y="785"/>
                    <a:pt x="85" y="809"/>
                    <a:pt x="48" y="839"/>
                  </a:cubicBezTo>
                  <a:lnTo>
                    <a:pt x="0" y="839"/>
                  </a:lnTo>
                  <a:cubicBezTo>
                    <a:pt x="0" y="839"/>
                    <a:pt x="172" y="1165"/>
                    <a:pt x="268" y="1193"/>
                  </a:cubicBezTo>
                  <a:lnTo>
                    <a:pt x="292" y="1193"/>
                  </a:lnTo>
                  <a:cubicBezTo>
                    <a:pt x="373" y="1156"/>
                    <a:pt x="451" y="1115"/>
                    <a:pt x="527" y="1069"/>
                  </a:cubicBezTo>
                  <a:lnTo>
                    <a:pt x="589" y="1021"/>
                  </a:lnTo>
                  <a:cubicBezTo>
                    <a:pt x="684" y="961"/>
                    <a:pt x="792" y="926"/>
                    <a:pt x="904" y="916"/>
                  </a:cubicBezTo>
                  <a:lnTo>
                    <a:pt x="941" y="916"/>
                  </a:lnTo>
                  <a:cubicBezTo>
                    <a:pt x="979" y="916"/>
                    <a:pt x="979" y="916"/>
                    <a:pt x="979" y="883"/>
                  </a:cubicBezTo>
                  <a:cubicBezTo>
                    <a:pt x="979" y="883"/>
                    <a:pt x="1223" y="792"/>
                    <a:pt x="1266" y="768"/>
                  </a:cubicBezTo>
                  <a:lnTo>
                    <a:pt x="1281" y="768"/>
                  </a:lnTo>
                  <a:cubicBezTo>
                    <a:pt x="1300" y="753"/>
                    <a:pt x="1304" y="750"/>
                    <a:pt x="1305" y="750"/>
                  </a:cubicBezTo>
                  <a:cubicBezTo>
                    <a:pt x="1306" y="750"/>
                    <a:pt x="1306" y="751"/>
                    <a:pt x="1309" y="751"/>
                  </a:cubicBezTo>
                  <a:cubicBezTo>
                    <a:pt x="1312" y="751"/>
                    <a:pt x="1319" y="749"/>
                    <a:pt x="1338" y="740"/>
                  </a:cubicBezTo>
                  <a:cubicBezTo>
                    <a:pt x="1395" y="712"/>
                    <a:pt x="1371" y="706"/>
                    <a:pt x="1386" y="706"/>
                  </a:cubicBezTo>
                  <a:lnTo>
                    <a:pt x="1410" y="706"/>
                  </a:lnTo>
                  <a:cubicBezTo>
                    <a:pt x="1434" y="706"/>
                    <a:pt x="1438" y="706"/>
                    <a:pt x="1410" y="682"/>
                  </a:cubicBezTo>
                  <a:cubicBezTo>
                    <a:pt x="1400" y="674"/>
                    <a:pt x="1400" y="672"/>
                    <a:pt x="1404" y="672"/>
                  </a:cubicBezTo>
                  <a:cubicBezTo>
                    <a:pt x="1410" y="672"/>
                    <a:pt x="1429" y="682"/>
                    <a:pt x="1410" y="682"/>
                  </a:cubicBezTo>
                  <a:lnTo>
                    <a:pt x="1491" y="682"/>
                  </a:lnTo>
                  <a:lnTo>
                    <a:pt x="1543" y="654"/>
                  </a:lnTo>
                  <a:cubicBezTo>
                    <a:pt x="1543" y="630"/>
                    <a:pt x="1687" y="578"/>
                    <a:pt x="1706" y="554"/>
                  </a:cubicBezTo>
                  <a:lnTo>
                    <a:pt x="1706" y="596"/>
                  </a:lnTo>
                  <a:cubicBezTo>
                    <a:pt x="1803" y="561"/>
                    <a:pt x="1905" y="535"/>
                    <a:pt x="2006" y="520"/>
                  </a:cubicBezTo>
                  <a:lnTo>
                    <a:pt x="2006" y="487"/>
                  </a:lnTo>
                  <a:cubicBezTo>
                    <a:pt x="2006" y="471"/>
                    <a:pt x="2020" y="459"/>
                    <a:pt x="2034" y="459"/>
                  </a:cubicBezTo>
                  <a:lnTo>
                    <a:pt x="2145" y="459"/>
                  </a:lnTo>
                  <a:cubicBezTo>
                    <a:pt x="2145" y="459"/>
                    <a:pt x="2207" y="459"/>
                    <a:pt x="2226" y="430"/>
                  </a:cubicBezTo>
                  <a:lnTo>
                    <a:pt x="2226" y="0"/>
                  </a:lnTo>
                  <a:lnTo>
                    <a:pt x="2130" y="0"/>
                  </a:lnTo>
                  <a:cubicBezTo>
                    <a:pt x="2108" y="0"/>
                    <a:pt x="2097" y="11"/>
                    <a:pt x="2083" y="11"/>
                  </a:cubicBezTo>
                  <a:cubicBezTo>
                    <a:pt x="2076" y="11"/>
                    <a:pt x="2069" y="8"/>
                    <a:pt x="2059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4" name="Google Shape;4776;p109">
              <a:extLst>
                <a:ext uri="{FF2B5EF4-FFF2-40B4-BE49-F238E27FC236}">
                  <a16:creationId xmlns:a16="http://schemas.microsoft.com/office/drawing/2014/main" id="{0A15C5AC-1CCD-4BC9-8196-CCF4C27FF63D}"/>
                </a:ext>
              </a:extLst>
            </p:cNvPr>
            <p:cNvSpPr/>
            <p:nvPr/>
          </p:nvSpPr>
          <p:spPr>
            <a:xfrm>
              <a:off x="4989275" y="2829100"/>
              <a:ext cx="975" cy="150"/>
            </a:xfrm>
            <a:custGeom>
              <a:avLst/>
              <a:gdLst/>
              <a:ahLst/>
              <a:cxnLst/>
              <a:rect l="l" t="t" r="r" b="b"/>
              <a:pathLst>
                <a:path w="39" h="6" extrusionOk="0">
                  <a:moveTo>
                    <a:pt x="19" y="1"/>
                  </a:moveTo>
                  <a:cubicBezTo>
                    <a:pt x="13" y="1"/>
                    <a:pt x="6" y="3"/>
                    <a:pt x="0" y="6"/>
                  </a:cubicBezTo>
                  <a:lnTo>
                    <a:pt x="39" y="6"/>
                  </a:lnTo>
                  <a:cubicBezTo>
                    <a:pt x="32" y="3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5" name="Google Shape;4777;p109">
              <a:extLst>
                <a:ext uri="{FF2B5EF4-FFF2-40B4-BE49-F238E27FC236}">
                  <a16:creationId xmlns:a16="http://schemas.microsoft.com/office/drawing/2014/main" id="{548CE4D6-A4D7-4F3A-B454-5B5993A6C0CE}"/>
                </a:ext>
              </a:extLst>
            </p:cNvPr>
            <p:cNvSpPr/>
            <p:nvPr/>
          </p:nvSpPr>
          <p:spPr>
            <a:xfrm>
              <a:off x="5053650" y="2811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Google Shape;4778;p109">
              <a:extLst>
                <a:ext uri="{FF2B5EF4-FFF2-40B4-BE49-F238E27FC236}">
                  <a16:creationId xmlns:a16="http://schemas.microsoft.com/office/drawing/2014/main" id="{F75BD388-C8A2-4786-9508-520730619DC5}"/>
                </a:ext>
              </a:extLst>
            </p:cNvPr>
            <p:cNvSpPr/>
            <p:nvPr/>
          </p:nvSpPr>
          <p:spPr>
            <a:xfrm>
              <a:off x="4988450" y="2816000"/>
              <a:ext cx="67000" cy="16600"/>
            </a:xfrm>
            <a:custGeom>
              <a:avLst/>
              <a:gdLst/>
              <a:ahLst/>
              <a:cxnLst/>
              <a:rect l="l" t="t" r="r" b="b"/>
              <a:pathLst>
                <a:path w="2680" h="664" extrusionOk="0">
                  <a:moveTo>
                    <a:pt x="2527" y="0"/>
                  </a:moveTo>
                  <a:cubicBezTo>
                    <a:pt x="2492" y="0"/>
                    <a:pt x="2485" y="24"/>
                    <a:pt x="2457" y="24"/>
                  </a:cubicBezTo>
                  <a:cubicBezTo>
                    <a:pt x="2455" y="24"/>
                    <a:pt x="2453" y="24"/>
                    <a:pt x="2450" y="24"/>
                  </a:cubicBezTo>
                  <a:lnTo>
                    <a:pt x="2345" y="24"/>
                  </a:lnTo>
                  <a:cubicBezTo>
                    <a:pt x="2273" y="24"/>
                    <a:pt x="1987" y="120"/>
                    <a:pt x="1915" y="129"/>
                  </a:cubicBezTo>
                  <a:lnTo>
                    <a:pt x="1437" y="215"/>
                  </a:lnTo>
                  <a:cubicBezTo>
                    <a:pt x="1427" y="214"/>
                    <a:pt x="1417" y="213"/>
                    <a:pt x="1407" y="213"/>
                  </a:cubicBezTo>
                  <a:cubicBezTo>
                    <a:pt x="1396" y="213"/>
                    <a:pt x="1386" y="214"/>
                    <a:pt x="1375" y="215"/>
                  </a:cubicBezTo>
                  <a:lnTo>
                    <a:pt x="1313" y="215"/>
                  </a:lnTo>
                  <a:cubicBezTo>
                    <a:pt x="1248" y="222"/>
                    <a:pt x="1183" y="226"/>
                    <a:pt x="1117" y="226"/>
                  </a:cubicBezTo>
                  <a:cubicBezTo>
                    <a:pt x="1052" y="226"/>
                    <a:pt x="986" y="222"/>
                    <a:pt x="921" y="215"/>
                  </a:cubicBezTo>
                  <a:lnTo>
                    <a:pt x="492" y="215"/>
                  </a:lnTo>
                  <a:cubicBezTo>
                    <a:pt x="468" y="215"/>
                    <a:pt x="464" y="243"/>
                    <a:pt x="453" y="243"/>
                  </a:cubicBezTo>
                  <a:lnTo>
                    <a:pt x="368" y="243"/>
                  </a:lnTo>
                  <a:cubicBezTo>
                    <a:pt x="353" y="246"/>
                    <a:pt x="339" y="247"/>
                    <a:pt x="325" y="247"/>
                  </a:cubicBezTo>
                  <a:cubicBezTo>
                    <a:pt x="310" y="247"/>
                    <a:pt x="296" y="246"/>
                    <a:pt x="282" y="243"/>
                  </a:cubicBezTo>
                  <a:cubicBezTo>
                    <a:pt x="241" y="192"/>
                    <a:pt x="190" y="150"/>
                    <a:pt x="134" y="119"/>
                  </a:cubicBezTo>
                  <a:lnTo>
                    <a:pt x="105" y="86"/>
                  </a:lnTo>
                  <a:cubicBezTo>
                    <a:pt x="105" y="86"/>
                    <a:pt x="0" y="438"/>
                    <a:pt x="63" y="525"/>
                  </a:cubicBezTo>
                  <a:lnTo>
                    <a:pt x="96" y="525"/>
                  </a:lnTo>
                  <a:cubicBezTo>
                    <a:pt x="105" y="525"/>
                    <a:pt x="96" y="525"/>
                    <a:pt x="96" y="549"/>
                  </a:cubicBezTo>
                  <a:cubicBezTo>
                    <a:pt x="205" y="573"/>
                    <a:pt x="316" y="589"/>
                    <a:pt x="426" y="597"/>
                  </a:cubicBezTo>
                  <a:lnTo>
                    <a:pt x="517" y="597"/>
                  </a:lnTo>
                  <a:cubicBezTo>
                    <a:pt x="593" y="601"/>
                    <a:pt x="670" y="614"/>
                    <a:pt x="745" y="635"/>
                  </a:cubicBezTo>
                  <a:lnTo>
                    <a:pt x="894" y="635"/>
                  </a:lnTo>
                  <a:cubicBezTo>
                    <a:pt x="959" y="640"/>
                    <a:pt x="1024" y="642"/>
                    <a:pt x="1089" y="642"/>
                  </a:cubicBezTo>
                  <a:cubicBezTo>
                    <a:pt x="1154" y="642"/>
                    <a:pt x="1219" y="640"/>
                    <a:pt x="1284" y="635"/>
                  </a:cubicBezTo>
                  <a:lnTo>
                    <a:pt x="1284" y="635"/>
                  </a:lnTo>
                  <a:cubicBezTo>
                    <a:pt x="1294" y="636"/>
                    <a:pt x="1320" y="639"/>
                    <a:pt x="1328" y="663"/>
                  </a:cubicBezTo>
                  <a:lnTo>
                    <a:pt x="1409" y="663"/>
                  </a:lnTo>
                  <a:cubicBezTo>
                    <a:pt x="1463" y="663"/>
                    <a:pt x="1467" y="651"/>
                    <a:pt x="1470" y="651"/>
                  </a:cubicBezTo>
                  <a:cubicBezTo>
                    <a:pt x="1472" y="651"/>
                    <a:pt x="1473" y="654"/>
                    <a:pt x="1481" y="663"/>
                  </a:cubicBezTo>
                  <a:lnTo>
                    <a:pt x="1720" y="663"/>
                  </a:lnTo>
                  <a:cubicBezTo>
                    <a:pt x="1748" y="663"/>
                    <a:pt x="1910" y="601"/>
                    <a:pt x="1940" y="576"/>
                  </a:cubicBezTo>
                  <a:lnTo>
                    <a:pt x="1963" y="576"/>
                  </a:lnTo>
                  <a:lnTo>
                    <a:pt x="1963" y="620"/>
                  </a:lnTo>
                  <a:lnTo>
                    <a:pt x="2341" y="539"/>
                  </a:lnTo>
                  <a:lnTo>
                    <a:pt x="2341" y="563"/>
                  </a:lnTo>
                  <a:lnTo>
                    <a:pt x="2369" y="563"/>
                  </a:lnTo>
                  <a:lnTo>
                    <a:pt x="2369" y="534"/>
                  </a:lnTo>
                  <a:lnTo>
                    <a:pt x="2393" y="534"/>
                  </a:lnTo>
                  <a:cubicBezTo>
                    <a:pt x="2394" y="518"/>
                    <a:pt x="2407" y="506"/>
                    <a:pt x="2423" y="506"/>
                  </a:cubicBezTo>
                  <a:cubicBezTo>
                    <a:pt x="2424" y="506"/>
                    <a:pt x="2425" y="506"/>
                    <a:pt x="2427" y="506"/>
                  </a:cubicBezTo>
                  <a:lnTo>
                    <a:pt x="2560" y="472"/>
                  </a:lnTo>
                  <a:cubicBezTo>
                    <a:pt x="2560" y="472"/>
                    <a:pt x="2632" y="472"/>
                    <a:pt x="2656" y="431"/>
                  </a:cubicBezTo>
                  <a:cubicBezTo>
                    <a:pt x="2680" y="388"/>
                    <a:pt x="2603" y="28"/>
                    <a:pt x="2594" y="0"/>
                  </a:cubicBezTo>
                  <a:lnTo>
                    <a:pt x="2560" y="0"/>
                  </a:lnTo>
                  <a:cubicBezTo>
                    <a:pt x="2560" y="0"/>
                    <a:pt x="2560" y="11"/>
                    <a:pt x="2550" y="11"/>
                  </a:cubicBezTo>
                  <a:cubicBezTo>
                    <a:pt x="2545" y="11"/>
                    <a:pt x="2538" y="8"/>
                    <a:pt x="2527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7" name="Google Shape;4779;p109">
              <a:extLst>
                <a:ext uri="{FF2B5EF4-FFF2-40B4-BE49-F238E27FC236}">
                  <a16:creationId xmlns:a16="http://schemas.microsoft.com/office/drawing/2014/main" id="{5EF92BAF-C654-48F1-814B-FF896E562462}"/>
                </a:ext>
              </a:extLst>
            </p:cNvPr>
            <p:cNvSpPr/>
            <p:nvPr/>
          </p:nvSpPr>
          <p:spPr>
            <a:xfrm>
              <a:off x="5026875" y="2757800"/>
              <a:ext cx="875" cy="225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18" y="0"/>
                  </a:moveTo>
                  <a:cubicBezTo>
                    <a:pt x="12" y="0"/>
                    <a:pt x="6" y="2"/>
                    <a:pt x="1" y="6"/>
                  </a:cubicBezTo>
                  <a:cubicBezTo>
                    <a:pt x="6" y="8"/>
                    <a:pt x="12" y="9"/>
                    <a:pt x="18" y="9"/>
                  </a:cubicBezTo>
                  <a:cubicBezTo>
                    <a:pt x="23" y="9"/>
                    <a:pt x="29" y="8"/>
                    <a:pt x="35" y="6"/>
                  </a:cubicBezTo>
                  <a:cubicBezTo>
                    <a:pt x="29" y="2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8" name="Google Shape;4780;p109">
              <a:extLst>
                <a:ext uri="{FF2B5EF4-FFF2-40B4-BE49-F238E27FC236}">
                  <a16:creationId xmlns:a16="http://schemas.microsoft.com/office/drawing/2014/main" id="{5EE51DA0-7FDE-4CC3-AB9F-5ED3D5B23AC5}"/>
                </a:ext>
              </a:extLst>
            </p:cNvPr>
            <p:cNvSpPr/>
            <p:nvPr/>
          </p:nvSpPr>
          <p:spPr>
            <a:xfrm>
              <a:off x="5024250" y="2739975"/>
              <a:ext cx="55550" cy="19250"/>
            </a:xfrm>
            <a:custGeom>
              <a:avLst/>
              <a:gdLst/>
              <a:ahLst/>
              <a:cxnLst/>
              <a:rect l="l" t="t" r="r" b="b"/>
              <a:pathLst>
                <a:path w="2222" h="770" extrusionOk="0">
                  <a:moveTo>
                    <a:pt x="2207" y="1"/>
                  </a:moveTo>
                  <a:cubicBezTo>
                    <a:pt x="2199" y="1"/>
                    <a:pt x="2174" y="12"/>
                    <a:pt x="2174" y="12"/>
                  </a:cubicBezTo>
                  <a:lnTo>
                    <a:pt x="1983" y="12"/>
                  </a:lnTo>
                  <a:lnTo>
                    <a:pt x="1591" y="93"/>
                  </a:lnTo>
                  <a:cubicBezTo>
                    <a:pt x="1490" y="117"/>
                    <a:pt x="1280" y="150"/>
                    <a:pt x="1180" y="179"/>
                  </a:cubicBezTo>
                  <a:lnTo>
                    <a:pt x="1066" y="179"/>
                  </a:lnTo>
                  <a:cubicBezTo>
                    <a:pt x="952" y="202"/>
                    <a:pt x="838" y="216"/>
                    <a:pt x="721" y="221"/>
                  </a:cubicBezTo>
                  <a:cubicBezTo>
                    <a:pt x="693" y="245"/>
                    <a:pt x="655" y="221"/>
                    <a:pt x="631" y="249"/>
                  </a:cubicBezTo>
                  <a:cubicBezTo>
                    <a:pt x="603" y="249"/>
                    <a:pt x="430" y="249"/>
                    <a:pt x="397" y="287"/>
                  </a:cubicBezTo>
                  <a:lnTo>
                    <a:pt x="344" y="287"/>
                  </a:lnTo>
                  <a:cubicBezTo>
                    <a:pt x="320" y="287"/>
                    <a:pt x="344" y="321"/>
                    <a:pt x="316" y="326"/>
                  </a:cubicBezTo>
                  <a:lnTo>
                    <a:pt x="245" y="359"/>
                  </a:lnTo>
                  <a:lnTo>
                    <a:pt x="168" y="359"/>
                  </a:lnTo>
                  <a:cubicBezTo>
                    <a:pt x="146" y="354"/>
                    <a:pt x="123" y="352"/>
                    <a:pt x="101" y="352"/>
                  </a:cubicBezTo>
                  <a:cubicBezTo>
                    <a:pt x="79" y="352"/>
                    <a:pt x="57" y="354"/>
                    <a:pt x="35" y="359"/>
                  </a:cubicBezTo>
                  <a:lnTo>
                    <a:pt x="1" y="335"/>
                  </a:lnTo>
                  <a:lnTo>
                    <a:pt x="1" y="335"/>
                  </a:lnTo>
                  <a:cubicBezTo>
                    <a:pt x="1" y="335"/>
                    <a:pt x="1" y="703"/>
                    <a:pt x="82" y="770"/>
                  </a:cubicBezTo>
                  <a:lnTo>
                    <a:pt x="106" y="770"/>
                  </a:lnTo>
                  <a:cubicBezTo>
                    <a:pt x="197" y="765"/>
                    <a:pt x="288" y="756"/>
                    <a:pt x="378" y="742"/>
                  </a:cubicBezTo>
                  <a:lnTo>
                    <a:pt x="455" y="742"/>
                  </a:lnTo>
                  <a:cubicBezTo>
                    <a:pt x="535" y="708"/>
                    <a:pt x="618" y="684"/>
                    <a:pt x="704" y="670"/>
                  </a:cubicBezTo>
                  <a:lnTo>
                    <a:pt x="785" y="670"/>
                  </a:lnTo>
                  <a:cubicBezTo>
                    <a:pt x="894" y="665"/>
                    <a:pt x="1002" y="652"/>
                    <a:pt x="1109" y="632"/>
                  </a:cubicBezTo>
                  <a:lnTo>
                    <a:pt x="1109" y="632"/>
                  </a:lnTo>
                  <a:cubicBezTo>
                    <a:pt x="1126" y="633"/>
                    <a:pt x="1130" y="636"/>
                    <a:pt x="1143" y="660"/>
                  </a:cubicBezTo>
                  <a:lnTo>
                    <a:pt x="1209" y="660"/>
                  </a:lnTo>
                  <a:cubicBezTo>
                    <a:pt x="1254" y="660"/>
                    <a:pt x="1256" y="648"/>
                    <a:pt x="1258" y="648"/>
                  </a:cubicBezTo>
                  <a:cubicBezTo>
                    <a:pt x="1259" y="648"/>
                    <a:pt x="1260" y="651"/>
                    <a:pt x="1267" y="660"/>
                  </a:cubicBezTo>
                  <a:lnTo>
                    <a:pt x="1385" y="660"/>
                  </a:lnTo>
                  <a:cubicBezTo>
                    <a:pt x="1407" y="658"/>
                    <a:pt x="1426" y="649"/>
                    <a:pt x="1443" y="637"/>
                  </a:cubicBezTo>
                  <a:cubicBezTo>
                    <a:pt x="1467" y="613"/>
                    <a:pt x="1601" y="580"/>
                    <a:pt x="1625" y="551"/>
                  </a:cubicBezTo>
                  <a:lnTo>
                    <a:pt x="1625" y="589"/>
                  </a:lnTo>
                  <a:cubicBezTo>
                    <a:pt x="1625" y="585"/>
                    <a:pt x="1902" y="536"/>
                    <a:pt x="1944" y="536"/>
                  </a:cubicBezTo>
                  <a:cubicBezTo>
                    <a:pt x="1987" y="536"/>
                    <a:pt x="1944" y="561"/>
                    <a:pt x="1944" y="561"/>
                  </a:cubicBezTo>
                  <a:lnTo>
                    <a:pt x="1968" y="561"/>
                  </a:lnTo>
                  <a:lnTo>
                    <a:pt x="1968" y="527"/>
                  </a:lnTo>
                  <a:cubicBezTo>
                    <a:pt x="1968" y="511"/>
                    <a:pt x="1982" y="499"/>
                    <a:pt x="1996" y="499"/>
                  </a:cubicBezTo>
                  <a:lnTo>
                    <a:pt x="2112" y="499"/>
                  </a:lnTo>
                  <a:cubicBezTo>
                    <a:pt x="2112" y="499"/>
                    <a:pt x="2174" y="499"/>
                    <a:pt x="2198" y="465"/>
                  </a:cubicBezTo>
                  <a:cubicBezTo>
                    <a:pt x="2221" y="432"/>
                    <a:pt x="2198" y="64"/>
                    <a:pt x="2198" y="36"/>
                  </a:cubicBezTo>
                  <a:lnTo>
                    <a:pt x="2174" y="36"/>
                  </a:lnTo>
                  <a:cubicBezTo>
                    <a:pt x="2150" y="36"/>
                    <a:pt x="2174" y="36"/>
                    <a:pt x="2202" y="12"/>
                  </a:cubicBezTo>
                  <a:cubicBezTo>
                    <a:pt x="2211" y="4"/>
                    <a:pt x="2211" y="1"/>
                    <a:pt x="220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9" name="Google Shape;4781;p109">
              <a:extLst>
                <a:ext uri="{FF2B5EF4-FFF2-40B4-BE49-F238E27FC236}">
                  <a16:creationId xmlns:a16="http://schemas.microsoft.com/office/drawing/2014/main" id="{2E447674-A700-445C-A00A-EFEEC155FA09}"/>
                </a:ext>
              </a:extLst>
            </p:cNvPr>
            <p:cNvSpPr/>
            <p:nvPr/>
          </p:nvSpPr>
          <p:spPr>
            <a:xfrm>
              <a:off x="5016975" y="2696525"/>
              <a:ext cx="875" cy="25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17" y="0"/>
                  </a:moveTo>
                  <a:cubicBezTo>
                    <a:pt x="11" y="0"/>
                    <a:pt x="5" y="2"/>
                    <a:pt x="0" y="6"/>
                  </a:cubicBezTo>
                  <a:cubicBezTo>
                    <a:pt x="5" y="8"/>
                    <a:pt x="11" y="9"/>
                    <a:pt x="17" y="9"/>
                  </a:cubicBezTo>
                  <a:cubicBezTo>
                    <a:pt x="23" y="9"/>
                    <a:pt x="28" y="8"/>
                    <a:pt x="34" y="6"/>
                  </a:cubicBezTo>
                  <a:cubicBezTo>
                    <a:pt x="29" y="2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0" name="Google Shape;4782;p109">
              <a:extLst>
                <a:ext uri="{FF2B5EF4-FFF2-40B4-BE49-F238E27FC236}">
                  <a16:creationId xmlns:a16="http://schemas.microsoft.com/office/drawing/2014/main" id="{FFB1AE94-7B35-4276-A2DE-4F2E4E1239D8}"/>
                </a:ext>
              </a:extLst>
            </p:cNvPr>
            <p:cNvSpPr/>
            <p:nvPr/>
          </p:nvSpPr>
          <p:spPr>
            <a:xfrm>
              <a:off x="5009350" y="2662900"/>
              <a:ext cx="44700" cy="35075"/>
            </a:xfrm>
            <a:custGeom>
              <a:avLst/>
              <a:gdLst/>
              <a:ahLst/>
              <a:cxnLst/>
              <a:rect l="l" t="t" r="r" b="b"/>
              <a:pathLst>
                <a:path w="1788" h="1403" extrusionOk="0">
                  <a:moveTo>
                    <a:pt x="1558" y="0"/>
                  </a:moveTo>
                  <a:cubicBezTo>
                    <a:pt x="1533" y="0"/>
                    <a:pt x="1558" y="24"/>
                    <a:pt x="1558" y="24"/>
                  </a:cubicBezTo>
                  <a:cubicBezTo>
                    <a:pt x="1530" y="24"/>
                    <a:pt x="1533" y="58"/>
                    <a:pt x="1505" y="62"/>
                  </a:cubicBezTo>
                  <a:lnTo>
                    <a:pt x="1434" y="62"/>
                  </a:lnTo>
                  <a:cubicBezTo>
                    <a:pt x="1385" y="90"/>
                    <a:pt x="1199" y="229"/>
                    <a:pt x="1151" y="262"/>
                  </a:cubicBezTo>
                  <a:cubicBezTo>
                    <a:pt x="1079" y="320"/>
                    <a:pt x="926" y="416"/>
                    <a:pt x="854" y="482"/>
                  </a:cubicBezTo>
                  <a:lnTo>
                    <a:pt x="807" y="482"/>
                  </a:lnTo>
                  <a:lnTo>
                    <a:pt x="773" y="521"/>
                  </a:lnTo>
                  <a:cubicBezTo>
                    <a:pt x="694" y="581"/>
                    <a:pt x="607" y="633"/>
                    <a:pt x="515" y="673"/>
                  </a:cubicBezTo>
                  <a:cubicBezTo>
                    <a:pt x="515" y="701"/>
                    <a:pt x="468" y="712"/>
                    <a:pt x="453" y="731"/>
                  </a:cubicBezTo>
                  <a:cubicBezTo>
                    <a:pt x="453" y="731"/>
                    <a:pt x="301" y="821"/>
                    <a:pt x="276" y="840"/>
                  </a:cubicBezTo>
                  <a:cubicBezTo>
                    <a:pt x="276" y="848"/>
                    <a:pt x="273" y="851"/>
                    <a:pt x="269" y="851"/>
                  </a:cubicBezTo>
                  <a:cubicBezTo>
                    <a:pt x="261" y="851"/>
                    <a:pt x="246" y="840"/>
                    <a:pt x="233" y="840"/>
                  </a:cubicBezTo>
                  <a:cubicBezTo>
                    <a:pt x="242" y="853"/>
                    <a:pt x="242" y="870"/>
                    <a:pt x="233" y="883"/>
                  </a:cubicBezTo>
                  <a:lnTo>
                    <a:pt x="191" y="935"/>
                  </a:lnTo>
                  <a:cubicBezTo>
                    <a:pt x="191" y="935"/>
                    <a:pt x="148" y="969"/>
                    <a:pt x="138" y="978"/>
                  </a:cubicBezTo>
                  <a:cubicBezTo>
                    <a:pt x="129" y="987"/>
                    <a:pt x="62" y="1002"/>
                    <a:pt x="38" y="1035"/>
                  </a:cubicBezTo>
                  <a:lnTo>
                    <a:pt x="0" y="1035"/>
                  </a:lnTo>
                  <a:cubicBezTo>
                    <a:pt x="0" y="1035"/>
                    <a:pt x="162" y="1365"/>
                    <a:pt x="248" y="1403"/>
                  </a:cubicBezTo>
                  <a:cubicBezTo>
                    <a:pt x="322" y="1371"/>
                    <a:pt x="392" y="1333"/>
                    <a:pt x="459" y="1289"/>
                  </a:cubicBezTo>
                  <a:lnTo>
                    <a:pt x="511" y="1246"/>
                  </a:lnTo>
                  <a:cubicBezTo>
                    <a:pt x="586" y="1185"/>
                    <a:pt x="672" y="1140"/>
                    <a:pt x="764" y="1111"/>
                  </a:cubicBezTo>
                  <a:lnTo>
                    <a:pt x="798" y="1111"/>
                  </a:lnTo>
                  <a:cubicBezTo>
                    <a:pt x="830" y="1111"/>
                    <a:pt x="826" y="1111"/>
                    <a:pt x="826" y="1079"/>
                  </a:cubicBezTo>
                  <a:cubicBezTo>
                    <a:pt x="910" y="1036"/>
                    <a:pt x="991" y="987"/>
                    <a:pt x="1070" y="935"/>
                  </a:cubicBezTo>
                  <a:lnTo>
                    <a:pt x="1083" y="935"/>
                  </a:lnTo>
                  <a:cubicBezTo>
                    <a:pt x="1098" y="919"/>
                    <a:pt x="1100" y="917"/>
                    <a:pt x="1101" y="917"/>
                  </a:cubicBezTo>
                  <a:cubicBezTo>
                    <a:pt x="1101" y="917"/>
                    <a:pt x="1102" y="917"/>
                    <a:pt x="1103" y="917"/>
                  </a:cubicBezTo>
                  <a:cubicBezTo>
                    <a:pt x="1104" y="917"/>
                    <a:pt x="1109" y="915"/>
                    <a:pt x="1126" y="901"/>
                  </a:cubicBezTo>
                  <a:cubicBezTo>
                    <a:pt x="1169" y="869"/>
                    <a:pt x="1150" y="863"/>
                    <a:pt x="1165" y="860"/>
                  </a:cubicBezTo>
                  <a:lnTo>
                    <a:pt x="1212" y="860"/>
                  </a:lnTo>
                  <a:cubicBezTo>
                    <a:pt x="1212" y="860"/>
                    <a:pt x="1246" y="860"/>
                    <a:pt x="1246" y="831"/>
                  </a:cubicBezTo>
                  <a:lnTo>
                    <a:pt x="1279" y="831"/>
                  </a:lnTo>
                  <a:cubicBezTo>
                    <a:pt x="1296" y="823"/>
                    <a:pt x="1309" y="810"/>
                    <a:pt x="1317" y="793"/>
                  </a:cubicBezTo>
                  <a:cubicBezTo>
                    <a:pt x="1317" y="765"/>
                    <a:pt x="1422" y="688"/>
                    <a:pt x="1428" y="659"/>
                  </a:cubicBezTo>
                  <a:lnTo>
                    <a:pt x="1428" y="678"/>
                  </a:lnTo>
                  <a:cubicBezTo>
                    <a:pt x="1502" y="622"/>
                    <a:pt x="1580" y="572"/>
                    <a:pt x="1662" y="525"/>
                  </a:cubicBezTo>
                  <a:lnTo>
                    <a:pt x="1639" y="525"/>
                  </a:lnTo>
                  <a:lnTo>
                    <a:pt x="1639" y="491"/>
                  </a:lnTo>
                  <a:lnTo>
                    <a:pt x="1725" y="439"/>
                  </a:lnTo>
                  <a:cubicBezTo>
                    <a:pt x="1725" y="439"/>
                    <a:pt x="1768" y="406"/>
                    <a:pt x="1777" y="382"/>
                  </a:cubicBezTo>
                  <a:cubicBezTo>
                    <a:pt x="1787" y="358"/>
                    <a:pt x="1595" y="19"/>
                    <a:pt x="1582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1" name="Google Shape;4783;p109">
              <a:extLst>
                <a:ext uri="{FF2B5EF4-FFF2-40B4-BE49-F238E27FC236}">
                  <a16:creationId xmlns:a16="http://schemas.microsoft.com/office/drawing/2014/main" id="{FC26E8BC-65E5-490C-988C-E1C93DB5F55D}"/>
                </a:ext>
              </a:extLst>
            </p:cNvPr>
            <p:cNvSpPr/>
            <p:nvPr/>
          </p:nvSpPr>
          <p:spPr>
            <a:xfrm>
              <a:off x="5017075" y="2624625"/>
              <a:ext cx="875" cy="25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18" y="0"/>
                  </a:moveTo>
                  <a:cubicBezTo>
                    <a:pt x="12" y="0"/>
                    <a:pt x="6" y="2"/>
                    <a:pt x="1" y="6"/>
                  </a:cubicBezTo>
                  <a:cubicBezTo>
                    <a:pt x="6" y="9"/>
                    <a:pt x="12" y="10"/>
                    <a:pt x="18" y="10"/>
                  </a:cubicBezTo>
                  <a:cubicBezTo>
                    <a:pt x="24" y="10"/>
                    <a:pt x="30" y="9"/>
                    <a:pt x="35" y="6"/>
                  </a:cubicBezTo>
                  <a:cubicBezTo>
                    <a:pt x="30" y="2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2" name="Google Shape;4784;p109">
              <a:extLst>
                <a:ext uri="{FF2B5EF4-FFF2-40B4-BE49-F238E27FC236}">
                  <a16:creationId xmlns:a16="http://schemas.microsoft.com/office/drawing/2014/main" id="{D917B839-FAFF-463A-A3A6-46B1B180AC5F}"/>
                </a:ext>
              </a:extLst>
            </p:cNvPr>
            <p:cNvSpPr/>
            <p:nvPr/>
          </p:nvSpPr>
          <p:spPr>
            <a:xfrm>
              <a:off x="5006550" y="2583250"/>
              <a:ext cx="54400" cy="41400"/>
            </a:xfrm>
            <a:custGeom>
              <a:avLst/>
              <a:gdLst/>
              <a:ahLst/>
              <a:cxnLst/>
              <a:rect l="l" t="t" r="r" b="b"/>
              <a:pathLst>
                <a:path w="2176" h="1656" extrusionOk="0">
                  <a:moveTo>
                    <a:pt x="1471" y="1026"/>
                  </a:moveTo>
                  <a:lnTo>
                    <a:pt x="1471" y="1026"/>
                  </a:lnTo>
                  <a:cubicBezTo>
                    <a:pt x="1467" y="1026"/>
                    <a:pt x="1464" y="1026"/>
                    <a:pt x="1464" y="1026"/>
                  </a:cubicBezTo>
                  <a:cubicBezTo>
                    <a:pt x="1467" y="1026"/>
                    <a:pt x="1469" y="1026"/>
                    <a:pt x="1471" y="1026"/>
                  </a:cubicBezTo>
                  <a:close/>
                  <a:moveTo>
                    <a:pt x="1945" y="1"/>
                  </a:moveTo>
                  <a:cubicBezTo>
                    <a:pt x="1937" y="1"/>
                    <a:pt x="1924" y="13"/>
                    <a:pt x="1924" y="13"/>
                  </a:cubicBezTo>
                  <a:cubicBezTo>
                    <a:pt x="1924" y="13"/>
                    <a:pt x="1924" y="42"/>
                    <a:pt x="1900" y="42"/>
                  </a:cubicBezTo>
                  <a:cubicBezTo>
                    <a:pt x="1866" y="42"/>
                    <a:pt x="1866" y="80"/>
                    <a:pt x="1838" y="84"/>
                  </a:cubicBezTo>
                  <a:cubicBezTo>
                    <a:pt x="1821" y="86"/>
                    <a:pt x="1805" y="95"/>
                    <a:pt x="1795" y="108"/>
                  </a:cubicBezTo>
                  <a:lnTo>
                    <a:pt x="1748" y="108"/>
                  </a:lnTo>
                  <a:cubicBezTo>
                    <a:pt x="1686" y="142"/>
                    <a:pt x="1456" y="309"/>
                    <a:pt x="1399" y="352"/>
                  </a:cubicBezTo>
                  <a:cubicBezTo>
                    <a:pt x="1313" y="414"/>
                    <a:pt x="1127" y="539"/>
                    <a:pt x="1041" y="610"/>
                  </a:cubicBezTo>
                  <a:cubicBezTo>
                    <a:pt x="1010" y="635"/>
                    <a:pt x="996" y="643"/>
                    <a:pt x="990" y="643"/>
                  </a:cubicBezTo>
                  <a:cubicBezTo>
                    <a:pt x="981" y="643"/>
                    <a:pt x="987" y="628"/>
                    <a:pt x="986" y="628"/>
                  </a:cubicBezTo>
                  <a:lnTo>
                    <a:pt x="986" y="628"/>
                  </a:lnTo>
                  <a:cubicBezTo>
                    <a:pt x="986" y="628"/>
                    <a:pt x="985" y="630"/>
                    <a:pt x="983" y="633"/>
                  </a:cubicBezTo>
                  <a:lnTo>
                    <a:pt x="940" y="676"/>
                  </a:lnTo>
                  <a:cubicBezTo>
                    <a:pt x="843" y="752"/>
                    <a:pt x="737" y="815"/>
                    <a:pt x="625" y="867"/>
                  </a:cubicBezTo>
                  <a:cubicBezTo>
                    <a:pt x="625" y="901"/>
                    <a:pt x="569" y="910"/>
                    <a:pt x="549" y="935"/>
                  </a:cubicBezTo>
                  <a:cubicBezTo>
                    <a:pt x="549" y="959"/>
                    <a:pt x="368" y="1045"/>
                    <a:pt x="339" y="1068"/>
                  </a:cubicBezTo>
                  <a:cubicBezTo>
                    <a:pt x="331" y="1078"/>
                    <a:pt x="325" y="1081"/>
                    <a:pt x="320" y="1081"/>
                  </a:cubicBezTo>
                  <a:cubicBezTo>
                    <a:pt x="310" y="1081"/>
                    <a:pt x="303" y="1068"/>
                    <a:pt x="286" y="1068"/>
                  </a:cubicBezTo>
                  <a:cubicBezTo>
                    <a:pt x="262" y="1068"/>
                    <a:pt x="286" y="1107"/>
                    <a:pt x="286" y="1111"/>
                  </a:cubicBezTo>
                  <a:cubicBezTo>
                    <a:pt x="269" y="1134"/>
                    <a:pt x="250" y="1154"/>
                    <a:pt x="229" y="1173"/>
                  </a:cubicBezTo>
                  <a:cubicBezTo>
                    <a:pt x="229" y="1173"/>
                    <a:pt x="181" y="1212"/>
                    <a:pt x="166" y="1221"/>
                  </a:cubicBezTo>
                  <a:cubicBezTo>
                    <a:pt x="121" y="1238"/>
                    <a:pt x="80" y="1261"/>
                    <a:pt x="42" y="1293"/>
                  </a:cubicBezTo>
                  <a:lnTo>
                    <a:pt x="0" y="1293"/>
                  </a:lnTo>
                  <a:cubicBezTo>
                    <a:pt x="0" y="1293"/>
                    <a:pt x="153" y="1627"/>
                    <a:pt x="253" y="1656"/>
                  </a:cubicBezTo>
                  <a:lnTo>
                    <a:pt x="253" y="1632"/>
                  </a:lnTo>
                  <a:lnTo>
                    <a:pt x="277" y="1632"/>
                  </a:lnTo>
                  <a:cubicBezTo>
                    <a:pt x="364" y="1589"/>
                    <a:pt x="449" y="1542"/>
                    <a:pt x="530" y="1488"/>
                  </a:cubicBezTo>
                  <a:lnTo>
                    <a:pt x="598" y="1436"/>
                  </a:lnTo>
                  <a:lnTo>
                    <a:pt x="972" y="1360"/>
                  </a:lnTo>
                  <a:lnTo>
                    <a:pt x="1010" y="1360"/>
                  </a:lnTo>
                  <a:cubicBezTo>
                    <a:pt x="1047" y="1360"/>
                    <a:pt x="1047" y="1360"/>
                    <a:pt x="1047" y="1321"/>
                  </a:cubicBezTo>
                  <a:cubicBezTo>
                    <a:pt x="1047" y="1321"/>
                    <a:pt x="1302" y="1179"/>
                    <a:pt x="1345" y="1145"/>
                  </a:cubicBezTo>
                  <a:lnTo>
                    <a:pt x="1359" y="1145"/>
                  </a:lnTo>
                  <a:cubicBezTo>
                    <a:pt x="1378" y="1125"/>
                    <a:pt x="1380" y="1122"/>
                    <a:pt x="1382" y="1122"/>
                  </a:cubicBezTo>
                  <a:cubicBezTo>
                    <a:pt x="1382" y="1122"/>
                    <a:pt x="1383" y="1122"/>
                    <a:pt x="1384" y="1122"/>
                  </a:cubicBezTo>
                  <a:cubicBezTo>
                    <a:pt x="1386" y="1122"/>
                    <a:pt x="1393" y="1120"/>
                    <a:pt x="1416" y="1102"/>
                  </a:cubicBezTo>
                  <a:cubicBezTo>
                    <a:pt x="1473" y="1059"/>
                    <a:pt x="1444" y="1059"/>
                    <a:pt x="1464" y="1055"/>
                  </a:cubicBezTo>
                  <a:cubicBezTo>
                    <a:pt x="1464" y="1055"/>
                    <a:pt x="1493" y="1055"/>
                    <a:pt x="1464" y="1026"/>
                  </a:cubicBezTo>
                  <a:cubicBezTo>
                    <a:pt x="1455" y="1017"/>
                    <a:pt x="1455" y="1014"/>
                    <a:pt x="1459" y="1014"/>
                  </a:cubicBezTo>
                  <a:cubicBezTo>
                    <a:pt x="1465" y="1014"/>
                    <a:pt x="1481" y="1023"/>
                    <a:pt x="1471" y="1026"/>
                  </a:cubicBezTo>
                  <a:lnTo>
                    <a:pt x="1471" y="1026"/>
                  </a:lnTo>
                  <a:cubicBezTo>
                    <a:pt x="1483" y="1024"/>
                    <a:pt x="1507" y="1017"/>
                    <a:pt x="1512" y="988"/>
                  </a:cubicBezTo>
                  <a:lnTo>
                    <a:pt x="1550" y="988"/>
                  </a:lnTo>
                  <a:cubicBezTo>
                    <a:pt x="1569" y="979"/>
                    <a:pt x="1586" y="963"/>
                    <a:pt x="1598" y="945"/>
                  </a:cubicBezTo>
                  <a:cubicBezTo>
                    <a:pt x="1598" y="917"/>
                    <a:pt x="1726" y="821"/>
                    <a:pt x="1736" y="792"/>
                  </a:cubicBezTo>
                  <a:lnTo>
                    <a:pt x="1736" y="806"/>
                  </a:lnTo>
                  <a:cubicBezTo>
                    <a:pt x="1736" y="802"/>
                    <a:pt x="1979" y="639"/>
                    <a:pt x="2022" y="620"/>
                  </a:cubicBezTo>
                  <a:lnTo>
                    <a:pt x="1994" y="596"/>
                  </a:lnTo>
                  <a:lnTo>
                    <a:pt x="1994" y="558"/>
                  </a:lnTo>
                  <a:lnTo>
                    <a:pt x="2099" y="496"/>
                  </a:lnTo>
                  <a:cubicBezTo>
                    <a:pt x="2099" y="496"/>
                    <a:pt x="2157" y="457"/>
                    <a:pt x="2167" y="429"/>
                  </a:cubicBezTo>
                  <a:cubicBezTo>
                    <a:pt x="2176" y="400"/>
                    <a:pt x="1994" y="65"/>
                    <a:pt x="1980" y="42"/>
                  </a:cubicBezTo>
                  <a:lnTo>
                    <a:pt x="1952" y="42"/>
                  </a:lnTo>
                  <a:lnTo>
                    <a:pt x="1952" y="13"/>
                  </a:lnTo>
                  <a:cubicBezTo>
                    <a:pt x="1952" y="4"/>
                    <a:pt x="1949" y="1"/>
                    <a:pt x="1945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3" name="Google Shape;4785;p109">
              <a:extLst>
                <a:ext uri="{FF2B5EF4-FFF2-40B4-BE49-F238E27FC236}">
                  <a16:creationId xmlns:a16="http://schemas.microsoft.com/office/drawing/2014/main" id="{3987CBEE-044D-4E4F-9FD2-0BB32646BADB}"/>
                </a:ext>
              </a:extLst>
            </p:cNvPr>
            <p:cNvSpPr/>
            <p:nvPr/>
          </p:nvSpPr>
          <p:spPr>
            <a:xfrm>
              <a:off x="5041575" y="256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4" name="Google Shape;4786;p109">
              <a:extLst>
                <a:ext uri="{FF2B5EF4-FFF2-40B4-BE49-F238E27FC236}">
                  <a16:creationId xmlns:a16="http://schemas.microsoft.com/office/drawing/2014/main" id="{AAFB0BBA-4047-4FA8-B9B0-65F061B92AB4}"/>
                </a:ext>
              </a:extLst>
            </p:cNvPr>
            <p:cNvSpPr/>
            <p:nvPr/>
          </p:nvSpPr>
          <p:spPr>
            <a:xfrm>
              <a:off x="5032875" y="2536550"/>
              <a:ext cx="24250" cy="25550"/>
            </a:xfrm>
            <a:custGeom>
              <a:avLst/>
              <a:gdLst/>
              <a:ahLst/>
              <a:cxnLst/>
              <a:rect l="l" t="t" r="r" b="b"/>
              <a:pathLst>
                <a:path w="970" h="1022" extrusionOk="0">
                  <a:moveTo>
                    <a:pt x="823" y="538"/>
                  </a:moveTo>
                  <a:cubicBezTo>
                    <a:pt x="819" y="541"/>
                    <a:pt x="816" y="545"/>
                    <a:pt x="812" y="549"/>
                  </a:cubicBezTo>
                  <a:cubicBezTo>
                    <a:pt x="821" y="549"/>
                    <a:pt x="823" y="544"/>
                    <a:pt x="823" y="538"/>
                  </a:cubicBezTo>
                  <a:close/>
                  <a:moveTo>
                    <a:pt x="687" y="1"/>
                  </a:moveTo>
                  <a:lnTo>
                    <a:pt x="687" y="24"/>
                  </a:lnTo>
                  <a:lnTo>
                    <a:pt x="663" y="24"/>
                  </a:lnTo>
                  <a:cubicBezTo>
                    <a:pt x="663" y="24"/>
                    <a:pt x="554" y="140"/>
                    <a:pt x="530" y="163"/>
                  </a:cubicBezTo>
                  <a:cubicBezTo>
                    <a:pt x="478" y="209"/>
                    <a:pt x="430" y="258"/>
                    <a:pt x="386" y="311"/>
                  </a:cubicBezTo>
                  <a:lnTo>
                    <a:pt x="358" y="311"/>
                  </a:lnTo>
                  <a:lnTo>
                    <a:pt x="358" y="340"/>
                  </a:lnTo>
                  <a:cubicBezTo>
                    <a:pt x="321" y="382"/>
                    <a:pt x="275" y="416"/>
                    <a:pt x="224" y="440"/>
                  </a:cubicBezTo>
                  <a:cubicBezTo>
                    <a:pt x="223" y="456"/>
                    <a:pt x="214" y="471"/>
                    <a:pt x="200" y="478"/>
                  </a:cubicBezTo>
                  <a:cubicBezTo>
                    <a:pt x="200" y="478"/>
                    <a:pt x="119" y="530"/>
                    <a:pt x="110" y="550"/>
                  </a:cubicBezTo>
                  <a:lnTo>
                    <a:pt x="81" y="550"/>
                  </a:lnTo>
                  <a:cubicBezTo>
                    <a:pt x="87" y="560"/>
                    <a:pt x="87" y="573"/>
                    <a:pt x="81" y="584"/>
                  </a:cubicBezTo>
                  <a:lnTo>
                    <a:pt x="81" y="625"/>
                  </a:lnTo>
                  <a:lnTo>
                    <a:pt x="81" y="654"/>
                  </a:lnTo>
                  <a:cubicBezTo>
                    <a:pt x="81" y="682"/>
                    <a:pt x="39" y="654"/>
                    <a:pt x="28" y="692"/>
                  </a:cubicBezTo>
                  <a:lnTo>
                    <a:pt x="0" y="692"/>
                  </a:lnTo>
                  <a:cubicBezTo>
                    <a:pt x="86" y="812"/>
                    <a:pt x="184" y="921"/>
                    <a:pt x="292" y="1022"/>
                  </a:cubicBezTo>
                  <a:cubicBezTo>
                    <a:pt x="331" y="1003"/>
                    <a:pt x="368" y="978"/>
                    <a:pt x="401" y="951"/>
                  </a:cubicBezTo>
                  <a:lnTo>
                    <a:pt x="426" y="922"/>
                  </a:lnTo>
                  <a:cubicBezTo>
                    <a:pt x="426" y="922"/>
                    <a:pt x="592" y="844"/>
                    <a:pt x="597" y="844"/>
                  </a:cubicBezTo>
                  <a:lnTo>
                    <a:pt x="597" y="816"/>
                  </a:lnTo>
                  <a:cubicBezTo>
                    <a:pt x="642" y="790"/>
                    <a:pt x="682" y="760"/>
                    <a:pt x="721" y="725"/>
                  </a:cubicBezTo>
                  <a:lnTo>
                    <a:pt x="731" y="725"/>
                  </a:lnTo>
                  <a:cubicBezTo>
                    <a:pt x="731" y="712"/>
                    <a:pt x="731" y="709"/>
                    <a:pt x="732" y="709"/>
                  </a:cubicBezTo>
                  <a:cubicBezTo>
                    <a:pt x="733" y="709"/>
                    <a:pt x="735" y="710"/>
                    <a:pt x="738" y="710"/>
                  </a:cubicBezTo>
                  <a:cubicBezTo>
                    <a:pt x="742" y="710"/>
                    <a:pt x="747" y="709"/>
                    <a:pt x="755" y="701"/>
                  </a:cubicBezTo>
                  <a:cubicBezTo>
                    <a:pt x="778" y="677"/>
                    <a:pt x="755" y="668"/>
                    <a:pt x="755" y="668"/>
                  </a:cubicBezTo>
                  <a:cubicBezTo>
                    <a:pt x="755" y="668"/>
                    <a:pt x="778" y="668"/>
                    <a:pt x="755" y="645"/>
                  </a:cubicBezTo>
                  <a:lnTo>
                    <a:pt x="778" y="645"/>
                  </a:lnTo>
                  <a:cubicBezTo>
                    <a:pt x="781" y="634"/>
                    <a:pt x="781" y="625"/>
                    <a:pt x="778" y="616"/>
                  </a:cubicBezTo>
                  <a:cubicBezTo>
                    <a:pt x="778" y="616"/>
                    <a:pt x="817" y="539"/>
                    <a:pt x="812" y="516"/>
                  </a:cubicBezTo>
                  <a:lnTo>
                    <a:pt x="812" y="516"/>
                  </a:lnTo>
                  <a:cubicBezTo>
                    <a:pt x="812" y="516"/>
                    <a:pt x="821" y="528"/>
                    <a:pt x="823" y="538"/>
                  </a:cubicBezTo>
                  <a:lnTo>
                    <a:pt x="823" y="538"/>
                  </a:lnTo>
                  <a:cubicBezTo>
                    <a:pt x="855" y="504"/>
                    <a:pt x="890" y="473"/>
                    <a:pt x="926" y="443"/>
                  </a:cubicBezTo>
                  <a:lnTo>
                    <a:pt x="903" y="443"/>
                  </a:lnTo>
                  <a:lnTo>
                    <a:pt x="903" y="415"/>
                  </a:lnTo>
                  <a:lnTo>
                    <a:pt x="946" y="382"/>
                  </a:lnTo>
                  <a:cubicBezTo>
                    <a:pt x="946" y="382"/>
                    <a:pt x="969" y="382"/>
                    <a:pt x="946" y="340"/>
                  </a:cubicBezTo>
                  <a:cubicBezTo>
                    <a:pt x="921" y="298"/>
                    <a:pt x="706" y="20"/>
                    <a:pt x="68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5" name="Google Shape;4787;p109">
              <a:extLst>
                <a:ext uri="{FF2B5EF4-FFF2-40B4-BE49-F238E27FC236}">
                  <a16:creationId xmlns:a16="http://schemas.microsoft.com/office/drawing/2014/main" id="{5F47D2D3-E10D-4968-885E-D8E2574FD038}"/>
                </a:ext>
              </a:extLst>
            </p:cNvPr>
            <p:cNvSpPr/>
            <p:nvPr/>
          </p:nvSpPr>
          <p:spPr>
            <a:xfrm>
              <a:off x="5229900" y="2459675"/>
              <a:ext cx="875" cy="275"/>
            </a:xfrm>
            <a:custGeom>
              <a:avLst/>
              <a:gdLst/>
              <a:ahLst/>
              <a:cxnLst/>
              <a:rect l="l" t="t" r="r" b="b"/>
              <a:pathLst>
                <a:path w="35" h="11" extrusionOk="0">
                  <a:moveTo>
                    <a:pt x="18" y="1"/>
                  </a:moveTo>
                  <a:cubicBezTo>
                    <a:pt x="12" y="1"/>
                    <a:pt x="6" y="3"/>
                    <a:pt x="1" y="7"/>
                  </a:cubicBezTo>
                  <a:cubicBezTo>
                    <a:pt x="6" y="9"/>
                    <a:pt x="11" y="10"/>
                    <a:pt x="17" y="10"/>
                  </a:cubicBezTo>
                  <a:cubicBezTo>
                    <a:pt x="23" y="10"/>
                    <a:pt x="29" y="9"/>
                    <a:pt x="35" y="7"/>
                  </a:cubicBezTo>
                  <a:cubicBezTo>
                    <a:pt x="30" y="3"/>
                    <a:pt x="24" y="1"/>
                    <a:pt x="18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6" name="Google Shape;4788;p109">
              <a:extLst>
                <a:ext uri="{FF2B5EF4-FFF2-40B4-BE49-F238E27FC236}">
                  <a16:creationId xmlns:a16="http://schemas.microsoft.com/office/drawing/2014/main" id="{3AFA2F4E-F289-4B52-B88E-83FE5793F0D4}"/>
                </a:ext>
              </a:extLst>
            </p:cNvPr>
            <p:cNvSpPr/>
            <p:nvPr/>
          </p:nvSpPr>
          <p:spPr>
            <a:xfrm>
              <a:off x="5218325" y="2418750"/>
              <a:ext cx="52400" cy="41250"/>
            </a:xfrm>
            <a:custGeom>
              <a:avLst/>
              <a:gdLst/>
              <a:ahLst/>
              <a:cxnLst/>
              <a:rect l="l" t="t" r="r" b="b"/>
              <a:pathLst>
                <a:path w="2096" h="1650" extrusionOk="0">
                  <a:moveTo>
                    <a:pt x="1832" y="0"/>
                  </a:moveTo>
                  <a:cubicBezTo>
                    <a:pt x="1825" y="0"/>
                    <a:pt x="1815" y="13"/>
                    <a:pt x="1815" y="13"/>
                  </a:cubicBezTo>
                  <a:cubicBezTo>
                    <a:pt x="1815" y="28"/>
                    <a:pt x="1802" y="41"/>
                    <a:pt x="1786" y="41"/>
                  </a:cubicBezTo>
                  <a:cubicBezTo>
                    <a:pt x="1758" y="41"/>
                    <a:pt x="1763" y="80"/>
                    <a:pt x="1734" y="84"/>
                  </a:cubicBezTo>
                  <a:cubicBezTo>
                    <a:pt x="1716" y="85"/>
                    <a:pt x="1701" y="94"/>
                    <a:pt x="1690" y="108"/>
                  </a:cubicBezTo>
                  <a:lnTo>
                    <a:pt x="1643" y="108"/>
                  </a:lnTo>
                  <a:cubicBezTo>
                    <a:pt x="1585" y="142"/>
                    <a:pt x="1375" y="309"/>
                    <a:pt x="1319" y="352"/>
                  </a:cubicBezTo>
                  <a:cubicBezTo>
                    <a:pt x="1233" y="414"/>
                    <a:pt x="1056" y="538"/>
                    <a:pt x="974" y="609"/>
                  </a:cubicBezTo>
                  <a:cubicBezTo>
                    <a:pt x="954" y="609"/>
                    <a:pt x="936" y="618"/>
                    <a:pt x="922" y="633"/>
                  </a:cubicBezTo>
                  <a:lnTo>
                    <a:pt x="884" y="676"/>
                  </a:lnTo>
                  <a:cubicBezTo>
                    <a:pt x="791" y="748"/>
                    <a:pt x="692" y="813"/>
                    <a:pt x="587" y="867"/>
                  </a:cubicBezTo>
                  <a:cubicBezTo>
                    <a:pt x="587" y="901"/>
                    <a:pt x="535" y="909"/>
                    <a:pt x="516" y="933"/>
                  </a:cubicBezTo>
                  <a:cubicBezTo>
                    <a:pt x="516" y="957"/>
                    <a:pt x="344" y="1043"/>
                    <a:pt x="315" y="1068"/>
                  </a:cubicBezTo>
                  <a:cubicBezTo>
                    <a:pt x="315" y="1077"/>
                    <a:pt x="312" y="1080"/>
                    <a:pt x="308" y="1080"/>
                  </a:cubicBezTo>
                  <a:cubicBezTo>
                    <a:pt x="299" y="1080"/>
                    <a:pt x="283" y="1068"/>
                    <a:pt x="267" y="1068"/>
                  </a:cubicBezTo>
                  <a:cubicBezTo>
                    <a:pt x="244" y="1068"/>
                    <a:pt x="267" y="1105"/>
                    <a:pt x="267" y="1110"/>
                  </a:cubicBezTo>
                  <a:cubicBezTo>
                    <a:pt x="255" y="1132"/>
                    <a:pt x="238" y="1154"/>
                    <a:pt x="220" y="1172"/>
                  </a:cubicBezTo>
                  <a:cubicBezTo>
                    <a:pt x="203" y="1193"/>
                    <a:pt x="181" y="1211"/>
                    <a:pt x="158" y="1225"/>
                  </a:cubicBezTo>
                  <a:cubicBezTo>
                    <a:pt x="115" y="1237"/>
                    <a:pt x="75" y="1260"/>
                    <a:pt x="42" y="1291"/>
                  </a:cubicBezTo>
                  <a:lnTo>
                    <a:pt x="1" y="1291"/>
                  </a:lnTo>
                  <a:cubicBezTo>
                    <a:pt x="1" y="1291"/>
                    <a:pt x="163" y="1621"/>
                    <a:pt x="258" y="1650"/>
                  </a:cubicBezTo>
                  <a:lnTo>
                    <a:pt x="258" y="1625"/>
                  </a:lnTo>
                  <a:cubicBezTo>
                    <a:pt x="258" y="1616"/>
                    <a:pt x="258" y="1614"/>
                    <a:pt x="259" y="1614"/>
                  </a:cubicBezTo>
                  <a:cubicBezTo>
                    <a:pt x="261" y="1614"/>
                    <a:pt x="268" y="1625"/>
                    <a:pt x="286" y="1625"/>
                  </a:cubicBezTo>
                  <a:cubicBezTo>
                    <a:pt x="369" y="1584"/>
                    <a:pt x="447" y="1535"/>
                    <a:pt x="520" y="1481"/>
                  </a:cubicBezTo>
                  <a:lnTo>
                    <a:pt x="578" y="1428"/>
                  </a:lnTo>
                  <a:lnTo>
                    <a:pt x="971" y="1342"/>
                  </a:lnTo>
                  <a:lnTo>
                    <a:pt x="1008" y="1342"/>
                  </a:lnTo>
                  <a:cubicBezTo>
                    <a:pt x="1047" y="1342"/>
                    <a:pt x="1047" y="1342"/>
                    <a:pt x="1047" y="1300"/>
                  </a:cubicBezTo>
                  <a:cubicBezTo>
                    <a:pt x="1047" y="1300"/>
                    <a:pt x="1280" y="1157"/>
                    <a:pt x="1319" y="1123"/>
                  </a:cubicBezTo>
                  <a:lnTo>
                    <a:pt x="1333" y="1123"/>
                  </a:lnTo>
                  <a:cubicBezTo>
                    <a:pt x="1350" y="1103"/>
                    <a:pt x="1352" y="1100"/>
                    <a:pt x="1354" y="1100"/>
                  </a:cubicBezTo>
                  <a:cubicBezTo>
                    <a:pt x="1354" y="1100"/>
                    <a:pt x="1355" y="1100"/>
                    <a:pt x="1356" y="1100"/>
                  </a:cubicBezTo>
                  <a:cubicBezTo>
                    <a:pt x="1358" y="1100"/>
                    <a:pt x="1365" y="1098"/>
                    <a:pt x="1385" y="1081"/>
                  </a:cubicBezTo>
                  <a:cubicBezTo>
                    <a:pt x="1439" y="1038"/>
                    <a:pt x="1410" y="1038"/>
                    <a:pt x="1428" y="1033"/>
                  </a:cubicBezTo>
                  <a:cubicBezTo>
                    <a:pt x="1428" y="1033"/>
                    <a:pt x="1452" y="1033"/>
                    <a:pt x="1428" y="1005"/>
                  </a:cubicBezTo>
                  <a:cubicBezTo>
                    <a:pt x="1420" y="995"/>
                    <a:pt x="1421" y="992"/>
                    <a:pt x="1424" y="992"/>
                  </a:cubicBezTo>
                  <a:cubicBezTo>
                    <a:pt x="1430" y="992"/>
                    <a:pt x="1447" y="1005"/>
                    <a:pt x="1428" y="1005"/>
                  </a:cubicBezTo>
                  <a:cubicBezTo>
                    <a:pt x="1450" y="1005"/>
                    <a:pt x="1468" y="989"/>
                    <a:pt x="1470" y="967"/>
                  </a:cubicBezTo>
                  <a:lnTo>
                    <a:pt x="1509" y="967"/>
                  </a:lnTo>
                  <a:cubicBezTo>
                    <a:pt x="1525" y="954"/>
                    <a:pt x="1540" y="937"/>
                    <a:pt x="1551" y="919"/>
                  </a:cubicBezTo>
                  <a:cubicBezTo>
                    <a:pt x="1551" y="890"/>
                    <a:pt x="1670" y="800"/>
                    <a:pt x="1680" y="766"/>
                  </a:cubicBezTo>
                  <a:lnTo>
                    <a:pt x="1680" y="805"/>
                  </a:lnTo>
                  <a:cubicBezTo>
                    <a:pt x="1765" y="737"/>
                    <a:pt x="1855" y="675"/>
                    <a:pt x="1948" y="618"/>
                  </a:cubicBezTo>
                  <a:lnTo>
                    <a:pt x="1948" y="590"/>
                  </a:lnTo>
                  <a:lnTo>
                    <a:pt x="1924" y="590"/>
                  </a:lnTo>
                  <a:lnTo>
                    <a:pt x="1924" y="552"/>
                  </a:lnTo>
                  <a:cubicBezTo>
                    <a:pt x="1959" y="532"/>
                    <a:pt x="1992" y="512"/>
                    <a:pt x="2025" y="490"/>
                  </a:cubicBezTo>
                  <a:cubicBezTo>
                    <a:pt x="2025" y="490"/>
                    <a:pt x="2078" y="451"/>
                    <a:pt x="2087" y="423"/>
                  </a:cubicBezTo>
                  <a:cubicBezTo>
                    <a:pt x="2096" y="395"/>
                    <a:pt x="1900" y="65"/>
                    <a:pt x="1886" y="41"/>
                  </a:cubicBezTo>
                  <a:lnTo>
                    <a:pt x="1838" y="41"/>
                  </a:lnTo>
                  <a:cubicBezTo>
                    <a:pt x="1815" y="41"/>
                    <a:pt x="1838" y="41"/>
                    <a:pt x="1838" y="13"/>
                  </a:cubicBezTo>
                  <a:cubicBezTo>
                    <a:pt x="1838" y="3"/>
                    <a:pt x="1836" y="0"/>
                    <a:pt x="1832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7" name="Google Shape;4789;p109">
              <a:extLst>
                <a:ext uri="{FF2B5EF4-FFF2-40B4-BE49-F238E27FC236}">
                  <a16:creationId xmlns:a16="http://schemas.microsoft.com/office/drawing/2014/main" id="{4EED1AD0-9A56-42E9-9DBF-F8630083EE07}"/>
                </a:ext>
              </a:extLst>
            </p:cNvPr>
            <p:cNvSpPr/>
            <p:nvPr/>
          </p:nvSpPr>
          <p:spPr>
            <a:xfrm>
              <a:off x="5221175" y="2423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8" name="Google Shape;4790;p109">
              <a:extLst>
                <a:ext uri="{FF2B5EF4-FFF2-40B4-BE49-F238E27FC236}">
                  <a16:creationId xmlns:a16="http://schemas.microsoft.com/office/drawing/2014/main" id="{AB29BD28-6694-499B-9F86-04C5006D9CF9}"/>
                </a:ext>
              </a:extLst>
            </p:cNvPr>
            <p:cNvSpPr/>
            <p:nvPr/>
          </p:nvSpPr>
          <p:spPr>
            <a:xfrm>
              <a:off x="5212975" y="2403500"/>
              <a:ext cx="20175" cy="22200"/>
            </a:xfrm>
            <a:custGeom>
              <a:avLst/>
              <a:gdLst/>
              <a:ahLst/>
              <a:cxnLst/>
              <a:rect l="l" t="t" r="r" b="b"/>
              <a:pathLst>
                <a:path w="807" h="888" extrusionOk="0">
                  <a:moveTo>
                    <a:pt x="703" y="513"/>
                  </a:moveTo>
                  <a:cubicBezTo>
                    <a:pt x="704" y="520"/>
                    <a:pt x="702" y="525"/>
                    <a:pt x="692" y="525"/>
                  </a:cubicBezTo>
                  <a:cubicBezTo>
                    <a:pt x="696" y="521"/>
                    <a:pt x="699" y="517"/>
                    <a:pt x="703" y="513"/>
                  </a:cubicBezTo>
                  <a:close/>
                  <a:moveTo>
                    <a:pt x="549" y="1"/>
                  </a:moveTo>
                  <a:cubicBezTo>
                    <a:pt x="525" y="1"/>
                    <a:pt x="453" y="101"/>
                    <a:pt x="434" y="120"/>
                  </a:cubicBezTo>
                  <a:cubicBezTo>
                    <a:pt x="391" y="159"/>
                    <a:pt x="351" y="203"/>
                    <a:pt x="315" y="249"/>
                  </a:cubicBezTo>
                  <a:lnTo>
                    <a:pt x="291" y="249"/>
                  </a:lnTo>
                  <a:lnTo>
                    <a:pt x="291" y="272"/>
                  </a:lnTo>
                  <a:cubicBezTo>
                    <a:pt x="260" y="308"/>
                    <a:pt x="220" y="337"/>
                    <a:pt x="176" y="357"/>
                  </a:cubicBezTo>
                  <a:lnTo>
                    <a:pt x="176" y="391"/>
                  </a:lnTo>
                  <a:cubicBezTo>
                    <a:pt x="176" y="391"/>
                    <a:pt x="110" y="439"/>
                    <a:pt x="99" y="453"/>
                  </a:cubicBezTo>
                  <a:lnTo>
                    <a:pt x="76" y="453"/>
                  </a:lnTo>
                  <a:cubicBezTo>
                    <a:pt x="79" y="464"/>
                    <a:pt x="79" y="476"/>
                    <a:pt x="76" y="486"/>
                  </a:cubicBezTo>
                  <a:lnTo>
                    <a:pt x="76" y="520"/>
                  </a:lnTo>
                  <a:cubicBezTo>
                    <a:pt x="76" y="520"/>
                    <a:pt x="34" y="520"/>
                    <a:pt x="28" y="548"/>
                  </a:cubicBezTo>
                  <a:lnTo>
                    <a:pt x="0" y="548"/>
                  </a:lnTo>
                  <a:cubicBezTo>
                    <a:pt x="86" y="669"/>
                    <a:pt x="182" y="782"/>
                    <a:pt x="287" y="887"/>
                  </a:cubicBezTo>
                  <a:cubicBezTo>
                    <a:pt x="322" y="871"/>
                    <a:pt x="355" y="852"/>
                    <a:pt x="387" y="830"/>
                  </a:cubicBezTo>
                  <a:lnTo>
                    <a:pt x="387" y="801"/>
                  </a:lnTo>
                  <a:cubicBezTo>
                    <a:pt x="387" y="801"/>
                    <a:pt x="544" y="687"/>
                    <a:pt x="549" y="687"/>
                  </a:cubicBezTo>
                  <a:lnTo>
                    <a:pt x="573" y="687"/>
                  </a:lnTo>
                  <a:cubicBezTo>
                    <a:pt x="613" y="667"/>
                    <a:pt x="651" y="641"/>
                    <a:pt x="682" y="610"/>
                  </a:cubicBezTo>
                  <a:lnTo>
                    <a:pt x="692" y="610"/>
                  </a:lnTo>
                  <a:lnTo>
                    <a:pt x="692" y="582"/>
                  </a:lnTo>
                  <a:cubicBezTo>
                    <a:pt x="692" y="582"/>
                    <a:pt x="714" y="540"/>
                    <a:pt x="706" y="511"/>
                  </a:cubicBezTo>
                  <a:lnTo>
                    <a:pt x="706" y="511"/>
                  </a:lnTo>
                  <a:cubicBezTo>
                    <a:pt x="732" y="484"/>
                    <a:pt x="761" y="460"/>
                    <a:pt x="793" y="439"/>
                  </a:cubicBezTo>
                  <a:lnTo>
                    <a:pt x="769" y="439"/>
                  </a:lnTo>
                  <a:lnTo>
                    <a:pt x="769" y="411"/>
                  </a:lnTo>
                  <a:cubicBezTo>
                    <a:pt x="783" y="404"/>
                    <a:pt x="796" y="395"/>
                    <a:pt x="807" y="382"/>
                  </a:cubicBezTo>
                  <a:lnTo>
                    <a:pt x="807" y="344"/>
                  </a:lnTo>
                  <a:cubicBezTo>
                    <a:pt x="807" y="305"/>
                    <a:pt x="564" y="24"/>
                    <a:pt x="549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9" name="Google Shape;4791;p109">
              <a:extLst>
                <a:ext uri="{FF2B5EF4-FFF2-40B4-BE49-F238E27FC236}">
                  <a16:creationId xmlns:a16="http://schemas.microsoft.com/office/drawing/2014/main" id="{4680E8FC-3D89-4EBA-87B4-522B57626DA8}"/>
                </a:ext>
              </a:extLst>
            </p:cNvPr>
            <p:cNvSpPr/>
            <p:nvPr/>
          </p:nvSpPr>
          <p:spPr>
            <a:xfrm>
              <a:off x="5027500" y="2454100"/>
              <a:ext cx="150" cy="625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5" y="1"/>
                  </a:moveTo>
                  <a:cubicBezTo>
                    <a:pt x="1" y="7"/>
                    <a:pt x="1" y="16"/>
                    <a:pt x="5" y="24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0" name="Google Shape;4792;p109">
              <a:extLst>
                <a:ext uri="{FF2B5EF4-FFF2-40B4-BE49-F238E27FC236}">
                  <a16:creationId xmlns:a16="http://schemas.microsoft.com/office/drawing/2014/main" id="{56B8ED09-6D26-4C71-94C7-B9BAB0C505D1}"/>
                </a:ext>
              </a:extLst>
            </p:cNvPr>
            <p:cNvSpPr/>
            <p:nvPr/>
          </p:nvSpPr>
          <p:spPr>
            <a:xfrm>
              <a:off x="5026675" y="2446700"/>
              <a:ext cx="31400" cy="29625"/>
            </a:xfrm>
            <a:custGeom>
              <a:avLst/>
              <a:gdLst/>
              <a:ahLst/>
              <a:cxnLst/>
              <a:rect l="l" t="t" r="r" b="b"/>
              <a:pathLst>
                <a:path w="1256" h="1185" extrusionOk="0">
                  <a:moveTo>
                    <a:pt x="374" y="1"/>
                  </a:moveTo>
                  <a:cubicBezTo>
                    <a:pt x="239" y="64"/>
                    <a:pt x="114" y="144"/>
                    <a:pt x="1" y="239"/>
                  </a:cubicBezTo>
                  <a:lnTo>
                    <a:pt x="1" y="264"/>
                  </a:lnTo>
                  <a:cubicBezTo>
                    <a:pt x="27" y="319"/>
                    <a:pt x="57" y="373"/>
                    <a:pt x="91" y="425"/>
                  </a:cubicBezTo>
                  <a:lnTo>
                    <a:pt x="130" y="464"/>
                  </a:lnTo>
                  <a:lnTo>
                    <a:pt x="214" y="655"/>
                  </a:lnTo>
                  <a:lnTo>
                    <a:pt x="214" y="683"/>
                  </a:lnTo>
                  <a:cubicBezTo>
                    <a:pt x="214" y="696"/>
                    <a:pt x="214" y="702"/>
                    <a:pt x="218" y="702"/>
                  </a:cubicBezTo>
                  <a:cubicBezTo>
                    <a:pt x="222" y="702"/>
                    <a:pt x="230" y="695"/>
                    <a:pt x="248" y="683"/>
                  </a:cubicBezTo>
                  <a:cubicBezTo>
                    <a:pt x="285" y="746"/>
                    <a:pt x="332" y="805"/>
                    <a:pt x="386" y="855"/>
                  </a:cubicBezTo>
                  <a:lnTo>
                    <a:pt x="386" y="869"/>
                  </a:lnTo>
                  <a:cubicBezTo>
                    <a:pt x="424" y="869"/>
                    <a:pt x="386" y="869"/>
                    <a:pt x="420" y="897"/>
                  </a:cubicBezTo>
                  <a:cubicBezTo>
                    <a:pt x="431" y="907"/>
                    <a:pt x="439" y="910"/>
                    <a:pt x="444" y="910"/>
                  </a:cubicBezTo>
                  <a:cubicBezTo>
                    <a:pt x="454" y="910"/>
                    <a:pt x="455" y="897"/>
                    <a:pt x="458" y="897"/>
                  </a:cubicBezTo>
                  <a:lnTo>
                    <a:pt x="482" y="897"/>
                  </a:lnTo>
                  <a:cubicBezTo>
                    <a:pt x="481" y="910"/>
                    <a:pt x="492" y="922"/>
                    <a:pt x="505" y="922"/>
                  </a:cubicBezTo>
                  <a:cubicBezTo>
                    <a:pt x="507" y="922"/>
                    <a:pt x="509" y="922"/>
                    <a:pt x="510" y="921"/>
                  </a:cubicBezTo>
                  <a:lnTo>
                    <a:pt x="510" y="949"/>
                  </a:lnTo>
                  <a:lnTo>
                    <a:pt x="549" y="949"/>
                  </a:lnTo>
                  <a:cubicBezTo>
                    <a:pt x="575" y="949"/>
                    <a:pt x="646" y="997"/>
                    <a:pt x="677" y="997"/>
                  </a:cubicBezTo>
                  <a:cubicBezTo>
                    <a:pt x="679" y="997"/>
                    <a:pt x="680" y="997"/>
                    <a:pt x="682" y="997"/>
                  </a:cubicBezTo>
                  <a:lnTo>
                    <a:pt x="682" y="997"/>
                  </a:lnTo>
                  <a:lnTo>
                    <a:pt x="654" y="1022"/>
                  </a:lnTo>
                  <a:cubicBezTo>
                    <a:pt x="654" y="1022"/>
                    <a:pt x="802" y="1131"/>
                    <a:pt x="821" y="1155"/>
                  </a:cubicBezTo>
                  <a:lnTo>
                    <a:pt x="845" y="1155"/>
                  </a:lnTo>
                  <a:lnTo>
                    <a:pt x="845" y="1127"/>
                  </a:lnTo>
                  <a:lnTo>
                    <a:pt x="878" y="1127"/>
                  </a:lnTo>
                  <a:cubicBezTo>
                    <a:pt x="887" y="1127"/>
                    <a:pt x="917" y="1155"/>
                    <a:pt x="936" y="1174"/>
                  </a:cubicBezTo>
                  <a:cubicBezTo>
                    <a:pt x="936" y="1174"/>
                    <a:pt x="951" y="1185"/>
                    <a:pt x="967" y="1185"/>
                  </a:cubicBezTo>
                  <a:cubicBezTo>
                    <a:pt x="976" y="1185"/>
                    <a:pt x="985" y="1182"/>
                    <a:pt x="992" y="1174"/>
                  </a:cubicBezTo>
                  <a:lnTo>
                    <a:pt x="1256" y="835"/>
                  </a:lnTo>
                  <a:lnTo>
                    <a:pt x="1232" y="835"/>
                  </a:lnTo>
                  <a:cubicBezTo>
                    <a:pt x="1232" y="827"/>
                    <a:pt x="1228" y="825"/>
                    <a:pt x="1223" y="825"/>
                  </a:cubicBezTo>
                  <a:cubicBezTo>
                    <a:pt x="1213" y="825"/>
                    <a:pt x="1197" y="835"/>
                    <a:pt x="1194" y="835"/>
                  </a:cubicBezTo>
                  <a:lnTo>
                    <a:pt x="1194" y="812"/>
                  </a:lnTo>
                  <a:lnTo>
                    <a:pt x="1003" y="678"/>
                  </a:lnTo>
                  <a:cubicBezTo>
                    <a:pt x="955" y="644"/>
                    <a:pt x="864" y="559"/>
                    <a:pt x="812" y="525"/>
                  </a:cubicBezTo>
                  <a:cubicBezTo>
                    <a:pt x="789" y="511"/>
                    <a:pt x="786" y="509"/>
                    <a:pt x="789" y="509"/>
                  </a:cubicBezTo>
                  <a:cubicBezTo>
                    <a:pt x="791" y="509"/>
                    <a:pt x="794" y="509"/>
                    <a:pt x="797" y="509"/>
                  </a:cubicBezTo>
                  <a:cubicBezTo>
                    <a:pt x="804" y="509"/>
                    <a:pt x="812" y="507"/>
                    <a:pt x="812" y="496"/>
                  </a:cubicBezTo>
                  <a:lnTo>
                    <a:pt x="778" y="496"/>
                  </a:lnTo>
                  <a:cubicBezTo>
                    <a:pt x="726" y="452"/>
                    <a:pt x="683" y="399"/>
                    <a:pt x="649" y="339"/>
                  </a:cubicBezTo>
                  <a:cubicBezTo>
                    <a:pt x="625" y="339"/>
                    <a:pt x="625" y="311"/>
                    <a:pt x="606" y="306"/>
                  </a:cubicBezTo>
                  <a:cubicBezTo>
                    <a:pt x="606" y="306"/>
                    <a:pt x="544" y="205"/>
                    <a:pt x="526" y="192"/>
                  </a:cubicBezTo>
                  <a:lnTo>
                    <a:pt x="526" y="158"/>
                  </a:lnTo>
                  <a:cubicBezTo>
                    <a:pt x="526" y="147"/>
                    <a:pt x="522" y="143"/>
                    <a:pt x="517" y="143"/>
                  </a:cubicBezTo>
                  <a:cubicBezTo>
                    <a:pt x="507" y="143"/>
                    <a:pt x="491" y="158"/>
                    <a:pt x="488" y="158"/>
                  </a:cubicBezTo>
                  <a:cubicBezTo>
                    <a:pt x="470" y="153"/>
                    <a:pt x="454" y="145"/>
                    <a:pt x="439" y="134"/>
                  </a:cubicBezTo>
                  <a:cubicBezTo>
                    <a:pt x="429" y="124"/>
                    <a:pt x="420" y="112"/>
                    <a:pt x="411" y="100"/>
                  </a:cubicBezTo>
                  <a:cubicBezTo>
                    <a:pt x="406" y="91"/>
                    <a:pt x="411" y="48"/>
                    <a:pt x="374" y="29"/>
                  </a:cubicBezTo>
                  <a:lnTo>
                    <a:pt x="3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1" name="Google Shape;4793;p109">
              <a:extLst>
                <a:ext uri="{FF2B5EF4-FFF2-40B4-BE49-F238E27FC236}">
                  <a16:creationId xmlns:a16="http://schemas.microsoft.com/office/drawing/2014/main" id="{D665A700-B123-456D-BE28-F08C4B479B62}"/>
                </a:ext>
              </a:extLst>
            </p:cNvPr>
            <p:cNvSpPr/>
            <p:nvPr/>
          </p:nvSpPr>
          <p:spPr>
            <a:xfrm>
              <a:off x="5055675" y="2428300"/>
              <a:ext cx="250" cy="600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5" y="0"/>
                  </a:moveTo>
                  <a:cubicBezTo>
                    <a:pt x="1" y="8"/>
                    <a:pt x="1" y="17"/>
                    <a:pt x="5" y="24"/>
                  </a:cubicBezTo>
                  <a:cubicBezTo>
                    <a:pt x="5" y="24"/>
                    <a:pt x="10" y="6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2" name="Google Shape;4794;p109">
              <a:extLst>
                <a:ext uri="{FF2B5EF4-FFF2-40B4-BE49-F238E27FC236}">
                  <a16:creationId xmlns:a16="http://schemas.microsoft.com/office/drawing/2014/main" id="{679D9AB8-A2BF-49C5-9B5E-5AB6AF6DCB13}"/>
                </a:ext>
              </a:extLst>
            </p:cNvPr>
            <p:cNvSpPr/>
            <p:nvPr/>
          </p:nvSpPr>
          <p:spPr>
            <a:xfrm>
              <a:off x="5055675" y="242892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3" name="Google Shape;4795;p109">
              <a:extLst>
                <a:ext uri="{FF2B5EF4-FFF2-40B4-BE49-F238E27FC236}">
                  <a16:creationId xmlns:a16="http://schemas.microsoft.com/office/drawing/2014/main" id="{E5B21ACF-2676-47F6-BCEA-6FB43CE67F60}"/>
                </a:ext>
              </a:extLst>
            </p:cNvPr>
            <p:cNvSpPr/>
            <p:nvPr/>
          </p:nvSpPr>
          <p:spPr>
            <a:xfrm>
              <a:off x="5056300" y="2420550"/>
              <a:ext cx="32475" cy="32725"/>
            </a:xfrm>
            <a:custGeom>
              <a:avLst/>
              <a:gdLst/>
              <a:ahLst/>
              <a:cxnLst/>
              <a:rect l="l" t="t" r="r" b="b"/>
              <a:pathLst>
                <a:path w="1299" h="1309" extrusionOk="0">
                  <a:moveTo>
                    <a:pt x="448" y="1036"/>
                  </a:moveTo>
                  <a:cubicBezTo>
                    <a:pt x="448" y="1041"/>
                    <a:pt x="449" y="1044"/>
                    <a:pt x="450" y="1045"/>
                  </a:cubicBezTo>
                  <a:lnTo>
                    <a:pt x="450" y="1045"/>
                  </a:lnTo>
                  <a:cubicBezTo>
                    <a:pt x="448" y="1041"/>
                    <a:pt x="448" y="1037"/>
                    <a:pt x="448" y="1036"/>
                  </a:cubicBezTo>
                  <a:close/>
                  <a:moveTo>
                    <a:pt x="397" y="1"/>
                  </a:moveTo>
                  <a:cubicBezTo>
                    <a:pt x="256" y="47"/>
                    <a:pt x="121" y="115"/>
                    <a:pt x="1" y="202"/>
                  </a:cubicBezTo>
                  <a:cubicBezTo>
                    <a:pt x="20" y="268"/>
                    <a:pt x="48" y="334"/>
                    <a:pt x="86" y="393"/>
                  </a:cubicBezTo>
                  <a:lnTo>
                    <a:pt x="125" y="440"/>
                  </a:lnTo>
                  <a:lnTo>
                    <a:pt x="161" y="732"/>
                  </a:lnTo>
                  <a:lnTo>
                    <a:pt x="161" y="760"/>
                  </a:lnTo>
                  <a:cubicBezTo>
                    <a:pt x="161" y="774"/>
                    <a:pt x="161" y="781"/>
                    <a:pt x="165" y="781"/>
                  </a:cubicBezTo>
                  <a:cubicBezTo>
                    <a:pt x="169" y="781"/>
                    <a:pt x="178" y="774"/>
                    <a:pt x="195" y="760"/>
                  </a:cubicBezTo>
                  <a:cubicBezTo>
                    <a:pt x="237" y="832"/>
                    <a:pt x="286" y="901"/>
                    <a:pt x="343" y="964"/>
                  </a:cubicBezTo>
                  <a:lnTo>
                    <a:pt x="343" y="979"/>
                  </a:lnTo>
                  <a:cubicBezTo>
                    <a:pt x="381" y="1003"/>
                    <a:pt x="343" y="979"/>
                    <a:pt x="377" y="1013"/>
                  </a:cubicBezTo>
                  <a:cubicBezTo>
                    <a:pt x="390" y="1026"/>
                    <a:pt x="399" y="1028"/>
                    <a:pt x="406" y="1028"/>
                  </a:cubicBezTo>
                  <a:cubicBezTo>
                    <a:pt x="411" y="1028"/>
                    <a:pt x="414" y="1027"/>
                    <a:pt x="417" y="1027"/>
                  </a:cubicBezTo>
                  <a:cubicBezTo>
                    <a:pt x="420" y="1027"/>
                    <a:pt x="422" y="1029"/>
                    <a:pt x="424" y="1036"/>
                  </a:cubicBezTo>
                  <a:lnTo>
                    <a:pt x="448" y="1036"/>
                  </a:lnTo>
                  <a:cubicBezTo>
                    <a:pt x="464" y="1036"/>
                    <a:pt x="458" y="1047"/>
                    <a:pt x="453" y="1047"/>
                  </a:cubicBezTo>
                  <a:cubicBezTo>
                    <a:pt x="452" y="1047"/>
                    <a:pt x="451" y="1047"/>
                    <a:pt x="450" y="1045"/>
                  </a:cubicBezTo>
                  <a:lnTo>
                    <a:pt x="450" y="1045"/>
                  </a:lnTo>
                  <a:cubicBezTo>
                    <a:pt x="453" y="1052"/>
                    <a:pt x="460" y="1061"/>
                    <a:pt x="478" y="1061"/>
                  </a:cubicBezTo>
                  <a:cubicBezTo>
                    <a:pt x="481" y="1061"/>
                    <a:pt x="483" y="1061"/>
                    <a:pt x="486" y="1060"/>
                  </a:cubicBezTo>
                  <a:lnTo>
                    <a:pt x="486" y="1088"/>
                  </a:lnTo>
                  <a:lnTo>
                    <a:pt x="525" y="1088"/>
                  </a:lnTo>
                  <a:cubicBezTo>
                    <a:pt x="552" y="1088"/>
                    <a:pt x="638" y="1142"/>
                    <a:pt x="669" y="1142"/>
                  </a:cubicBezTo>
                  <a:cubicBezTo>
                    <a:pt x="670" y="1142"/>
                    <a:pt x="672" y="1142"/>
                    <a:pt x="673" y="1142"/>
                  </a:cubicBezTo>
                  <a:lnTo>
                    <a:pt x="673" y="1142"/>
                  </a:lnTo>
                  <a:cubicBezTo>
                    <a:pt x="673" y="1142"/>
                    <a:pt x="669" y="1145"/>
                    <a:pt x="664" y="1148"/>
                  </a:cubicBezTo>
                  <a:lnTo>
                    <a:pt x="664" y="1148"/>
                  </a:lnTo>
                  <a:cubicBezTo>
                    <a:pt x="654" y="1142"/>
                    <a:pt x="646" y="1138"/>
                    <a:pt x="642" y="1138"/>
                  </a:cubicBezTo>
                  <a:cubicBezTo>
                    <a:pt x="640" y="1138"/>
                    <a:pt x="639" y="1139"/>
                    <a:pt x="639" y="1142"/>
                  </a:cubicBezTo>
                  <a:cubicBezTo>
                    <a:pt x="639" y="1151"/>
                    <a:pt x="643" y="1154"/>
                    <a:pt x="648" y="1154"/>
                  </a:cubicBezTo>
                  <a:cubicBezTo>
                    <a:pt x="653" y="1154"/>
                    <a:pt x="659" y="1151"/>
                    <a:pt x="664" y="1148"/>
                  </a:cubicBezTo>
                  <a:lnTo>
                    <a:pt x="664" y="1148"/>
                  </a:lnTo>
                  <a:cubicBezTo>
                    <a:pt x="713" y="1179"/>
                    <a:pt x="817" y="1271"/>
                    <a:pt x="835" y="1289"/>
                  </a:cubicBezTo>
                  <a:lnTo>
                    <a:pt x="859" y="1289"/>
                  </a:lnTo>
                  <a:lnTo>
                    <a:pt x="859" y="1261"/>
                  </a:lnTo>
                  <a:lnTo>
                    <a:pt x="893" y="1261"/>
                  </a:lnTo>
                  <a:cubicBezTo>
                    <a:pt x="926" y="1261"/>
                    <a:pt x="940" y="1289"/>
                    <a:pt x="964" y="1309"/>
                  </a:cubicBezTo>
                  <a:lnTo>
                    <a:pt x="1026" y="1309"/>
                  </a:lnTo>
                  <a:cubicBezTo>
                    <a:pt x="1050" y="1309"/>
                    <a:pt x="1260" y="983"/>
                    <a:pt x="1275" y="955"/>
                  </a:cubicBezTo>
                  <a:lnTo>
                    <a:pt x="1298" y="955"/>
                  </a:lnTo>
                  <a:lnTo>
                    <a:pt x="1298" y="931"/>
                  </a:lnTo>
                  <a:lnTo>
                    <a:pt x="1257" y="931"/>
                  </a:lnTo>
                  <a:lnTo>
                    <a:pt x="1257" y="908"/>
                  </a:lnTo>
                  <a:cubicBezTo>
                    <a:pt x="1223" y="884"/>
                    <a:pt x="1079" y="798"/>
                    <a:pt x="1047" y="770"/>
                  </a:cubicBezTo>
                  <a:lnTo>
                    <a:pt x="835" y="603"/>
                  </a:lnTo>
                  <a:lnTo>
                    <a:pt x="835" y="569"/>
                  </a:lnTo>
                  <a:cubicBezTo>
                    <a:pt x="835" y="559"/>
                    <a:pt x="835" y="556"/>
                    <a:pt x="834" y="556"/>
                  </a:cubicBezTo>
                  <a:cubicBezTo>
                    <a:pt x="832" y="556"/>
                    <a:pt x="824" y="569"/>
                    <a:pt x="803" y="569"/>
                  </a:cubicBezTo>
                  <a:cubicBezTo>
                    <a:pt x="749" y="516"/>
                    <a:pt x="705" y="455"/>
                    <a:pt x="674" y="387"/>
                  </a:cubicBezTo>
                  <a:cubicBezTo>
                    <a:pt x="646" y="387"/>
                    <a:pt x="646" y="354"/>
                    <a:pt x="625" y="349"/>
                  </a:cubicBezTo>
                  <a:cubicBezTo>
                    <a:pt x="625" y="349"/>
                    <a:pt x="559" y="235"/>
                    <a:pt x="539" y="215"/>
                  </a:cubicBezTo>
                  <a:lnTo>
                    <a:pt x="539" y="181"/>
                  </a:lnTo>
                  <a:cubicBezTo>
                    <a:pt x="534" y="185"/>
                    <a:pt x="527" y="187"/>
                    <a:pt x="520" y="187"/>
                  </a:cubicBezTo>
                  <a:cubicBezTo>
                    <a:pt x="513" y="187"/>
                    <a:pt x="507" y="185"/>
                    <a:pt x="501" y="181"/>
                  </a:cubicBezTo>
                  <a:cubicBezTo>
                    <a:pt x="482" y="181"/>
                    <a:pt x="465" y="168"/>
                    <a:pt x="459" y="149"/>
                  </a:cubicBezTo>
                  <a:cubicBezTo>
                    <a:pt x="449" y="136"/>
                    <a:pt x="439" y="124"/>
                    <a:pt x="431" y="110"/>
                  </a:cubicBezTo>
                  <a:cubicBezTo>
                    <a:pt x="426" y="100"/>
                    <a:pt x="431" y="48"/>
                    <a:pt x="397" y="29"/>
                  </a:cubicBezTo>
                  <a:lnTo>
                    <a:pt x="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4" name="Google Shape;4796;p109">
              <a:extLst>
                <a:ext uri="{FF2B5EF4-FFF2-40B4-BE49-F238E27FC236}">
                  <a16:creationId xmlns:a16="http://schemas.microsoft.com/office/drawing/2014/main" id="{A76EF1D4-F182-4A75-B33D-3E50FF299628}"/>
                </a:ext>
              </a:extLst>
            </p:cNvPr>
            <p:cNvSpPr/>
            <p:nvPr/>
          </p:nvSpPr>
          <p:spPr>
            <a:xfrm>
              <a:off x="4868175" y="2577250"/>
              <a:ext cx="375" cy="625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5" y="0"/>
                  </a:moveTo>
                  <a:cubicBezTo>
                    <a:pt x="1" y="7"/>
                    <a:pt x="1" y="16"/>
                    <a:pt x="5" y="24"/>
                  </a:cubicBezTo>
                  <a:cubicBezTo>
                    <a:pt x="5" y="24"/>
                    <a:pt x="14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5" name="Google Shape;4797;p109">
              <a:extLst>
                <a:ext uri="{FF2B5EF4-FFF2-40B4-BE49-F238E27FC236}">
                  <a16:creationId xmlns:a16="http://schemas.microsoft.com/office/drawing/2014/main" id="{095D48AF-1501-4529-933C-0F08B657864E}"/>
                </a:ext>
              </a:extLst>
            </p:cNvPr>
            <p:cNvSpPr/>
            <p:nvPr/>
          </p:nvSpPr>
          <p:spPr>
            <a:xfrm>
              <a:off x="4866175" y="2565675"/>
              <a:ext cx="44050" cy="30125"/>
            </a:xfrm>
            <a:custGeom>
              <a:avLst/>
              <a:gdLst/>
              <a:ahLst/>
              <a:cxnLst/>
              <a:rect l="l" t="t" r="r" b="b"/>
              <a:pathLst>
                <a:path w="1762" h="1205" extrusionOk="0">
                  <a:moveTo>
                    <a:pt x="220" y="0"/>
                  </a:moveTo>
                  <a:cubicBezTo>
                    <a:pt x="127" y="115"/>
                    <a:pt x="54" y="245"/>
                    <a:pt x="1" y="383"/>
                  </a:cubicBezTo>
                  <a:lnTo>
                    <a:pt x="24" y="383"/>
                  </a:lnTo>
                  <a:cubicBezTo>
                    <a:pt x="79" y="432"/>
                    <a:pt x="137" y="475"/>
                    <a:pt x="201" y="512"/>
                  </a:cubicBezTo>
                  <a:lnTo>
                    <a:pt x="258" y="512"/>
                  </a:lnTo>
                  <a:cubicBezTo>
                    <a:pt x="258" y="512"/>
                    <a:pt x="472" y="740"/>
                    <a:pt x="472" y="746"/>
                  </a:cubicBezTo>
                  <a:lnTo>
                    <a:pt x="472" y="774"/>
                  </a:lnTo>
                  <a:cubicBezTo>
                    <a:pt x="472" y="783"/>
                    <a:pt x="475" y="786"/>
                    <a:pt x="480" y="786"/>
                  </a:cubicBezTo>
                  <a:cubicBezTo>
                    <a:pt x="489" y="786"/>
                    <a:pt x="505" y="774"/>
                    <a:pt x="515" y="774"/>
                  </a:cubicBezTo>
                  <a:cubicBezTo>
                    <a:pt x="582" y="827"/>
                    <a:pt x="654" y="874"/>
                    <a:pt x="729" y="916"/>
                  </a:cubicBezTo>
                  <a:lnTo>
                    <a:pt x="729" y="937"/>
                  </a:lnTo>
                  <a:lnTo>
                    <a:pt x="853" y="937"/>
                  </a:lnTo>
                  <a:cubicBezTo>
                    <a:pt x="858" y="937"/>
                    <a:pt x="853" y="960"/>
                    <a:pt x="853" y="960"/>
                  </a:cubicBezTo>
                  <a:lnTo>
                    <a:pt x="892" y="960"/>
                  </a:lnTo>
                  <a:lnTo>
                    <a:pt x="892" y="984"/>
                  </a:lnTo>
                  <a:cubicBezTo>
                    <a:pt x="900" y="986"/>
                    <a:pt x="908" y="987"/>
                    <a:pt x="916" y="987"/>
                  </a:cubicBezTo>
                  <a:cubicBezTo>
                    <a:pt x="924" y="987"/>
                    <a:pt x="931" y="986"/>
                    <a:pt x="939" y="984"/>
                  </a:cubicBezTo>
                  <a:cubicBezTo>
                    <a:pt x="965" y="984"/>
                    <a:pt x="1048" y="1018"/>
                    <a:pt x="1086" y="1018"/>
                  </a:cubicBezTo>
                  <a:cubicBezTo>
                    <a:pt x="1090" y="1018"/>
                    <a:pt x="1094" y="1018"/>
                    <a:pt x="1097" y="1017"/>
                  </a:cubicBezTo>
                  <a:lnTo>
                    <a:pt x="1097" y="1017"/>
                  </a:lnTo>
                  <a:lnTo>
                    <a:pt x="1069" y="1045"/>
                  </a:lnTo>
                  <a:cubicBezTo>
                    <a:pt x="1147" y="1085"/>
                    <a:pt x="1222" y="1130"/>
                    <a:pt x="1293" y="1179"/>
                  </a:cubicBezTo>
                  <a:lnTo>
                    <a:pt x="1317" y="1179"/>
                  </a:lnTo>
                  <a:lnTo>
                    <a:pt x="1317" y="1146"/>
                  </a:lnTo>
                  <a:lnTo>
                    <a:pt x="1350" y="1146"/>
                  </a:lnTo>
                  <a:cubicBezTo>
                    <a:pt x="1361" y="1146"/>
                    <a:pt x="1404" y="1174"/>
                    <a:pt x="1432" y="1194"/>
                  </a:cubicBezTo>
                  <a:cubicBezTo>
                    <a:pt x="1432" y="1194"/>
                    <a:pt x="1453" y="1205"/>
                    <a:pt x="1474" y="1205"/>
                  </a:cubicBezTo>
                  <a:cubicBezTo>
                    <a:pt x="1485" y="1205"/>
                    <a:pt x="1496" y="1202"/>
                    <a:pt x="1504" y="1194"/>
                  </a:cubicBezTo>
                  <a:lnTo>
                    <a:pt x="1757" y="845"/>
                  </a:lnTo>
                  <a:lnTo>
                    <a:pt x="1762" y="845"/>
                  </a:lnTo>
                  <a:cubicBezTo>
                    <a:pt x="1738" y="845"/>
                    <a:pt x="1762" y="845"/>
                    <a:pt x="1762" y="821"/>
                  </a:cubicBezTo>
                  <a:cubicBezTo>
                    <a:pt x="1762" y="813"/>
                    <a:pt x="1759" y="811"/>
                    <a:pt x="1755" y="811"/>
                  </a:cubicBezTo>
                  <a:cubicBezTo>
                    <a:pt x="1748" y="811"/>
                    <a:pt x="1736" y="821"/>
                    <a:pt x="1733" y="821"/>
                  </a:cubicBezTo>
                  <a:cubicBezTo>
                    <a:pt x="1733" y="809"/>
                    <a:pt x="1724" y="809"/>
                    <a:pt x="1712" y="809"/>
                  </a:cubicBezTo>
                  <a:cubicBezTo>
                    <a:pt x="1701" y="809"/>
                    <a:pt x="1688" y="809"/>
                    <a:pt x="1680" y="798"/>
                  </a:cubicBezTo>
                  <a:lnTo>
                    <a:pt x="1652" y="798"/>
                  </a:lnTo>
                  <a:lnTo>
                    <a:pt x="1628" y="769"/>
                  </a:lnTo>
                  <a:cubicBezTo>
                    <a:pt x="1585" y="741"/>
                    <a:pt x="1395" y="645"/>
                    <a:pt x="1346" y="621"/>
                  </a:cubicBezTo>
                  <a:cubicBezTo>
                    <a:pt x="1249" y="564"/>
                    <a:pt x="1148" y="513"/>
                    <a:pt x="1045" y="468"/>
                  </a:cubicBezTo>
                  <a:cubicBezTo>
                    <a:pt x="1045" y="468"/>
                    <a:pt x="1022" y="468"/>
                    <a:pt x="1012" y="435"/>
                  </a:cubicBezTo>
                  <a:lnTo>
                    <a:pt x="964" y="435"/>
                  </a:lnTo>
                  <a:cubicBezTo>
                    <a:pt x="879" y="393"/>
                    <a:pt x="802" y="342"/>
                    <a:pt x="730" y="281"/>
                  </a:cubicBezTo>
                  <a:cubicBezTo>
                    <a:pt x="702" y="281"/>
                    <a:pt x="682" y="281"/>
                    <a:pt x="658" y="258"/>
                  </a:cubicBezTo>
                  <a:cubicBezTo>
                    <a:pt x="634" y="258"/>
                    <a:pt x="525" y="167"/>
                    <a:pt x="495" y="157"/>
                  </a:cubicBezTo>
                  <a:cubicBezTo>
                    <a:pt x="467" y="157"/>
                    <a:pt x="495" y="157"/>
                    <a:pt x="467" y="129"/>
                  </a:cubicBezTo>
                  <a:cubicBezTo>
                    <a:pt x="461" y="133"/>
                    <a:pt x="454" y="136"/>
                    <a:pt x="446" y="136"/>
                  </a:cubicBezTo>
                  <a:cubicBezTo>
                    <a:pt x="439" y="136"/>
                    <a:pt x="432" y="133"/>
                    <a:pt x="425" y="129"/>
                  </a:cubicBezTo>
                  <a:cubicBezTo>
                    <a:pt x="415" y="130"/>
                    <a:pt x="405" y="131"/>
                    <a:pt x="394" y="131"/>
                  </a:cubicBezTo>
                  <a:cubicBezTo>
                    <a:pt x="384" y="131"/>
                    <a:pt x="373" y="130"/>
                    <a:pt x="363" y="129"/>
                  </a:cubicBezTo>
                  <a:cubicBezTo>
                    <a:pt x="342" y="126"/>
                    <a:pt x="321" y="115"/>
                    <a:pt x="306" y="101"/>
                  </a:cubicBezTo>
                  <a:cubicBezTo>
                    <a:pt x="306" y="101"/>
                    <a:pt x="258" y="49"/>
                    <a:pt x="220" y="39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6" name="Google Shape;4798;p109">
              <a:extLst>
                <a:ext uri="{FF2B5EF4-FFF2-40B4-BE49-F238E27FC236}">
                  <a16:creationId xmlns:a16="http://schemas.microsoft.com/office/drawing/2014/main" id="{743EE4E9-61ED-4DD6-97A5-270AE7AA245D}"/>
                </a:ext>
              </a:extLst>
            </p:cNvPr>
            <p:cNvSpPr/>
            <p:nvPr/>
          </p:nvSpPr>
          <p:spPr>
            <a:xfrm>
              <a:off x="4895275" y="254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7" name="Google Shape;4799;p109">
              <a:extLst>
                <a:ext uri="{FF2B5EF4-FFF2-40B4-BE49-F238E27FC236}">
                  <a16:creationId xmlns:a16="http://schemas.microsoft.com/office/drawing/2014/main" id="{CD0C4A60-B954-4A18-A31D-9F5C6E146E76}"/>
                </a:ext>
              </a:extLst>
            </p:cNvPr>
            <p:cNvSpPr/>
            <p:nvPr/>
          </p:nvSpPr>
          <p:spPr>
            <a:xfrm>
              <a:off x="4895625" y="2546175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8" name="Google Shape;4800;p109">
              <a:extLst>
                <a:ext uri="{FF2B5EF4-FFF2-40B4-BE49-F238E27FC236}">
                  <a16:creationId xmlns:a16="http://schemas.microsoft.com/office/drawing/2014/main" id="{DE6852AF-1E3A-40A8-A32C-1A34CAAEFC52}"/>
                </a:ext>
              </a:extLst>
            </p:cNvPr>
            <p:cNvSpPr/>
            <p:nvPr/>
          </p:nvSpPr>
          <p:spPr>
            <a:xfrm>
              <a:off x="4893375" y="2534750"/>
              <a:ext cx="34150" cy="16600"/>
            </a:xfrm>
            <a:custGeom>
              <a:avLst/>
              <a:gdLst/>
              <a:ahLst/>
              <a:cxnLst/>
              <a:rect l="l" t="t" r="r" b="b"/>
              <a:pathLst>
                <a:path w="1366" h="664" extrusionOk="0">
                  <a:moveTo>
                    <a:pt x="82" y="0"/>
                  </a:moveTo>
                  <a:cubicBezTo>
                    <a:pt x="35" y="140"/>
                    <a:pt x="8" y="287"/>
                    <a:pt x="0" y="435"/>
                  </a:cubicBezTo>
                  <a:cubicBezTo>
                    <a:pt x="52" y="458"/>
                    <a:pt x="108" y="475"/>
                    <a:pt x="163" y="487"/>
                  </a:cubicBezTo>
                  <a:cubicBezTo>
                    <a:pt x="171" y="488"/>
                    <a:pt x="179" y="489"/>
                    <a:pt x="187" y="489"/>
                  </a:cubicBezTo>
                  <a:cubicBezTo>
                    <a:pt x="195" y="489"/>
                    <a:pt x="203" y="488"/>
                    <a:pt x="211" y="487"/>
                  </a:cubicBezTo>
                  <a:cubicBezTo>
                    <a:pt x="211" y="487"/>
                    <a:pt x="421" y="558"/>
                    <a:pt x="421" y="563"/>
                  </a:cubicBezTo>
                  <a:lnTo>
                    <a:pt x="454" y="563"/>
                  </a:lnTo>
                  <a:cubicBezTo>
                    <a:pt x="515" y="585"/>
                    <a:pt x="580" y="602"/>
                    <a:pt x="645" y="610"/>
                  </a:cubicBezTo>
                  <a:lnTo>
                    <a:pt x="645" y="621"/>
                  </a:lnTo>
                  <a:lnTo>
                    <a:pt x="783" y="621"/>
                  </a:lnTo>
                  <a:cubicBezTo>
                    <a:pt x="783" y="621"/>
                    <a:pt x="888" y="621"/>
                    <a:pt x="907" y="592"/>
                  </a:cubicBezTo>
                  <a:lnTo>
                    <a:pt x="907" y="625"/>
                  </a:lnTo>
                  <a:cubicBezTo>
                    <a:pt x="973" y="633"/>
                    <a:pt x="1036" y="645"/>
                    <a:pt x="1099" y="663"/>
                  </a:cubicBezTo>
                  <a:lnTo>
                    <a:pt x="1099" y="654"/>
                  </a:lnTo>
                  <a:cubicBezTo>
                    <a:pt x="1099" y="654"/>
                    <a:pt x="1099" y="643"/>
                    <a:pt x="1106" y="643"/>
                  </a:cubicBezTo>
                  <a:cubicBezTo>
                    <a:pt x="1110" y="643"/>
                    <a:pt x="1115" y="646"/>
                    <a:pt x="1123" y="654"/>
                  </a:cubicBezTo>
                  <a:lnTo>
                    <a:pt x="1247" y="654"/>
                  </a:lnTo>
                  <a:cubicBezTo>
                    <a:pt x="1267" y="654"/>
                    <a:pt x="1361" y="267"/>
                    <a:pt x="1366" y="239"/>
                  </a:cubicBezTo>
                  <a:lnTo>
                    <a:pt x="1366" y="215"/>
                  </a:lnTo>
                  <a:lnTo>
                    <a:pt x="1276" y="215"/>
                  </a:lnTo>
                  <a:cubicBezTo>
                    <a:pt x="1197" y="198"/>
                    <a:pt x="1116" y="187"/>
                    <a:pt x="1037" y="181"/>
                  </a:cubicBezTo>
                  <a:cubicBezTo>
                    <a:pt x="951" y="166"/>
                    <a:pt x="866" y="157"/>
                    <a:pt x="779" y="153"/>
                  </a:cubicBezTo>
                  <a:lnTo>
                    <a:pt x="717" y="153"/>
                  </a:lnTo>
                  <a:cubicBezTo>
                    <a:pt x="644" y="144"/>
                    <a:pt x="573" y="125"/>
                    <a:pt x="506" y="95"/>
                  </a:cubicBezTo>
                  <a:lnTo>
                    <a:pt x="449" y="95"/>
                  </a:lnTo>
                  <a:cubicBezTo>
                    <a:pt x="400" y="87"/>
                    <a:pt x="353" y="76"/>
                    <a:pt x="305" y="63"/>
                  </a:cubicBezTo>
                  <a:lnTo>
                    <a:pt x="277" y="63"/>
                  </a:lnTo>
                  <a:cubicBezTo>
                    <a:pt x="274" y="64"/>
                    <a:pt x="270" y="65"/>
                    <a:pt x="266" y="65"/>
                  </a:cubicBezTo>
                  <a:cubicBezTo>
                    <a:pt x="262" y="65"/>
                    <a:pt x="257" y="64"/>
                    <a:pt x="253" y="63"/>
                  </a:cubicBezTo>
                  <a:lnTo>
                    <a:pt x="163" y="63"/>
                  </a:lnTo>
                  <a:cubicBezTo>
                    <a:pt x="159" y="63"/>
                    <a:pt x="122" y="34"/>
                    <a:pt x="90" y="34"/>
                  </a:cubicBezTo>
                  <a:cubicBezTo>
                    <a:pt x="87" y="34"/>
                    <a:pt x="84" y="34"/>
                    <a:pt x="82" y="34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9" name="Google Shape;4801;p109">
              <a:extLst>
                <a:ext uri="{FF2B5EF4-FFF2-40B4-BE49-F238E27FC236}">
                  <a16:creationId xmlns:a16="http://schemas.microsoft.com/office/drawing/2014/main" id="{7B86AEC0-DB97-41D5-AE15-5DA6BB15000B}"/>
                </a:ext>
              </a:extLst>
            </p:cNvPr>
            <p:cNvSpPr/>
            <p:nvPr/>
          </p:nvSpPr>
          <p:spPr>
            <a:xfrm>
              <a:off x="4901725" y="2497775"/>
              <a:ext cx="725" cy="150"/>
            </a:xfrm>
            <a:custGeom>
              <a:avLst/>
              <a:gdLst/>
              <a:ahLst/>
              <a:cxnLst/>
              <a:rect l="l" t="t" r="r" b="b"/>
              <a:pathLst>
                <a:path w="29" h="6" extrusionOk="0">
                  <a:moveTo>
                    <a:pt x="15" y="0"/>
                  </a:moveTo>
                  <a:cubicBezTo>
                    <a:pt x="10" y="0"/>
                    <a:pt x="5" y="1"/>
                    <a:pt x="1" y="2"/>
                  </a:cubicBezTo>
                  <a:cubicBezTo>
                    <a:pt x="5" y="4"/>
                    <a:pt x="10" y="5"/>
                    <a:pt x="15" y="5"/>
                  </a:cubicBezTo>
                  <a:cubicBezTo>
                    <a:pt x="20" y="5"/>
                    <a:pt x="24" y="4"/>
                    <a:pt x="29" y="2"/>
                  </a:cubicBezTo>
                  <a:cubicBezTo>
                    <a:pt x="24" y="1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0" name="Google Shape;4802;p109">
              <a:extLst>
                <a:ext uri="{FF2B5EF4-FFF2-40B4-BE49-F238E27FC236}">
                  <a16:creationId xmlns:a16="http://schemas.microsoft.com/office/drawing/2014/main" id="{1DE149B9-8B68-4E07-8460-36EDDE1C9929}"/>
                </a:ext>
              </a:extLst>
            </p:cNvPr>
            <p:cNvSpPr/>
            <p:nvPr/>
          </p:nvSpPr>
          <p:spPr>
            <a:xfrm>
              <a:off x="4897175" y="2476825"/>
              <a:ext cx="41075" cy="22575"/>
            </a:xfrm>
            <a:custGeom>
              <a:avLst/>
              <a:gdLst/>
              <a:ahLst/>
              <a:cxnLst/>
              <a:rect l="l" t="t" r="r" b="b"/>
              <a:pathLst>
                <a:path w="1643" h="903" extrusionOk="0">
                  <a:moveTo>
                    <a:pt x="1424" y="1"/>
                  </a:moveTo>
                  <a:cubicBezTo>
                    <a:pt x="1372" y="1"/>
                    <a:pt x="1186" y="87"/>
                    <a:pt x="1137" y="100"/>
                  </a:cubicBezTo>
                  <a:cubicBezTo>
                    <a:pt x="1066" y="128"/>
                    <a:pt x="914" y="172"/>
                    <a:pt x="841" y="211"/>
                  </a:cubicBezTo>
                  <a:cubicBezTo>
                    <a:pt x="834" y="208"/>
                    <a:pt x="827" y="207"/>
                    <a:pt x="820" y="207"/>
                  </a:cubicBezTo>
                  <a:cubicBezTo>
                    <a:pt x="812" y="207"/>
                    <a:pt x="805" y="208"/>
                    <a:pt x="798" y="211"/>
                  </a:cubicBezTo>
                  <a:lnTo>
                    <a:pt x="761" y="233"/>
                  </a:lnTo>
                  <a:cubicBezTo>
                    <a:pt x="680" y="266"/>
                    <a:pt x="594" y="289"/>
                    <a:pt x="507" y="300"/>
                  </a:cubicBezTo>
                  <a:cubicBezTo>
                    <a:pt x="507" y="324"/>
                    <a:pt x="459" y="300"/>
                    <a:pt x="445" y="333"/>
                  </a:cubicBezTo>
                  <a:cubicBezTo>
                    <a:pt x="445" y="333"/>
                    <a:pt x="292" y="371"/>
                    <a:pt x="269" y="386"/>
                  </a:cubicBezTo>
                  <a:lnTo>
                    <a:pt x="230" y="386"/>
                  </a:lnTo>
                  <a:cubicBezTo>
                    <a:pt x="237" y="396"/>
                    <a:pt x="237" y="410"/>
                    <a:pt x="230" y="419"/>
                  </a:cubicBezTo>
                  <a:cubicBezTo>
                    <a:pt x="216" y="432"/>
                    <a:pt x="199" y="446"/>
                    <a:pt x="183" y="457"/>
                  </a:cubicBezTo>
                  <a:cubicBezTo>
                    <a:pt x="169" y="472"/>
                    <a:pt x="150" y="481"/>
                    <a:pt x="130" y="481"/>
                  </a:cubicBezTo>
                  <a:cubicBezTo>
                    <a:pt x="101" y="481"/>
                    <a:pt x="59" y="481"/>
                    <a:pt x="29" y="505"/>
                  </a:cubicBezTo>
                  <a:lnTo>
                    <a:pt x="1" y="481"/>
                  </a:lnTo>
                  <a:lnTo>
                    <a:pt x="1" y="481"/>
                  </a:lnTo>
                  <a:cubicBezTo>
                    <a:pt x="26" y="628"/>
                    <a:pt x="73" y="770"/>
                    <a:pt x="140" y="902"/>
                  </a:cubicBezTo>
                  <a:cubicBezTo>
                    <a:pt x="140" y="902"/>
                    <a:pt x="279" y="877"/>
                    <a:pt x="345" y="858"/>
                  </a:cubicBezTo>
                  <a:lnTo>
                    <a:pt x="398" y="858"/>
                  </a:lnTo>
                  <a:cubicBezTo>
                    <a:pt x="398" y="858"/>
                    <a:pt x="617" y="759"/>
                    <a:pt x="626" y="759"/>
                  </a:cubicBezTo>
                  <a:cubicBezTo>
                    <a:pt x="627" y="759"/>
                    <a:pt x="627" y="759"/>
                    <a:pt x="627" y="759"/>
                  </a:cubicBezTo>
                  <a:lnTo>
                    <a:pt x="689" y="759"/>
                  </a:lnTo>
                  <a:cubicBezTo>
                    <a:pt x="769" y="745"/>
                    <a:pt x="847" y="724"/>
                    <a:pt x="923" y="697"/>
                  </a:cubicBezTo>
                  <a:lnTo>
                    <a:pt x="937" y="697"/>
                  </a:lnTo>
                  <a:cubicBezTo>
                    <a:pt x="950" y="687"/>
                    <a:pt x="954" y="684"/>
                    <a:pt x="956" y="684"/>
                  </a:cubicBezTo>
                  <a:lnTo>
                    <a:pt x="956" y="684"/>
                  </a:lnTo>
                  <a:cubicBezTo>
                    <a:pt x="959" y="684"/>
                    <a:pt x="951" y="697"/>
                    <a:pt x="979" y="697"/>
                  </a:cubicBezTo>
                  <a:cubicBezTo>
                    <a:pt x="1022" y="697"/>
                    <a:pt x="1007" y="668"/>
                    <a:pt x="1022" y="668"/>
                  </a:cubicBezTo>
                  <a:lnTo>
                    <a:pt x="1090" y="668"/>
                  </a:lnTo>
                  <a:cubicBezTo>
                    <a:pt x="1097" y="671"/>
                    <a:pt x="1104" y="672"/>
                    <a:pt x="1111" y="672"/>
                  </a:cubicBezTo>
                  <a:cubicBezTo>
                    <a:pt x="1118" y="672"/>
                    <a:pt x="1125" y="671"/>
                    <a:pt x="1132" y="668"/>
                  </a:cubicBezTo>
                  <a:cubicBezTo>
                    <a:pt x="1132" y="645"/>
                    <a:pt x="1247" y="602"/>
                    <a:pt x="1256" y="572"/>
                  </a:cubicBezTo>
                  <a:lnTo>
                    <a:pt x="1256" y="611"/>
                  </a:lnTo>
                  <a:cubicBezTo>
                    <a:pt x="1333" y="583"/>
                    <a:pt x="1411" y="559"/>
                    <a:pt x="1490" y="540"/>
                  </a:cubicBezTo>
                  <a:lnTo>
                    <a:pt x="1490" y="511"/>
                  </a:lnTo>
                  <a:lnTo>
                    <a:pt x="1490" y="483"/>
                  </a:lnTo>
                  <a:lnTo>
                    <a:pt x="1571" y="459"/>
                  </a:lnTo>
                  <a:cubicBezTo>
                    <a:pt x="1596" y="458"/>
                    <a:pt x="1618" y="444"/>
                    <a:pt x="1629" y="421"/>
                  </a:cubicBezTo>
                  <a:cubicBezTo>
                    <a:pt x="1642" y="383"/>
                    <a:pt x="1552" y="29"/>
                    <a:pt x="1543" y="1"/>
                  </a:cubicBezTo>
                  <a:cubicBezTo>
                    <a:pt x="1527" y="1"/>
                    <a:pt x="1522" y="13"/>
                    <a:pt x="1513" y="13"/>
                  </a:cubicBezTo>
                  <a:cubicBezTo>
                    <a:pt x="1508" y="13"/>
                    <a:pt x="1503" y="10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1" name="Google Shape;4803;p109">
              <a:extLst>
                <a:ext uri="{FF2B5EF4-FFF2-40B4-BE49-F238E27FC236}">
                  <a16:creationId xmlns:a16="http://schemas.microsoft.com/office/drawing/2014/main" id="{1B9BDE79-F7B5-4146-B4E9-13E37C4365C5}"/>
                </a:ext>
              </a:extLst>
            </p:cNvPr>
            <p:cNvSpPr/>
            <p:nvPr/>
          </p:nvSpPr>
          <p:spPr>
            <a:xfrm>
              <a:off x="4888600" y="2690225"/>
              <a:ext cx="625" cy="75"/>
            </a:xfrm>
            <a:custGeom>
              <a:avLst/>
              <a:gdLst/>
              <a:ahLst/>
              <a:cxnLst/>
              <a:rect l="l" t="t" r="r" b="b"/>
              <a:pathLst>
                <a:path w="25" h="3" extrusionOk="0">
                  <a:moveTo>
                    <a:pt x="1" y="0"/>
                  </a:moveTo>
                  <a:cubicBezTo>
                    <a:pt x="4" y="2"/>
                    <a:pt x="8" y="3"/>
                    <a:pt x="12" y="3"/>
                  </a:cubicBezTo>
                  <a:cubicBezTo>
                    <a:pt x="16" y="3"/>
                    <a:pt x="20" y="2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2" name="Google Shape;4804;p109">
              <a:extLst>
                <a:ext uri="{FF2B5EF4-FFF2-40B4-BE49-F238E27FC236}">
                  <a16:creationId xmlns:a16="http://schemas.microsoft.com/office/drawing/2014/main" id="{25CA02A4-7A7A-40B2-A481-776F256D3D0B}"/>
                </a:ext>
              </a:extLst>
            </p:cNvPr>
            <p:cNvSpPr/>
            <p:nvPr/>
          </p:nvSpPr>
          <p:spPr>
            <a:xfrm>
              <a:off x="4884050" y="2672400"/>
              <a:ext cx="41225" cy="18500"/>
            </a:xfrm>
            <a:custGeom>
              <a:avLst/>
              <a:gdLst/>
              <a:ahLst/>
              <a:cxnLst/>
              <a:rect l="l" t="t" r="r" b="b"/>
              <a:pathLst>
                <a:path w="1649" h="740" extrusionOk="0">
                  <a:moveTo>
                    <a:pt x="1589" y="0"/>
                  </a:moveTo>
                  <a:cubicBezTo>
                    <a:pt x="1582" y="0"/>
                    <a:pt x="1572" y="11"/>
                    <a:pt x="1572" y="11"/>
                  </a:cubicBezTo>
                  <a:lnTo>
                    <a:pt x="1548" y="11"/>
                  </a:lnTo>
                  <a:cubicBezTo>
                    <a:pt x="1532" y="11"/>
                    <a:pt x="1525" y="21"/>
                    <a:pt x="1516" y="21"/>
                  </a:cubicBezTo>
                  <a:cubicBezTo>
                    <a:pt x="1512" y="21"/>
                    <a:pt x="1507" y="19"/>
                    <a:pt x="1501" y="11"/>
                  </a:cubicBezTo>
                  <a:lnTo>
                    <a:pt x="1433" y="11"/>
                  </a:lnTo>
                  <a:cubicBezTo>
                    <a:pt x="1385" y="11"/>
                    <a:pt x="1195" y="64"/>
                    <a:pt x="1147" y="78"/>
                  </a:cubicBezTo>
                  <a:cubicBezTo>
                    <a:pt x="1045" y="98"/>
                    <a:pt x="945" y="124"/>
                    <a:pt x="846" y="154"/>
                  </a:cubicBezTo>
                  <a:cubicBezTo>
                    <a:pt x="839" y="152"/>
                    <a:pt x="832" y="151"/>
                    <a:pt x="825" y="151"/>
                  </a:cubicBezTo>
                  <a:cubicBezTo>
                    <a:pt x="818" y="151"/>
                    <a:pt x="811" y="152"/>
                    <a:pt x="804" y="154"/>
                  </a:cubicBezTo>
                  <a:lnTo>
                    <a:pt x="765" y="154"/>
                  </a:lnTo>
                  <a:cubicBezTo>
                    <a:pt x="682" y="175"/>
                    <a:pt x="597" y="186"/>
                    <a:pt x="512" y="188"/>
                  </a:cubicBezTo>
                  <a:cubicBezTo>
                    <a:pt x="512" y="188"/>
                    <a:pt x="464" y="188"/>
                    <a:pt x="445" y="212"/>
                  </a:cubicBezTo>
                  <a:cubicBezTo>
                    <a:pt x="445" y="212"/>
                    <a:pt x="297" y="212"/>
                    <a:pt x="273" y="240"/>
                  </a:cubicBezTo>
                  <a:lnTo>
                    <a:pt x="234" y="240"/>
                  </a:lnTo>
                  <a:cubicBezTo>
                    <a:pt x="242" y="250"/>
                    <a:pt x="242" y="264"/>
                    <a:pt x="234" y="273"/>
                  </a:cubicBezTo>
                  <a:cubicBezTo>
                    <a:pt x="219" y="285"/>
                    <a:pt x="201" y="294"/>
                    <a:pt x="183" y="301"/>
                  </a:cubicBezTo>
                  <a:lnTo>
                    <a:pt x="1" y="301"/>
                  </a:lnTo>
                  <a:cubicBezTo>
                    <a:pt x="9" y="450"/>
                    <a:pt x="37" y="596"/>
                    <a:pt x="87" y="736"/>
                  </a:cubicBezTo>
                  <a:cubicBezTo>
                    <a:pt x="120" y="738"/>
                    <a:pt x="153" y="739"/>
                    <a:pt x="187" y="739"/>
                  </a:cubicBezTo>
                  <a:cubicBezTo>
                    <a:pt x="221" y="739"/>
                    <a:pt x="254" y="738"/>
                    <a:pt x="288" y="736"/>
                  </a:cubicBezTo>
                  <a:lnTo>
                    <a:pt x="345" y="736"/>
                  </a:lnTo>
                  <a:cubicBezTo>
                    <a:pt x="345" y="736"/>
                    <a:pt x="616" y="680"/>
                    <a:pt x="622" y="680"/>
                  </a:cubicBezTo>
                  <a:lnTo>
                    <a:pt x="684" y="680"/>
                  </a:lnTo>
                  <a:cubicBezTo>
                    <a:pt x="760" y="677"/>
                    <a:pt x="836" y="668"/>
                    <a:pt x="910" y="654"/>
                  </a:cubicBezTo>
                  <a:lnTo>
                    <a:pt x="910" y="654"/>
                  </a:lnTo>
                  <a:cubicBezTo>
                    <a:pt x="922" y="658"/>
                    <a:pt x="932" y="667"/>
                    <a:pt x="937" y="680"/>
                  </a:cubicBezTo>
                  <a:cubicBezTo>
                    <a:pt x="950" y="672"/>
                    <a:pt x="954" y="669"/>
                    <a:pt x="956" y="669"/>
                  </a:cubicBezTo>
                  <a:lnTo>
                    <a:pt x="956" y="669"/>
                  </a:lnTo>
                  <a:cubicBezTo>
                    <a:pt x="959" y="669"/>
                    <a:pt x="953" y="680"/>
                    <a:pt x="984" y="680"/>
                  </a:cubicBezTo>
                  <a:cubicBezTo>
                    <a:pt x="1029" y="680"/>
                    <a:pt x="1015" y="655"/>
                    <a:pt x="1025" y="655"/>
                  </a:cubicBezTo>
                  <a:cubicBezTo>
                    <a:pt x="1025" y="655"/>
                    <a:pt x="1026" y="655"/>
                    <a:pt x="1027" y="656"/>
                  </a:cubicBezTo>
                  <a:cubicBezTo>
                    <a:pt x="1027" y="656"/>
                    <a:pt x="1051" y="656"/>
                    <a:pt x="1027" y="632"/>
                  </a:cubicBezTo>
                  <a:lnTo>
                    <a:pt x="1137" y="632"/>
                  </a:lnTo>
                  <a:cubicBezTo>
                    <a:pt x="1137" y="632"/>
                    <a:pt x="1247" y="579"/>
                    <a:pt x="1261" y="555"/>
                  </a:cubicBezTo>
                  <a:lnTo>
                    <a:pt x="1261" y="597"/>
                  </a:lnTo>
                  <a:cubicBezTo>
                    <a:pt x="1336" y="576"/>
                    <a:pt x="1413" y="562"/>
                    <a:pt x="1490" y="555"/>
                  </a:cubicBezTo>
                  <a:lnTo>
                    <a:pt x="1490" y="521"/>
                  </a:lnTo>
                  <a:lnTo>
                    <a:pt x="1490" y="493"/>
                  </a:lnTo>
                  <a:lnTo>
                    <a:pt x="1576" y="493"/>
                  </a:lnTo>
                  <a:cubicBezTo>
                    <a:pt x="1576" y="493"/>
                    <a:pt x="1619" y="493"/>
                    <a:pt x="1634" y="460"/>
                  </a:cubicBezTo>
                  <a:cubicBezTo>
                    <a:pt x="1649" y="427"/>
                    <a:pt x="1600" y="64"/>
                    <a:pt x="1596" y="35"/>
                  </a:cubicBezTo>
                  <a:lnTo>
                    <a:pt x="1596" y="11"/>
                  </a:lnTo>
                  <a:cubicBezTo>
                    <a:pt x="1596" y="3"/>
                    <a:pt x="1593" y="0"/>
                    <a:pt x="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3" name="Google Shape;4805;p109">
              <a:extLst>
                <a:ext uri="{FF2B5EF4-FFF2-40B4-BE49-F238E27FC236}">
                  <a16:creationId xmlns:a16="http://schemas.microsoft.com/office/drawing/2014/main" id="{4C62D996-A006-4108-A089-71161AFA1C03}"/>
                </a:ext>
              </a:extLst>
            </p:cNvPr>
            <p:cNvSpPr/>
            <p:nvPr/>
          </p:nvSpPr>
          <p:spPr>
            <a:xfrm>
              <a:off x="4911525" y="2730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4" name="Google Shape;4806;p109">
              <a:extLst>
                <a:ext uri="{FF2B5EF4-FFF2-40B4-BE49-F238E27FC236}">
                  <a16:creationId xmlns:a16="http://schemas.microsoft.com/office/drawing/2014/main" id="{A9F9B182-1D79-4D29-9FC4-B901DDE4D5C4}"/>
                </a:ext>
              </a:extLst>
            </p:cNvPr>
            <p:cNvSpPr/>
            <p:nvPr/>
          </p:nvSpPr>
          <p:spPr>
            <a:xfrm>
              <a:off x="4905800" y="2714825"/>
              <a:ext cx="19675" cy="18400"/>
            </a:xfrm>
            <a:custGeom>
              <a:avLst/>
              <a:gdLst/>
              <a:ahLst/>
              <a:cxnLst/>
              <a:rect l="l" t="t" r="r" b="b"/>
              <a:pathLst>
                <a:path w="787" h="736" extrusionOk="0">
                  <a:moveTo>
                    <a:pt x="630" y="0"/>
                  </a:moveTo>
                  <a:cubicBezTo>
                    <a:pt x="583" y="23"/>
                    <a:pt x="538" y="48"/>
                    <a:pt x="495" y="77"/>
                  </a:cubicBezTo>
                  <a:cubicBezTo>
                    <a:pt x="449" y="103"/>
                    <a:pt x="405" y="131"/>
                    <a:pt x="362" y="163"/>
                  </a:cubicBezTo>
                  <a:lnTo>
                    <a:pt x="334" y="163"/>
                  </a:lnTo>
                  <a:cubicBezTo>
                    <a:pt x="296" y="187"/>
                    <a:pt x="253" y="201"/>
                    <a:pt x="209" y="206"/>
                  </a:cubicBezTo>
                  <a:lnTo>
                    <a:pt x="186" y="234"/>
                  </a:lnTo>
                  <a:cubicBezTo>
                    <a:pt x="186" y="234"/>
                    <a:pt x="109" y="234"/>
                    <a:pt x="100" y="267"/>
                  </a:cubicBezTo>
                  <a:lnTo>
                    <a:pt x="77" y="267"/>
                  </a:lnTo>
                  <a:cubicBezTo>
                    <a:pt x="84" y="277"/>
                    <a:pt x="84" y="290"/>
                    <a:pt x="77" y="301"/>
                  </a:cubicBezTo>
                  <a:lnTo>
                    <a:pt x="77" y="333"/>
                  </a:lnTo>
                  <a:lnTo>
                    <a:pt x="0" y="333"/>
                  </a:lnTo>
                  <a:cubicBezTo>
                    <a:pt x="52" y="472"/>
                    <a:pt x="114" y="606"/>
                    <a:pt x="187" y="736"/>
                  </a:cubicBezTo>
                  <a:cubicBezTo>
                    <a:pt x="222" y="729"/>
                    <a:pt x="257" y="720"/>
                    <a:pt x="292" y="707"/>
                  </a:cubicBezTo>
                  <a:lnTo>
                    <a:pt x="316" y="707"/>
                  </a:lnTo>
                  <a:cubicBezTo>
                    <a:pt x="316" y="707"/>
                    <a:pt x="448" y="592"/>
                    <a:pt x="453" y="592"/>
                  </a:cubicBezTo>
                  <a:cubicBezTo>
                    <a:pt x="453" y="592"/>
                    <a:pt x="453" y="592"/>
                    <a:pt x="453" y="592"/>
                  </a:cubicBezTo>
                  <a:cubicBezTo>
                    <a:pt x="494" y="583"/>
                    <a:pt x="532" y="568"/>
                    <a:pt x="569" y="550"/>
                  </a:cubicBezTo>
                  <a:lnTo>
                    <a:pt x="592" y="574"/>
                  </a:lnTo>
                  <a:lnTo>
                    <a:pt x="592" y="550"/>
                  </a:lnTo>
                  <a:cubicBezTo>
                    <a:pt x="592" y="550"/>
                    <a:pt x="635" y="493"/>
                    <a:pt x="635" y="469"/>
                  </a:cubicBezTo>
                  <a:lnTo>
                    <a:pt x="635" y="506"/>
                  </a:lnTo>
                  <a:cubicBezTo>
                    <a:pt x="669" y="485"/>
                    <a:pt x="706" y="467"/>
                    <a:pt x="745" y="454"/>
                  </a:cubicBezTo>
                  <a:lnTo>
                    <a:pt x="745" y="431"/>
                  </a:lnTo>
                  <a:lnTo>
                    <a:pt x="787" y="431"/>
                  </a:lnTo>
                  <a:lnTo>
                    <a:pt x="787" y="397"/>
                  </a:lnTo>
                  <a:cubicBezTo>
                    <a:pt x="787" y="364"/>
                    <a:pt x="639" y="24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5" name="Google Shape;4807;p109">
              <a:extLst>
                <a:ext uri="{FF2B5EF4-FFF2-40B4-BE49-F238E27FC236}">
                  <a16:creationId xmlns:a16="http://schemas.microsoft.com/office/drawing/2014/main" id="{3FDC12A6-6DF4-4151-A14F-8D45A1A8024C}"/>
                </a:ext>
              </a:extLst>
            </p:cNvPr>
            <p:cNvSpPr/>
            <p:nvPr/>
          </p:nvSpPr>
          <p:spPr>
            <a:xfrm>
              <a:off x="4907350" y="281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6" name="Google Shape;4808;p109">
              <a:extLst>
                <a:ext uri="{FF2B5EF4-FFF2-40B4-BE49-F238E27FC236}">
                  <a16:creationId xmlns:a16="http://schemas.microsoft.com/office/drawing/2014/main" id="{420E1441-AB47-4E42-A5A4-3F809DF716D1}"/>
                </a:ext>
              </a:extLst>
            </p:cNvPr>
            <p:cNvSpPr/>
            <p:nvPr/>
          </p:nvSpPr>
          <p:spPr>
            <a:xfrm>
              <a:off x="4906725" y="2805225"/>
              <a:ext cx="29500" cy="16025"/>
            </a:xfrm>
            <a:custGeom>
              <a:avLst/>
              <a:gdLst/>
              <a:ahLst/>
              <a:cxnLst/>
              <a:rect l="l" t="t" r="r" b="b"/>
              <a:pathLst>
                <a:path w="1180" h="641" extrusionOk="0">
                  <a:moveTo>
                    <a:pt x="119" y="1"/>
                  </a:moveTo>
                  <a:cubicBezTo>
                    <a:pt x="65" y="139"/>
                    <a:pt x="24" y="281"/>
                    <a:pt x="1" y="427"/>
                  </a:cubicBezTo>
                  <a:cubicBezTo>
                    <a:pt x="41" y="450"/>
                    <a:pt x="84" y="472"/>
                    <a:pt x="129" y="489"/>
                  </a:cubicBezTo>
                  <a:lnTo>
                    <a:pt x="168" y="489"/>
                  </a:lnTo>
                  <a:cubicBezTo>
                    <a:pt x="168" y="489"/>
                    <a:pt x="294" y="449"/>
                    <a:pt x="306" y="449"/>
                  </a:cubicBezTo>
                  <a:cubicBezTo>
                    <a:pt x="306" y="449"/>
                    <a:pt x="307" y="449"/>
                    <a:pt x="307" y="449"/>
                  </a:cubicBezTo>
                  <a:cubicBezTo>
                    <a:pt x="307" y="441"/>
                    <a:pt x="307" y="439"/>
                    <a:pt x="308" y="439"/>
                  </a:cubicBezTo>
                  <a:cubicBezTo>
                    <a:pt x="310" y="439"/>
                    <a:pt x="316" y="449"/>
                    <a:pt x="335" y="449"/>
                  </a:cubicBezTo>
                  <a:cubicBezTo>
                    <a:pt x="385" y="478"/>
                    <a:pt x="438" y="499"/>
                    <a:pt x="493" y="511"/>
                  </a:cubicBezTo>
                  <a:lnTo>
                    <a:pt x="493" y="520"/>
                  </a:lnTo>
                  <a:lnTo>
                    <a:pt x="564" y="520"/>
                  </a:lnTo>
                  <a:lnTo>
                    <a:pt x="564" y="545"/>
                  </a:lnTo>
                  <a:lnTo>
                    <a:pt x="736" y="545"/>
                  </a:lnTo>
                  <a:lnTo>
                    <a:pt x="736" y="578"/>
                  </a:lnTo>
                  <a:cubicBezTo>
                    <a:pt x="791" y="592"/>
                    <a:pt x="846" y="607"/>
                    <a:pt x="899" y="627"/>
                  </a:cubicBezTo>
                  <a:lnTo>
                    <a:pt x="899" y="616"/>
                  </a:lnTo>
                  <a:cubicBezTo>
                    <a:pt x="899" y="616"/>
                    <a:pt x="899" y="604"/>
                    <a:pt x="907" y="604"/>
                  </a:cubicBezTo>
                  <a:cubicBezTo>
                    <a:pt x="911" y="604"/>
                    <a:pt x="917" y="607"/>
                    <a:pt x="927" y="616"/>
                  </a:cubicBezTo>
                  <a:lnTo>
                    <a:pt x="980" y="640"/>
                  </a:lnTo>
                  <a:lnTo>
                    <a:pt x="1032" y="640"/>
                  </a:lnTo>
                  <a:cubicBezTo>
                    <a:pt x="1051" y="640"/>
                    <a:pt x="1175" y="267"/>
                    <a:pt x="1180" y="239"/>
                  </a:cubicBezTo>
                  <a:lnTo>
                    <a:pt x="1118" y="239"/>
                  </a:lnTo>
                  <a:cubicBezTo>
                    <a:pt x="1085" y="239"/>
                    <a:pt x="946" y="201"/>
                    <a:pt x="912" y="192"/>
                  </a:cubicBezTo>
                  <a:cubicBezTo>
                    <a:pt x="843" y="168"/>
                    <a:pt x="771" y="152"/>
                    <a:pt x="698" y="143"/>
                  </a:cubicBezTo>
                  <a:lnTo>
                    <a:pt x="635" y="143"/>
                  </a:lnTo>
                  <a:cubicBezTo>
                    <a:pt x="576" y="131"/>
                    <a:pt x="518" y="109"/>
                    <a:pt x="464" y="81"/>
                  </a:cubicBezTo>
                  <a:lnTo>
                    <a:pt x="411" y="81"/>
                  </a:lnTo>
                  <a:cubicBezTo>
                    <a:pt x="411" y="81"/>
                    <a:pt x="316" y="39"/>
                    <a:pt x="292" y="39"/>
                  </a:cubicBezTo>
                  <a:lnTo>
                    <a:pt x="268" y="39"/>
                  </a:lnTo>
                  <a:cubicBezTo>
                    <a:pt x="272" y="46"/>
                    <a:pt x="272" y="55"/>
                    <a:pt x="268" y="63"/>
                  </a:cubicBezTo>
                  <a:lnTo>
                    <a:pt x="187" y="63"/>
                  </a:lnTo>
                  <a:cubicBezTo>
                    <a:pt x="178" y="63"/>
                    <a:pt x="153" y="34"/>
                    <a:pt x="126" y="34"/>
                  </a:cubicBezTo>
                  <a:cubicBezTo>
                    <a:pt x="124" y="34"/>
                    <a:pt x="122" y="34"/>
                    <a:pt x="119" y="35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7" name="Google Shape;4809;p109">
              <a:extLst>
                <a:ext uri="{FF2B5EF4-FFF2-40B4-BE49-F238E27FC236}">
                  <a16:creationId xmlns:a16="http://schemas.microsoft.com/office/drawing/2014/main" id="{53EFBE52-22AB-4193-85E9-5217D19BE489}"/>
                </a:ext>
              </a:extLst>
            </p:cNvPr>
            <p:cNvSpPr/>
            <p:nvPr/>
          </p:nvSpPr>
          <p:spPr>
            <a:xfrm>
              <a:off x="4913200" y="290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8" name="Google Shape;4810;p109">
              <a:extLst>
                <a:ext uri="{FF2B5EF4-FFF2-40B4-BE49-F238E27FC236}">
                  <a16:creationId xmlns:a16="http://schemas.microsoft.com/office/drawing/2014/main" id="{2E3F819E-DEF6-49D4-B38B-DD747DFEF45A}"/>
                </a:ext>
              </a:extLst>
            </p:cNvPr>
            <p:cNvSpPr/>
            <p:nvPr/>
          </p:nvSpPr>
          <p:spPr>
            <a:xfrm>
              <a:off x="4907850" y="2885750"/>
              <a:ext cx="32000" cy="22475"/>
            </a:xfrm>
            <a:custGeom>
              <a:avLst/>
              <a:gdLst/>
              <a:ahLst/>
              <a:cxnLst/>
              <a:rect l="l" t="t" r="r" b="b"/>
              <a:pathLst>
                <a:path w="1280" h="899" extrusionOk="0">
                  <a:moveTo>
                    <a:pt x="1050" y="0"/>
                  </a:moveTo>
                  <a:lnTo>
                    <a:pt x="839" y="105"/>
                  </a:lnTo>
                  <a:cubicBezTo>
                    <a:pt x="766" y="139"/>
                    <a:pt x="694" y="177"/>
                    <a:pt x="624" y="219"/>
                  </a:cubicBezTo>
                  <a:lnTo>
                    <a:pt x="592" y="219"/>
                  </a:lnTo>
                  <a:cubicBezTo>
                    <a:pt x="563" y="219"/>
                    <a:pt x="592" y="219"/>
                    <a:pt x="563" y="243"/>
                  </a:cubicBezTo>
                  <a:cubicBezTo>
                    <a:pt x="502" y="275"/>
                    <a:pt x="438" y="297"/>
                    <a:pt x="371" y="310"/>
                  </a:cubicBezTo>
                  <a:cubicBezTo>
                    <a:pt x="352" y="311"/>
                    <a:pt x="335" y="324"/>
                    <a:pt x="330" y="343"/>
                  </a:cubicBezTo>
                  <a:cubicBezTo>
                    <a:pt x="288" y="363"/>
                    <a:pt x="244" y="378"/>
                    <a:pt x="201" y="391"/>
                  </a:cubicBezTo>
                  <a:lnTo>
                    <a:pt x="167" y="391"/>
                  </a:lnTo>
                  <a:cubicBezTo>
                    <a:pt x="175" y="403"/>
                    <a:pt x="175" y="418"/>
                    <a:pt x="167" y="429"/>
                  </a:cubicBezTo>
                  <a:lnTo>
                    <a:pt x="139" y="468"/>
                  </a:lnTo>
                  <a:cubicBezTo>
                    <a:pt x="123" y="468"/>
                    <a:pt x="107" y="477"/>
                    <a:pt x="100" y="491"/>
                  </a:cubicBezTo>
                  <a:cubicBezTo>
                    <a:pt x="97" y="499"/>
                    <a:pt x="90" y="502"/>
                    <a:pt x="82" y="502"/>
                  </a:cubicBezTo>
                  <a:cubicBezTo>
                    <a:pt x="65" y="502"/>
                    <a:pt x="42" y="491"/>
                    <a:pt x="29" y="491"/>
                  </a:cubicBezTo>
                  <a:lnTo>
                    <a:pt x="1" y="491"/>
                  </a:lnTo>
                  <a:cubicBezTo>
                    <a:pt x="43" y="633"/>
                    <a:pt x="100" y="769"/>
                    <a:pt x="173" y="898"/>
                  </a:cubicBezTo>
                  <a:cubicBezTo>
                    <a:pt x="224" y="889"/>
                    <a:pt x="275" y="874"/>
                    <a:pt x="325" y="855"/>
                  </a:cubicBezTo>
                  <a:lnTo>
                    <a:pt x="363" y="831"/>
                  </a:lnTo>
                  <a:cubicBezTo>
                    <a:pt x="363" y="831"/>
                    <a:pt x="537" y="730"/>
                    <a:pt x="548" y="730"/>
                  </a:cubicBezTo>
                  <a:cubicBezTo>
                    <a:pt x="548" y="730"/>
                    <a:pt x="549" y="730"/>
                    <a:pt x="549" y="730"/>
                  </a:cubicBezTo>
                  <a:lnTo>
                    <a:pt x="572" y="730"/>
                  </a:lnTo>
                  <a:cubicBezTo>
                    <a:pt x="596" y="730"/>
                    <a:pt x="572" y="730"/>
                    <a:pt x="572" y="706"/>
                  </a:cubicBezTo>
                  <a:cubicBezTo>
                    <a:pt x="632" y="691"/>
                    <a:pt x="692" y="672"/>
                    <a:pt x="750" y="648"/>
                  </a:cubicBezTo>
                  <a:lnTo>
                    <a:pt x="782" y="672"/>
                  </a:lnTo>
                  <a:cubicBezTo>
                    <a:pt x="790" y="663"/>
                    <a:pt x="793" y="660"/>
                    <a:pt x="794" y="660"/>
                  </a:cubicBezTo>
                  <a:lnTo>
                    <a:pt x="794" y="660"/>
                  </a:lnTo>
                  <a:cubicBezTo>
                    <a:pt x="797" y="660"/>
                    <a:pt x="794" y="672"/>
                    <a:pt x="816" y="672"/>
                  </a:cubicBezTo>
                  <a:cubicBezTo>
                    <a:pt x="847" y="672"/>
                    <a:pt x="821" y="648"/>
                    <a:pt x="836" y="648"/>
                  </a:cubicBezTo>
                  <a:cubicBezTo>
                    <a:pt x="837" y="648"/>
                    <a:pt x="838" y="648"/>
                    <a:pt x="840" y="648"/>
                  </a:cubicBezTo>
                  <a:lnTo>
                    <a:pt x="892" y="648"/>
                  </a:lnTo>
                  <a:lnTo>
                    <a:pt x="920" y="625"/>
                  </a:lnTo>
                  <a:cubicBezTo>
                    <a:pt x="920" y="601"/>
                    <a:pt x="997" y="558"/>
                    <a:pt x="1002" y="534"/>
                  </a:cubicBezTo>
                  <a:lnTo>
                    <a:pt x="1002" y="576"/>
                  </a:lnTo>
                  <a:cubicBezTo>
                    <a:pt x="1057" y="546"/>
                    <a:pt x="1115" y="521"/>
                    <a:pt x="1174" y="500"/>
                  </a:cubicBezTo>
                  <a:lnTo>
                    <a:pt x="1174" y="496"/>
                  </a:lnTo>
                  <a:lnTo>
                    <a:pt x="1174" y="468"/>
                  </a:lnTo>
                  <a:lnTo>
                    <a:pt x="1237" y="468"/>
                  </a:lnTo>
                  <a:cubicBezTo>
                    <a:pt x="1257" y="467"/>
                    <a:pt x="1274" y="450"/>
                    <a:pt x="1274" y="429"/>
                  </a:cubicBezTo>
                  <a:cubicBezTo>
                    <a:pt x="1279" y="391"/>
                    <a:pt x="1150" y="48"/>
                    <a:pt x="1141" y="23"/>
                  </a:cubicBezTo>
                  <a:lnTo>
                    <a:pt x="1141" y="0"/>
                  </a:lnTo>
                  <a:cubicBezTo>
                    <a:pt x="1141" y="0"/>
                    <a:pt x="1141" y="13"/>
                    <a:pt x="1130" y="13"/>
                  </a:cubicBezTo>
                  <a:cubicBezTo>
                    <a:pt x="1125" y="13"/>
                    <a:pt x="1118" y="9"/>
                    <a:pt x="1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9" name="Google Shape;4811;p109">
              <a:extLst>
                <a:ext uri="{FF2B5EF4-FFF2-40B4-BE49-F238E27FC236}">
                  <a16:creationId xmlns:a16="http://schemas.microsoft.com/office/drawing/2014/main" id="{D80B79E8-3EB7-42A9-9BFB-D24B17048BA4}"/>
                </a:ext>
              </a:extLst>
            </p:cNvPr>
            <p:cNvSpPr/>
            <p:nvPr/>
          </p:nvSpPr>
          <p:spPr>
            <a:xfrm>
              <a:off x="4924075" y="2957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0" name="Google Shape;4812;p109">
              <a:extLst>
                <a:ext uri="{FF2B5EF4-FFF2-40B4-BE49-F238E27FC236}">
                  <a16:creationId xmlns:a16="http://schemas.microsoft.com/office/drawing/2014/main" id="{082E43B5-4029-4E63-BFA5-F22BC635F8AE}"/>
                </a:ext>
              </a:extLst>
            </p:cNvPr>
            <p:cNvSpPr/>
            <p:nvPr/>
          </p:nvSpPr>
          <p:spPr>
            <a:xfrm>
              <a:off x="4922700" y="2939475"/>
              <a:ext cx="26750" cy="20250"/>
            </a:xfrm>
            <a:custGeom>
              <a:avLst/>
              <a:gdLst/>
              <a:ahLst/>
              <a:cxnLst/>
              <a:rect l="l" t="t" r="r" b="b"/>
              <a:pathLst>
                <a:path w="1070" h="810" extrusionOk="0">
                  <a:moveTo>
                    <a:pt x="776" y="0"/>
                  </a:moveTo>
                  <a:cubicBezTo>
                    <a:pt x="752" y="0"/>
                    <a:pt x="666" y="95"/>
                    <a:pt x="637" y="110"/>
                  </a:cubicBezTo>
                  <a:cubicBezTo>
                    <a:pt x="598" y="138"/>
                    <a:pt x="513" y="181"/>
                    <a:pt x="474" y="215"/>
                  </a:cubicBezTo>
                  <a:cubicBezTo>
                    <a:pt x="461" y="226"/>
                    <a:pt x="457" y="230"/>
                    <a:pt x="456" y="230"/>
                  </a:cubicBezTo>
                  <a:cubicBezTo>
                    <a:pt x="455" y="230"/>
                    <a:pt x="466" y="215"/>
                    <a:pt x="451" y="215"/>
                  </a:cubicBezTo>
                  <a:lnTo>
                    <a:pt x="451" y="239"/>
                  </a:lnTo>
                  <a:cubicBezTo>
                    <a:pt x="404" y="265"/>
                    <a:pt x="351" y="279"/>
                    <a:pt x="298" y="282"/>
                  </a:cubicBezTo>
                  <a:cubicBezTo>
                    <a:pt x="282" y="282"/>
                    <a:pt x="266" y="291"/>
                    <a:pt x="260" y="305"/>
                  </a:cubicBezTo>
                  <a:cubicBezTo>
                    <a:pt x="260" y="305"/>
                    <a:pt x="169" y="305"/>
                    <a:pt x="155" y="329"/>
                  </a:cubicBezTo>
                  <a:lnTo>
                    <a:pt x="126" y="329"/>
                  </a:lnTo>
                  <a:cubicBezTo>
                    <a:pt x="98" y="329"/>
                    <a:pt x="126" y="362"/>
                    <a:pt x="126" y="362"/>
                  </a:cubicBezTo>
                  <a:lnTo>
                    <a:pt x="98" y="390"/>
                  </a:lnTo>
                  <a:lnTo>
                    <a:pt x="3" y="390"/>
                  </a:lnTo>
                  <a:lnTo>
                    <a:pt x="3" y="362"/>
                  </a:lnTo>
                  <a:lnTo>
                    <a:pt x="3" y="362"/>
                  </a:lnTo>
                  <a:cubicBezTo>
                    <a:pt x="1" y="510"/>
                    <a:pt x="17" y="658"/>
                    <a:pt x="51" y="802"/>
                  </a:cubicBezTo>
                  <a:cubicBezTo>
                    <a:pt x="77" y="807"/>
                    <a:pt x="104" y="809"/>
                    <a:pt x="132" y="809"/>
                  </a:cubicBezTo>
                  <a:cubicBezTo>
                    <a:pt x="159" y="809"/>
                    <a:pt x="186" y="807"/>
                    <a:pt x="213" y="802"/>
                  </a:cubicBezTo>
                  <a:lnTo>
                    <a:pt x="255" y="802"/>
                  </a:lnTo>
                  <a:lnTo>
                    <a:pt x="409" y="706"/>
                  </a:lnTo>
                  <a:lnTo>
                    <a:pt x="456" y="706"/>
                  </a:lnTo>
                  <a:cubicBezTo>
                    <a:pt x="519" y="696"/>
                    <a:pt x="583" y="678"/>
                    <a:pt x="643" y="654"/>
                  </a:cubicBezTo>
                  <a:lnTo>
                    <a:pt x="652" y="654"/>
                  </a:lnTo>
                  <a:cubicBezTo>
                    <a:pt x="661" y="645"/>
                    <a:pt x="664" y="642"/>
                    <a:pt x="666" y="642"/>
                  </a:cubicBezTo>
                  <a:lnTo>
                    <a:pt x="666" y="642"/>
                  </a:lnTo>
                  <a:cubicBezTo>
                    <a:pt x="668" y="642"/>
                    <a:pt x="664" y="654"/>
                    <a:pt x="690" y="654"/>
                  </a:cubicBezTo>
                  <a:cubicBezTo>
                    <a:pt x="725" y="654"/>
                    <a:pt x="695" y="626"/>
                    <a:pt x="709" y="626"/>
                  </a:cubicBezTo>
                  <a:cubicBezTo>
                    <a:pt x="710" y="626"/>
                    <a:pt x="712" y="626"/>
                    <a:pt x="714" y="626"/>
                  </a:cubicBezTo>
                  <a:lnTo>
                    <a:pt x="767" y="626"/>
                  </a:lnTo>
                  <a:cubicBezTo>
                    <a:pt x="771" y="627"/>
                    <a:pt x="776" y="628"/>
                    <a:pt x="781" y="628"/>
                  </a:cubicBezTo>
                  <a:cubicBezTo>
                    <a:pt x="786" y="628"/>
                    <a:pt x="790" y="627"/>
                    <a:pt x="795" y="626"/>
                  </a:cubicBezTo>
                  <a:cubicBezTo>
                    <a:pt x="795" y="603"/>
                    <a:pt x="866" y="554"/>
                    <a:pt x="866" y="526"/>
                  </a:cubicBezTo>
                  <a:lnTo>
                    <a:pt x="866" y="564"/>
                  </a:lnTo>
                  <a:cubicBezTo>
                    <a:pt x="866" y="560"/>
                    <a:pt x="1001" y="473"/>
                    <a:pt x="1024" y="464"/>
                  </a:cubicBezTo>
                  <a:lnTo>
                    <a:pt x="1001" y="464"/>
                  </a:lnTo>
                  <a:lnTo>
                    <a:pt x="1001" y="430"/>
                  </a:lnTo>
                  <a:lnTo>
                    <a:pt x="1053" y="392"/>
                  </a:lnTo>
                  <a:cubicBezTo>
                    <a:pt x="1069" y="380"/>
                    <a:pt x="1069" y="356"/>
                    <a:pt x="1053" y="344"/>
                  </a:cubicBezTo>
                  <a:cubicBezTo>
                    <a:pt x="1024" y="320"/>
                    <a:pt x="819" y="20"/>
                    <a:pt x="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1" name="Google Shape;4813;p109">
              <a:extLst>
                <a:ext uri="{FF2B5EF4-FFF2-40B4-BE49-F238E27FC236}">
                  <a16:creationId xmlns:a16="http://schemas.microsoft.com/office/drawing/2014/main" id="{91ED57F4-4C67-40CA-B076-00B64E1C0FCF}"/>
                </a:ext>
              </a:extLst>
            </p:cNvPr>
            <p:cNvSpPr/>
            <p:nvPr/>
          </p:nvSpPr>
          <p:spPr>
            <a:xfrm>
              <a:off x="4910825" y="3033425"/>
              <a:ext cx="31500" cy="19025"/>
            </a:xfrm>
            <a:custGeom>
              <a:avLst/>
              <a:gdLst/>
              <a:ahLst/>
              <a:cxnLst/>
              <a:rect l="l" t="t" r="r" b="b"/>
              <a:pathLst>
                <a:path w="1260" h="761" extrusionOk="0">
                  <a:moveTo>
                    <a:pt x="168" y="0"/>
                  </a:moveTo>
                  <a:cubicBezTo>
                    <a:pt x="96" y="131"/>
                    <a:pt x="40" y="269"/>
                    <a:pt x="0" y="411"/>
                  </a:cubicBezTo>
                  <a:cubicBezTo>
                    <a:pt x="40" y="442"/>
                    <a:pt x="84" y="467"/>
                    <a:pt x="129" y="488"/>
                  </a:cubicBezTo>
                  <a:lnTo>
                    <a:pt x="171" y="488"/>
                  </a:lnTo>
                  <a:cubicBezTo>
                    <a:pt x="171" y="488"/>
                    <a:pt x="329" y="498"/>
                    <a:pt x="334" y="498"/>
                  </a:cubicBezTo>
                  <a:lnTo>
                    <a:pt x="334" y="522"/>
                  </a:lnTo>
                  <a:cubicBezTo>
                    <a:pt x="334" y="530"/>
                    <a:pt x="336" y="533"/>
                    <a:pt x="340" y="533"/>
                  </a:cubicBezTo>
                  <a:cubicBezTo>
                    <a:pt x="348" y="533"/>
                    <a:pt x="361" y="522"/>
                    <a:pt x="368" y="522"/>
                  </a:cubicBezTo>
                  <a:cubicBezTo>
                    <a:pt x="417" y="554"/>
                    <a:pt x="470" y="581"/>
                    <a:pt x="525" y="603"/>
                  </a:cubicBezTo>
                  <a:lnTo>
                    <a:pt x="525" y="617"/>
                  </a:lnTo>
                  <a:lnTo>
                    <a:pt x="597" y="617"/>
                  </a:lnTo>
                  <a:lnTo>
                    <a:pt x="597" y="641"/>
                  </a:lnTo>
                  <a:lnTo>
                    <a:pt x="625" y="641"/>
                  </a:lnTo>
                  <a:cubicBezTo>
                    <a:pt x="630" y="645"/>
                    <a:pt x="636" y="647"/>
                    <a:pt x="642" y="647"/>
                  </a:cubicBezTo>
                  <a:cubicBezTo>
                    <a:pt x="648" y="647"/>
                    <a:pt x="654" y="645"/>
                    <a:pt x="659" y="641"/>
                  </a:cubicBezTo>
                  <a:lnTo>
                    <a:pt x="773" y="641"/>
                  </a:lnTo>
                  <a:lnTo>
                    <a:pt x="773" y="675"/>
                  </a:lnTo>
                  <a:cubicBezTo>
                    <a:pt x="829" y="692"/>
                    <a:pt x="884" y="714"/>
                    <a:pt x="936" y="741"/>
                  </a:cubicBezTo>
                  <a:lnTo>
                    <a:pt x="936" y="732"/>
                  </a:lnTo>
                  <a:lnTo>
                    <a:pt x="959" y="732"/>
                  </a:lnTo>
                  <a:lnTo>
                    <a:pt x="1017" y="760"/>
                  </a:lnTo>
                  <a:lnTo>
                    <a:pt x="1064" y="760"/>
                  </a:lnTo>
                  <a:cubicBezTo>
                    <a:pt x="1084" y="760"/>
                    <a:pt x="1251" y="402"/>
                    <a:pt x="1260" y="378"/>
                  </a:cubicBezTo>
                  <a:lnTo>
                    <a:pt x="1260" y="354"/>
                  </a:lnTo>
                  <a:cubicBezTo>
                    <a:pt x="1260" y="346"/>
                    <a:pt x="1260" y="343"/>
                    <a:pt x="1259" y="343"/>
                  </a:cubicBezTo>
                  <a:cubicBezTo>
                    <a:pt x="1257" y="343"/>
                    <a:pt x="1252" y="354"/>
                    <a:pt x="1236" y="354"/>
                  </a:cubicBezTo>
                  <a:lnTo>
                    <a:pt x="1198" y="354"/>
                  </a:lnTo>
                  <a:lnTo>
                    <a:pt x="993" y="283"/>
                  </a:lnTo>
                  <a:cubicBezTo>
                    <a:pt x="921" y="253"/>
                    <a:pt x="848" y="230"/>
                    <a:pt x="773" y="212"/>
                  </a:cubicBezTo>
                  <a:lnTo>
                    <a:pt x="715" y="212"/>
                  </a:lnTo>
                  <a:cubicBezTo>
                    <a:pt x="653" y="195"/>
                    <a:pt x="595" y="165"/>
                    <a:pt x="544" y="125"/>
                  </a:cubicBezTo>
                  <a:lnTo>
                    <a:pt x="492" y="125"/>
                  </a:lnTo>
                  <a:cubicBezTo>
                    <a:pt x="492" y="125"/>
                    <a:pt x="396" y="73"/>
                    <a:pt x="372" y="73"/>
                  </a:cubicBezTo>
                  <a:lnTo>
                    <a:pt x="348" y="49"/>
                  </a:lnTo>
                  <a:cubicBezTo>
                    <a:pt x="344" y="61"/>
                    <a:pt x="333" y="70"/>
                    <a:pt x="320" y="73"/>
                  </a:cubicBezTo>
                  <a:lnTo>
                    <a:pt x="272" y="73"/>
                  </a:lnTo>
                  <a:cubicBezTo>
                    <a:pt x="265" y="75"/>
                    <a:pt x="258" y="76"/>
                    <a:pt x="251" y="76"/>
                  </a:cubicBezTo>
                  <a:cubicBezTo>
                    <a:pt x="244" y="76"/>
                    <a:pt x="237" y="75"/>
                    <a:pt x="230" y="73"/>
                  </a:cubicBezTo>
                  <a:cubicBezTo>
                    <a:pt x="230" y="73"/>
                    <a:pt x="196" y="34"/>
                    <a:pt x="168" y="34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2" name="Google Shape;4814;p109">
              <a:extLst>
                <a:ext uri="{FF2B5EF4-FFF2-40B4-BE49-F238E27FC236}">
                  <a16:creationId xmlns:a16="http://schemas.microsoft.com/office/drawing/2014/main" id="{710884D7-8DAF-48E0-99A0-A66ACA94FB38}"/>
                </a:ext>
              </a:extLst>
            </p:cNvPr>
            <p:cNvSpPr/>
            <p:nvPr/>
          </p:nvSpPr>
          <p:spPr>
            <a:xfrm>
              <a:off x="4928475" y="3100900"/>
              <a:ext cx="31300" cy="16025"/>
            </a:xfrm>
            <a:custGeom>
              <a:avLst/>
              <a:gdLst/>
              <a:ahLst/>
              <a:cxnLst/>
              <a:rect l="l" t="t" r="r" b="b"/>
              <a:pathLst>
                <a:path w="1252" h="641" extrusionOk="0">
                  <a:moveTo>
                    <a:pt x="0" y="202"/>
                  </a:moveTo>
                  <a:lnTo>
                    <a:pt x="0" y="230"/>
                  </a:lnTo>
                  <a:lnTo>
                    <a:pt x="3" y="230"/>
                  </a:lnTo>
                  <a:cubicBezTo>
                    <a:pt x="2" y="221"/>
                    <a:pt x="1" y="211"/>
                    <a:pt x="0" y="202"/>
                  </a:cubicBezTo>
                  <a:close/>
                  <a:moveTo>
                    <a:pt x="1099" y="1"/>
                  </a:moveTo>
                  <a:cubicBezTo>
                    <a:pt x="1024" y="14"/>
                    <a:pt x="949" y="31"/>
                    <a:pt x="876" y="54"/>
                  </a:cubicBezTo>
                  <a:cubicBezTo>
                    <a:pt x="818" y="54"/>
                    <a:pt x="698" y="92"/>
                    <a:pt x="641" y="116"/>
                  </a:cubicBezTo>
                  <a:cubicBezTo>
                    <a:pt x="636" y="114"/>
                    <a:pt x="630" y="113"/>
                    <a:pt x="624" y="113"/>
                  </a:cubicBezTo>
                  <a:cubicBezTo>
                    <a:pt x="619" y="113"/>
                    <a:pt x="613" y="114"/>
                    <a:pt x="608" y="116"/>
                  </a:cubicBezTo>
                  <a:lnTo>
                    <a:pt x="580" y="116"/>
                  </a:lnTo>
                  <a:cubicBezTo>
                    <a:pt x="525" y="132"/>
                    <a:pt x="470" y="141"/>
                    <a:pt x="413" y="141"/>
                  </a:cubicBezTo>
                  <a:cubicBezTo>
                    <a:pt x="402" y="141"/>
                    <a:pt x="390" y="141"/>
                    <a:pt x="379" y="140"/>
                  </a:cubicBezTo>
                  <a:cubicBezTo>
                    <a:pt x="379" y="140"/>
                    <a:pt x="346" y="140"/>
                    <a:pt x="331" y="163"/>
                  </a:cubicBezTo>
                  <a:lnTo>
                    <a:pt x="159" y="163"/>
                  </a:lnTo>
                  <a:cubicBezTo>
                    <a:pt x="165" y="175"/>
                    <a:pt x="165" y="191"/>
                    <a:pt x="159" y="202"/>
                  </a:cubicBezTo>
                  <a:cubicBezTo>
                    <a:pt x="147" y="213"/>
                    <a:pt x="134" y="223"/>
                    <a:pt x="120" y="230"/>
                  </a:cubicBezTo>
                  <a:lnTo>
                    <a:pt x="3" y="230"/>
                  </a:lnTo>
                  <a:cubicBezTo>
                    <a:pt x="14" y="368"/>
                    <a:pt x="40" y="505"/>
                    <a:pt x="82" y="637"/>
                  </a:cubicBezTo>
                  <a:cubicBezTo>
                    <a:pt x="108" y="639"/>
                    <a:pt x="134" y="640"/>
                    <a:pt x="160" y="640"/>
                  </a:cubicBezTo>
                  <a:cubicBezTo>
                    <a:pt x="186" y="640"/>
                    <a:pt x="213" y="639"/>
                    <a:pt x="239" y="637"/>
                  </a:cubicBezTo>
                  <a:lnTo>
                    <a:pt x="282" y="637"/>
                  </a:lnTo>
                  <a:cubicBezTo>
                    <a:pt x="282" y="637"/>
                    <a:pt x="465" y="527"/>
                    <a:pt x="478" y="527"/>
                  </a:cubicBezTo>
                  <a:cubicBezTo>
                    <a:pt x="478" y="527"/>
                    <a:pt x="478" y="527"/>
                    <a:pt x="478" y="527"/>
                  </a:cubicBezTo>
                  <a:lnTo>
                    <a:pt x="526" y="527"/>
                  </a:lnTo>
                  <a:cubicBezTo>
                    <a:pt x="557" y="531"/>
                    <a:pt x="588" y="532"/>
                    <a:pt x="619" y="532"/>
                  </a:cubicBezTo>
                  <a:cubicBezTo>
                    <a:pt x="650" y="532"/>
                    <a:pt x="681" y="531"/>
                    <a:pt x="712" y="527"/>
                  </a:cubicBezTo>
                  <a:lnTo>
                    <a:pt x="712" y="555"/>
                  </a:lnTo>
                  <a:lnTo>
                    <a:pt x="846" y="555"/>
                  </a:lnTo>
                  <a:cubicBezTo>
                    <a:pt x="846" y="555"/>
                    <a:pt x="932" y="507"/>
                    <a:pt x="941" y="483"/>
                  </a:cubicBezTo>
                  <a:lnTo>
                    <a:pt x="941" y="522"/>
                  </a:lnTo>
                  <a:cubicBezTo>
                    <a:pt x="1001" y="506"/>
                    <a:pt x="1062" y="494"/>
                    <a:pt x="1123" y="488"/>
                  </a:cubicBezTo>
                  <a:lnTo>
                    <a:pt x="1123" y="455"/>
                  </a:lnTo>
                  <a:lnTo>
                    <a:pt x="1190" y="455"/>
                  </a:lnTo>
                  <a:cubicBezTo>
                    <a:pt x="1210" y="455"/>
                    <a:pt x="1228" y="444"/>
                    <a:pt x="1238" y="427"/>
                  </a:cubicBezTo>
                  <a:cubicBezTo>
                    <a:pt x="1252" y="398"/>
                    <a:pt x="1200" y="26"/>
                    <a:pt x="1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3" name="Google Shape;4815;p109">
              <a:extLst>
                <a:ext uri="{FF2B5EF4-FFF2-40B4-BE49-F238E27FC236}">
                  <a16:creationId xmlns:a16="http://schemas.microsoft.com/office/drawing/2014/main" id="{A17612AB-E3E0-485C-88C2-5C42F1D7F56E}"/>
                </a:ext>
              </a:extLst>
            </p:cNvPr>
            <p:cNvSpPr/>
            <p:nvPr/>
          </p:nvSpPr>
          <p:spPr>
            <a:xfrm>
              <a:off x="4941600" y="3197000"/>
              <a:ext cx="650" cy="150"/>
            </a:xfrm>
            <a:custGeom>
              <a:avLst/>
              <a:gdLst/>
              <a:ahLst/>
              <a:cxnLst/>
              <a:rect l="l" t="t" r="r" b="b"/>
              <a:pathLst>
                <a:path w="26" h="6" extrusionOk="0">
                  <a:moveTo>
                    <a:pt x="13" y="0"/>
                  </a:moveTo>
                  <a:cubicBezTo>
                    <a:pt x="9" y="0"/>
                    <a:pt x="5" y="1"/>
                    <a:pt x="1" y="3"/>
                  </a:cubicBezTo>
                  <a:cubicBezTo>
                    <a:pt x="5" y="4"/>
                    <a:pt x="9" y="5"/>
                    <a:pt x="13" y="5"/>
                  </a:cubicBezTo>
                  <a:cubicBezTo>
                    <a:pt x="17" y="5"/>
                    <a:pt x="21" y="4"/>
                    <a:pt x="25" y="3"/>
                  </a:cubicBezTo>
                  <a:cubicBezTo>
                    <a:pt x="21" y="1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4" name="Google Shape;4816;p109">
              <a:extLst>
                <a:ext uri="{FF2B5EF4-FFF2-40B4-BE49-F238E27FC236}">
                  <a16:creationId xmlns:a16="http://schemas.microsoft.com/office/drawing/2014/main" id="{B6D8D614-1F46-40AE-B786-0FEA282A2F30}"/>
                </a:ext>
              </a:extLst>
            </p:cNvPr>
            <p:cNvSpPr/>
            <p:nvPr/>
          </p:nvSpPr>
          <p:spPr>
            <a:xfrm>
              <a:off x="4936725" y="3184900"/>
              <a:ext cx="32725" cy="14150"/>
            </a:xfrm>
            <a:custGeom>
              <a:avLst/>
              <a:gdLst/>
              <a:ahLst/>
              <a:cxnLst/>
              <a:rect l="l" t="t" r="r" b="b"/>
              <a:pathLst>
                <a:path w="1309" h="566" extrusionOk="0">
                  <a:moveTo>
                    <a:pt x="1084" y="0"/>
                  </a:moveTo>
                  <a:cubicBezTo>
                    <a:pt x="1042" y="0"/>
                    <a:pt x="1001" y="2"/>
                    <a:pt x="959" y="4"/>
                  </a:cubicBezTo>
                  <a:cubicBezTo>
                    <a:pt x="872" y="8"/>
                    <a:pt x="786" y="20"/>
                    <a:pt x="702" y="42"/>
                  </a:cubicBezTo>
                  <a:lnTo>
                    <a:pt x="635" y="42"/>
                  </a:lnTo>
                  <a:cubicBezTo>
                    <a:pt x="599" y="47"/>
                    <a:pt x="564" y="49"/>
                    <a:pt x="528" y="49"/>
                  </a:cubicBezTo>
                  <a:cubicBezTo>
                    <a:pt x="492" y="49"/>
                    <a:pt x="455" y="47"/>
                    <a:pt x="419" y="42"/>
                  </a:cubicBezTo>
                  <a:cubicBezTo>
                    <a:pt x="419" y="67"/>
                    <a:pt x="382" y="42"/>
                    <a:pt x="367" y="70"/>
                  </a:cubicBezTo>
                  <a:cubicBezTo>
                    <a:pt x="367" y="70"/>
                    <a:pt x="243" y="70"/>
                    <a:pt x="224" y="98"/>
                  </a:cubicBezTo>
                  <a:lnTo>
                    <a:pt x="190" y="98"/>
                  </a:lnTo>
                  <a:cubicBezTo>
                    <a:pt x="197" y="111"/>
                    <a:pt x="197" y="125"/>
                    <a:pt x="190" y="137"/>
                  </a:cubicBezTo>
                  <a:lnTo>
                    <a:pt x="153" y="171"/>
                  </a:lnTo>
                  <a:lnTo>
                    <a:pt x="28" y="171"/>
                  </a:lnTo>
                  <a:lnTo>
                    <a:pt x="0" y="147"/>
                  </a:lnTo>
                  <a:lnTo>
                    <a:pt x="0" y="147"/>
                  </a:lnTo>
                  <a:cubicBezTo>
                    <a:pt x="31" y="290"/>
                    <a:pt x="79" y="429"/>
                    <a:pt x="144" y="562"/>
                  </a:cubicBezTo>
                  <a:cubicBezTo>
                    <a:pt x="167" y="565"/>
                    <a:pt x="191" y="566"/>
                    <a:pt x="215" y="566"/>
                  </a:cubicBezTo>
                  <a:cubicBezTo>
                    <a:pt x="239" y="566"/>
                    <a:pt x="262" y="565"/>
                    <a:pt x="286" y="562"/>
                  </a:cubicBezTo>
                  <a:lnTo>
                    <a:pt x="324" y="562"/>
                  </a:lnTo>
                  <a:lnTo>
                    <a:pt x="512" y="454"/>
                  </a:lnTo>
                  <a:cubicBezTo>
                    <a:pt x="512" y="446"/>
                    <a:pt x="514" y="443"/>
                    <a:pt x="518" y="443"/>
                  </a:cubicBezTo>
                  <a:cubicBezTo>
                    <a:pt x="525" y="443"/>
                    <a:pt x="536" y="454"/>
                    <a:pt x="536" y="454"/>
                  </a:cubicBezTo>
                  <a:cubicBezTo>
                    <a:pt x="564" y="456"/>
                    <a:pt x="592" y="457"/>
                    <a:pt x="621" y="457"/>
                  </a:cubicBezTo>
                  <a:cubicBezTo>
                    <a:pt x="650" y="457"/>
                    <a:pt x="678" y="456"/>
                    <a:pt x="707" y="454"/>
                  </a:cubicBezTo>
                  <a:lnTo>
                    <a:pt x="731" y="482"/>
                  </a:lnTo>
                  <a:lnTo>
                    <a:pt x="765" y="482"/>
                  </a:lnTo>
                  <a:cubicBezTo>
                    <a:pt x="787" y="482"/>
                    <a:pt x="779" y="471"/>
                    <a:pt x="781" y="471"/>
                  </a:cubicBezTo>
                  <a:lnTo>
                    <a:pt x="781" y="471"/>
                  </a:lnTo>
                  <a:cubicBezTo>
                    <a:pt x="781" y="471"/>
                    <a:pt x="784" y="474"/>
                    <a:pt x="793" y="482"/>
                  </a:cubicBezTo>
                  <a:lnTo>
                    <a:pt x="821" y="482"/>
                  </a:lnTo>
                  <a:cubicBezTo>
                    <a:pt x="826" y="485"/>
                    <a:pt x="832" y="486"/>
                    <a:pt x="838" y="486"/>
                  </a:cubicBezTo>
                  <a:cubicBezTo>
                    <a:pt x="843" y="486"/>
                    <a:pt x="849" y="485"/>
                    <a:pt x="854" y="482"/>
                  </a:cubicBezTo>
                  <a:cubicBezTo>
                    <a:pt x="854" y="482"/>
                    <a:pt x="940" y="444"/>
                    <a:pt x="955" y="420"/>
                  </a:cubicBezTo>
                  <a:lnTo>
                    <a:pt x="955" y="459"/>
                  </a:lnTo>
                  <a:cubicBezTo>
                    <a:pt x="984" y="456"/>
                    <a:pt x="1013" y="454"/>
                    <a:pt x="1043" y="454"/>
                  </a:cubicBezTo>
                  <a:cubicBezTo>
                    <a:pt x="1072" y="454"/>
                    <a:pt x="1102" y="456"/>
                    <a:pt x="1132" y="459"/>
                  </a:cubicBezTo>
                  <a:lnTo>
                    <a:pt x="1132" y="448"/>
                  </a:lnTo>
                  <a:lnTo>
                    <a:pt x="1132" y="425"/>
                  </a:lnTo>
                  <a:lnTo>
                    <a:pt x="1242" y="425"/>
                  </a:lnTo>
                  <a:lnTo>
                    <a:pt x="1308" y="4"/>
                  </a:lnTo>
                  <a:lnTo>
                    <a:pt x="1208" y="4"/>
                  </a:lnTo>
                  <a:cubicBezTo>
                    <a:pt x="1166" y="2"/>
                    <a:pt x="1125" y="0"/>
                    <a:pt x="1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5" name="Google Shape;4817;p109">
              <a:extLst>
                <a:ext uri="{FF2B5EF4-FFF2-40B4-BE49-F238E27FC236}">
                  <a16:creationId xmlns:a16="http://schemas.microsoft.com/office/drawing/2014/main" id="{C9AAAF83-9A31-4894-BCCC-C5BFC18C5F8D}"/>
                </a:ext>
              </a:extLst>
            </p:cNvPr>
            <p:cNvSpPr/>
            <p:nvPr/>
          </p:nvSpPr>
          <p:spPr>
            <a:xfrm>
              <a:off x="5474750" y="2452625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7" y="0"/>
                  </a:moveTo>
                  <a:cubicBezTo>
                    <a:pt x="11" y="0"/>
                    <a:pt x="6" y="1"/>
                    <a:pt x="1" y="2"/>
                  </a:cubicBezTo>
                  <a:cubicBezTo>
                    <a:pt x="5" y="6"/>
                    <a:pt x="11" y="8"/>
                    <a:pt x="17" y="8"/>
                  </a:cubicBezTo>
                  <a:cubicBezTo>
                    <a:pt x="22" y="8"/>
                    <a:pt x="28" y="6"/>
                    <a:pt x="33" y="2"/>
                  </a:cubicBezTo>
                  <a:cubicBezTo>
                    <a:pt x="28" y="1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6" name="Google Shape;4818;p109">
              <a:extLst>
                <a:ext uri="{FF2B5EF4-FFF2-40B4-BE49-F238E27FC236}">
                  <a16:creationId xmlns:a16="http://schemas.microsoft.com/office/drawing/2014/main" id="{B61D59CD-DEF2-4DD0-BE45-73FB8E9F5BD6}"/>
                </a:ext>
              </a:extLst>
            </p:cNvPr>
            <p:cNvSpPr/>
            <p:nvPr/>
          </p:nvSpPr>
          <p:spPr>
            <a:xfrm>
              <a:off x="5469350" y="2423775"/>
              <a:ext cx="52700" cy="28875"/>
            </a:xfrm>
            <a:custGeom>
              <a:avLst/>
              <a:gdLst/>
              <a:ahLst/>
              <a:cxnLst/>
              <a:rect l="l" t="t" r="r" b="b"/>
              <a:pathLst>
                <a:path w="2108" h="1155" extrusionOk="0">
                  <a:moveTo>
                    <a:pt x="1992" y="0"/>
                  </a:moveTo>
                  <a:cubicBezTo>
                    <a:pt x="1985" y="0"/>
                    <a:pt x="1974" y="11"/>
                    <a:pt x="1974" y="11"/>
                  </a:cubicBezTo>
                  <a:cubicBezTo>
                    <a:pt x="1974" y="11"/>
                    <a:pt x="1974" y="21"/>
                    <a:pt x="1966" y="21"/>
                  </a:cubicBezTo>
                  <a:cubicBezTo>
                    <a:pt x="1962" y="21"/>
                    <a:pt x="1955" y="19"/>
                    <a:pt x="1946" y="11"/>
                  </a:cubicBezTo>
                  <a:cubicBezTo>
                    <a:pt x="1920" y="11"/>
                    <a:pt x="1913" y="40"/>
                    <a:pt x="1890" y="40"/>
                  </a:cubicBezTo>
                  <a:cubicBezTo>
                    <a:pt x="1888" y="40"/>
                    <a:pt x="1886" y="39"/>
                    <a:pt x="1884" y="39"/>
                  </a:cubicBezTo>
                  <a:lnTo>
                    <a:pt x="1797" y="39"/>
                  </a:lnTo>
                  <a:cubicBezTo>
                    <a:pt x="1735" y="39"/>
                    <a:pt x="1501" y="159"/>
                    <a:pt x="1439" y="182"/>
                  </a:cubicBezTo>
                  <a:cubicBezTo>
                    <a:pt x="1348" y="221"/>
                    <a:pt x="1156" y="287"/>
                    <a:pt x="1066" y="335"/>
                  </a:cubicBezTo>
                  <a:cubicBezTo>
                    <a:pt x="1057" y="333"/>
                    <a:pt x="1047" y="331"/>
                    <a:pt x="1038" y="331"/>
                  </a:cubicBezTo>
                  <a:cubicBezTo>
                    <a:pt x="1028" y="331"/>
                    <a:pt x="1019" y="333"/>
                    <a:pt x="1010" y="335"/>
                  </a:cubicBezTo>
                  <a:lnTo>
                    <a:pt x="961" y="369"/>
                  </a:lnTo>
                  <a:cubicBezTo>
                    <a:pt x="857" y="410"/>
                    <a:pt x="751" y="444"/>
                    <a:pt x="641" y="469"/>
                  </a:cubicBezTo>
                  <a:cubicBezTo>
                    <a:pt x="641" y="469"/>
                    <a:pt x="584" y="469"/>
                    <a:pt x="560" y="511"/>
                  </a:cubicBezTo>
                  <a:cubicBezTo>
                    <a:pt x="536" y="511"/>
                    <a:pt x="374" y="569"/>
                    <a:pt x="345" y="588"/>
                  </a:cubicBezTo>
                  <a:lnTo>
                    <a:pt x="292" y="588"/>
                  </a:lnTo>
                  <a:cubicBezTo>
                    <a:pt x="269" y="588"/>
                    <a:pt x="292" y="626"/>
                    <a:pt x="292" y="630"/>
                  </a:cubicBezTo>
                  <a:lnTo>
                    <a:pt x="230" y="678"/>
                  </a:lnTo>
                  <a:cubicBezTo>
                    <a:pt x="210" y="692"/>
                    <a:pt x="187" y="701"/>
                    <a:pt x="164" y="706"/>
                  </a:cubicBezTo>
                  <a:cubicBezTo>
                    <a:pt x="121" y="711"/>
                    <a:pt x="79" y="722"/>
                    <a:pt x="39" y="739"/>
                  </a:cubicBezTo>
                  <a:lnTo>
                    <a:pt x="1" y="739"/>
                  </a:lnTo>
                  <a:cubicBezTo>
                    <a:pt x="1" y="739"/>
                    <a:pt x="78" y="1103"/>
                    <a:pt x="159" y="1155"/>
                  </a:cubicBezTo>
                  <a:lnTo>
                    <a:pt x="206" y="1155"/>
                  </a:lnTo>
                  <a:cubicBezTo>
                    <a:pt x="292" y="1137"/>
                    <a:pt x="377" y="1113"/>
                    <a:pt x="459" y="1084"/>
                  </a:cubicBezTo>
                  <a:lnTo>
                    <a:pt x="526" y="1050"/>
                  </a:lnTo>
                  <a:cubicBezTo>
                    <a:pt x="605" y="1024"/>
                    <a:pt x="688" y="1006"/>
                    <a:pt x="770" y="999"/>
                  </a:cubicBezTo>
                  <a:lnTo>
                    <a:pt x="808" y="999"/>
                  </a:lnTo>
                  <a:cubicBezTo>
                    <a:pt x="847" y="999"/>
                    <a:pt x="847" y="999"/>
                    <a:pt x="850" y="974"/>
                  </a:cubicBezTo>
                  <a:cubicBezTo>
                    <a:pt x="952" y="950"/>
                    <a:pt x="1050" y="921"/>
                    <a:pt x="1147" y="884"/>
                  </a:cubicBezTo>
                  <a:lnTo>
                    <a:pt x="1186" y="884"/>
                  </a:lnTo>
                  <a:cubicBezTo>
                    <a:pt x="1205" y="870"/>
                    <a:pt x="1209" y="867"/>
                    <a:pt x="1210" y="867"/>
                  </a:cubicBezTo>
                  <a:cubicBezTo>
                    <a:pt x="1211" y="867"/>
                    <a:pt x="1212" y="868"/>
                    <a:pt x="1213" y="868"/>
                  </a:cubicBezTo>
                  <a:cubicBezTo>
                    <a:pt x="1217" y="868"/>
                    <a:pt x="1225" y="866"/>
                    <a:pt x="1248" y="856"/>
                  </a:cubicBezTo>
                  <a:cubicBezTo>
                    <a:pt x="1310" y="827"/>
                    <a:pt x="1276" y="822"/>
                    <a:pt x="1295" y="822"/>
                  </a:cubicBezTo>
                  <a:lnTo>
                    <a:pt x="1319" y="822"/>
                  </a:lnTo>
                  <a:cubicBezTo>
                    <a:pt x="1319" y="822"/>
                    <a:pt x="1357" y="822"/>
                    <a:pt x="1366" y="798"/>
                  </a:cubicBezTo>
                  <a:lnTo>
                    <a:pt x="1400" y="798"/>
                  </a:lnTo>
                  <a:cubicBezTo>
                    <a:pt x="1418" y="793"/>
                    <a:pt x="1435" y="783"/>
                    <a:pt x="1448" y="770"/>
                  </a:cubicBezTo>
                  <a:cubicBezTo>
                    <a:pt x="1448" y="770"/>
                    <a:pt x="1587" y="688"/>
                    <a:pt x="1601" y="660"/>
                  </a:cubicBezTo>
                  <a:lnTo>
                    <a:pt x="1601" y="703"/>
                  </a:lnTo>
                  <a:cubicBezTo>
                    <a:pt x="1601" y="699"/>
                    <a:pt x="1850" y="603"/>
                    <a:pt x="1893" y="598"/>
                  </a:cubicBezTo>
                  <a:lnTo>
                    <a:pt x="1893" y="570"/>
                  </a:lnTo>
                  <a:cubicBezTo>
                    <a:pt x="1893" y="570"/>
                    <a:pt x="1893" y="542"/>
                    <a:pt x="1917" y="536"/>
                  </a:cubicBezTo>
                  <a:cubicBezTo>
                    <a:pt x="1952" y="527"/>
                    <a:pt x="1988" y="516"/>
                    <a:pt x="2022" y="503"/>
                  </a:cubicBezTo>
                  <a:cubicBezTo>
                    <a:pt x="2022" y="503"/>
                    <a:pt x="2079" y="503"/>
                    <a:pt x="2093" y="455"/>
                  </a:cubicBezTo>
                  <a:cubicBezTo>
                    <a:pt x="2107" y="407"/>
                    <a:pt x="2007" y="58"/>
                    <a:pt x="1998" y="34"/>
                  </a:cubicBezTo>
                  <a:lnTo>
                    <a:pt x="1998" y="11"/>
                  </a:lnTo>
                  <a:cubicBezTo>
                    <a:pt x="1998" y="3"/>
                    <a:pt x="1995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7" name="Google Shape;4819;p109">
              <a:extLst>
                <a:ext uri="{FF2B5EF4-FFF2-40B4-BE49-F238E27FC236}">
                  <a16:creationId xmlns:a16="http://schemas.microsoft.com/office/drawing/2014/main" id="{A54BDB4E-5731-4F2A-B219-D8E5F9803D14}"/>
                </a:ext>
              </a:extLst>
            </p:cNvPr>
            <p:cNvSpPr/>
            <p:nvPr/>
          </p:nvSpPr>
          <p:spPr>
            <a:xfrm>
              <a:off x="5508175" y="2478300"/>
              <a:ext cx="750" cy="150"/>
            </a:xfrm>
            <a:custGeom>
              <a:avLst/>
              <a:gdLst/>
              <a:ahLst/>
              <a:cxnLst/>
              <a:rect l="l" t="t" r="r" b="b"/>
              <a:pathLst>
                <a:path w="30" h="6" extrusionOk="0">
                  <a:moveTo>
                    <a:pt x="15" y="0"/>
                  </a:moveTo>
                  <a:cubicBezTo>
                    <a:pt x="10" y="0"/>
                    <a:pt x="5" y="1"/>
                    <a:pt x="1" y="3"/>
                  </a:cubicBezTo>
                  <a:cubicBezTo>
                    <a:pt x="5" y="5"/>
                    <a:pt x="10" y="5"/>
                    <a:pt x="15" y="5"/>
                  </a:cubicBezTo>
                  <a:cubicBezTo>
                    <a:pt x="20" y="5"/>
                    <a:pt x="25" y="5"/>
                    <a:pt x="29" y="3"/>
                  </a:cubicBezTo>
                  <a:cubicBezTo>
                    <a:pt x="25" y="1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8" name="Google Shape;4820;p109">
              <a:extLst>
                <a:ext uri="{FF2B5EF4-FFF2-40B4-BE49-F238E27FC236}">
                  <a16:creationId xmlns:a16="http://schemas.microsoft.com/office/drawing/2014/main" id="{4D97EAFF-6474-4614-8E0B-18AF240098D8}"/>
                </a:ext>
              </a:extLst>
            </p:cNvPr>
            <p:cNvSpPr/>
            <p:nvPr/>
          </p:nvSpPr>
          <p:spPr>
            <a:xfrm>
              <a:off x="5505700" y="2459675"/>
              <a:ext cx="49325" cy="17825"/>
            </a:xfrm>
            <a:custGeom>
              <a:avLst/>
              <a:gdLst/>
              <a:ahLst/>
              <a:cxnLst/>
              <a:rect l="l" t="t" r="r" b="b"/>
              <a:pathLst>
                <a:path w="1973" h="713" extrusionOk="0">
                  <a:moveTo>
                    <a:pt x="1930" y="1"/>
                  </a:moveTo>
                  <a:cubicBezTo>
                    <a:pt x="1923" y="1"/>
                    <a:pt x="1902" y="11"/>
                    <a:pt x="1902" y="11"/>
                  </a:cubicBezTo>
                  <a:lnTo>
                    <a:pt x="1730" y="11"/>
                  </a:lnTo>
                  <a:lnTo>
                    <a:pt x="1419" y="40"/>
                  </a:lnTo>
                  <a:cubicBezTo>
                    <a:pt x="1328" y="63"/>
                    <a:pt x="1141" y="93"/>
                    <a:pt x="1051" y="125"/>
                  </a:cubicBezTo>
                  <a:lnTo>
                    <a:pt x="950" y="125"/>
                  </a:lnTo>
                  <a:cubicBezTo>
                    <a:pt x="850" y="149"/>
                    <a:pt x="748" y="163"/>
                    <a:pt x="646" y="168"/>
                  </a:cubicBezTo>
                  <a:cubicBezTo>
                    <a:pt x="621" y="168"/>
                    <a:pt x="588" y="168"/>
                    <a:pt x="564" y="197"/>
                  </a:cubicBezTo>
                  <a:cubicBezTo>
                    <a:pt x="540" y="197"/>
                    <a:pt x="382" y="197"/>
                    <a:pt x="354" y="230"/>
                  </a:cubicBezTo>
                  <a:lnTo>
                    <a:pt x="306" y="230"/>
                  </a:lnTo>
                  <a:cubicBezTo>
                    <a:pt x="309" y="247"/>
                    <a:pt x="299" y="263"/>
                    <a:pt x="282" y="268"/>
                  </a:cubicBezTo>
                  <a:cubicBezTo>
                    <a:pt x="263" y="281"/>
                    <a:pt x="242" y="293"/>
                    <a:pt x="220" y="302"/>
                  </a:cubicBezTo>
                  <a:cubicBezTo>
                    <a:pt x="209" y="304"/>
                    <a:pt x="198" y="306"/>
                    <a:pt x="186" y="306"/>
                  </a:cubicBezTo>
                  <a:cubicBezTo>
                    <a:pt x="175" y="306"/>
                    <a:pt x="164" y="304"/>
                    <a:pt x="153" y="302"/>
                  </a:cubicBezTo>
                  <a:lnTo>
                    <a:pt x="33" y="302"/>
                  </a:lnTo>
                  <a:lnTo>
                    <a:pt x="1" y="278"/>
                  </a:lnTo>
                  <a:lnTo>
                    <a:pt x="1" y="278"/>
                  </a:lnTo>
                  <a:cubicBezTo>
                    <a:pt x="3" y="427"/>
                    <a:pt x="31" y="574"/>
                    <a:pt x="86" y="713"/>
                  </a:cubicBezTo>
                  <a:lnTo>
                    <a:pt x="110" y="713"/>
                  </a:lnTo>
                  <a:cubicBezTo>
                    <a:pt x="191" y="709"/>
                    <a:pt x="273" y="701"/>
                    <a:pt x="354" y="689"/>
                  </a:cubicBezTo>
                  <a:lnTo>
                    <a:pt x="421" y="689"/>
                  </a:lnTo>
                  <a:cubicBezTo>
                    <a:pt x="448" y="682"/>
                    <a:pt x="475" y="679"/>
                    <a:pt x="503" y="679"/>
                  </a:cubicBezTo>
                  <a:cubicBezTo>
                    <a:pt x="546" y="679"/>
                    <a:pt x="589" y="687"/>
                    <a:pt x="630" y="704"/>
                  </a:cubicBezTo>
                  <a:lnTo>
                    <a:pt x="702" y="704"/>
                  </a:lnTo>
                  <a:cubicBezTo>
                    <a:pt x="798" y="698"/>
                    <a:pt x="894" y="686"/>
                    <a:pt x="988" y="666"/>
                  </a:cubicBezTo>
                  <a:lnTo>
                    <a:pt x="988" y="666"/>
                  </a:lnTo>
                  <a:cubicBezTo>
                    <a:pt x="1007" y="667"/>
                    <a:pt x="1008" y="668"/>
                    <a:pt x="1022" y="690"/>
                  </a:cubicBezTo>
                  <a:cubicBezTo>
                    <a:pt x="1037" y="682"/>
                    <a:pt x="1043" y="680"/>
                    <a:pt x="1045" y="680"/>
                  </a:cubicBezTo>
                  <a:lnTo>
                    <a:pt x="1045" y="680"/>
                  </a:lnTo>
                  <a:cubicBezTo>
                    <a:pt x="1049" y="680"/>
                    <a:pt x="1041" y="690"/>
                    <a:pt x="1079" y="690"/>
                  </a:cubicBezTo>
                  <a:cubicBezTo>
                    <a:pt x="1132" y="690"/>
                    <a:pt x="1115" y="666"/>
                    <a:pt x="1128" y="666"/>
                  </a:cubicBezTo>
                  <a:cubicBezTo>
                    <a:pt x="1129" y="666"/>
                    <a:pt x="1130" y="666"/>
                    <a:pt x="1131" y="666"/>
                  </a:cubicBezTo>
                  <a:lnTo>
                    <a:pt x="1155" y="666"/>
                  </a:lnTo>
                  <a:cubicBezTo>
                    <a:pt x="1179" y="666"/>
                    <a:pt x="1183" y="666"/>
                    <a:pt x="1155" y="642"/>
                  </a:cubicBezTo>
                  <a:cubicBezTo>
                    <a:pt x="1145" y="634"/>
                    <a:pt x="1145" y="631"/>
                    <a:pt x="1149" y="631"/>
                  </a:cubicBezTo>
                  <a:cubicBezTo>
                    <a:pt x="1155" y="631"/>
                    <a:pt x="1174" y="642"/>
                    <a:pt x="1155" y="642"/>
                  </a:cubicBezTo>
                  <a:lnTo>
                    <a:pt x="1289" y="642"/>
                  </a:lnTo>
                  <a:cubicBezTo>
                    <a:pt x="1289" y="642"/>
                    <a:pt x="1427" y="585"/>
                    <a:pt x="1446" y="561"/>
                  </a:cubicBezTo>
                  <a:lnTo>
                    <a:pt x="1446" y="603"/>
                  </a:lnTo>
                  <a:cubicBezTo>
                    <a:pt x="1539" y="578"/>
                    <a:pt x="1634" y="561"/>
                    <a:pt x="1729" y="550"/>
                  </a:cubicBezTo>
                  <a:lnTo>
                    <a:pt x="1729" y="522"/>
                  </a:lnTo>
                  <a:lnTo>
                    <a:pt x="1754" y="522"/>
                  </a:lnTo>
                  <a:cubicBezTo>
                    <a:pt x="1754" y="522"/>
                    <a:pt x="1754" y="493"/>
                    <a:pt x="1773" y="493"/>
                  </a:cubicBezTo>
                  <a:cubicBezTo>
                    <a:pt x="1774" y="493"/>
                    <a:pt x="1776" y="493"/>
                    <a:pt x="1777" y="494"/>
                  </a:cubicBezTo>
                  <a:lnTo>
                    <a:pt x="1882" y="494"/>
                  </a:lnTo>
                  <a:cubicBezTo>
                    <a:pt x="1882" y="494"/>
                    <a:pt x="1934" y="494"/>
                    <a:pt x="1953" y="461"/>
                  </a:cubicBezTo>
                  <a:cubicBezTo>
                    <a:pt x="1973" y="427"/>
                    <a:pt x="1930" y="60"/>
                    <a:pt x="1925" y="35"/>
                  </a:cubicBezTo>
                  <a:lnTo>
                    <a:pt x="1902" y="35"/>
                  </a:lnTo>
                  <a:cubicBezTo>
                    <a:pt x="1878" y="35"/>
                    <a:pt x="1902" y="35"/>
                    <a:pt x="1925" y="11"/>
                  </a:cubicBezTo>
                  <a:cubicBezTo>
                    <a:pt x="1934" y="3"/>
                    <a:pt x="1934" y="1"/>
                    <a:pt x="1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9" name="Google Shape;4821;p109">
              <a:extLst>
                <a:ext uri="{FF2B5EF4-FFF2-40B4-BE49-F238E27FC236}">
                  <a16:creationId xmlns:a16="http://schemas.microsoft.com/office/drawing/2014/main" id="{C2371907-DD1A-4B64-91B6-3CE1D534218B}"/>
                </a:ext>
              </a:extLst>
            </p:cNvPr>
            <p:cNvSpPr/>
            <p:nvPr/>
          </p:nvSpPr>
          <p:spPr>
            <a:xfrm>
              <a:off x="5545675" y="254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0" name="Google Shape;4822;p109">
              <a:extLst>
                <a:ext uri="{FF2B5EF4-FFF2-40B4-BE49-F238E27FC236}">
                  <a16:creationId xmlns:a16="http://schemas.microsoft.com/office/drawing/2014/main" id="{018AFD0C-B258-42D7-86E2-96F7CE45D87D}"/>
                </a:ext>
              </a:extLst>
            </p:cNvPr>
            <p:cNvSpPr/>
            <p:nvPr/>
          </p:nvSpPr>
          <p:spPr>
            <a:xfrm>
              <a:off x="5546275" y="25429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1" name="Google Shape;4823;p109">
              <a:extLst>
                <a:ext uri="{FF2B5EF4-FFF2-40B4-BE49-F238E27FC236}">
                  <a16:creationId xmlns:a16="http://schemas.microsoft.com/office/drawing/2014/main" id="{AD673B19-309B-4643-A5A5-D777D545EF45}"/>
                </a:ext>
              </a:extLst>
            </p:cNvPr>
            <p:cNvSpPr/>
            <p:nvPr/>
          </p:nvSpPr>
          <p:spPr>
            <a:xfrm>
              <a:off x="5541750" y="2523650"/>
              <a:ext cx="35625" cy="21850"/>
            </a:xfrm>
            <a:custGeom>
              <a:avLst/>
              <a:gdLst/>
              <a:ahLst/>
              <a:cxnLst/>
              <a:rect l="l" t="t" r="r" b="b"/>
              <a:pathLst>
                <a:path w="1425" h="874" extrusionOk="0">
                  <a:moveTo>
                    <a:pt x="1290" y="496"/>
                  </a:moveTo>
                  <a:lnTo>
                    <a:pt x="991" y="562"/>
                  </a:lnTo>
                  <a:lnTo>
                    <a:pt x="991" y="562"/>
                  </a:lnTo>
                  <a:cubicBezTo>
                    <a:pt x="1019" y="542"/>
                    <a:pt x="1074" y="518"/>
                    <a:pt x="1084" y="501"/>
                  </a:cubicBezTo>
                  <a:lnTo>
                    <a:pt x="1084" y="539"/>
                  </a:lnTo>
                  <a:cubicBezTo>
                    <a:pt x="1152" y="520"/>
                    <a:pt x="1221" y="505"/>
                    <a:pt x="1290" y="496"/>
                  </a:cubicBezTo>
                  <a:close/>
                  <a:moveTo>
                    <a:pt x="900" y="582"/>
                  </a:moveTo>
                  <a:lnTo>
                    <a:pt x="879" y="587"/>
                  </a:lnTo>
                  <a:lnTo>
                    <a:pt x="879" y="587"/>
                  </a:lnTo>
                  <a:lnTo>
                    <a:pt x="879" y="582"/>
                  </a:lnTo>
                  <a:close/>
                  <a:moveTo>
                    <a:pt x="1313" y="1"/>
                  </a:moveTo>
                  <a:cubicBezTo>
                    <a:pt x="1317" y="5"/>
                    <a:pt x="1321" y="8"/>
                    <a:pt x="1324" y="10"/>
                  </a:cubicBezTo>
                  <a:lnTo>
                    <a:pt x="1324" y="10"/>
                  </a:lnTo>
                  <a:cubicBezTo>
                    <a:pt x="1332" y="8"/>
                    <a:pt x="1341" y="6"/>
                    <a:pt x="1349" y="5"/>
                  </a:cubicBezTo>
                  <a:lnTo>
                    <a:pt x="1349" y="5"/>
                  </a:lnTo>
                  <a:cubicBezTo>
                    <a:pt x="1342" y="8"/>
                    <a:pt x="1336" y="11"/>
                    <a:pt x="1330" y="11"/>
                  </a:cubicBezTo>
                  <a:cubicBezTo>
                    <a:pt x="1328" y="11"/>
                    <a:pt x="1326" y="11"/>
                    <a:pt x="1324" y="10"/>
                  </a:cubicBezTo>
                  <a:lnTo>
                    <a:pt x="1324" y="10"/>
                  </a:lnTo>
                  <a:cubicBezTo>
                    <a:pt x="1243" y="26"/>
                    <a:pt x="1164" y="47"/>
                    <a:pt x="1084" y="72"/>
                  </a:cubicBezTo>
                  <a:cubicBezTo>
                    <a:pt x="982" y="94"/>
                    <a:pt x="883" y="126"/>
                    <a:pt x="788" y="168"/>
                  </a:cubicBezTo>
                  <a:cubicBezTo>
                    <a:pt x="782" y="165"/>
                    <a:pt x="775" y="164"/>
                    <a:pt x="769" y="164"/>
                  </a:cubicBezTo>
                  <a:cubicBezTo>
                    <a:pt x="762" y="164"/>
                    <a:pt x="756" y="165"/>
                    <a:pt x="750" y="168"/>
                  </a:cubicBezTo>
                  <a:lnTo>
                    <a:pt x="716" y="168"/>
                  </a:lnTo>
                  <a:cubicBezTo>
                    <a:pt x="638" y="198"/>
                    <a:pt x="556" y="220"/>
                    <a:pt x="473" y="234"/>
                  </a:cubicBezTo>
                  <a:cubicBezTo>
                    <a:pt x="447" y="234"/>
                    <a:pt x="423" y="249"/>
                    <a:pt x="411" y="273"/>
                  </a:cubicBezTo>
                  <a:cubicBezTo>
                    <a:pt x="411" y="273"/>
                    <a:pt x="267" y="315"/>
                    <a:pt x="248" y="329"/>
                  </a:cubicBezTo>
                  <a:lnTo>
                    <a:pt x="210" y="329"/>
                  </a:lnTo>
                  <a:cubicBezTo>
                    <a:pt x="219" y="343"/>
                    <a:pt x="219" y="360"/>
                    <a:pt x="210" y="372"/>
                  </a:cubicBezTo>
                  <a:lnTo>
                    <a:pt x="168" y="415"/>
                  </a:lnTo>
                  <a:cubicBezTo>
                    <a:pt x="168" y="415"/>
                    <a:pt x="134" y="439"/>
                    <a:pt x="125" y="449"/>
                  </a:cubicBezTo>
                  <a:cubicBezTo>
                    <a:pt x="92" y="449"/>
                    <a:pt x="61" y="459"/>
                    <a:pt x="35" y="477"/>
                  </a:cubicBezTo>
                  <a:lnTo>
                    <a:pt x="1" y="477"/>
                  </a:lnTo>
                  <a:cubicBezTo>
                    <a:pt x="49" y="617"/>
                    <a:pt x="117" y="751"/>
                    <a:pt x="202" y="874"/>
                  </a:cubicBezTo>
                  <a:cubicBezTo>
                    <a:pt x="261" y="858"/>
                    <a:pt x="317" y="839"/>
                    <a:pt x="374" y="816"/>
                  </a:cubicBezTo>
                  <a:lnTo>
                    <a:pt x="417" y="788"/>
                  </a:lnTo>
                  <a:cubicBezTo>
                    <a:pt x="417" y="788"/>
                    <a:pt x="531" y="664"/>
                    <a:pt x="535" y="664"/>
                  </a:cubicBezTo>
                  <a:lnTo>
                    <a:pt x="541" y="662"/>
                  </a:lnTo>
                  <a:lnTo>
                    <a:pt x="593" y="662"/>
                  </a:lnTo>
                  <a:cubicBezTo>
                    <a:pt x="654" y="651"/>
                    <a:pt x="715" y="637"/>
                    <a:pt x="775" y="618"/>
                  </a:cubicBezTo>
                  <a:lnTo>
                    <a:pt x="775" y="618"/>
                  </a:lnTo>
                  <a:lnTo>
                    <a:pt x="782" y="617"/>
                  </a:lnTo>
                  <a:lnTo>
                    <a:pt x="782" y="617"/>
                  </a:lnTo>
                  <a:lnTo>
                    <a:pt x="807" y="634"/>
                  </a:lnTo>
                  <a:lnTo>
                    <a:pt x="846" y="634"/>
                  </a:lnTo>
                  <a:cubicBezTo>
                    <a:pt x="884" y="634"/>
                    <a:pt x="870" y="606"/>
                    <a:pt x="879" y="606"/>
                  </a:cubicBezTo>
                  <a:lnTo>
                    <a:pt x="879" y="598"/>
                  </a:lnTo>
                  <a:lnTo>
                    <a:pt x="963" y="582"/>
                  </a:lnTo>
                  <a:lnTo>
                    <a:pt x="975" y="582"/>
                  </a:lnTo>
                  <a:cubicBezTo>
                    <a:pt x="975" y="581"/>
                    <a:pt x="975" y="581"/>
                    <a:pt x="975" y="580"/>
                  </a:cubicBezTo>
                  <a:lnTo>
                    <a:pt x="975" y="580"/>
                  </a:lnTo>
                  <a:lnTo>
                    <a:pt x="1290" y="520"/>
                  </a:lnTo>
                  <a:lnTo>
                    <a:pt x="1290" y="486"/>
                  </a:lnTo>
                  <a:lnTo>
                    <a:pt x="1290" y="458"/>
                  </a:lnTo>
                  <a:cubicBezTo>
                    <a:pt x="1302" y="459"/>
                    <a:pt x="1314" y="460"/>
                    <a:pt x="1326" y="460"/>
                  </a:cubicBezTo>
                  <a:cubicBezTo>
                    <a:pt x="1338" y="460"/>
                    <a:pt x="1350" y="459"/>
                    <a:pt x="1362" y="458"/>
                  </a:cubicBezTo>
                  <a:cubicBezTo>
                    <a:pt x="1362" y="458"/>
                    <a:pt x="1404" y="458"/>
                    <a:pt x="1414" y="430"/>
                  </a:cubicBezTo>
                  <a:cubicBezTo>
                    <a:pt x="1424" y="401"/>
                    <a:pt x="1414" y="29"/>
                    <a:pt x="1414" y="1"/>
                  </a:cubicBezTo>
                  <a:lnTo>
                    <a:pt x="1371" y="1"/>
                  </a:lnTo>
                  <a:cubicBezTo>
                    <a:pt x="1364" y="2"/>
                    <a:pt x="1356" y="3"/>
                    <a:pt x="1349" y="5"/>
                  </a:cubicBezTo>
                  <a:lnTo>
                    <a:pt x="1349" y="5"/>
                  </a:lnTo>
                  <a:cubicBezTo>
                    <a:pt x="1354" y="3"/>
                    <a:pt x="1360" y="1"/>
                    <a:pt x="1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2" name="Google Shape;4824;p109">
              <a:extLst>
                <a:ext uri="{FF2B5EF4-FFF2-40B4-BE49-F238E27FC236}">
                  <a16:creationId xmlns:a16="http://schemas.microsoft.com/office/drawing/2014/main" id="{DF864BB0-6D7E-4617-9584-457E2E4FEA85}"/>
                </a:ext>
              </a:extLst>
            </p:cNvPr>
            <p:cNvSpPr/>
            <p:nvPr/>
          </p:nvSpPr>
          <p:spPr>
            <a:xfrm>
              <a:off x="5552000" y="2597925"/>
              <a:ext cx="875" cy="25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17" y="0"/>
                  </a:moveTo>
                  <a:cubicBezTo>
                    <a:pt x="12" y="0"/>
                    <a:pt x="6" y="1"/>
                    <a:pt x="1" y="3"/>
                  </a:cubicBezTo>
                  <a:cubicBezTo>
                    <a:pt x="6" y="7"/>
                    <a:pt x="12" y="9"/>
                    <a:pt x="18" y="9"/>
                  </a:cubicBezTo>
                  <a:cubicBezTo>
                    <a:pt x="24" y="9"/>
                    <a:pt x="30" y="7"/>
                    <a:pt x="35" y="3"/>
                  </a:cubicBezTo>
                  <a:cubicBezTo>
                    <a:pt x="29" y="1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3" name="Google Shape;4825;p109">
              <a:extLst>
                <a:ext uri="{FF2B5EF4-FFF2-40B4-BE49-F238E27FC236}">
                  <a16:creationId xmlns:a16="http://schemas.microsoft.com/office/drawing/2014/main" id="{D7F1929B-8677-4F4D-B283-0298F1626296}"/>
                </a:ext>
              </a:extLst>
            </p:cNvPr>
            <p:cNvSpPr/>
            <p:nvPr/>
          </p:nvSpPr>
          <p:spPr>
            <a:xfrm>
              <a:off x="5600850" y="257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4" name="Google Shape;4826;p109">
              <a:extLst>
                <a:ext uri="{FF2B5EF4-FFF2-40B4-BE49-F238E27FC236}">
                  <a16:creationId xmlns:a16="http://schemas.microsoft.com/office/drawing/2014/main" id="{0D70D0EC-48E6-4846-94AD-9A5F22496E8A}"/>
                </a:ext>
              </a:extLst>
            </p:cNvPr>
            <p:cNvSpPr/>
            <p:nvPr/>
          </p:nvSpPr>
          <p:spPr>
            <a:xfrm>
              <a:off x="5547025" y="2576450"/>
              <a:ext cx="52675" cy="23550"/>
            </a:xfrm>
            <a:custGeom>
              <a:avLst/>
              <a:gdLst/>
              <a:ahLst/>
              <a:cxnLst/>
              <a:rect l="l" t="t" r="r" b="b"/>
              <a:pathLst>
                <a:path w="2107" h="942" extrusionOk="0">
                  <a:moveTo>
                    <a:pt x="1978" y="1"/>
                  </a:moveTo>
                  <a:cubicBezTo>
                    <a:pt x="1952" y="1"/>
                    <a:pt x="1941" y="25"/>
                    <a:pt x="1921" y="25"/>
                  </a:cubicBezTo>
                  <a:cubicBezTo>
                    <a:pt x="1919" y="25"/>
                    <a:pt x="1917" y="25"/>
                    <a:pt x="1916" y="24"/>
                  </a:cubicBezTo>
                  <a:lnTo>
                    <a:pt x="1825" y="24"/>
                  </a:lnTo>
                  <a:lnTo>
                    <a:pt x="1467" y="134"/>
                  </a:lnTo>
                  <a:cubicBezTo>
                    <a:pt x="1338" y="168"/>
                    <a:pt x="1213" y="207"/>
                    <a:pt x="1089" y="254"/>
                  </a:cubicBezTo>
                  <a:lnTo>
                    <a:pt x="1037" y="254"/>
                  </a:lnTo>
                  <a:lnTo>
                    <a:pt x="989" y="282"/>
                  </a:lnTo>
                  <a:cubicBezTo>
                    <a:pt x="884" y="316"/>
                    <a:pt x="777" y="338"/>
                    <a:pt x="669" y="349"/>
                  </a:cubicBezTo>
                  <a:cubicBezTo>
                    <a:pt x="645" y="349"/>
                    <a:pt x="611" y="349"/>
                    <a:pt x="587" y="387"/>
                  </a:cubicBezTo>
                  <a:lnTo>
                    <a:pt x="368" y="434"/>
                  </a:lnTo>
                  <a:lnTo>
                    <a:pt x="315" y="434"/>
                  </a:lnTo>
                  <a:cubicBezTo>
                    <a:pt x="291" y="434"/>
                    <a:pt x="315" y="473"/>
                    <a:pt x="291" y="473"/>
                  </a:cubicBezTo>
                  <a:cubicBezTo>
                    <a:pt x="272" y="487"/>
                    <a:pt x="251" y="500"/>
                    <a:pt x="229" y="511"/>
                  </a:cubicBezTo>
                  <a:cubicBezTo>
                    <a:pt x="218" y="512"/>
                    <a:pt x="207" y="513"/>
                    <a:pt x="196" y="513"/>
                  </a:cubicBezTo>
                  <a:cubicBezTo>
                    <a:pt x="184" y="513"/>
                    <a:pt x="173" y="512"/>
                    <a:pt x="163" y="511"/>
                  </a:cubicBezTo>
                  <a:cubicBezTo>
                    <a:pt x="142" y="506"/>
                    <a:pt x="121" y="503"/>
                    <a:pt x="101" y="503"/>
                  </a:cubicBezTo>
                  <a:cubicBezTo>
                    <a:pt x="80" y="503"/>
                    <a:pt x="59" y="506"/>
                    <a:pt x="38" y="511"/>
                  </a:cubicBezTo>
                  <a:lnTo>
                    <a:pt x="0" y="511"/>
                  </a:lnTo>
                  <a:cubicBezTo>
                    <a:pt x="0" y="511"/>
                    <a:pt x="43" y="879"/>
                    <a:pt x="120" y="942"/>
                  </a:cubicBezTo>
                  <a:lnTo>
                    <a:pt x="167" y="942"/>
                  </a:lnTo>
                  <a:cubicBezTo>
                    <a:pt x="253" y="934"/>
                    <a:pt x="338" y="919"/>
                    <a:pt x="420" y="898"/>
                  </a:cubicBezTo>
                  <a:lnTo>
                    <a:pt x="492" y="898"/>
                  </a:lnTo>
                  <a:cubicBezTo>
                    <a:pt x="492" y="898"/>
                    <a:pt x="749" y="772"/>
                    <a:pt x="755" y="772"/>
                  </a:cubicBezTo>
                  <a:lnTo>
                    <a:pt x="830" y="772"/>
                  </a:lnTo>
                  <a:cubicBezTo>
                    <a:pt x="931" y="759"/>
                    <a:pt x="1030" y="737"/>
                    <a:pt x="1127" y="710"/>
                  </a:cubicBezTo>
                  <a:lnTo>
                    <a:pt x="1160" y="710"/>
                  </a:lnTo>
                  <a:cubicBezTo>
                    <a:pt x="1176" y="701"/>
                    <a:pt x="1182" y="697"/>
                    <a:pt x="1184" y="697"/>
                  </a:cubicBezTo>
                  <a:lnTo>
                    <a:pt x="1184" y="697"/>
                  </a:lnTo>
                  <a:cubicBezTo>
                    <a:pt x="1188" y="697"/>
                    <a:pt x="1179" y="710"/>
                    <a:pt x="1218" y="710"/>
                  </a:cubicBezTo>
                  <a:cubicBezTo>
                    <a:pt x="1271" y="710"/>
                    <a:pt x="1255" y="681"/>
                    <a:pt x="1267" y="681"/>
                  </a:cubicBezTo>
                  <a:cubicBezTo>
                    <a:pt x="1268" y="681"/>
                    <a:pt x="1269" y="681"/>
                    <a:pt x="1271" y="682"/>
                  </a:cubicBezTo>
                  <a:lnTo>
                    <a:pt x="1376" y="682"/>
                  </a:lnTo>
                  <a:lnTo>
                    <a:pt x="1428" y="654"/>
                  </a:lnTo>
                  <a:cubicBezTo>
                    <a:pt x="1428" y="630"/>
                    <a:pt x="1571" y="582"/>
                    <a:pt x="1590" y="558"/>
                  </a:cubicBezTo>
                  <a:lnTo>
                    <a:pt x="1590" y="602"/>
                  </a:lnTo>
                  <a:cubicBezTo>
                    <a:pt x="1685" y="570"/>
                    <a:pt x="1783" y="544"/>
                    <a:pt x="1882" y="525"/>
                  </a:cubicBezTo>
                  <a:lnTo>
                    <a:pt x="1882" y="520"/>
                  </a:lnTo>
                  <a:lnTo>
                    <a:pt x="1905" y="520"/>
                  </a:lnTo>
                  <a:lnTo>
                    <a:pt x="1905" y="492"/>
                  </a:lnTo>
                  <a:lnTo>
                    <a:pt x="2016" y="468"/>
                  </a:lnTo>
                  <a:cubicBezTo>
                    <a:pt x="2016" y="468"/>
                    <a:pt x="2068" y="468"/>
                    <a:pt x="2087" y="425"/>
                  </a:cubicBezTo>
                  <a:cubicBezTo>
                    <a:pt x="2107" y="384"/>
                    <a:pt x="2040" y="29"/>
                    <a:pt x="2030" y="1"/>
                  </a:cubicBezTo>
                  <a:lnTo>
                    <a:pt x="2006" y="1"/>
                  </a:lnTo>
                  <a:cubicBezTo>
                    <a:pt x="2006" y="1"/>
                    <a:pt x="2006" y="11"/>
                    <a:pt x="1998" y="11"/>
                  </a:cubicBezTo>
                  <a:cubicBezTo>
                    <a:pt x="1993" y="11"/>
                    <a:pt x="1987" y="9"/>
                    <a:pt x="1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5" name="Google Shape;4827;p109">
              <a:extLst>
                <a:ext uri="{FF2B5EF4-FFF2-40B4-BE49-F238E27FC236}">
                  <a16:creationId xmlns:a16="http://schemas.microsoft.com/office/drawing/2014/main" id="{EECD61D8-0697-4ED3-84E3-0A23347C2085}"/>
                </a:ext>
              </a:extLst>
            </p:cNvPr>
            <p:cNvSpPr/>
            <p:nvPr/>
          </p:nvSpPr>
          <p:spPr>
            <a:xfrm>
              <a:off x="5564325" y="2644650"/>
              <a:ext cx="1400" cy="75"/>
            </a:xfrm>
            <a:custGeom>
              <a:avLst/>
              <a:gdLst/>
              <a:ahLst/>
              <a:cxnLst/>
              <a:rect l="l" t="t" r="r" b="b"/>
              <a:pathLst>
                <a:path w="56" h="3" extrusionOk="0">
                  <a:moveTo>
                    <a:pt x="29" y="1"/>
                  </a:moveTo>
                  <a:cubicBezTo>
                    <a:pt x="20" y="1"/>
                    <a:pt x="10" y="1"/>
                    <a:pt x="0" y="3"/>
                  </a:cubicBezTo>
                  <a:lnTo>
                    <a:pt x="33" y="3"/>
                  </a:lnTo>
                  <a:cubicBezTo>
                    <a:pt x="56" y="3"/>
                    <a:pt x="46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6" name="Google Shape;4828;p109">
              <a:extLst>
                <a:ext uri="{FF2B5EF4-FFF2-40B4-BE49-F238E27FC236}">
                  <a16:creationId xmlns:a16="http://schemas.microsoft.com/office/drawing/2014/main" id="{229A6612-72F9-4843-BDD4-4E05361897FD}"/>
                </a:ext>
              </a:extLst>
            </p:cNvPr>
            <p:cNvSpPr/>
            <p:nvPr/>
          </p:nvSpPr>
          <p:spPr>
            <a:xfrm>
              <a:off x="5565150" y="2644825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7" name="Google Shape;4829;p109">
              <a:extLst>
                <a:ext uri="{FF2B5EF4-FFF2-40B4-BE49-F238E27FC236}">
                  <a16:creationId xmlns:a16="http://schemas.microsoft.com/office/drawing/2014/main" id="{242FE68B-04C7-4ABD-B3BF-D61991BCE0B1}"/>
                </a:ext>
              </a:extLst>
            </p:cNvPr>
            <p:cNvSpPr/>
            <p:nvPr/>
          </p:nvSpPr>
          <p:spPr>
            <a:xfrm>
              <a:off x="5561100" y="2625725"/>
              <a:ext cx="56500" cy="21150"/>
            </a:xfrm>
            <a:custGeom>
              <a:avLst/>
              <a:gdLst/>
              <a:ahLst/>
              <a:cxnLst/>
              <a:rect l="l" t="t" r="r" b="b"/>
              <a:pathLst>
                <a:path w="2260" h="846" extrusionOk="0">
                  <a:moveTo>
                    <a:pt x="2011" y="1"/>
                  </a:moveTo>
                  <a:cubicBezTo>
                    <a:pt x="1944" y="1"/>
                    <a:pt x="1681" y="77"/>
                    <a:pt x="1615" y="91"/>
                  </a:cubicBezTo>
                  <a:cubicBezTo>
                    <a:pt x="1514" y="91"/>
                    <a:pt x="1300" y="153"/>
                    <a:pt x="1195" y="192"/>
                  </a:cubicBezTo>
                  <a:lnTo>
                    <a:pt x="1137" y="192"/>
                  </a:lnTo>
                  <a:lnTo>
                    <a:pt x="1084" y="215"/>
                  </a:lnTo>
                  <a:cubicBezTo>
                    <a:pt x="969" y="243"/>
                    <a:pt x="850" y="263"/>
                    <a:pt x="731" y="273"/>
                  </a:cubicBezTo>
                  <a:cubicBezTo>
                    <a:pt x="703" y="273"/>
                    <a:pt x="665" y="273"/>
                    <a:pt x="641" y="301"/>
                  </a:cubicBezTo>
                  <a:cubicBezTo>
                    <a:pt x="613" y="301"/>
                    <a:pt x="435" y="335"/>
                    <a:pt x="402" y="344"/>
                  </a:cubicBezTo>
                  <a:lnTo>
                    <a:pt x="344" y="344"/>
                  </a:lnTo>
                  <a:cubicBezTo>
                    <a:pt x="316" y="344"/>
                    <a:pt x="344" y="377"/>
                    <a:pt x="316" y="381"/>
                  </a:cubicBezTo>
                  <a:cubicBezTo>
                    <a:pt x="293" y="396"/>
                    <a:pt x="269" y="407"/>
                    <a:pt x="245" y="415"/>
                  </a:cubicBezTo>
                  <a:cubicBezTo>
                    <a:pt x="233" y="417"/>
                    <a:pt x="221" y="418"/>
                    <a:pt x="208" y="418"/>
                  </a:cubicBezTo>
                  <a:cubicBezTo>
                    <a:pt x="196" y="418"/>
                    <a:pt x="184" y="417"/>
                    <a:pt x="172" y="415"/>
                  </a:cubicBezTo>
                  <a:cubicBezTo>
                    <a:pt x="150" y="411"/>
                    <a:pt x="127" y="408"/>
                    <a:pt x="103" y="408"/>
                  </a:cubicBezTo>
                  <a:cubicBezTo>
                    <a:pt x="80" y="408"/>
                    <a:pt x="57" y="411"/>
                    <a:pt x="35" y="415"/>
                  </a:cubicBezTo>
                  <a:lnTo>
                    <a:pt x="1" y="415"/>
                  </a:lnTo>
                  <a:cubicBezTo>
                    <a:pt x="1" y="415"/>
                    <a:pt x="1" y="783"/>
                    <a:pt x="97" y="846"/>
                  </a:cubicBezTo>
                  <a:lnTo>
                    <a:pt x="211" y="846"/>
                  </a:lnTo>
                  <a:cubicBezTo>
                    <a:pt x="302" y="846"/>
                    <a:pt x="393" y="846"/>
                    <a:pt x="489" y="812"/>
                  </a:cubicBezTo>
                  <a:lnTo>
                    <a:pt x="569" y="788"/>
                  </a:lnTo>
                  <a:cubicBezTo>
                    <a:pt x="620" y="751"/>
                    <a:pt x="674" y="719"/>
                    <a:pt x="731" y="693"/>
                  </a:cubicBezTo>
                  <a:lnTo>
                    <a:pt x="817" y="693"/>
                  </a:lnTo>
                  <a:cubicBezTo>
                    <a:pt x="817" y="693"/>
                    <a:pt x="1056" y="664"/>
                    <a:pt x="1132" y="649"/>
                  </a:cubicBezTo>
                  <a:lnTo>
                    <a:pt x="1132" y="649"/>
                  </a:lnTo>
                  <a:cubicBezTo>
                    <a:pt x="1143" y="653"/>
                    <a:pt x="1153" y="660"/>
                    <a:pt x="1161" y="669"/>
                  </a:cubicBezTo>
                  <a:cubicBezTo>
                    <a:pt x="1178" y="660"/>
                    <a:pt x="1184" y="657"/>
                    <a:pt x="1187" y="657"/>
                  </a:cubicBezTo>
                  <a:lnTo>
                    <a:pt x="1187" y="657"/>
                  </a:lnTo>
                  <a:cubicBezTo>
                    <a:pt x="1191" y="657"/>
                    <a:pt x="1181" y="669"/>
                    <a:pt x="1223" y="669"/>
                  </a:cubicBezTo>
                  <a:cubicBezTo>
                    <a:pt x="1264" y="669"/>
                    <a:pt x="1269" y="657"/>
                    <a:pt x="1274" y="657"/>
                  </a:cubicBezTo>
                  <a:cubicBezTo>
                    <a:pt x="1276" y="657"/>
                    <a:pt x="1278" y="660"/>
                    <a:pt x="1285" y="669"/>
                  </a:cubicBezTo>
                  <a:lnTo>
                    <a:pt x="1309" y="669"/>
                  </a:lnTo>
                  <a:cubicBezTo>
                    <a:pt x="1332" y="669"/>
                    <a:pt x="1342" y="669"/>
                    <a:pt x="1332" y="646"/>
                  </a:cubicBezTo>
                  <a:cubicBezTo>
                    <a:pt x="1329" y="637"/>
                    <a:pt x="1331" y="635"/>
                    <a:pt x="1335" y="635"/>
                  </a:cubicBezTo>
                  <a:cubicBezTo>
                    <a:pt x="1341" y="635"/>
                    <a:pt x="1351" y="646"/>
                    <a:pt x="1332" y="646"/>
                  </a:cubicBezTo>
                  <a:lnTo>
                    <a:pt x="1428" y="646"/>
                  </a:lnTo>
                  <a:cubicBezTo>
                    <a:pt x="1438" y="648"/>
                    <a:pt x="1448" y="649"/>
                    <a:pt x="1457" y="649"/>
                  </a:cubicBezTo>
                  <a:cubicBezTo>
                    <a:pt x="1467" y="649"/>
                    <a:pt x="1476" y="648"/>
                    <a:pt x="1486" y="646"/>
                  </a:cubicBezTo>
                  <a:cubicBezTo>
                    <a:pt x="1510" y="646"/>
                    <a:pt x="1647" y="583"/>
                    <a:pt x="1667" y="554"/>
                  </a:cubicBezTo>
                  <a:lnTo>
                    <a:pt x="1667" y="597"/>
                  </a:lnTo>
                  <a:cubicBezTo>
                    <a:pt x="1772" y="568"/>
                    <a:pt x="1879" y="546"/>
                    <a:pt x="1987" y="530"/>
                  </a:cubicBezTo>
                  <a:lnTo>
                    <a:pt x="2011" y="530"/>
                  </a:lnTo>
                  <a:lnTo>
                    <a:pt x="2011" y="497"/>
                  </a:lnTo>
                  <a:cubicBezTo>
                    <a:pt x="2011" y="482"/>
                    <a:pt x="2024" y="468"/>
                    <a:pt x="2039" y="468"/>
                  </a:cubicBezTo>
                  <a:lnTo>
                    <a:pt x="2153" y="468"/>
                  </a:lnTo>
                  <a:cubicBezTo>
                    <a:pt x="2153" y="468"/>
                    <a:pt x="2221" y="468"/>
                    <a:pt x="2240" y="431"/>
                  </a:cubicBezTo>
                  <a:cubicBezTo>
                    <a:pt x="2260" y="393"/>
                    <a:pt x="2240" y="29"/>
                    <a:pt x="2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8" name="Google Shape;4830;p109">
              <a:extLst>
                <a:ext uri="{FF2B5EF4-FFF2-40B4-BE49-F238E27FC236}">
                  <a16:creationId xmlns:a16="http://schemas.microsoft.com/office/drawing/2014/main" id="{565D7107-F3FF-4480-886E-883A8DC39BBC}"/>
                </a:ext>
              </a:extLst>
            </p:cNvPr>
            <p:cNvSpPr/>
            <p:nvPr/>
          </p:nvSpPr>
          <p:spPr>
            <a:xfrm>
              <a:off x="5576975" y="2707550"/>
              <a:ext cx="725" cy="125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5" y="0"/>
                  </a:moveTo>
                  <a:cubicBezTo>
                    <a:pt x="10" y="0"/>
                    <a:pt x="5" y="2"/>
                    <a:pt x="0" y="4"/>
                  </a:cubicBezTo>
                  <a:lnTo>
                    <a:pt x="29" y="4"/>
                  </a:lnTo>
                  <a:cubicBezTo>
                    <a:pt x="24" y="2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9" name="Google Shape;4831;p109">
              <a:extLst>
                <a:ext uri="{FF2B5EF4-FFF2-40B4-BE49-F238E27FC236}">
                  <a16:creationId xmlns:a16="http://schemas.microsoft.com/office/drawing/2014/main" id="{BD225C17-94FB-422A-A88B-FA56B4EAB72A}"/>
                </a:ext>
              </a:extLst>
            </p:cNvPr>
            <p:cNvSpPr/>
            <p:nvPr/>
          </p:nvSpPr>
          <p:spPr>
            <a:xfrm>
              <a:off x="5573425" y="2693550"/>
              <a:ext cx="49325" cy="15325"/>
            </a:xfrm>
            <a:custGeom>
              <a:avLst/>
              <a:gdLst/>
              <a:ahLst/>
              <a:cxnLst/>
              <a:rect l="l" t="t" r="r" b="b"/>
              <a:pathLst>
                <a:path w="1973" h="613" extrusionOk="0">
                  <a:moveTo>
                    <a:pt x="1022" y="558"/>
                  </a:moveTo>
                  <a:lnTo>
                    <a:pt x="1022" y="558"/>
                  </a:lnTo>
                  <a:cubicBezTo>
                    <a:pt x="1028" y="560"/>
                    <a:pt x="1032" y="567"/>
                    <a:pt x="1040" y="584"/>
                  </a:cubicBezTo>
                  <a:lnTo>
                    <a:pt x="1098" y="584"/>
                  </a:lnTo>
                  <a:cubicBezTo>
                    <a:pt x="1151" y="584"/>
                    <a:pt x="1137" y="558"/>
                    <a:pt x="1148" y="558"/>
                  </a:cubicBezTo>
                  <a:cubicBezTo>
                    <a:pt x="1148" y="558"/>
                    <a:pt x="1149" y="558"/>
                    <a:pt x="1150" y="559"/>
                  </a:cubicBezTo>
                  <a:lnTo>
                    <a:pt x="1222" y="559"/>
                  </a:lnTo>
                  <a:lnTo>
                    <a:pt x="1022" y="558"/>
                  </a:lnTo>
                  <a:close/>
                  <a:moveTo>
                    <a:pt x="1780" y="1"/>
                  </a:moveTo>
                  <a:lnTo>
                    <a:pt x="1428" y="53"/>
                  </a:lnTo>
                  <a:cubicBezTo>
                    <a:pt x="1305" y="67"/>
                    <a:pt x="1182" y="88"/>
                    <a:pt x="1060" y="115"/>
                  </a:cubicBezTo>
                  <a:lnTo>
                    <a:pt x="960" y="115"/>
                  </a:lnTo>
                  <a:cubicBezTo>
                    <a:pt x="908" y="120"/>
                    <a:pt x="856" y="122"/>
                    <a:pt x="804" y="122"/>
                  </a:cubicBezTo>
                  <a:cubicBezTo>
                    <a:pt x="753" y="122"/>
                    <a:pt x="701" y="120"/>
                    <a:pt x="650" y="115"/>
                  </a:cubicBezTo>
                  <a:cubicBezTo>
                    <a:pt x="637" y="127"/>
                    <a:pt x="624" y="127"/>
                    <a:pt x="610" y="127"/>
                  </a:cubicBezTo>
                  <a:cubicBezTo>
                    <a:pt x="596" y="127"/>
                    <a:pt x="582" y="127"/>
                    <a:pt x="568" y="140"/>
                  </a:cubicBezTo>
                  <a:lnTo>
                    <a:pt x="311" y="140"/>
                  </a:lnTo>
                  <a:cubicBezTo>
                    <a:pt x="286" y="140"/>
                    <a:pt x="311" y="172"/>
                    <a:pt x="282" y="172"/>
                  </a:cubicBezTo>
                  <a:cubicBezTo>
                    <a:pt x="262" y="185"/>
                    <a:pt x="242" y="194"/>
                    <a:pt x="220" y="201"/>
                  </a:cubicBezTo>
                  <a:cubicBezTo>
                    <a:pt x="209" y="202"/>
                    <a:pt x="198" y="202"/>
                    <a:pt x="186" y="202"/>
                  </a:cubicBezTo>
                  <a:cubicBezTo>
                    <a:pt x="175" y="202"/>
                    <a:pt x="164" y="202"/>
                    <a:pt x="153" y="201"/>
                  </a:cubicBezTo>
                  <a:cubicBezTo>
                    <a:pt x="133" y="195"/>
                    <a:pt x="113" y="192"/>
                    <a:pt x="93" y="192"/>
                  </a:cubicBezTo>
                  <a:cubicBezTo>
                    <a:pt x="73" y="192"/>
                    <a:pt x="53" y="195"/>
                    <a:pt x="34" y="201"/>
                  </a:cubicBezTo>
                  <a:lnTo>
                    <a:pt x="6" y="172"/>
                  </a:lnTo>
                  <a:lnTo>
                    <a:pt x="6" y="172"/>
                  </a:lnTo>
                  <a:cubicBezTo>
                    <a:pt x="0" y="320"/>
                    <a:pt x="20" y="467"/>
                    <a:pt x="68" y="607"/>
                  </a:cubicBezTo>
                  <a:cubicBezTo>
                    <a:pt x="108" y="611"/>
                    <a:pt x="148" y="612"/>
                    <a:pt x="189" y="612"/>
                  </a:cubicBezTo>
                  <a:cubicBezTo>
                    <a:pt x="229" y="612"/>
                    <a:pt x="270" y="611"/>
                    <a:pt x="311" y="607"/>
                  </a:cubicBezTo>
                  <a:lnTo>
                    <a:pt x="378" y="607"/>
                  </a:lnTo>
                  <a:lnTo>
                    <a:pt x="645" y="554"/>
                  </a:lnTo>
                  <a:lnTo>
                    <a:pt x="796" y="555"/>
                  </a:lnTo>
                  <a:lnTo>
                    <a:pt x="1002" y="555"/>
                  </a:lnTo>
                  <a:cubicBezTo>
                    <a:pt x="1011" y="555"/>
                    <a:pt x="1017" y="555"/>
                    <a:pt x="1021" y="557"/>
                  </a:cubicBezTo>
                  <a:lnTo>
                    <a:pt x="1021" y="557"/>
                  </a:lnTo>
                  <a:lnTo>
                    <a:pt x="796" y="555"/>
                  </a:lnTo>
                  <a:lnTo>
                    <a:pt x="644" y="555"/>
                  </a:lnTo>
                  <a:lnTo>
                    <a:pt x="1022" y="558"/>
                  </a:lnTo>
                  <a:lnTo>
                    <a:pt x="1022" y="558"/>
                  </a:lnTo>
                  <a:cubicBezTo>
                    <a:pt x="1022" y="557"/>
                    <a:pt x="1022" y="557"/>
                    <a:pt x="1021" y="557"/>
                  </a:cubicBezTo>
                  <a:lnTo>
                    <a:pt x="1021" y="557"/>
                  </a:lnTo>
                  <a:lnTo>
                    <a:pt x="1250" y="559"/>
                  </a:lnTo>
                  <a:lnTo>
                    <a:pt x="1302" y="559"/>
                  </a:lnTo>
                  <a:cubicBezTo>
                    <a:pt x="1302" y="559"/>
                    <a:pt x="1446" y="511"/>
                    <a:pt x="1465" y="488"/>
                  </a:cubicBezTo>
                  <a:lnTo>
                    <a:pt x="1465" y="526"/>
                  </a:lnTo>
                  <a:cubicBezTo>
                    <a:pt x="1559" y="510"/>
                    <a:pt x="1653" y="499"/>
                    <a:pt x="1747" y="492"/>
                  </a:cubicBezTo>
                  <a:lnTo>
                    <a:pt x="1747" y="459"/>
                  </a:lnTo>
                  <a:cubicBezTo>
                    <a:pt x="1747" y="459"/>
                    <a:pt x="1747" y="447"/>
                    <a:pt x="1754" y="447"/>
                  </a:cubicBezTo>
                  <a:cubicBezTo>
                    <a:pt x="1758" y="447"/>
                    <a:pt x="1763" y="450"/>
                    <a:pt x="1771" y="459"/>
                  </a:cubicBezTo>
                  <a:lnTo>
                    <a:pt x="1876" y="459"/>
                  </a:lnTo>
                  <a:cubicBezTo>
                    <a:pt x="1876" y="459"/>
                    <a:pt x="1934" y="459"/>
                    <a:pt x="1953" y="431"/>
                  </a:cubicBezTo>
                  <a:cubicBezTo>
                    <a:pt x="1972" y="403"/>
                    <a:pt x="1953" y="29"/>
                    <a:pt x="1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0" name="Google Shape;4832;p109">
              <a:extLst>
                <a:ext uri="{FF2B5EF4-FFF2-40B4-BE49-F238E27FC236}">
                  <a16:creationId xmlns:a16="http://schemas.microsoft.com/office/drawing/2014/main" id="{BA222018-8216-4043-94E1-EF239B8FFABA}"/>
                </a:ext>
              </a:extLst>
            </p:cNvPr>
            <p:cNvSpPr/>
            <p:nvPr/>
          </p:nvSpPr>
          <p:spPr>
            <a:xfrm>
              <a:off x="5583475" y="2740625"/>
              <a:ext cx="57700" cy="29950"/>
            </a:xfrm>
            <a:custGeom>
              <a:avLst/>
              <a:gdLst/>
              <a:ahLst/>
              <a:cxnLst/>
              <a:rect l="l" t="t" r="r" b="b"/>
              <a:pathLst>
                <a:path w="2308" h="1198" extrusionOk="0">
                  <a:moveTo>
                    <a:pt x="2283" y="877"/>
                  </a:moveTo>
                  <a:cubicBezTo>
                    <a:pt x="2274" y="877"/>
                    <a:pt x="2264" y="879"/>
                    <a:pt x="2255" y="887"/>
                  </a:cubicBezTo>
                  <a:lnTo>
                    <a:pt x="2283" y="887"/>
                  </a:lnTo>
                  <a:cubicBezTo>
                    <a:pt x="2308" y="887"/>
                    <a:pt x="2299" y="877"/>
                    <a:pt x="2283" y="877"/>
                  </a:cubicBezTo>
                  <a:close/>
                  <a:moveTo>
                    <a:pt x="2247" y="887"/>
                  </a:moveTo>
                  <a:cubicBezTo>
                    <a:pt x="2244" y="893"/>
                    <a:pt x="2241" y="897"/>
                    <a:pt x="2242" y="897"/>
                  </a:cubicBezTo>
                  <a:cubicBezTo>
                    <a:pt x="2243" y="897"/>
                    <a:pt x="2246" y="894"/>
                    <a:pt x="2255" y="887"/>
                  </a:cubicBezTo>
                  <a:close/>
                  <a:moveTo>
                    <a:pt x="120" y="1"/>
                  </a:moveTo>
                  <a:cubicBezTo>
                    <a:pt x="120" y="1"/>
                    <a:pt x="0" y="344"/>
                    <a:pt x="43" y="435"/>
                  </a:cubicBezTo>
                  <a:lnTo>
                    <a:pt x="71" y="435"/>
                  </a:lnTo>
                  <a:cubicBezTo>
                    <a:pt x="100" y="435"/>
                    <a:pt x="71" y="435"/>
                    <a:pt x="71" y="459"/>
                  </a:cubicBezTo>
                  <a:lnTo>
                    <a:pt x="324" y="540"/>
                  </a:lnTo>
                  <a:lnTo>
                    <a:pt x="397" y="540"/>
                  </a:lnTo>
                  <a:cubicBezTo>
                    <a:pt x="482" y="565"/>
                    <a:pt x="560" y="615"/>
                    <a:pt x="619" y="683"/>
                  </a:cubicBezTo>
                  <a:lnTo>
                    <a:pt x="696" y="683"/>
                  </a:lnTo>
                  <a:cubicBezTo>
                    <a:pt x="696" y="683"/>
                    <a:pt x="930" y="792"/>
                    <a:pt x="978" y="807"/>
                  </a:cubicBezTo>
                  <a:cubicBezTo>
                    <a:pt x="991" y="811"/>
                    <a:pt x="997" y="813"/>
                    <a:pt x="999" y="813"/>
                  </a:cubicBezTo>
                  <a:cubicBezTo>
                    <a:pt x="1005" y="813"/>
                    <a:pt x="978" y="798"/>
                    <a:pt x="978" y="773"/>
                  </a:cubicBezTo>
                  <a:cubicBezTo>
                    <a:pt x="978" y="762"/>
                    <a:pt x="978" y="759"/>
                    <a:pt x="979" y="759"/>
                  </a:cubicBezTo>
                  <a:cubicBezTo>
                    <a:pt x="981" y="759"/>
                    <a:pt x="988" y="773"/>
                    <a:pt x="1007" y="773"/>
                  </a:cubicBezTo>
                  <a:cubicBezTo>
                    <a:pt x="1035" y="773"/>
                    <a:pt x="1030" y="773"/>
                    <a:pt x="1007" y="822"/>
                  </a:cubicBezTo>
                  <a:cubicBezTo>
                    <a:pt x="1064" y="822"/>
                    <a:pt x="1007" y="822"/>
                    <a:pt x="1064" y="845"/>
                  </a:cubicBezTo>
                  <a:cubicBezTo>
                    <a:pt x="1083" y="853"/>
                    <a:pt x="1095" y="856"/>
                    <a:pt x="1102" y="856"/>
                  </a:cubicBezTo>
                  <a:cubicBezTo>
                    <a:pt x="1117" y="856"/>
                    <a:pt x="1115" y="845"/>
                    <a:pt x="1121" y="845"/>
                  </a:cubicBezTo>
                  <a:lnTo>
                    <a:pt x="1149" y="845"/>
                  </a:lnTo>
                  <a:lnTo>
                    <a:pt x="1149" y="869"/>
                  </a:lnTo>
                  <a:cubicBezTo>
                    <a:pt x="1149" y="869"/>
                    <a:pt x="1161" y="882"/>
                    <a:pt x="1177" y="882"/>
                  </a:cubicBezTo>
                  <a:cubicBezTo>
                    <a:pt x="1185" y="882"/>
                    <a:pt x="1194" y="879"/>
                    <a:pt x="1202" y="869"/>
                  </a:cubicBezTo>
                  <a:cubicBezTo>
                    <a:pt x="1202" y="869"/>
                    <a:pt x="1226" y="869"/>
                    <a:pt x="1202" y="897"/>
                  </a:cubicBezTo>
                  <a:cubicBezTo>
                    <a:pt x="1211" y="900"/>
                    <a:pt x="1221" y="902"/>
                    <a:pt x="1230" y="902"/>
                  </a:cubicBezTo>
                  <a:cubicBezTo>
                    <a:pt x="1240" y="902"/>
                    <a:pt x="1249" y="900"/>
                    <a:pt x="1258" y="897"/>
                  </a:cubicBezTo>
                  <a:cubicBezTo>
                    <a:pt x="1285" y="897"/>
                    <a:pt x="1401" y="941"/>
                    <a:pt x="1441" y="941"/>
                  </a:cubicBezTo>
                  <a:cubicBezTo>
                    <a:pt x="1443" y="941"/>
                    <a:pt x="1444" y="941"/>
                    <a:pt x="1446" y="940"/>
                  </a:cubicBezTo>
                  <a:lnTo>
                    <a:pt x="1470" y="940"/>
                  </a:lnTo>
                  <a:lnTo>
                    <a:pt x="1441" y="969"/>
                  </a:lnTo>
                  <a:cubicBezTo>
                    <a:pt x="1535" y="1015"/>
                    <a:pt x="1624" y="1070"/>
                    <a:pt x="1709" y="1131"/>
                  </a:cubicBezTo>
                  <a:lnTo>
                    <a:pt x="1737" y="1131"/>
                  </a:lnTo>
                  <a:lnTo>
                    <a:pt x="1737" y="1097"/>
                  </a:lnTo>
                  <a:lnTo>
                    <a:pt x="1776" y="1097"/>
                  </a:lnTo>
                  <a:lnTo>
                    <a:pt x="1866" y="1165"/>
                  </a:lnTo>
                  <a:cubicBezTo>
                    <a:pt x="1866" y="1165"/>
                    <a:pt x="1915" y="1198"/>
                    <a:pt x="1947" y="1198"/>
                  </a:cubicBezTo>
                  <a:lnTo>
                    <a:pt x="2245" y="887"/>
                  </a:lnTo>
                  <a:lnTo>
                    <a:pt x="2247" y="887"/>
                  </a:lnTo>
                  <a:cubicBezTo>
                    <a:pt x="2251" y="881"/>
                    <a:pt x="2255" y="872"/>
                    <a:pt x="2255" y="864"/>
                  </a:cubicBezTo>
                  <a:lnTo>
                    <a:pt x="2255" y="864"/>
                  </a:lnTo>
                  <a:cubicBezTo>
                    <a:pt x="2248" y="867"/>
                    <a:pt x="2242" y="869"/>
                    <a:pt x="2235" y="869"/>
                  </a:cubicBezTo>
                  <a:cubicBezTo>
                    <a:pt x="2228" y="869"/>
                    <a:pt x="2222" y="867"/>
                    <a:pt x="2216" y="864"/>
                  </a:cubicBezTo>
                  <a:cubicBezTo>
                    <a:pt x="2216" y="835"/>
                    <a:pt x="2168" y="864"/>
                    <a:pt x="2150" y="822"/>
                  </a:cubicBezTo>
                  <a:cubicBezTo>
                    <a:pt x="2133" y="819"/>
                    <a:pt x="2119" y="808"/>
                    <a:pt x="2116" y="793"/>
                  </a:cubicBezTo>
                  <a:cubicBezTo>
                    <a:pt x="2116" y="793"/>
                    <a:pt x="2088" y="769"/>
                    <a:pt x="2082" y="755"/>
                  </a:cubicBezTo>
                  <a:cubicBezTo>
                    <a:pt x="2024" y="712"/>
                    <a:pt x="1777" y="578"/>
                    <a:pt x="1709" y="545"/>
                  </a:cubicBezTo>
                  <a:cubicBezTo>
                    <a:pt x="1579" y="475"/>
                    <a:pt x="1446" y="413"/>
                    <a:pt x="1308" y="359"/>
                  </a:cubicBezTo>
                  <a:cubicBezTo>
                    <a:pt x="1308" y="359"/>
                    <a:pt x="1270" y="334"/>
                    <a:pt x="1256" y="325"/>
                  </a:cubicBezTo>
                  <a:lnTo>
                    <a:pt x="1194" y="325"/>
                  </a:lnTo>
                  <a:cubicBezTo>
                    <a:pt x="1079" y="284"/>
                    <a:pt x="967" y="237"/>
                    <a:pt x="859" y="181"/>
                  </a:cubicBezTo>
                  <a:lnTo>
                    <a:pt x="764" y="181"/>
                  </a:lnTo>
                  <a:cubicBezTo>
                    <a:pt x="735" y="181"/>
                    <a:pt x="563" y="110"/>
                    <a:pt x="524" y="104"/>
                  </a:cubicBezTo>
                  <a:cubicBezTo>
                    <a:pt x="492" y="104"/>
                    <a:pt x="524" y="104"/>
                    <a:pt x="477" y="76"/>
                  </a:cubicBezTo>
                  <a:cubicBezTo>
                    <a:pt x="461" y="67"/>
                    <a:pt x="453" y="64"/>
                    <a:pt x="448" y="64"/>
                  </a:cubicBezTo>
                  <a:cubicBezTo>
                    <a:pt x="439" y="64"/>
                    <a:pt x="444" y="76"/>
                    <a:pt x="435" y="76"/>
                  </a:cubicBezTo>
                  <a:lnTo>
                    <a:pt x="358" y="76"/>
                  </a:lnTo>
                  <a:cubicBezTo>
                    <a:pt x="346" y="79"/>
                    <a:pt x="333" y="80"/>
                    <a:pt x="320" y="80"/>
                  </a:cubicBezTo>
                  <a:cubicBezTo>
                    <a:pt x="307" y="80"/>
                    <a:pt x="294" y="79"/>
                    <a:pt x="281" y="76"/>
                  </a:cubicBezTo>
                  <a:cubicBezTo>
                    <a:pt x="241" y="54"/>
                    <a:pt x="194" y="40"/>
                    <a:pt x="148" y="39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1" name="Google Shape;4833;p109">
              <a:extLst>
                <a:ext uri="{FF2B5EF4-FFF2-40B4-BE49-F238E27FC236}">
                  <a16:creationId xmlns:a16="http://schemas.microsoft.com/office/drawing/2014/main" id="{C6BE4E56-0717-4E03-B409-78DE6063F853}"/>
                </a:ext>
              </a:extLst>
            </p:cNvPr>
            <p:cNvSpPr/>
            <p:nvPr/>
          </p:nvSpPr>
          <p:spPr>
            <a:xfrm>
              <a:off x="5591075" y="2803900"/>
              <a:ext cx="600" cy="125"/>
            </a:xfrm>
            <a:custGeom>
              <a:avLst/>
              <a:gdLst/>
              <a:ahLst/>
              <a:cxnLst/>
              <a:rect l="l" t="t" r="r" b="b"/>
              <a:pathLst>
                <a:path w="24" h="5" extrusionOk="0">
                  <a:moveTo>
                    <a:pt x="0" y="1"/>
                  </a:moveTo>
                  <a:cubicBezTo>
                    <a:pt x="3" y="3"/>
                    <a:pt x="7" y="4"/>
                    <a:pt x="11" y="4"/>
                  </a:cubicBezTo>
                  <a:cubicBezTo>
                    <a:pt x="16" y="4"/>
                    <a:pt x="20" y="3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2" name="Google Shape;4834;p109">
              <a:extLst>
                <a:ext uri="{FF2B5EF4-FFF2-40B4-BE49-F238E27FC236}">
                  <a16:creationId xmlns:a16="http://schemas.microsoft.com/office/drawing/2014/main" id="{A3989BBD-D4F7-4E3B-AF54-C27288EA7D53}"/>
                </a:ext>
              </a:extLst>
            </p:cNvPr>
            <p:cNvSpPr/>
            <p:nvPr/>
          </p:nvSpPr>
          <p:spPr>
            <a:xfrm>
              <a:off x="5589450" y="2794725"/>
              <a:ext cx="46725" cy="15775"/>
            </a:xfrm>
            <a:custGeom>
              <a:avLst/>
              <a:gdLst/>
              <a:ahLst/>
              <a:cxnLst/>
              <a:rect l="l" t="t" r="r" b="b"/>
              <a:pathLst>
                <a:path w="1869" h="631" extrusionOk="0">
                  <a:moveTo>
                    <a:pt x="64" y="1"/>
                  </a:moveTo>
                  <a:cubicBezTo>
                    <a:pt x="20" y="143"/>
                    <a:pt x="1" y="292"/>
                    <a:pt x="6" y="440"/>
                  </a:cubicBezTo>
                  <a:lnTo>
                    <a:pt x="30" y="440"/>
                  </a:lnTo>
                  <a:cubicBezTo>
                    <a:pt x="54" y="440"/>
                    <a:pt x="30" y="440"/>
                    <a:pt x="30" y="464"/>
                  </a:cubicBezTo>
                  <a:cubicBezTo>
                    <a:pt x="102" y="484"/>
                    <a:pt x="176" y="500"/>
                    <a:pt x="250" y="512"/>
                  </a:cubicBezTo>
                  <a:lnTo>
                    <a:pt x="312" y="512"/>
                  </a:lnTo>
                  <a:lnTo>
                    <a:pt x="543" y="492"/>
                  </a:lnTo>
                  <a:cubicBezTo>
                    <a:pt x="559" y="492"/>
                    <a:pt x="553" y="503"/>
                    <a:pt x="556" y="503"/>
                  </a:cubicBezTo>
                  <a:cubicBezTo>
                    <a:pt x="558" y="503"/>
                    <a:pt x="562" y="500"/>
                    <a:pt x="571" y="492"/>
                  </a:cubicBezTo>
                  <a:cubicBezTo>
                    <a:pt x="580" y="484"/>
                    <a:pt x="587" y="481"/>
                    <a:pt x="593" y="481"/>
                  </a:cubicBezTo>
                  <a:cubicBezTo>
                    <a:pt x="603" y="481"/>
                    <a:pt x="608" y="492"/>
                    <a:pt x="614" y="492"/>
                  </a:cubicBezTo>
                  <a:cubicBezTo>
                    <a:pt x="699" y="519"/>
                    <a:pt x="787" y="537"/>
                    <a:pt x="877" y="545"/>
                  </a:cubicBezTo>
                  <a:lnTo>
                    <a:pt x="852" y="520"/>
                  </a:lnTo>
                  <a:cubicBezTo>
                    <a:pt x="844" y="512"/>
                    <a:pt x="842" y="510"/>
                    <a:pt x="843" y="510"/>
                  </a:cubicBezTo>
                  <a:lnTo>
                    <a:pt x="843" y="510"/>
                  </a:lnTo>
                  <a:cubicBezTo>
                    <a:pt x="845" y="510"/>
                    <a:pt x="861" y="520"/>
                    <a:pt x="877" y="520"/>
                  </a:cubicBezTo>
                  <a:cubicBezTo>
                    <a:pt x="901" y="520"/>
                    <a:pt x="877" y="520"/>
                    <a:pt x="905" y="559"/>
                  </a:cubicBezTo>
                  <a:lnTo>
                    <a:pt x="1034" y="559"/>
                  </a:lnTo>
                  <a:cubicBezTo>
                    <a:pt x="1030" y="559"/>
                    <a:pt x="1034" y="559"/>
                    <a:pt x="1034" y="582"/>
                  </a:cubicBezTo>
                  <a:lnTo>
                    <a:pt x="1076" y="582"/>
                  </a:lnTo>
                  <a:cubicBezTo>
                    <a:pt x="1084" y="585"/>
                    <a:pt x="1093" y="587"/>
                    <a:pt x="1102" y="587"/>
                  </a:cubicBezTo>
                  <a:cubicBezTo>
                    <a:pt x="1112" y="587"/>
                    <a:pt x="1121" y="585"/>
                    <a:pt x="1129" y="582"/>
                  </a:cubicBezTo>
                  <a:cubicBezTo>
                    <a:pt x="1129" y="582"/>
                    <a:pt x="1268" y="582"/>
                    <a:pt x="1292" y="554"/>
                  </a:cubicBezTo>
                  <a:lnTo>
                    <a:pt x="1292" y="593"/>
                  </a:lnTo>
                  <a:cubicBezTo>
                    <a:pt x="1380" y="600"/>
                    <a:pt x="1467" y="613"/>
                    <a:pt x="1554" y="631"/>
                  </a:cubicBezTo>
                  <a:lnTo>
                    <a:pt x="1554" y="622"/>
                  </a:lnTo>
                  <a:cubicBezTo>
                    <a:pt x="1554" y="622"/>
                    <a:pt x="1554" y="611"/>
                    <a:pt x="1564" y="611"/>
                  </a:cubicBezTo>
                  <a:cubicBezTo>
                    <a:pt x="1569" y="611"/>
                    <a:pt x="1576" y="614"/>
                    <a:pt x="1588" y="622"/>
                  </a:cubicBezTo>
                  <a:lnTo>
                    <a:pt x="1759" y="622"/>
                  </a:lnTo>
                  <a:cubicBezTo>
                    <a:pt x="1783" y="622"/>
                    <a:pt x="1860" y="235"/>
                    <a:pt x="1864" y="206"/>
                  </a:cubicBezTo>
                  <a:lnTo>
                    <a:pt x="1869" y="206"/>
                  </a:lnTo>
                  <a:cubicBezTo>
                    <a:pt x="1845" y="206"/>
                    <a:pt x="1869" y="206"/>
                    <a:pt x="1869" y="183"/>
                  </a:cubicBezTo>
                  <a:cubicBezTo>
                    <a:pt x="1869" y="174"/>
                    <a:pt x="1866" y="172"/>
                    <a:pt x="1863" y="172"/>
                  </a:cubicBezTo>
                  <a:cubicBezTo>
                    <a:pt x="1855" y="172"/>
                    <a:pt x="1844" y="183"/>
                    <a:pt x="1841" y="183"/>
                  </a:cubicBezTo>
                  <a:lnTo>
                    <a:pt x="1707" y="183"/>
                  </a:lnTo>
                  <a:lnTo>
                    <a:pt x="1373" y="149"/>
                  </a:lnTo>
                  <a:cubicBezTo>
                    <a:pt x="1294" y="149"/>
                    <a:pt x="1141" y="120"/>
                    <a:pt x="1046" y="120"/>
                  </a:cubicBezTo>
                  <a:cubicBezTo>
                    <a:pt x="1039" y="120"/>
                    <a:pt x="1031" y="120"/>
                    <a:pt x="1024" y="120"/>
                  </a:cubicBezTo>
                  <a:lnTo>
                    <a:pt x="934" y="120"/>
                  </a:lnTo>
                  <a:cubicBezTo>
                    <a:pt x="838" y="115"/>
                    <a:pt x="743" y="98"/>
                    <a:pt x="651" y="67"/>
                  </a:cubicBezTo>
                  <a:lnTo>
                    <a:pt x="570" y="67"/>
                  </a:lnTo>
                  <a:cubicBezTo>
                    <a:pt x="546" y="67"/>
                    <a:pt x="403" y="35"/>
                    <a:pt x="373" y="35"/>
                  </a:cubicBezTo>
                  <a:lnTo>
                    <a:pt x="336" y="35"/>
                  </a:lnTo>
                  <a:cubicBezTo>
                    <a:pt x="298" y="35"/>
                    <a:pt x="312" y="63"/>
                    <a:pt x="302" y="63"/>
                  </a:cubicBezTo>
                  <a:cubicBezTo>
                    <a:pt x="291" y="65"/>
                    <a:pt x="280" y="65"/>
                    <a:pt x="268" y="65"/>
                  </a:cubicBezTo>
                  <a:cubicBezTo>
                    <a:pt x="257" y="65"/>
                    <a:pt x="246" y="65"/>
                    <a:pt x="236" y="63"/>
                  </a:cubicBezTo>
                  <a:lnTo>
                    <a:pt x="173" y="63"/>
                  </a:lnTo>
                  <a:cubicBezTo>
                    <a:pt x="138" y="46"/>
                    <a:pt x="101" y="36"/>
                    <a:pt x="64" y="3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3" name="Google Shape;4835;p109">
              <a:extLst>
                <a:ext uri="{FF2B5EF4-FFF2-40B4-BE49-F238E27FC236}">
                  <a16:creationId xmlns:a16="http://schemas.microsoft.com/office/drawing/2014/main" id="{DE51B734-D835-488C-BBCC-4E8A6D002828}"/>
                </a:ext>
              </a:extLst>
            </p:cNvPr>
            <p:cNvSpPr/>
            <p:nvPr/>
          </p:nvSpPr>
          <p:spPr>
            <a:xfrm>
              <a:off x="5618175" y="2903825"/>
              <a:ext cx="1225" cy="75"/>
            </a:xfrm>
            <a:custGeom>
              <a:avLst/>
              <a:gdLst/>
              <a:ahLst/>
              <a:cxnLst/>
              <a:rect l="l" t="t" r="r" b="b"/>
              <a:pathLst>
                <a:path w="49" h="3" extrusionOk="0">
                  <a:moveTo>
                    <a:pt x="19" y="0"/>
                  </a:moveTo>
                  <a:cubicBezTo>
                    <a:pt x="11" y="0"/>
                    <a:pt x="4" y="1"/>
                    <a:pt x="0" y="2"/>
                  </a:cubicBezTo>
                  <a:lnTo>
                    <a:pt x="29" y="2"/>
                  </a:lnTo>
                  <a:cubicBezTo>
                    <a:pt x="48" y="2"/>
                    <a:pt x="34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4" name="Google Shape;4836;p109">
              <a:extLst>
                <a:ext uri="{FF2B5EF4-FFF2-40B4-BE49-F238E27FC236}">
                  <a16:creationId xmlns:a16="http://schemas.microsoft.com/office/drawing/2014/main" id="{4DE112EA-3FDD-474E-8262-D0DB60BAD769}"/>
                </a:ext>
              </a:extLst>
            </p:cNvPr>
            <p:cNvSpPr/>
            <p:nvPr/>
          </p:nvSpPr>
          <p:spPr>
            <a:xfrm>
              <a:off x="5610625" y="2874725"/>
              <a:ext cx="38100" cy="29175"/>
            </a:xfrm>
            <a:custGeom>
              <a:avLst/>
              <a:gdLst/>
              <a:ahLst/>
              <a:cxnLst/>
              <a:rect l="l" t="t" r="r" b="b"/>
              <a:pathLst>
                <a:path w="1524" h="1167" extrusionOk="0">
                  <a:moveTo>
                    <a:pt x="1342" y="0"/>
                  </a:moveTo>
                  <a:lnTo>
                    <a:pt x="1342" y="0"/>
                  </a:lnTo>
                  <a:cubicBezTo>
                    <a:pt x="1337" y="0"/>
                    <a:pt x="1331" y="11"/>
                    <a:pt x="1347" y="11"/>
                  </a:cubicBezTo>
                  <a:cubicBezTo>
                    <a:pt x="1347" y="3"/>
                    <a:pt x="1344" y="0"/>
                    <a:pt x="1342" y="0"/>
                  </a:cubicBezTo>
                  <a:close/>
                  <a:moveTo>
                    <a:pt x="1347" y="11"/>
                  </a:moveTo>
                  <a:cubicBezTo>
                    <a:pt x="1323" y="11"/>
                    <a:pt x="1347" y="39"/>
                    <a:pt x="1305" y="39"/>
                  </a:cubicBezTo>
                  <a:lnTo>
                    <a:pt x="1243" y="39"/>
                  </a:lnTo>
                  <a:lnTo>
                    <a:pt x="999" y="197"/>
                  </a:lnTo>
                  <a:cubicBezTo>
                    <a:pt x="937" y="239"/>
                    <a:pt x="804" y="311"/>
                    <a:pt x="742" y="360"/>
                  </a:cubicBezTo>
                  <a:lnTo>
                    <a:pt x="703" y="360"/>
                  </a:lnTo>
                  <a:lnTo>
                    <a:pt x="675" y="388"/>
                  </a:lnTo>
                  <a:cubicBezTo>
                    <a:pt x="605" y="434"/>
                    <a:pt x="529" y="472"/>
                    <a:pt x="450" y="498"/>
                  </a:cubicBezTo>
                  <a:cubicBezTo>
                    <a:pt x="450" y="526"/>
                    <a:pt x="407" y="526"/>
                    <a:pt x="397" y="545"/>
                  </a:cubicBezTo>
                  <a:cubicBezTo>
                    <a:pt x="397" y="545"/>
                    <a:pt x="264" y="607"/>
                    <a:pt x="245" y="626"/>
                  </a:cubicBezTo>
                  <a:lnTo>
                    <a:pt x="206" y="626"/>
                  </a:lnTo>
                  <a:cubicBezTo>
                    <a:pt x="217" y="638"/>
                    <a:pt x="217" y="653"/>
                    <a:pt x="206" y="665"/>
                  </a:cubicBezTo>
                  <a:cubicBezTo>
                    <a:pt x="196" y="682"/>
                    <a:pt x="183" y="699"/>
                    <a:pt x="168" y="712"/>
                  </a:cubicBezTo>
                  <a:cubicBezTo>
                    <a:pt x="168" y="712"/>
                    <a:pt x="131" y="740"/>
                    <a:pt x="120" y="746"/>
                  </a:cubicBezTo>
                  <a:cubicBezTo>
                    <a:pt x="111" y="751"/>
                    <a:pt x="54" y="746"/>
                    <a:pt x="35" y="784"/>
                  </a:cubicBezTo>
                  <a:lnTo>
                    <a:pt x="1" y="784"/>
                  </a:lnTo>
                  <a:cubicBezTo>
                    <a:pt x="55" y="921"/>
                    <a:pt x="130" y="1050"/>
                    <a:pt x="221" y="1166"/>
                  </a:cubicBezTo>
                  <a:cubicBezTo>
                    <a:pt x="284" y="1146"/>
                    <a:pt x="345" y="1119"/>
                    <a:pt x="403" y="1085"/>
                  </a:cubicBezTo>
                  <a:lnTo>
                    <a:pt x="450" y="1051"/>
                  </a:lnTo>
                  <a:cubicBezTo>
                    <a:pt x="520" y="1020"/>
                    <a:pt x="595" y="1003"/>
                    <a:pt x="672" y="1003"/>
                  </a:cubicBezTo>
                  <a:cubicBezTo>
                    <a:pt x="681" y="1003"/>
                    <a:pt x="690" y="1003"/>
                    <a:pt x="699" y="1004"/>
                  </a:cubicBezTo>
                  <a:lnTo>
                    <a:pt x="733" y="1004"/>
                  </a:lnTo>
                  <a:cubicBezTo>
                    <a:pt x="765" y="1004"/>
                    <a:pt x="756" y="1004"/>
                    <a:pt x="756" y="975"/>
                  </a:cubicBezTo>
                  <a:cubicBezTo>
                    <a:pt x="830" y="948"/>
                    <a:pt x="900" y="915"/>
                    <a:pt x="966" y="875"/>
                  </a:cubicBezTo>
                  <a:lnTo>
                    <a:pt x="980" y="875"/>
                  </a:lnTo>
                  <a:cubicBezTo>
                    <a:pt x="991" y="862"/>
                    <a:pt x="994" y="859"/>
                    <a:pt x="995" y="859"/>
                  </a:cubicBezTo>
                  <a:cubicBezTo>
                    <a:pt x="995" y="859"/>
                    <a:pt x="996" y="860"/>
                    <a:pt x="998" y="860"/>
                  </a:cubicBezTo>
                  <a:cubicBezTo>
                    <a:pt x="1001" y="860"/>
                    <a:pt x="1006" y="859"/>
                    <a:pt x="1018" y="851"/>
                  </a:cubicBezTo>
                  <a:cubicBezTo>
                    <a:pt x="1057" y="827"/>
                    <a:pt x="1018" y="813"/>
                    <a:pt x="1052" y="813"/>
                  </a:cubicBezTo>
                  <a:lnTo>
                    <a:pt x="1052" y="789"/>
                  </a:lnTo>
                  <a:cubicBezTo>
                    <a:pt x="1052" y="781"/>
                    <a:pt x="1055" y="778"/>
                    <a:pt x="1058" y="778"/>
                  </a:cubicBezTo>
                  <a:lnTo>
                    <a:pt x="1058" y="778"/>
                  </a:lnTo>
                  <a:cubicBezTo>
                    <a:pt x="1063" y="778"/>
                    <a:pt x="1068" y="789"/>
                    <a:pt x="1052" y="789"/>
                  </a:cubicBezTo>
                  <a:lnTo>
                    <a:pt x="1081" y="789"/>
                  </a:lnTo>
                  <a:cubicBezTo>
                    <a:pt x="1095" y="782"/>
                    <a:pt x="1107" y="770"/>
                    <a:pt x="1113" y="756"/>
                  </a:cubicBezTo>
                  <a:cubicBezTo>
                    <a:pt x="1113" y="731"/>
                    <a:pt x="1200" y="669"/>
                    <a:pt x="1205" y="641"/>
                  </a:cubicBezTo>
                  <a:lnTo>
                    <a:pt x="1205" y="679"/>
                  </a:lnTo>
                  <a:cubicBezTo>
                    <a:pt x="1269" y="638"/>
                    <a:pt x="1336" y="599"/>
                    <a:pt x="1405" y="564"/>
                  </a:cubicBezTo>
                  <a:lnTo>
                    <a:pt x="1405" y="540"/>
                  </a:lnTo>
                  <a:lnTo>
                    <a:pt x="1405" y="512"/>
                  </a:lnTo>
                  <a:lnTo>
                    <a:pt x="1477" y="474"/>
                  </a:lnTo>
                  <a:cubicBezTo>
                    <a:pt x="1477" y="474"/>
                    <a:pt x="1515" y="450"/>
                    <a:pt x="1519" y="426"/>
                  </a:cubicBezTo>
                  <a:cubicBezTo>
                    <a:pt x="1523" y="403"/>
                    <a:pt x="1362" y="58"/>
                    <a:pt x="1347" y="34"/>
                  </a:cubicBezTo>
                  <a:lnTo>
                    <a:pt x="134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5" name="Google Shape;4837;p109">
              <a:extLst>
                <a:ext uri="{FF2B5EF4-FFF2-40B4-BE49-F238E27FC236}">
                  <a16:creationId xmlns:a16="http://schemas.microsoft.com/office/drawing/2014/main" id="{26AE884A-353C-4E1B-9043-BF56209CAC1B}"/>
                </a:ext>
              </a:extLst>
            </p:cNvPr>
            <p:cNvSpPr/>
            <p:nvPr/>
          </p:nvSpPr>
          <p:spPr>
            <a:xfrm>
              <a:off x="5631900" y="2967400"/>
              <a:ext cx="875" cy="225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17" y="0"/>
                  </a:moveTo>
                  <a:cubicBezTo>
                    <a:pt x="11" y="0"/>
                    <a:pt x="5" y="2"/>
                    <a:pt x="0" y="5"/>
                  </a:cubicBezTo>
                  <a:cubicBezTo>
                    <a:pt x="6" y="7"/>
                    <a:pt x="12" y="8"/>
                    <a:pt x="18" y="8"/>
                  </a:cubicBezTo>
                  <a:cubicBezTo>
                    <a:pt x="23" y="8"/>
                    <a:pt x="29" y="7"/>
                    <a:pt x="34" y="5"/>
                  </a:cubicBezTo>
                  <a:cubicBezTo>
                    <a:pt x="29" y="2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6" name="Google Shape;4838;p109">
              <a:extLst>
                <a:ext uri="{FF2B5EF4-FFF2-40B4-BE49-F238E27FC236}">
                  <a16:creationId xmlns:a16="http://schemas.microsoft.com/office/drawing/2014/main" id="{C0ED405A-C79B-428B-AC71-1B08CE20FBD9}"/>
                </a:ext>
              </a:extLst>
            </p:cNvPr>
            <p:cNvSpPr/>
            <p:nvPr/>
          </p:nvSpPr>
          <p:spPr>
            <a:xfrm>
              <a:off x="5625225" y="2939400"/>
              <a:ext cx="49700" cy="28150"/>
            </a:xfrm>
            <a:custGeom>
              <a:avLst/>
              <a:gdLst/>
              <a:ahLst/>
              <a:cxnLst/>
              <a:rect l="l" t="t" r="r" b="b"/>
              <a:pathLst>
                <a:path w="1988" h="1126" extrusionOk="0">
                  <a:moveTo>
                    <a:pt x="1263" y="782"/>
                  </a:moveTo>
                  <a:cubicBezTo>
                    <a:pt x="1262" y="782"/>
                    <a:pt x="1261" y="782"/>
                    <a:pt x="1261" y="782"/>
                  </a:cubicBezTo>
                  <a:cubicBezTo>
                    <a:pt x="1262" y="782"/>
                    <a:pt x="1262" y="782"/>
                    <a:pt x="1263" y="782"/>
                  </a:cubicBezTo>
                  <a:close/>
                  <a:moveTo>
                    <a:pt x="1868" y="0"/>
                  </a:moveTo>
                  <a:lnTo>
                    <a:pt x="788" y="987"/>
                  </a:lnTo>
                  <a:lnTo>
                    <a:pt x="822" y="987"/>
                  </a:lnTo>
                  <a:cubicBezTo>
                    <a:pt x="856" y="987"/>
                    <a:pt x="860" y="987"/>
                    <a:pt x="865" y="959"/>
                  </a:cubicBezTo>
                  <a:cubicBezTo>
                    <a:pt x="961" y="935"/>
                    <a:pt x="1055" y="905"/>
                    <a:pt x="1147" y="868"/>
                  </a:cubicBezTo>
                  <a:lnTo>
                    <a:pt x="1161" y="868"/>
                  </a:lnTo>
                  <a:cubicBezTo>
                    <a:pt x="1178" y="855"/>
                    <a:pt x="1181" y="852"/>
                    <a:pt x="1183" y="852"/>
                  </a:cubicBezTo>
                  <a:cubicBezTo>
                    <a:pt x="1184" y="852"/>
                    <a:pt x="1183" y="853"/>
                    <a:pt x="1186" y="853"/>
                  </a:cubicBezTo>
                  <a:cubicBezTo>
                    <a:pt x="1190" y="853"/>
                    <a:pt x="1197" y="851"/>
                    <a:pt x="1214" y="844"/>
                  </a:cubicBezTo>
                  <a:cubicBezTo>
                    <a:pt x="1259" y="823"/>
                    <a:pt x="1250" y="809"/>
                    <a:pt x="1257" y="809"/>
                  </a:cubicBezTo>
                  <a:cubicBezTo>
                    <a:pt x="1258" y="809"/>
                    <a:pt x="1259" y="809"/>
                    <a:pt x="1261" y="810"/>
                  </a:cubicBezTo>
                  <a:cubicBezTo>
                    <a:pt x="1261" y="810"/>
                    <a:pt x="1289" y="810"/>
                    <a:pt x="1261" y="782"/>
                  </a:cubicBezTo>
                  <a:cubicBezTo>
                    <a:pt x="1252" y="772"/>
                    <a:pt x="1251" y="769"/>
                    <a:pt x="1254" y="769"/>
                  </a:cubicBezTo>
                  <a:lnTo>
                    <a:pt x="1254" y="769"/>
                  </a:lnTo>
                  <a:cubicBezTo>
                    <a:pt x="1259" y="769"/>
                    <a:pt x="1276" y="781"/>
                    <a:pt x="1263" y="782"/>
                  </a:cubicBezTo>
                  <a:lnTo>
                    <a:pt x="1263" y="782"/>
                  </a:lnTo>
                  <a:cubicBezTo>
                    <a:pt x="1269" y="781"/>
                    <a:pt x="1301" y="779"/>
                    <a:pt x="1309" y="758"/>
                  </a:cubicBezTo>
                  <a:lnTo>
                    <a:pt x="1343" y="758"/>
                  </a:lnTo>
                  <a:cubicBezTo>
                    <a:pt x="1361" y="752"/>
                    <a:pt x="1376" y="743"/>
                    <a:pt x="1390" y="730"/>
                  </a:cubicBezTo>
                  <a:cubicBezTo>
                    <a:pt x="1390" y="706"/>
                    <a:pt x="1519" y="648"/>
                    <a:pt x="1533" y="620"/>
                  </a:cubicBezTo>
                  <a:lnTo>
                    <a:pt x="1533" y="659"/>
                  </a:lnTo>
                  <a:cubicBezTo>
                    <a:pt x="1533" y="654"/>
                    <a:pt x="1767" y="563"/>
                    <a:pt x="1806" y="558"/>
                  </a:cubicBezTo>
                  <a:lnTo>
                    <a:pt x="1806" y="530"/>
                  </a:lnTo>
                  <a:lnTo>
                    <a:pt x="1806" y="496"/>
                  </a:lnTo>
                  <a:cubicBezTo>
                    <a:pt x="1840" y="487"/>
                    <a:pt x="1873" y="476"/>
                    <a:pt x="1906" y="463"/>
                  </a:cubicBezTo>
                  <a:cubicBezTo>
                    <a:pt x="1906" y="463"/>
                    <a:pt x="1958" y="463"/>
                    <a:pt x="1973" y="416"/>
                  </a:cubicBezTo>
                  <a:cubicBezTo>
                    <a:pt x="1988" y="367"/>
                    <a:pt x="1877" y="24"/>
                    <a:pt x="1868" y="0"/>
                  </a:cubicBezTo>
                  <a:close/>
                  <a:moveTo>
                    <a:pt x="1816" y="0"/>
                  </a:moveTo>
                  <a:cubicBezTo>
                    <a:pt x="1790" y="0"/>
                    <a:pt x="1783" y="24"/>
                    <a:pt x="1763" y="24"/>
                  </a:cubicBezTo>
                  <a:cubicBezTo>
                    <a:pt x="1762" y="24"/>
                    <a:pt x="1760" y="24"/>
                    <a:pt x="1758" y="24"/>
                  </a:cubicBezTo>
                  <a:lnTo>
                    <a:pt x="1677" y="24"/>
                  </a:lnTo>
                  <a:cubicBezTo>
                    <a:pt x="1619" y="24"/>
                    <a:pt x="1400" y="142"/>
                    <a:pt x="1343" y="167"/>
                  </a:cubicBezTo>
                  <a:cubicBezTo>
                    <a:pt x="1257" y="205"/>
                    <a:pt x="1079" y="272"/>
                    <a:pt x="994" y="320"/>
                  </a:cubicBezTo>
                  <a:cubicBezTo>
                    <a:pt x="985" y="317"/>
                    <a:pt x="976" y="316"/>
                    <a:pt x="968" y="316"/>
                  </a:cubicBezTo>
                  <a:cubicBezTo>
                    <a:pt x="959" y="316"/>
                    <a:pt x="950" y="317"/>
                    <a:pt x="942" y="320"/>
                  </a:cubicBezTo>
                  <a:lnTo>
                    <a:pt x="899" y="354"/>
                  </a:lnTo>
                  <a:cubicBezTo>
                    <a:pt x="803" y="395"/>
                    <a:pt x="702" y="428"/>
                    <a:pt x="598" y="449"/>
                  </a:cubicBezTo>
                  <a:cubicBezTo>
                    <a:pt x="598" y="477"/>
                    <a:pt x="541" y="472"/>
                    <a:pt x="521" y="491"/>
                  </a:cubicBezTo>
                  <a:cubicBezTo>
                    <a:pt x="498" y="491"/>
                    <a:pt x="350" y="548"/>
                    <a:pt x="321" y="563"/>
                  </a:cubicBezTo>
                  <a:lnTo>
                    <a:pt x="273" y="563"/>
                  </a:lnTo>
                  <a:cubicBezTo>
                    <a:pt x="254" y="563"/>
                    <a:pt x="273" y="601"/>
                    <a:pt x="273" y="606"/>
                  </a:cubicBezTo>
                  <a:cubicBezTo>
                    <a:pt x="255" y="620"/>
                    <a:pt x="236" y="635"/>
                    <a:pt x="216" y="647"/>
                  </a:cubicBezTo>
                  <a:cubicBezTo>
                    <a:pt x="216" y="647"/>
                    <a:pt x="168" y="671"/>
                    <a:pt x="154" y="681"/>
                  </a:cubicBezTo>
                  <a:cubicBezTo>
                    <a:pt x="114" y="681"/>
                    <a:pt x="74" y="692"/>
                    <a:pt x="39" y="714"/>
                  </a:cubicBezTo>
                  <a:lnTo>
                    <a:pt x="1" y="714"/>
                  </a:lnTo>
                  <a:cubicBezTo>
                    <a:pt x="31" y="860"/>
                    <a:pt x="85" y="999"/>
                    <a:pt x="163" y="1125"/>
                  </a:cubicBezTo>
                  <a:lnTo>
                    <a:pt x="187" y="1125"/>
                  </a:lnTo>
                  <a:cubicBezTo>
                    <a:pt x="268" y="1106"/>
                    <a:pt x="349" y="1082"/>
                    <a:pt x="427" y="1054"/>
                  </a:cubicBezTo>
                  <a:lnTo>
                    <a:pt x="489" y="1020"/>
                  </a:lnTo>
                  <a:cubicBezTo>
                    <a:pt x="554" y="992"/>
                    <a:pt x="624" y="978"/>
                    <a:pt x="695" y="978"/>
                  </a:cubicBezTo>
                  <a:cubicBezTo>
                    <a:pt x="726" y="978"/>
                    <a:pt x="758" y="981"/>
                    <a:pt x="789" y="986"/>
                  </a:cubicBezTo>
                  <a:lnTo>
                    <a:pt x="1833" y="10"/>
                  </a:lnTo>
                  <a:lnTo>
                    <a:pt x="1833" y="10"/>
                  </a:lnTo>
                  <a:cubicBezTo>
                    <a:pt x="1834" y="11"/>
                    <a:pt x="1835" y="11"/>
                    <a:pt x="1836" y="11"/>
                  </a:cubicBezTo>
                  <a:cubicBezTo>
                    <a:pt x="1844" y="11"/>
                    <a:pt x="1844" y="0"/>
                    <a:pt x="1844" y="0"/>
                  </a:cubicBezTo>
                  <a:lnTo>
                    <a:pt x="1844" y="0"/>
                  </a:lnTo>
                  <a:lnTo>
                    <a:pt x="1833" y="10"/>
                  </a:lnTo>
                  <a:lnTo>
                    <a:pt x="1833" y="10"/>
                  </a:lnTo>
                  <a:cubicBezTo>
                    <a:pt x="1829" y="9"/>
                    <a:pt x="1823" y="7"/>
                    <a:pt x="1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7" name="Google Shape;4839;p109">
              <a:extLst>
                <a:ext uri="{FF2B5EF4-FFF2-40B4-BE49-F238E27FC236}">
                  <a16:creationId xmlns:a16="http://schemas.microsoft.com/office/drawing/2014/main" id="{55A957D8-1248-46B2-B674-18A84B55998C}"/>
                </a:ext>
              </a:extLst>
            </p:cNvPr>
            <p:cNvSpPr/>
            <p:nvPr/>
          </p:nvSpPr>
          <p:spPr>
            <a:xfrm>
              <a:off x="5640025" y="30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8" name="Google Shape;4840;p109">
              <a:extLst>
                <a:ext uri="{FF2B5EF4-FFF2-40B4-BE49-F238E27FC236}">
                  <a16:creationId xmlns:a16="http://schemas.microsoft.com/office/drawing/2014/main" id="{33C4127E-5BA0-44DB-818A-0A3BF4A67AFE}"/>
                </a:ext>
              </a:extLst>
            </p:cNvPr>
            <p:cNvSpPr/>
            <p:nvPr/>
          </p:nvSpPr>
          <p:spPr>
            <a:xfrm>
              <a:off x="5640275" y="3016725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9" name="Google Shape;4841;p109">
              <a:extLst>
                <a:ext uri="{FF2B5EF4-FFF2-40B4-BE49-F238E27FC236}">
                  <a16:creationId xmlns:a16="http://schemas.microsoft.com/office/drawing/2014/main" id="{1959E683-8419-4EE8-989A-E7FCD65977C4}"/>
                </a:ext>
              </a:extLst>
            </p:cNvPr>
            <p:cNvSpPr/>
            <p:nvPr/>
          </p:nvSpPr>
          <p:spPr>
            <a:xfrm>
              <a:off x="5640975" y="3007700"/>
              <a:ext cx="33100" cy="22650"/>
            </a:xfrm>
            <a:custGeom>
              <a:avLst/>
              <a:gdLst/>
              <a:ahLst/>
              <a:cxnLst/>
              <a:rect l="l" t="t" r="r" b="b"/>
              <a:pathLst>
                <a:path w="1324" h="906" extrusionOk="0">
                  <a:moveTo>
                    <a:pt x="192" y="0"/>
                  </a:moveTo>
                  <a:cubicBezTo>
                    <a:pt x="112" y="125"/>
                    <a:pt x="47" y="260"/>
                    <a:pt x="1" y="401"/>
                  </a:cubicBezTo>
                  <a:lnTo>
                    <a:pt x="1" y="425"/>
                  </a:lnTo>
                  <a:cubicBezTo>
                    <a:pt x="47" y="459"/>
                    <a:pt x="97" y="489"/>
                    <a:pt x="150" y="515"/>
                  </a:cubicBezTo>
                  <a:lnTo>
                    <a:pt x="198" y="515"/>
                  </a:lnTo>
                  <a:lnTo>
                    <a:pt x="273" y="572"/>
                  </a:lnTo>
                  <a:lnTo>
                    <a:pt x="273" y="596"/>
                  </a:lnTo>
                  <a:cubicBezTo>
                    <a:pt x="273" y="604"/>
                    <a:pt x="273" y="606"/>
                    <a:pt x="274" y="606"/>
                  </a:cubicBezTo>
                  <a:cubicBezTo>
                    <a:pt x="277" y="606"/>
                    <a:pt x="284" y="596"/>
                    <a:pt x="307" y="596"/>
                  </a:cubicBezTo>
                  <a:cubicBezTo>
                    <a:pt x="362" y="636"/>
                    <a:pt x="421" y="671"/>
                    <a:pt x="483" y="701"/>
                  </a:cubicBezTo>
                  <a:lnTo>
                    <a:pt x="483" y="714"/>
                  </a:lnTo>
                  <a:lnTo>
                    <a:pt x="565" y="714"/>
                  </a:lnTo>
                  <a:lnTo>
                    <a:pt x="565" y="738"/>
                  </a:lnTo>
                  <a:cubicBezTo>
                    <a:pt x="565" y="738"/>
                    <a:pt x="565" y="748"/>
                    <a:pt x="575" y="748"/>
                  </a:cubicBezTo>
                  <a:cubicBezTo>
                    <a:pt x="580" y="748"/>
                    <a:pt x="587" y="746"/>
                    <a:pt x="598" y="738"/>
                  </a:cubicBezTo>
                  <a:lnTo>
                    <a:pt x="598" y="762"/>
                  </a:lnTo>
                  <a:cubicBezTo>
                    <a:pt x="604" y="764"/>
                    <a:pt x="610" y="766"/>
                    <a:pt x="617" y="766"/>
                  </a:cubicBezTo>
                  <a:cubicBezTo>
                    <a:pt x="623" y="766"/>
                    <a:pt x="630" y="764"/>
                    <a:pt x="636" y="762"/>
                  </a:cubicBezTo>
                  <a:lnTo>
                    <a:pt x="766" y="762"/>
                  </a:lnTo>
                  <a:lnTo>
                    <a:pt x="737" y="790"/>
                  </a:lnTo>
                  <a:cubicBezTo>
                    <a:pt x="801" y="817"/>
                    <a:pt x="863" y="847"/>
                    <a:pt x="924" y="881"/>
                  </a:cubicBezTo>
                  <a:lnTo>
                    <a:pt x="924" y="871"/>
                  </a:lnTo>
                  <a:cubicBezTo>
                    <a:pt x="924" y="871"/>
                    <a:pt x="924" y="861"/>
                    <a:pt x="932" y="861"/>
                  </a:cubicBezTo>
                  <a:cubicBezTo>
                    <a:pt x="936" y="861"/>
                    <a:pt x="943" y="863"/>
                    <a:pt x="952" y="871"/>
                  </a:cubicBezTo>
                  <a:lnTo>
                    <a:pt x="1019" y="905"/>
                  </a:lnTo>
                  <a:lnTo>
                    <a:pt x="1076" y="905"/>
                  </a:lnTo>
                  <a:lnTo>
                    <a:pt x="1300" y="537"/>
                  </a:lnTo>
                  <a:lnTo>
                    <a:pt x="1324" y="537"/>
                  </a:lnTo>
                  <a:lnTo>
                    <a:pt x="1324" y="515"/>
                  </a:lnTo>
                  <a:lnTo>
                    <a:pt x="1282" y="515"/>
                  </a:lnTo>
                  <a:lnTo>
                    <a:pt x="1048" y="415"/>
                  </a:lnTo>
                  <a:cubicBezTo>
                    <a:pt x="967" y="376"/>
                    <a:pt x="884" y="343"/>
                    <a:pt x="800" y="314"/>
                  </a:cubicBezTo>
                  <a:lnTo>
                    <a:pt x="776" y="291"/>
                  </a:lnTo>
                  <a:lnTo>
                    <a:pt x="737" y="291"/>
                  </a:lnTo>
                  <a:cubicBezTo>
                    <a:pt x="670" y="261"/>
                    <a:pt x="605" y="224"/>
                    <a:pt x="547" y="181"/>
                  </a:cubicBezTo>
                  <a:lnTo>
                    <a:pt x="489" y="181"/>
                  </a:lnTo>
                  <a:cubicBezTo>
                    <a:pt x="489" y="181"/>
                    <a:pt x="378" y="113"/>
                    <a:pt x="355" y="109"/>
                  </a:cubicBezTo>
                  <a:cubicBezTo>
                    <a:pt x="331" y="109"/>
                    <a:pt x="355" y="109"/>
                    <a:pt x="331" y="81"/>
                  </a:cubicBezTo>
                  <a:cubicBezTo>
                    <a:pt x="326" y="83"/>
                    <a:pt x="320" y="85"/>
                    <a:pt x="314" y="85"/>
                  </a:cubicBezTo>
                  <a:cubicBezTo>
                    <a:pt x="308" y="85"/>
                    <a:pt x="303" y="83"/>
                    <a:pt x="297" y="81"/>
                  </a:cubicBezTo>
                  <a:lnTo>
                    <a:pt x="264" y="81"/>
                  </a:lnTo>
                  <a:cubicBezTo>
                    <a:pt x="254" y="81"/>
                    <a:pt x="221" y="39"/>
                    <a:pt x="192" y="3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0" name="Google Shape;4842;p109">
              <a:extLst>
                <a:ext uri="{FF2B5EF4-FFF2-40B4-BE49-F238E27FC236}">
                  <a16:creationId xmlns:a16="http://schemas.microsoft.com/office/drawing/2014/main" id="{2EEB452E-A850-4A8F-9D8B-DE4A0DFF0A3B}"/>
                </a:ext>
              </a:extLst>
            </p:cNvPr>
            <p:cNvSpPr/>
            <p:nvPr/>
          </p:nvSpPr>
          <p:spPr>
            <a:xfrm>
              <a:off x="5653900" y="309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1" name="Google Shape;4843;p109">
              <a:extLst>
                <a:ext uri="{FF2B5EF4-FFF2-40B4-BE49-F238E27FC236}">
                  <a16:creationId xmlns:a16="http://schemas.microsoft.com/office/drawing/2014/main" id="{FF512275-B38D-4667-B220-76C87390D024}"/>
                </a:ext>
              </a:extLst>
            </p:cNvPr>
            <p:cNvSpPr/>
            <p:nvPr/>
          </p:nvSpPr>
          <p:spPr>
            <a:xfrm>
              <a:off x="5653275" y="3083625"/>
              <a:ext cx="25325" cy="27700"/>
            </a:xfrm>
            <a:custGeom>
              <a:avLst/>
              <a:gdLst/>
              <a:ahLst/>
              <a:cxnLst/>
              <a:rect l="l" t="t" r="r" b="b"/>
              <a:pathLst>
                <a:path w="1013" h="1108" extrusionOk="0">
                  <a:moveTo>
                    <a:pt x="996" y="897"/>
                  </a:moveTo>
                  <a:cubicBezTo>
                    <a:pt x="1001" y="900"/>
                    <a:pt x="1006" y="902"/>
                    <a:pt x="1012" y="902"/>
                  </a:cubicBezTo>
                  <a:lnTo>
                    <a:pt x="996" y="897"/>
                  </a:lnTo>
                  <a:close/>
                  <a:moveTo>
                    <a:pt x="369" y="1"/>
                  </a:moveTo>
                  <a:cubicBezTo>
                    <a:pt x="238" y="69"/>
                    <a:pt x="114" y="151"/>
                    <a:pt x="0" y="245"/>
                  </a:cubicBezTo>
                  <a:cubicBezTo>
                    <a:pt x="16" y="291"/>
                    <a:pt x="38" y="336"/>
                    <a:pt x="62" y="378"/>
                  </a:cubicBezTo>
                  <a:cubicBezTo>
                    <a:pt x="64" y="393"/>
                    <a:pt x="76" y="405"/>
                    <a:pt x="91" y="406"/>
                  </a:cubicBezTo>
                  <a:cubicBezTo>
                    <a:pt x="91" y="406"/>
                    <a:pt x="153" y="616"/>
                    <a:pt x="153" y="621"/>
                  </a:cubicBezTo>
                  <a:lnTo>
                    <a:pt x="154" y="621"/>
                  </a:lnTo>
                  <a:lnTo>
                    <a:pt x="154" y="621"/>
                  </a:lnTo>
                  <a:lnTo>
                    <a:pt x="154" y="644"/>
                  </a:lnTo>
                  <a:cubicBezTo>
                    <a:pt x="177" y="696"/>
                    <a:pt x="204" y="746"/>
                    <a:pt x="235" y="792"/>
                  </a:cubicBezTo>
                  <a:lnTo>
                    <a:pt x="235" y="803"/>
                  </a:lnTo>
                  <a:cubicBezTo>
                    <a:pt x="268" y="803"/>
                    <a:pt x="235" y="803"/>
                    <a:pt x="259" y="831"/>
                  </a:cubicBezTo>
                  <a:cubicBezTo>
                    <a:pt x="267" y="840"/>
                    <a:pt x="273" y="843"/>
                    <a:pt x="278" y="843"/>
                  </a:cubicBezTo>
                  <a:cubicBezTo>
                    <a:pt x="288" y="843"/>
                    <a:pt x="291" y="831"/>
                    <a:pt x="287" y="831"/>
                  </a:cubicBezTo>
                  <a:lnTo>
                    <a:pt x="311" y="831"/>
                  </a:lnTo>
                  <a:lnTo>
                    <a:pt x="311" y="854"/>
                  </a:lnTo>
                  <a:cubicBezTo>
                    <a:pt x="315" y="856"/>
                    <a:pt x="319" y="856"/>
                    <a:pt x="323" y="856"/>
                  </a:cubicBezTo>
                  <a:cubicBezTo>
                    <a:pt x="327" y="856"/>
                    <a:pt x="331" y="856"/>
                    <a:pt x="335" y="854"/>
                  </a:cubicBezTo>
                  <a:cubicBezTo>
                    <a:pt x="358" y="854"/>
                    <a:pt x="411" y="906"/>
                    <a:pt x="435" y="906"/>
                  </a:cubicBezTo>
                  <a:lnTo>
                    <a:pt x="397" y="906"/>
                  </a:lnTo>
                  <a:cubicBezTo>
                    <a:pt x="433" y="952"/>
                    <a:pt x="465" y="999"/>
                    <a:pt x="493" y="1050"/>
                  </a:cubicBezTo>
                  <a:lnTo>
                    <a:pt x="516" y="1026"/>
                  </a:lnTo>
                  <a:lnTo>
                    <a:pt x="545" y="1026"/>
                  </a:lnTo>
                  <a:cubicBezTo>
                    <a:pt x="553" y="1044"/>
                    <a:pt x="562" y="1062"/>
                    <a:pt x="573" y="1079"/>
                  </a:cubicBezTo>
                  <a:cubicBezTo>
                    <a:pt x="573" y="1079"/>
                    <a:pt x="573" y="1107"/>
                    <a:pt x="615" y="1107"/>
                  </a:cubicBezTo>
                  <a:lnTo>
                    <a:pt x="987" y="902"/>
                  </a:lnTo>
                  <a:lnTo>
                    <a:pt x="190" y="633"/>
                  </a:lnTo>
                  <a:lnTo>
                    <a:pt x="190" y="633"/>
                  </a:lnTo>
                  <a:lnTo>
                    <a:pt x="996" y="897"/>
                  </a:lnTo>
                  <a:lnTo>
                    <a:pt x="996" y="897"/>
                  </a:lnTo>
                  <a:cubicBezTo>
                    <a:pt x="989" y="891"/>
                    <a:pt x="985" y="883"/>
                    <a:pt x="987" y="874"/>
                  </a:cubicBezTo>
                  <a:lnTo>
                    <a:pt x="987" y="850"/>
                  </a:lnTo>
                  <a:lnTo>
                    <a:pt x="987" y="826"/>
                  </a:lnTo>
                  <a:lnTo>
                    <a:pt x="859" y="658"/>
                  </a:lnTo>
                  <a:cubicBezTo>
                    <a:pt x="820" y="616"/>
                    <a:pt x="764" y="525"/>
                    <a:pt x="721" y="486"/>
                  </a:cubicBezTo>
                  <a:cubicBezTo>
                    <a:pt x="678" y="448"/>
                    <a:pt x="721" y="463"/>
                    <a:pt x="721" y="454"/>
                  </a:cubicBezTo>
                  <a:lnTo>
                    <a:pt x="696" y="454"/>
                  </a:lnTo>
                  <a:cubicBezTo>
                    <a:pt x="658" y="404"/>
                    <a:pt x="627" y="350"/>
                    <a:pt x="606" y="291"/>
                  </a:cubicBezTo>
                  <a:cubicBezTo>
                    <a:pt x="582" y="291"/>
                    <a:pt x="582" y="267"/>
                    <a:pt x="567" y="257"/>
                  </a:cubicBezTo>
                  <a:cubicBezTo>
                    <a:pt x="567" y="257"/>
                    <a:pt x="515" y="162"/>
                    <a:pt x="501" y="152"/>
                  </a:cubicBezTo>
                  <a:lnTo>
                    <a:pt x="501" y="124"/>
                  </a:lnTo>
                  <a:cubicBezTo>
                    <a:pt x="495" y="126"/>
                    <a:pt x="489" y="127"/>
                    <a:pt x="484" y="127"/>
                  </a:cubicBezTo>
                  <a:cubicBezTo>
                    <a:pt x="478" y="127"/>
                    <a:pt x="472" y="126"/>
                    <a:pt x="467" y="124"/>
                  </a:cubicBezTo>
                  <a:cubicBezTo>
                    <a:pt x="460" y="125"/>
                    <a:pt x="453" y="125"/>
                    <a:pt x="446" y="125"/>
                  </a:cubicBezTo>
                  <a:cubicBezTo>
                    <a:pt x="439" y="125"/>
                    <a:pt x="432" y="125"/>
                    <a:pt x="425" y="124"/>
                  </a:cubicBezTo>
                  <a:cubicBezTo>
                    <a:pt x="424" y="109"/>
                    <a:pt x="411" y="97"/>
                    <a:pt x="397" y="95"/>
                  </a:cubicBezTo>
                  <a:cubicBezTo>
                    <a:pt x="369" y="91"/>
                    <a:pt x="397" y="44"/>
                    <a:pt x="369" y="29"/>
                  </a:cubicBezTo>
                  <a:lnTo>
                    <a:pt x="3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2" name="Google Shape;4844;p109">
              <a:extLst>
                <a:ext uri="{FF2B5EF4-FFF2-40B4-BE49-F238E27FC236}">
                  <a16:creationId xmlns:a16="http://schemas.microsoft.com/office/drawing/2014/main" id="{25F8B01E-31BD-4549-B062-849AE5E175AC}"/>
                </a:ext>
              </a:extLst>
            </p:cNvPr>
            <p:cNvSpPr/>
            <p:nvPr/>
          </p:nvSpPr>
          <p:spPr>
            <a:xfrm>
              <a:off x="5637650" y="3150250"/>
              <a:ext cx="200" cy="850"/>
            </a:xfrm>
            <a:custGeom>
              <a:avLst/>
              <a:gdLst/>
              <a:ahLst/>
              <a:cxnLst/>
              <a:rect l="l" t="t" r="r" b="b"/>
              <a:pathLst>
                <a:path w="8" h="34" extrusionOk="0">
                  <a:moveTo>
                    <a:pt x="1" y="0"/>
                  </a:moveTo>
                  <a:lnTo>
                    <a:pt x="1" y="34"/>
                  </a:lnTo>
                  <a:cubicBezTo>
                    <a:pt x="7" y="24"/>
                    <a:pt x="7" y="1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3" name="Google Shape;4845;p109">
              <a:extLst>
                <a:ext uri="{FF2B5EF4-FFF2-40B4-BE49-F238E27FC236}">
                  <a16:creationId xmlns:a16="http://schemas.microsoft.com/office/drawing/2014/main" id="{1B36498D-85B4-48D3-87CC-A098113048E8}"/>
                </a:ext>
              </a:extLst>
            </p:cNvPr>
            <p:cNvSpPr/>
            <p:nvPr/>
          </p:nvSpPr>
          <p:spPr>
            <a:xfrm>
              <a:off x="5637525" y="3148150"/>
              <a:ext cx="23550" cy="44975"/>
            </a:xfrm>
            <a:custGeom>
              <a:avLst/>
              <a:gdLst/>
              <a:ahLst/>
              <a:cxnLst/>
              <a:rect l="l" t="t" r="r" b="b"/>
              <a:pathLst>
                <a:path w="942" h="1799" extrusionOk="0">
                  <a:moveTo>
                    <a:pt x="210" y="1092"/>
                  </a:moveTo>
                  <a:cubicBezTo>
                    <a:pt x="226" y="1092"/>
                    <a:pt x="221" y="1102"/>
                    <a:pt x="215" y="1102"/>
                  </a:cubicBezTo>
                  <a:cubicBezTo>
                    <a:pt x="213" y="1102"/>
                    <a:pt x="210" y="1099"/>
                    <a:pt x="210" y="1092"/>
                  </a:cubicBezTo>
                  <a:close/>
                  <a:moveTo>
                    <a:pt x="420" y="0"/>
                  </a:moveTo>
                  <a:cubicBezTo>
                    <a:pt x="420" y="1"/>
                    <a:pt x="58" y="52"/>
                    <a:pt x="0" y="125"/>
                  </a:cubicBezTo>
                  <a:lnTo>
                    <a:pt x="0" y="148"/>
                  </a:lnTo>
                  <a:cubicBezTo>
                    <a:pt x="9" y="228"/>
                    <a:pt x="24" y="305"/>
                    <a:pt x="42" y="382"/>
                  </a:cubicBezTo>
                  <a:lnTo>
                    <a:pt x="42" y="444"/>
                  </a:lnTo>
                  <a:cubicBezTo>
                    <a:pt x="66" y="495"/>
                    <a:pt x="84" y="548"/>
                    <a:pt x="95" y="603"/>
                  </a:cubicBezTo>
                  <a:lnTo>
                    <a:pt x="96" y="604"/>
                  </a:lnTo>
                  <a:lnTo>
                    <a:pt x="96" y="671"/>
                  </a:lnTo>
                  <a:cubicBezTo>
                    <a:pt x="110" y="765"/>
                    <a:pt x="130" y="858"/>
                    <a:pt x="158" y="948"/>
                  </a:cubicBezTo>
                  <a:lnTo>
                    <a:pt x="158" y="963"/>
                  </a:lnTo>
                  <a:cubicBezTo>
                    <a:pt x="186" y="1010"/>
                    <a:pt x="158" y="963"/>
                    <a:pt x="158" y="1020"/>
                  </a:cubicBezTo>
                  <a:cubicBezTo>
                    <a:pt x="158" y="1077"/>
                    <a:pt x="191" y="1053"/>
                    <a:pt x="186" y="1068"/>
                  </a:cubicBezTo>
                  <a:lnTo>
                    <a:pt x="186" y="1092"/>
                  </a:lnTo>
                  <a:cubicBezTo>
                    <a:pt x="186" y="1099"/>
                    <a:pt x="186" y="1102"/>
                    <a:pt x="187" y="1102"/>
                  </a:cubicBezTo>
                  <a:cubicBezTo>
                    <a:pt x="189" y="1102"/>
                    <a:pt x="194" y="1092"/>
                    <a:pt x="210" y="1092"/>
                  </a:cubicBezTo>
                  <a:lnTo>
                    <a:pt x="210" y="1135"/>
                  </a:lnTo>
                  <a:lnTo>
                    <a:pt x="210" y="1168"/>
                  </a:lnTo>
                  <a:cubicBezTo>
                    <a:pt x="214" y="1186"/>
                    <a:pt x="221" y="1202"/>
                    <a:pt x="234" y="1216"/>
                  </a:cubicBezTo>
                  <a:cubicBezTo>
                    <a:pt x="234" y="1216"/>
                    <a:pt x="300" y="1345"/>
                    <a:pt x="324" y="1359"/>
                  </a:cubicBezTo>
                  <a:lnTo>
                    <a:pt x="282" y="1359"/>
                  </a:lnTo>
                  <a:cubicBezTo>
                    <a:pt x="314" y="1447"/>
                    <a:pt x="340" y="1539"/>
                    <a:pt x="358" y="1631"/>
                  </a:cubicBezTo>
                  <a:lnTo>
                    <a:pt x="416" y="1631"/>
                  </a:lnTo>
                  <a:cubicBezTo>
                    <a:pt x="416" y="1631"/>
                    <a:pt x="416" y="1698"/>
                    <a:pt x="439" y="1727"/>
                  </a:cubicBezTo>
                  <a:cubicBezTo>
                    <a:pt x="439" y="1727"/>
                    <a:pt x="439" y="1779"/>
                    <a:pt x="478" y="1799"/>
                  </a:cubicBezTo>
                  <a:lnTo>
                    <a:pt x="903" y="1727"/>
                  </a:lnTo>
                  <a:lnTo>
                    <a:pt x="174" y="711"/>
                  </a:lnTo>
                  <a:lnTo>
                    <a:pt x="903" y="1703"/>
                  </a:lnTo>
                  <a:lnTo>
                    <a:pt x="903" y="1679"/>
                  </a:lnTo>
                  <a:cubicBezTo>
                    <a:pt x="903" y="1672"/>
                    <a:pt x="903" y="1669"/>
                    <a:pt x="903" y="1669"/>
                  </a:cubicBezTo>
                  <a:cubicBezTo>
                    <a:pt x="905" y="1669"/>
                    <a:pt x="909" y="1686"/>
                    <a:pt x="926" y="1703"/>
                  </a:cubicBezTo>
                  <a:cubicBezTo>
                    <a:pt x="931" y="1707"/>
                    <a:pt x="934" y="1709"/>
                    <a:pt x="935" y="1709"/>
                  </a:cubicBezTo>
                  <a:cubicBezTo>
                    <a:pt x="942" y="1709"/>
                    <a:pt x="926" y="1674"/>
                    <a:pt x="926" y="1674"/>
                  </a:cubicBezTo>
                  <a:lnTo>
                    <a:pt x="926" y="1646"/>
                  </a:lnTo>
                  <a:cubicBezTo>
                    <a:pt x="926" y="1618"/>
                    <a:pt x="903" y="1613"/>
                    <a:pt x="926" y="1590"/>
                  </a:cubicBezTo>
                  <a:lnTo>
                    <a:pt x="926" y="1551"/>
                  </a:lnTo>
                  <a:lnTo>
                    <a:pt x="926" y="1513"/>
                  </a:lnTo>
                  <a:cubicBezTo>
                    <a:pt x="926" y="1455"/>
                    <a:pt x="836" y="1236"/>
                    <a:pt x="817" y="1179"/>
                  </a:cubicBezTo>
                  <a:cubicBezTo>
                    <a:pt x="784" y="1059"/>
                    <a:pt x="743" y="941"/>
                    <a:pt x="697" y="826"/>
                  </a:cubicBezTo>
                  <a:lnTo>
                    <a:pt x="697" y="778"/>
                  </a:lnTo>
                  <a:lnTo>
                    <a:pt x="673" y="736"/>
                  </a:lnTo>
                  <a:cubicBezTo>
                    <a:pt x="639" y="640"/>
                    <a:pt x="617" y="540"/>
                    <a:pt x="607" y="439"/>
                  </a:cubicBezTo>
                  <a:cubicBezTo>
                    <a:pt x="583" y="415"/>
                    <a:pt x="607" y="382"/>
                    <a:pt x="568" y="363"/>
                  </a:cubicBezTo>
                  <a:cubicBezTo>
                    <a:pt x="568" y="339"/>
                    <a:pt x="530" y="186"/>
                    <a:pt x="516" y="157"/>
                  </a:cubicBezTo>
                  <a:lnTo>
                    <a:pt x="516" y="115"/>
                  </a:lnTo>
                  <a:cubicBezTo>
                    <a:pt x="516" y="95"/>
                    <a:pt x="482" y="115"/>
                    <a:pt x="478" y="91"/>
                  </a:cubicBezTo>
                  <a:cubicBezTo>
                    <a:pt x="473" y="133"/>
                    <a:pt x="462" y="172"/>
                    <a:pt x="444" y="211"/>
                  </a:cubicBezTo>
                  <a:cubicBezTo>
                    <a:pt x="444" y="211"/>
                    <a:pt x="444" y="157"/>
                    <a:pt x="420" y="148"/>
                  </a:cubicBezTo>
                  <a:cubicBezTo>
                    <a:pt x="421" y="109"/>
                    <a:pt x="413" y="69"/>
                    <a:pt x="397" y="33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4" name="Google Shape;4846;p109">
              <a:extLst>
                <a:ext uri="{FF2B5EF4-FFF2-40B4-BE49-F238E27FC236}">
                  <a16:creationId xmlns:a16="http://schemas.microsoft.com/office/drawing/2014/main" id="{BD69F014-F96F-4177-B4BC-7218C1651A54}"/>
                </a:ext>
              </a:extLst>
            </p:cNvPr>
            <p:cNvSpPr/>
            <p:nvPr/>
          </p:nvSpPr>
          <p:spPr>
            <a:xfrm>
              <a:off x="5621750" y="3205525"/>
              <a:ext cx="17600" cy="22400"/>
            </a:xfrm>
            <a:custGeom>
              <a:avLst/>
              <a:gdLst/>
              <a:ahLst/>
              <a:cxnLst/>
              <a:rect l="l" t="t" r="r" b="b"/>
              <a:pathLst>
                <a:path w="704" h="896" extrusionOk="0">
                  <a:moveTo>
                    <a:pt x="350" y="1"/>
                  </a:moveTo>
                  <a:cubicBezTo>
                    <a:pt x="326" y="1"/>
                    <a:pt x="298" y="44"/>
                    <a:pt x="279" y="67"/>
                  </a:cubicBezTo>
                  <a:lnTo>
                    <a:pt x="279" y="96"/>
                  </a:lnTo>
                  <a:lnTo>
                    <a:pt x="187" y="240"/>
                  </a:lnTo>
                  <a:lnTo>
                    <a:pt x="187" y="264"/>
                  </a:lnTo>
                  <a:cubicBezTo>
                    <a:pt x="156" y="288"/>
                    <a:pt x="127" y="317"/>
                    <a:pt x="106" y="350"/>
                  </a:cubicBezTo>
                  <a:lnTo>
                    <a:pt x="97" y="350"/>
                  </a:lnTo>
                  <a:lnTo>
                    <a:pt x="97" y="378"/>
                  </a:lnTo>
                  <a:lnTo>
                    <a:pt x="97" y="464"/>
                  </a:lnTo>
                  <a:lnTo>
                    <a:pt x="69" y="435"/>
                  </a:lnTo>
                  <a:cubicBezTo>
                    <a:pt x="49" y="469"/>
                    <a:pt x="27" y="500"/>
                    <a:pt x="1" y="527"/>
                  </a:cubicBezTo>
                  <a:lnTo>
                    <a:pt x="29" y="527"/>
                  </a:lnTo>
                  <a:lnTo>
                    <a:pt x="29" y="551"/>
                  </a:lnTo>
                  <a:cubicBezTo>
                    <a:pt x="28" y="567"/>
                    <a:pt x="17" y="580"/>
                    <a:pt x="1" y="585"/>
                  </a:cubicBezTo>
                  <a:lnTo>
                    <a:pt x="1" y="617"/>
                  </a:lnTo>
                  <a:lnTo>
                    <a:pt x="326" y="895"/>
                  </a:lnTo>
                  <a:lnTo>
                    <a:pt x="326" y="870"/>
                  </a:lnTo>
                  <a:cubicBezTo>
                    <a:pt x="326" y="870"/>
                    <a:pt x="388" y="765"/>
                    <a:pt x="397" y="746"/>
                  </a:cubicBezTo>
                  <a:cubicBezTo>
                    <a:pt x="397" y="713"/>
                    <a:pt x="459" y="656"/>
                    <a:pt x="474" y="617"/>
                  </a:cubicBezTo>
                  <a:lnTo>
                    <a:pt x="474" y="594"/>
                  </a:lnTo>
                  <a:cubicBezTo>
                    <a:pt x="493" y="555"/>
                    <a:pt x="524" y="524"/>
                    <a:pt x="560" y="502"/>
                  </a:cubicBezTo>
                  <a:lnTo>
                    <a:pt x="560" y="464"/>
                  </a:lnTo>
                  <a:cubicBezTo>
                    <a:pt x="560" y="464"/>
                    <a:pt x="613" y="412"/>
                    <a:pt x="613" y="397"/>
                  </a:cubicBezTo>
                  <a:lnTo>
                    <a:pt x="637" y="397"/>
                  </a:lnTo>
                  <a:cubicBezTo>
                    <a:pt x="631" y="388"/>
                    <a:pt x="631" y="378"/>
                    <a:pt x="637" y="369"/>
                  </a:cubicBezTo>
                  <a:lnTo>
                    <a:pt x="637" y="330"/>
                  </a:lnTo>
                  <a:lnTo>
                    <a:pt x="637" y="302"/>
                  </a:lnTo>
                  <a:cubicBezTo>
                    <a:pt x="637" y="274"/>
                    <a:pt x="675" y="302"/>
                    <a:pt x="675" y="269"/>
                  </a:cubicBezTo>
                  <a:lnTo>
                    <a:pt x="703" y="269"/>
                  </a:lnTo>
                  <a:cubicBezTo>
                    <a:pt x="593" y="170"/>
                    <a:pt x="474" y="8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5" name="Google Shape;4847;p109">
              <a:extLst>
                <a:ext uri="{FF2B5EF4-FFF2-40B4-BE49-F238E27FC236}">
                  <a16:creationId xmlns:a16="http://schemas.microsoft.com/office/drawing/2014/main" id="{8E559B09-66BF-4213-8678-6C151A6321BF}"/>
                </a:ext>
              </a:extLst>
            </p:cNvPr>
            <p:cNvSpPr/>
            <p:nvPr/>
          </p:nvSpPr>
          <p:spPr>
            <a:xfrm>
              <a:off x="5580775" y="3229550"/>
              <a:ext cx="625" cy="75"/>
            </a:xfrm>
            <a:custGeom>
              <a:avLst/>
              <a:gdLst/>
              <a:ahLst/>
              <a:cxnLst/>
              <a:rect l="l" t="t" r="r" b="b"/>
              <a:pathLst>
                <a:path w="25" h="3" extrusionOk="0">
                  <a:moveTo>
                    <a:pt x="1" y="1"/>
                  </a:moveTo>
                  <a:cubicBezTo>
                    <a:pt x="5" y="2"/>
                    <a:pt x="9" y="3"/>
                    <a:pt x="13" y="3"/>
                  </a:cubicBezTo>
                  <a:cubicBezTo>
                    <a:pt x="17" y="3"/>
                    <a:pt x="21" y="2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6" name="Google Shape;4848;p109">
              <a:extLst>
                <a:ext uri="{FF2B5EF4-FFF2-40B4-BE49-F238E27FC236}">
                  <a16:creationId xmlns:a16="http://schemas.microsoft.com/office/drawing/2014/main" id="{0609A2B9-FCF2-47A9-8B46-68D00F74DEC2}"/>
                </a:ext>
              </a:extLst>
            </p:cNvPr>
            <p:cNvSpPr/>
            <p:nvPr/>
          </p:nvSpPr>
          <p:spPr>
            <a:xfrm>
              <a:off x="5576975" y="3275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7" name="Google Shape;4849;p109">
              <a:extLst>
                <a:ext uri="{FF2B5EF4-FFF2-40B4-BE49-F238E27FC236}">
                  <a16:creationId xmlns:a16="http://schemas.microsoft.com/office/drawing/2014/main" id="{947B609B-B3C7-4288-965D-8D08C2FBAFFE}"/>
                </a:ext>
              </a:extLst>
            </p:cNvPr>
            <p:cNvSpPr/>
            <p:nvPr/>
          </p:nvSpPr>
          <p:spPr>
            <a:xfrm>
              <a:off x="5567900" y="3227750"/>
              <a:ext cx="23075" cy="44000"/>
            </a:xfrm>
            <a:custGeom>
              <a:avLst/>
              <a:gdLst/>
              <a:ahLst/>
              <a:cxnLst/>
              <a:rect l="l" t="t" r="r" b="b"/>
              <a:pathLst>
                <a:path w="923" h="1760" extrusionOk="0">
                  <a:moveTo>
                    <a:pt x="511" y="1"/>
                  </a:moveTo>
                  <a:lnTo>
                    <a:pt x="511" y="24"/>
                  </a:lnTo>
                  <a:cubicBezTo>
                    <a:pt x="475" y="86"/>
                    <a:pt x="442" y="150"/>
                    <a:pt x="415" y="216"/>
                  </a:cubicBezTo>
                  <a:cubicBezTo>
                    <a:pt x="413" y="237"/>
                    <a:pt x="413" y="257"/>
                    <a:pt x="415" y="278"/>
                  </a:cubicBezTo>
                  <a:cubicBezTo>
                    <a:pt x="415" y="278"/>
                    <a:pt x="330" y="483"/>
                    <a:pt x="325" y="483"/>
                  </a:cubicBezTo>
                  <a:lnTo>
                    <a:pt x="297" y="483"/>
                  </a:lnTo>
                  <a:cubicBezTo>
                    <a:pt x="269" y="483"/>
                    <a:pt x="297" y="511"/>
                    <a:pt x="297" y="521"/>
                  </a:cubicBezTo>
                  <a:cubicBezTo>
                    <a:pt x="257" y="596"/>
                    <a:pt x="222" y="673"/>
                    <a:pt x="192" y="751"/>
                  </a:cubicBezTo>
                  <a:lnTo>
                    <a:pt x="220" y="751"/>
                  </a:lnTo>
                  <a:cubicBezTo>
                    <a:pt x="248" y="751"/>
                    <a:pt x="220" y="751"/>
                    <a:pt x="220" y="774"/>
                  </a:cubicBezTo>
                  <a:cubicBezTo>
                    <a:pt x="220" y="782"/>
                    <a:pt x="220" y="785"/>
                    <a:pt x="218" y="785"/>
                  </a:cubicBezTo>
                  <a:cubicBezTo>
                    <a:pt x="215" y="785"/>
                    <a:pt x="206" y="774"/>
                    <a:pt x="178" y="774"/>
                  </a:cubicBezTo>
                  <a:lnTo>
                    <a:pt x="178" y="875"/>
                  </a:lnTo>
                  <a:lnTo>
                    <a:pt x="178" y="898"/>
                  </a:lnTo>
                  <a:lnTo>
                    <a:pt x="153" y="898"/>
                  </a:lnTo>
                  <a:cubicBezTo>
                    <a:pt x="153" y="898"/>
                    <a:pt x="130" y="922"/>
                    <a:pt x="153" y="937"/>
                  </a:cubicBezTo>
                  <a:lnTo>
                    <a:pt x="130" y="937"/>
                  </a:lnTo>
                  <a:cubicBezTo>
                    <a:pt x="125" y="953"/>
                    <a:pt x="125" y="969"/>
                    <a:pt x="130" y="984"/>
                  </a:cubicBezTo>
                  <a:lnTo>
                    <a:pt x="130" y="1142"/>
                  </a:lnTo>
                  <a:lnTo>
                    <a:pt x="97" y="1119"/>
                  </a:lnTo>
                  <a:cubicBezTo>
                    <a:pt x="97" y="1151"/>
                    <a:pt x="25" y="1324"/>
                    <a:pt x="5" y="1353"/>
                  </a:cubicBezTo>
                  <a:lnTo>
                    <a:pt x="5" y="1376"/>
                  </a:lnTo>
                  <a:lnTo>
                    <a:pt x="39" y="1376"/>
                  </a:lnTo>
                  <a:cubicBezTo>
                    <a:pt x="39" y="1376"/>
                    <a:pt x="63" y="1376"/>
                    <a:pt x="39" y="1410"/>
                  </a:cubicBezTo>
                  <a:cubicBezTo>
                    <a:pt x="25" y="1436"/>
                    <a:pt x="12" y="1463"/>
                    <a:pt x="1" y="1491"/>
                  </a:cubicBezTo>
                  <a:lnTo>
                    <a:pt x="1" y="1563"/>
                  </a:lnTo>
                  <a:lnTo>
                    <a:pt x="383" y="1754"/>
                  </a:lnTo>
                  <a:lnTo>
                    <a:pt x="383" y="1759"/>
                  </a:lnTo>
                  <a:cubicBezTo>
                    <a:pt x="383" y="1751"/>
                    <a:pt x="383" y="1748"/>
                    <a:pt x="384" y="1748"/>
                  </a:cubicBezTo>
                  <a:cubicBezTo>
                    <a:pt x="385" y="1748"/>
                    <a:pt x="391" y="1759"/>
                    <a:pt x="407" y="1759"/>
                  </a:cubicBezTo>
                  <a:cubicBezTo>
                    <a:pt x="431" y="1759"/>
                    <a:pt x="407" y="1759"/>
                    <a:pt x="407" y="1731"/>
                  </a:cubicBezTo>
                  <a:lnTo>
                    <a:pt x="407" y="1678"/>
                  </a:lnTo>
                  <a:lnTo>
                    <a:pt x="407" y="1644"/>
                  </a:lnTo>
                  <a:lnTo>
                    <a:pt x="407" y="1616"/>
                  </a:lnTo>
                  <a:cubicBezTo>
                    <a:pt x="407" y="1568"/>
                    <a:pt x="488" y="1367"/>
                    <a:pt x="502" y="1320"/>
                  </a:cubicBezTo>
                  <a:cubicBezTo>
                    <a:pt x="502" y="1243"/>
                    <a:pt x="584" y="1091"/>
                    <a:pt x="598" y="1009"/>
                  </a:cubicBezTo>
                  <a:cubicBezTo>
                    <a:pt x="613" y="1001"/>
                    <a:pt x="623" y="987"/>
                    <a:pt x="627" y="971"/>
                  </a:cubicBezTo>
                  <a:lnTo>
                    <a:pt x="627" y="928"/>
                  </a:lnTo>
                  <a:cubicBezTo>
                    <a:pt x="650" y="840"/>
                    <a:pt x="688" y="756"/>
                    <a:pt x="736" y="679"/>
                  </a:cubicBezTo>
                  <a:lnTo>
                    <a:pt x="736" y="608"/>
                  </a:lnTo>
                  <a:cubicBezTo>
                    <a:pt x="736" y="583"/>
                    <a:pt x="803" y="465"/>
                    <a:pt x="807" y="435"/>
                  </a:cubicBezTo>
                  <a:cubicBezTo>
                    <a:pt x="807" y="407"/>
                    <a:pt x="807" y="435"/>
                    <a:pt x="836" y="403"/>
                  </a:cubicBezTo>
                  <a:cubicBezTo>
                    <a:pt x="864" y="369"/>
                    <a:pt x="812" y="374"/>
                    <a:pt x="836" y="369"/>
                  </a:cubicBezTo>
                  <a:lnTo>
                    <a:pt x="836" y="307"/>
                  </a:lnTo>
                  <a:lnTo>
                    <a:pt x="836" y="249"/>
                  </a:lnTo>
                  <a:cubicBezTo>
                    <a:pt x="836" y="240"/>
                    <a:pt x="884" y="193"/>
                    <a:pt x="884" y="154"/>
                  </a:cubicBezTo>
                  <a:lnTo>
                    <a:pt x="923" y="154"/>
                  </a:lnTo>
                  <a:cubicBezTo>
                    <a:pt x="794" y="82"/>
                    <a:pt x="655" y="3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8" name="Google Shape;4850;p109">
              <a:extLst>
                <a:ext uri="{FF2B5EF4-FFF2-40B4-BE49-F238E27FC236}">
                  <a16:creationId xmlns:a16="http://schemas.microsoft.com/office/drawing/2014/main" id="{099C067F-AF0F-4E86-8A4F-9301E4B3B54B}"/>
                </a:ext>
              </a:extLst>
            </p:cNvPr>
            <p:cNvSpPr/>
            <p:nvPr/>
          </p:nvSpPr>
          <p:spPr>
            <a:xfrm>
              <a:off x="5528500" y="3244050"/>
              <a:ext cx="725" cy="200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4" y="0"/>
                  </a:moveTo>
                  <a:cubicBezTo>
                    <a:pt x="9" y="0"/>
                    <a:pt x="5" y="1"/>
                    <a:pt x="0" y="4"/>
                  </a:cubicBezTo>
                  <a:cubicBezTo>
                    <a:pt x="5" y="6"/>
                    <a:pt x="10" y="8"/>
                    <a:pt x="15" y="8"/>
                  </a:cubicBezTo>
                  <a:cubicBezTo>
                    <a:pt x="20" y="8"/>
                    <a:pt x="24" y="6"/>
                    <a:pt x="28" y="4"/>
                  </a:cubicBezTo>
                  <a:cubicBezTo>
                    <a:pt x="24" y="1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9" name="Google Shape;4851;p109">
              <a:extLst>
                <a:ext uri="{FF2B5EF4-FFF2-40B4-BE49-F238E27FC236}">
                  <a16:creationId xmlns:a16="http://schemas.microsoft.com/office/drawing/2014/main" id="{272F641D-A65F-40E6-9B37-21357702C17C}"/>
                </a:ext>
              </a:extLst>
            </p:cNvPr>
            <p:cNvSpPr/>
            <p:nvPr/>
          </p:nvSpPr>
          <p:spPr>
            <a:xfrm>
              <a:off x="5500550" y="3244225"/>
              <a:ext cx="39150" cy="56975"/>
            </a:xfrm>
            <a:custGeom>
              <a:avLst/>
              <a:gdLst/>
              <a:ahLst/>
              <a:cxnLst/>
              <a:rect l="l" t="t" r="r" b="b"/>
              <a:pathLst>
                <a:path w="1566" h="2279" extrusionOk="0">
                  <a:moveTo>
                    <a:pt x="236" y="1433"/>
                  </a:moveTo>
                  <a:lnTo>
                    <a:pt x="236" y="1433"/>
                  </a:lnTo>
                  <a:cubicBezTo>
                    <a:pt x="235" y="1433"/>
                    <a:pt x="235" y="1434"/>
                    <a:pt x="236" y="1435"/>
                  </a:cubicBezTo>
                  <a:lnTo>
                    <a:pt x="236" y="1435"/>
                  </a:lnTo>
                  <a:cubicBezTo>
                    <a:pt x="236" y="1434"/>
                    <a:pt x="236" y="1433"/>
                    <a:pt x="236" y="1433"/>
                  </a:cubicBezTo>
                  <a:close/>
                  <a:moveTo>
                    <a:pt x="50" y="1749"/>
                  </a:moveTo>
                  <a:lnTo>
                    <a:pt x="50" y="1749"/>
                  </a:lnTo>
                  <a:cubicBezTo>
                    <a:pt x="50" y="1749"/>
                    <a:pt x="49" y="1755"/>
                    <a:pt x="50" y="1760"/>
                  </a:cubicBezTo>
                  <a:lnTo>
                    <a:pt x="50" y="1760"/>
                  </a:lnTo>
                  <a:lnTo>
                    <a:pt x="50" y="1749"/>
                  </a:lnTo>
                  <a:close/>
                  <a:moveTo>
                    <a:pt x="1212" y="0"/>
                  </a:moveTo>
                  <a:lnTo>
                    <a:pt x="1212" y="34"/>
                  </a:lnTo>
                  <a:cubicBezTo>
                    <a:pt x="1140" y="105"/>
                    <a:pt x="1073" y="182"/>
                    <a:pt x="1012" y="263"/>
                  </a:cubicBezTo>
                  <a:cubicBezTo>
                    <a:pt x="995" y="287"/>
                    <a:pt x="981" y="313"/>
                    <a:pt x="969" y="339"/>
                  </a:cubicBezTo>
                  <a:cubicBezTo>
                    <a:pt x="894" y="402"/>
                    <a:pt x="811" y="453"/>
                    <a:pt x="722" y="492"/>
                  </a:cubicBezTo>
                  <a:lnTo>
                    <a:pt x="683" y="492"/>
                  </a:lnTo>
                  <a:cubicBezTo>
                    <a:pt x="669" y="492"/>
                    <a:pt x="655" y="526"/>
                    <a:pt x="683" y="546"/>
                  </a:cubicBezTo>
                  <a:lnTo>
                    <a:pt x="683" y="570"/>
                  </a:lnTo>
                  <a:lnTo>
                    <a:pt x="683" y="594"/>
                  </a:lnTo>
                  <a:cubicBezTo>
                    <a:pt x="609" y="686"/>
                    <a:pt x="540" y="784"/>
                    <a:pt x="478" y="886"/>
                  </a:cubicBezTo>
                  <a:lnTo>
                    <a:pt x="516" y="886"/>
                  </a:lnTo>
                  <a:cubicBezTo>
                    <a:pt x="554" y="886"/>
                    <a:pt x="516" y="886"/>
                    <a:pt x="516" y="914"/>
                  </a:cubicBezTo>
                  <a:cubicBezTo>
                    <a:pt x="516" y="923"/>
                    <a:pt x="513" y="926"/>
                    <a:pt x="509" y="926"/>
                  </a:cubicBezTo>
                  <a:cubicBezTo>
                    <a:pt x="500" y="926"/>
                    <a:pt x="483" y="914"/>
                    <a:pt x="463" y="914"/>
                  </a:cubicBezTo>
                  <a:cubicBezTo>
                    <a:pt x="463" y="945"/>
                    <a:pt x="463" y="945"/>
                    <a:pt x="458" y="945"/>
                  </a:cubicBezTo>
                  <a:cubicBezTo>
                    <a:pt x="453" y="945"/>
                    <a:pt x="444" y="945"/>
                    <a:pt x="425" y="976"/>
                  </a:cubicBezTo>
                  <a:cubicBezTo>
                    <a:pt x="387" y="1038"/>
                    <a:pt x="425" y="1032"/>
                    <a:pt x="425" y="1043"/>
                  </a:cubicBezTo>
                  <a:lnTo>
                    <a:pt x="425" y="1095"/>
                  </a:lnTo>
                  <a:lnTo>
                    <a:pt x="402" y="1095"/>
                  </a:lnTo>
                  <a:cubicBezTo>
                    <a:pt x="402" y="1095"/>
                    <a:pt x="368" y="1123"/>
                    <a:pt x="374" y="1148"/>
                  </a:cubicBezTo>
                  <a:cubicBezTo>
                    <a:pt x="374" y="1161"/>
                    <a:pt x="363" y="1172"/>
                    <a:pt x="350" y="1172"/>
                  </a:cubicBezTo>
                  <a:cubicBezTo>
                    <a:pt x="349" y="1172"/>
                    <a:pt x="347" y="1172"/>
                    <a:pt x="345" y="1171"/>
                  </a:cubicBezTo>
                  <a:cubicBezTo>
                    <a:pt x="331" y="1189"/>
                    <a:pt x="323" y="1211"/>
                    <a:pt x="321" y="1233"/>
                  </a:cubicBezTo>
                  <a:cubicBezTo>
                    <a:pt x="321" y="1267"/>
                    <a:pt x="259" y="1405"/>
                    <a:pt x="264" y="1439"/>
                  </a:cubicBezTo>
                  <a:lnTo>
                    <a:pt x="264" y="1467"/>
                  </a:lnTo>
                  <a:cubicBezTo>
                    <a:pt x="264" y="1467"/>
                    <a:pt x="239" y="1442"/>
                    <a:pt x="236" y="1435"/>
                  </a:cubicBezTo>
                  <a:lnTo>
                    <a:pt x="236" y="1435"/>
                  </a:lnTo>
                  <a:cubicBezTo>
                    <a:pt x="228" y="1459"/>
                    <a:pt x="100" y="1712"/>
                    <a:pt x="73" y="1749"/>
                  </a:cubicBezTo>
                  <a:cubicBezTo>
                    <a:pt x="63" y="1761"/>
                    <a:pt x="58" y="1766"/>
                    <a:pt x="54" y="1766"/>
                  </a:cubicBezTo>
                  <a:cubicBezTo>
                    <a:pt x="51" y="1766"/>
                    <a:pt x="50" y="1763"/>
                    <a:pt x="50" y="1760"/>
                  </a:cubicBezTo>
                  <a:lnTo>
                    <a:pt x="50" y="1760"/>
                  </a:lnTo>
                  <a:lnTo>
                    <a:pt x="50" y="1777"/>
                  </a:lnTo>
                  <a:lnTo>
                    <a:pt x="82" y="1777"/>
                  </a:lnTo>
                  <a:lnTo>
                    <a:pt x="82" y="1800"/>
                  </a:lnTo>
                  <a:lnTo>
                    <a:pt x="82" y="1849"/>
                  </a:lnTo>
                  <a:cubicBezTo>
                    <a:pt x="62" y="1884"/>
                    <a:pt x="43" y="1921"/>
                    <a:pt x="26" y="1959"/>
                  </a:cubicBezTo>
                  <a:cubicBezTo>
                    <a:pt x="26" y="1959"/>
                    <a:pt x="1" y="2021"/>
                    <a:pt x="26" y="2055"/>
                  </a:cubicBezTo>
                  <a:lnTo>
                    <a:pt x="393" y="2278"/>
                  </a:lnTo>
                  <a:lnTo>
                    <a:pt x="393" y="2260"/>
                  </a:lnTo>
                  <a:cubicBezTo>
                    <a:pt x="393" y="2251"/>
                    <a:pt x="393" y="2248"/>
                    <a:pt x="394" y="2248"/>
                  </a:cubicBezTo>
                  <a:cubicBezTo>
                    <a:pt x="396" y="2248"/>
                    <a:pt x="401" y="2260"/>
                    <a:pt x="417" y="2260"/>
                  </a:cubicBezTo>
                  <a:cubicBezTo>
                    <a:pt x="440" y="2260"/>
                    <a:pt x="417" y="2232"/>
                    <a:pt x="417" y="2222"/>
                  </a:cubicBezTo>
                  <a:cubicBezTo>
                    <a:pt x="440" y="2222"/>
                    <a:pt x="417" y="2169"/>
                    <a:pt x="440" y="2149"/>
                  </a:cubicBezTo>
                  <a:cubicBezTo>
                    <a:pt x="440" y="2134"/>
                    <a:pt x="449" y="2119"/>
                    <a:pt x="464" y="2111"/>
                  </a:cubicBezTo>
                  <a:cubicBezTo>
                    <a:pt x="465" y="2094"/>
                    <a:pt x="477" y="2079"/>
                    <a:pt x="492" y="2074"/>
                  </a:cubicBezTo>
                  <a:lnTo>
                    <a:pt x="669" y="1691"/>
                  </a:lnTo>
                  <a:cubicBezTo>
                    <a:pt x="711" y="1596"/>
                    <a:pt x="822" y="1399"/>
                    <a:pt x="870" y="1300"/>
                  </a:cubicBezTo>
                  <a:cubicBezTo>
                    <a:pt x="870" y="1300"/>
                    <a:pt x="898" y="1266"/>
                    <a:pt x="908" y="1252"/>
                  </a:cubicBezTo>
                  <a:lnTo>
                    <a:pt x="908" y="1195"/>
                  </a:lnTo>
                  <a:cubicBezTo>
                    <a:pt x="966" y="1087"/>
                    <a:pt x="1037" y="985"/>
                    <a:pt x="1118" y="893"/>
                  </a:cubicBezTo>
                  <a:cubicBezTo>
                    <a:pt x="1118" y="855"/>
                    <a:pt x="1152" y="831"/>
                    <a:pt x="1161" y="803"/>
                  </a:cubicBezTo>
                  <a:cubicBezTo>
                    <a:pt x="1161" y="775"/>
                    <a:pt x="1294" y="636"/>
                    <a:pt x="1309" y="602"/>
                  </a:cubicBezTo>
                  <a:cubicBezTo>
                    <a:pt x="1309" y="585"/>
                    <a:pt x="1315" y="585"/>
                    <a:pt x="1324" y="585"/>
                  </a:cubicBezTo>
                  <a:cubicBezTo>
                    <a:pt x="1333" y="585"/>
                    <a:pt x="1345" y="585"/>
                    <a:pt x="1356" y="568"/>
                  </a:cubicBezTo>
                  <a:cubicBezTo>
                    <a:pt x="1380" y="535"/>
                    <a:pt x="1356" y="531"/>
                    <a:pt x="1356" y="521"/>
                  </a:cubicBezTo>
                  <a:cubicBezTo>
                    <a:pt x="1364" y="494"/>
                    <a:pt x="1373" y="467"/>
                    <a:pt x="1385" y="439"/>
                  </a:cubicBezTo>
                  <a:cubicBezTo>
                    <a:pt x="1395" y="415"/>
                    <a:pt x="1409" y="392"/>
                    <a:pt x="1428" y="373"/>
                  </a:cubicBezTo>
                  <a:cubicBezTo>
                    <a:pt x="1451" y="345"/>
                    <a:pt x="1503" y="315"/>
                    <a:pt x="1522" y="268"/>
                  </a:cubicBezTo>
                  <a:lnTo>
                    <a:pt x="1565" y="268"/>
                  </a:lnTo>
                  <a:cubicBezTo>
                    <a:pt x="1565" y="268"/>
                    <a:pt x="1317" y="0"/>
                    <a:pt x="1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0" name="Google Shape;4852;p109">
              <a:extLst>
                <a:ext uri="{FF2B5EF4-FFF2-40B4-BE49-F238E27FC236}">
                  <a16:creationId xmlns:a16="http://schemas.microsoft.com/office/drawing/2014/main" id="{C9CECB5C-5885-4CA6-8120-CF9C0DB53999}"/>
                </a:ext>
              </a:extLst>
            </p:cNvPr>
            <p:cNvSpPr/>
            <p:nvPr/>
          </p:nvSpPr>
          <p:spPr>
            <a:xfrm>
              <a:off x="5470925" y="3242500"/>
              <a:ext cx="975" cy="200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19" y="0"/>
                  </a:moveTo>
                  <a:cubicBezTo>
                    <a:pt x="13" y="0"/>
                    <a:pt x="6" y="1"/>
                    <a:pt x="0" y="4"/>
                  </a:cubicBezTo>
                  <a:cubicBezTo>
                    <a:pt x="6" y="6"/>
                    <a:pt x="13" y="8"/>
                    <a:pt x="19" y="8"/>
                  </a:cubicBezTo>
                  <a:cubicBezTo>
                    <a:pt x="26" y="8"/>
                    <a:pt x="32" y="6"/>
                    <a:pt x="38" y="4"/>
                  </a:cubicBezTo>
                  <a:cubicBezTo>
                    <a:pt x="32" y="1"/>
                    <a:pt x="26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1" name="Google Shape;4853;p109">
              <a:extLst>
                <a:ext uri="{FF2B5EF4-FFF2-40B4-BE49-F238E27FC236}">
                  <a16:creationId xmlns:a16="http://schemas.microsoft.com/office/drawing/2014/main" id="{220D786F-E919-4F2B-B79D-CDB7542BD54A}"/>
                </a:ext>
              </a:extLst>
            </p:cNvPr>
            <p:cNvSpPr/>
            <p:nvPr/>
          </p:nvSpPr>
          <p:spPr>
            <a:xfrm>
              <a:off x="5433325" y="3242200"/>
              <a:ext cx="50650" cy="60600"/>
            </a:xfrm>
            <a:custGeom>
              <a:avLst/>
              <a:gdLst/>
              <a:ahLst/>
              <a:cxnLst/>
              <a:rect l="l" t="t" r="r" b="b"/>
              <a:pathLst>
                <a:path w="2026" h="2424" extrusionOk="0">
                  <a:moveTo>
                    <a:pt x="579" y="1147"/>
                  </a:moveTo>
                  <a:cubicBezTo>
                    <a:pt x="578" y="1147"/>
                    <a:pt x="578" y="1147"/>
                    <a:pt x="579" y="1147"/>
                  </a:cubicBezTo>
                  <a:lnTo>
                    <a:pt x="579" y="1147"/>
                  </a:lnTo>
                  <a:cubicBezTo>
                    <a:pt x="579" y="1147"/>
                    <a:pt x="579" y="1147"/>
                    <a:pt x="579" y="1147"/>
                  </a:cubicBezTo>
                  <a:close/>
                  <a:moveTo>
                    <a:pt x="1675" y="1"/>
                  </a:moveTo>
                  <a:cubicBezTo>
                    <a:pt x="1674" y="1"/>
                    <a:pt x="1673" y="1"/>
                    <a:pt x="1672" y="1"/>
                  </a:cubicBezTo>
                  <a:cubicBezTo>
                    <a:pt x="1677" y="10"/>
                    <a:pt x="1677" y="20"/>
                    <a:pt x="1672" y="29"/>
                  </a:cubicBezTo>
                  <a:lnTo>
                    <a:pt x="1644" y="29"/>
                  </a:lnTo>
                  <a:cubicBezTo>
                    <a:pt x="1616" y="29"/>
                    <a:pt x="1487" y="187"/>
                    <a:pt x="1415" y="273"/>
                  </a:cubicBezTo>
                  <a:lnTo>
                    <a:pt x="1358" y="350"/>
                  </a:lnTo>
                  <a:cubicBezTo>
                    <a:pt x="1270" y="441"/>
                    <a:pt x="1162" y="508"/>
                    <a:pt x="1041" y="545"/>
                  </a:cubicBezTo>
                  <a:cubicBezTo>
                    <a:pt x="1033" y="553"/>
                    <a:pt x="1028" y="556"/>
                    <a:pt x="1024" y="556"/>
                  </a:cubicBezTo>
                  <a:cubicBezTo>
                    <a:pt x="1015" y="556"/>
                    <a:pt x="1011" y="545"/>
                    <a:pt x="998" y="545"/>
                  </a:cubicBezTo>
                  <a:cubicBezTo>
                    <a:pt x="980" y="545"/>
                    <a:pt x="965" y="584"/>
                    <a:pt x="970" y="603"/>
                  </a:cubicBezTo>
                  <a:lnTo>
                    <a:pt x="970" y="627"/>
                  </a:lnTo>
                  <a:cubicBezTo>
                    <a:pt x="970" y="627"/>
                    <a:pt x="740" y="875"/>
                    <a:pt x="708" y="927"/>
                  </a:cubicBezTo>
                  <a:cubicBezTo>
                    <a:pt x="696" y="945"/>
                    <a:pt x="695" y="951"/>
                    <a:pt x="699" y="951"/>
                  </a:cubicBezTo>
                  <a:cubicBezTo>
                    <a:pt x="707" y="951"/>
                    <a:pt x="736" y="927"/>
                    <a:pt x="746" y="927"/>
                  </a:cubicBezTo>
                  <a:cubicBezTo>
                    <a:pt x="760" y="927"/>
                    <a:pt x="746" y="927"/>
                    <a:pt x="746" y="955"/>
                  </a:cubicBezTo>
                  <a:cubicBezTo>
                    <a:pt x="746" y="969"/>
                    <a:pt x="740" y="975"/>
                    <a:pt x="730" y="975"/>
                  </a:cubicBezTo>
                  <a:cubicBezTo>
                    <a:pt x="720" y="975"/>
                    <a:pt x="706" y="968"/>
                    <a:pt x="693" y="955"/>
                  </a:cubicBezTo>
                  <a:cubicBezTo>
                    <a:pt x="676" y="989"/>
                    <a:pt x="676" y="989"/>
                    <a:pt x="674" y="989"/>
                  </a:cubicBezTo>
                  <a:cubicBezTo>
                    <a:pt x="673" y="989"/>
                    <a:pt x="669" y="989"/>
                    <a:pt x="646" y="1023"/>
                  </a:cubicBezTo>
                  <a:cubicBezTo>
                    <a:pt x="598" y="1090"/>
                    <a:pt x="646" y="1080"/>
                    <a:pt x="607" y="1090"/>
                  </a:cubicBezTo>
                  <a:lnTo>
                    <a:pt x="607" y="1113"/>
                  </a:lnTo>
                  <a:cubicBezTo>
                    <a:pt x="607" y="1113"/>
                    <a:pt x="607" y="1113"/>
                    <a:pt x="607" y="1113"/>
                  </a:cubicBezTo>
                  <a:lnTo>
                    <a:pt x="607" y="1113"/>
                  </a:lnTo>
                  <a:cubicBezTo>
                    <a:pt x="604" y="1113"/>
                    <a:pt x="581" y="1142"/>
                    <a:pt x="607" y="1147"/>
                  </a:cubicBezTo>
                  <a:cubicBezTo>
                    <a:pt x="617" y="1149"/>
                    <a:pt x="616" y="1149"/>
                    <a:pt x="611" y="1149"/>
                  </a:cubicBezTo>
                  <a:cubicBezTo>
                    <a:pt x="603" y="1149"/>
                    <a:pt x="582" y="1148"/>
                    <a:pt x="579" y="1147"/>
                  </a:cubicBezTo>
                  <a:lnTo>
                    <a:pt x="579" y="1147"/>
                  </a:lnTo>
                  <a:cubicBezTo>
                    <a:pt x="579" y="1171"/>
                    <a:pt x="541" y="1176"/>
                    <a:pt x="541" y="1199"/>
                  </a:cubicBezTo>
                  <a:cubicBezTo>
                    <a:pt x="541" y="1199"/>
                    <a:pt x="541" y="1223"/>
                    <a:pt x="510" y="1223"/>
                  </a:cubicBezTo>
                  <a:cubicBezTo>
                    <a:pt x="508" y="1223"/>
                    <a:pt x="505" y="1223"/>
                    <a:pt x="502" y="1223"/>
                  </a:cubicBezTo>
                  <a:cubicBezTo>
                    <a:pt x="485" y="1242"/>
                    <a:pt x="472" y="1266"/>
                    <a:pt x="464" y="1290"/>
                  </a:cubicBezTo>
                  <a:cubicBezTo>
                    <a:pt x="464" y="1328"/>
                    <a:pt x="359" y="1467"/>
                    <a:pt x="359" y="1505"/>
                  </a:cubicBezTo>
                  <a:lnTo>
                    <a:pt x="359" y="1495"/>
                  </a:lnTo>
                  <a:cubicBezTo>
                    <a:pt x="359" y="1495"/>
                    <a:pt x="149" y="1767"/>
                    <a:pt x="111" y="1801"/>
                  </a:cubicBezTo>
                  <a:lnTo>
                    <a:pt x="111" y="1835"/>
                  </a:lnTo>
                  <a:lnTo>
                    <a:pt x="144" y="1835"/>
                  </a:lnTo>
                  <a:lnTo>
                    <a:pt x="144" y="1883"/>
                  </a:lnTo>
                  <a:lnTo>
                    <a:pt x="54" y="1992"/>
                  </a:lnTo>
                  <a:lnTo>
                    <a:pt x="54" y="1964"/>
                  </a:lnTo>
                  <a:cubicBezTo>
                    <a:pt x="54" y="1961"/>
                    <a:pt x="53" y="1960"/>
                    <a:pt x="52" y="1960"/>
                  </a:cubicBezTo>
                  <a:cubicBezTo>
                    <a:pt x="43" y="1960"/>
                    <a:pt x="5" y="2030"/>
                    <a:pt x="1" y="2060"/>
                  </a:cubicBezTo>
                  <a:lnTo>
                    <a:pt x="288" y="2380"/>
                  </a:lnTo>
                  <a:lnTo>
                    <a:pt x="288" y="2418"/>
                  </a:lnTo>
                  <a:cubicBezTo>
                    <a:pt x="288" y="2422"/>
                    <a:pt x="290" y="2423"/>
                    <a:pt x="292" y="2423"/>
                  </a:cubicBezTo>
                  <a:cubicBezTo>
                    <a:pt x="300" y="2423"/>
                    <a:pt x="315" y="2410"/>
                    <a:pt x="311" y="2390"/>
                  </a:cubicBezTo>
                  <a:cubicBezTo>
                    <a:pt x="310" y="2380"/>
                    <a:pt x="309" y="2377"/>
                    <a:pt x="310" y="2377"/>
                  </a:cubicBezTo>
                  <a:lnTo>
                    <a:pt x="310" y="2377"/>
                  </a:lnTo>
                  <a:cubicBezTo>
                    <a:pt x="312" y="2377"/>
                    <a:pt x="319" y="2390"/>
                    <a:pt x="335" y="2390"/>
                  </a:cubicBezTo>
                  <a:cubicBezTo>
                    <a:pt x="359" y="2390"/>
                    <a:pt x="335" y="2356"/>
                    <a:pt x="359" y="2351"/>
                  </a:cubicBezTo>
                  <a:cubicBezTo>
                    <a:pt x="393" y="2351"/>
                    <a:pt x="359" y="2299"/>
                    <a:pt x="412" y="2280"/>
                  </a:cubicBezTo>
                  <a:cubicBezTo>
                    <a:pt x="412" y="2280"/>
                    <a:pt x="412" y="2256"/>
                    <a:pt x="450" y="2242"/>
                  </a:cubicBezTo>
                  <a:cubicBezTo>
                    <a:pt x="450" y="2242"/>
                    <a:pt x="450" y="2214"/>
                    <a:pt x="492" y="2203"/>
                  </a:cubicBezTo>
                  <a:cubicBezTo>
                    <a:pt x="550" y="2141"/>
                    <a:pt x="745" y="1879"/>
                    <a:pt x="794" y="1811"/>
                  </a:cubicBezTo>
                  <a:cubicBezTo>
                    <a:pt x="869" y="1711"/>
                    <a:pt x="1036" y="1511"/>
                    <a:pt x="1109" y="1401"/>
                  </a:cubicBezTo>
                  <a:cubicBezTo>
                    <a:pt x="1109" y="1401"/>
                    <a:pt x="1147" y="1368"/>
                    <a:pt x="1161" y="1353"/>
                  </a:cubicBezTo>
                  <a:lnTo>
                    <a:pt x="1195" y="1295"/>
                  </a:lnTo>
                  <a:cubicBezTo>
                    <a:pt x="1282" y="1181"/>
                    <a:pt x="1375" y="1073"/>
                    <a:pt x="1477" y="971"/>
                  </a:cubicBezTo>
                  <a:cubicBezTo>
                    <a:pt x="1477" y="933"/>
                    <a:pt x="1524" y="909"/>
                    <a:pt x="1539" y="871"/>
                  </a:cubicBezTo>
                  <a:cubicBezTo>
                    <a:pt x="1539" y="838"/>
                    <a:pt x="1702" y="680"/>
                    <a:pt x="1725" y="646"/>
                  </a:cubicBezTo>
                  <a:cubicBezTo>
                    <a:pt x="1725" y="613"/>
                    <a:pt x="1754" y="646"/>
                    <a:pt x="1778" y="609"/>
                  </a:cubicBezTo>
                  <a:cubicBezTo>
                    <a:pt x="1802" y="570"/>
                    <a:pt x="1778" y="566"/>
                    <a:pt x="1778" y="555"/>
                  </a:cubicBezTo>
                  <a:cubicBezTo>
                    <a:pt x="1789" y="526"/>
                    <a:pt x="1802" y="498"/>
                    <a:pt x="1816" y="470"/>
                  </a:cubicBezTo>
                  <a:cubicBezTo>
                    <a:pt x="1816" y="470"/>
                    <a:pt x="1859" y="412"/>
                    <a:pt x="1869" y="393"/>
                  </a:cubicBezTo>
                  <a:cubicBezTo>
                    <a:pt x="1913" y="359"/>
                    <a:pt x="1951" y="319"/>
                    <a:pt x="1983" y="274"/>
                  </a:cubicBezTo>
                  <a:lnTo>
                    <a:pt x="2026" y="274"/>
                  </a:lnTo>
                  <a:cubicBezTo>
                    <a:pt x="2026" y="274"/>
                    <a:pt x="1786" y="1"/>
                    <a:pt x="1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2" name="Google Shape;4854;p109">
              <a:extLst>
                <a:ext uri="{FF2B5EF4-FFF2-40B4-BE49-F238E27FC236}">
                  <a16:creationId xmlns:a16="http://schemas.microsoft.com/office/drawing/2014/main" id="{0D44CEF3-05A3-40FC-B18A-116712330A34}"/>
                </a:ext>
              </a:extLst>
            </p:cNvPr>
            <p:cNvSpPr/>
            <p:nvPr/>
          </p:nvSpPr>
          <p:spPr>
            <a:xfrm>
              <a:off x="5384475" y="3248025"/>
              <a:ext cx="31675" cy="34725"/>
            </a:xfrm>
            <a:custGeom>
              <a:avLst/>
              <a:gdLst/>
              <a:ahLst/>
              <a:cxnLst/>
              <a:rect l="l" t="t" r="r" b="b"/>
              <a:pathLst>
                <a:path w="1267" h="1389" extrusionOk="0">
                  <a:moveTo>
                    <a:pt x="203" y="703"/>
                  </a:moveTo>
                  <a:cubicBezTo>
                    <a:pt x="196" y="703"/>
                    <a:pt x="195" y="708"/>
                    <a:pt x="196" y="715"/>
                  </a:cubicBezTo>
                  <a:lnTo>
                    <a:pt x="196" y="715"/>
                  </a:lnTo>
                  <a:cubicBezTo>
                    <a:pt x="200" y="711"/>
                    <a:pt x="203" y="707"/>
                    <a:pt x="206" y="703"/>
                  </a:cubicBezTo>
                  <a:cubicBezTo>
                    <a:pt x="205" y="703"/>
                    <a:pt x="204" y="703"/>
                    <a:pt x="203" y="703"/>
                  </a:cubicBezTo>
                  <a:close/>
                  <a:moveTo>
                    <a:pt x="937" y="1"/>
                  </a:moveTo>
                  <a:cubicBezTo>
                    <a:pt x="886" y="38"/>
                    <a:pt x="838" y="80"/>
                    <a:pt x="794" y="125"/>
                  </a:cubicBezTo>
                  <a:cubicBezTo>
                    <a:pt x="786" y="139"/>
                    <a:pt x="775" y="154"/>
                    <a:pt x="765" y="168"/>
                  </a:cubicBezTo>
                  <a:cubicBezTo>
                    <a:pt x="765" y="168"/>
                    <a:pt x="546" y="250"/>
                    <a:pt x="535" y="250"/>
                  </a:cubicBezTo>
                  <a:cubicBezTo>
                    <a:pt x="535" y="250"/>
                    <a:pt x="535" y="250"/>
                    <a:pt x="535" y="250"/>
                  </a:cubicBezTo>
                  <a:lnTo>
                    <a:pt x="507" y="250"/>
                  </a:lnTo>
                  <a:cubicBezTo>
                    <a:pt x="478" y="250"/>
                    <a:pt x="507" y="250"/>
                    <a:pt x="507" y="284"/>
                  </a:cubicBezTo>
                  <a:cubicBezTo>
                    <a:pt x="450" y="330"/>
                    <a:pt x="397" y="382"/>
                    <a:pt x="349" y="437"/>
                  </a:cubicBezTo>
                  <a:lnTo>
                    <a:pt x="335" y="437"/>
                  </a:lnTo>
                  <a:cubicBezTo>
                    <a:pt x="335" y="455"/>
                    <a:pt x="335" y="458"/>
                    <a:pt x="333" y="458"/>
                  </a:cubicBezTo>
                  <a:cubicBezTo>
                    <a:pt x="332" y="458"/>
                    <a:pt x="331" y="457"/>
                    <a:pt x="329" y="457"/>
                  </a:cubicBezTo>
                  <a:cubicBezTo>
                    <a:pt x="325" y="457"/>
                    <a:pt x="318" y="459"/>
                    <a:pt x="307" y="475"/>
                  </a:cubicBezTo>
                  <a:cubicBezTo>
                    <a:pt x="278" y="513"/>
                    <a:pt x="307" y="513"/>
                    <a:pt x="307" y="513"/>
                  </a:cubicBezTo>
                  <a:lnTo>
                    <a:pt x="307" y="537"/>
                  </a:lnTo>
                  <a:cubicBezTo>
                    <a:pt x="298" y="537"/>
                    <a:pt x="295" y="541"/>
                    <a:pt x="296" y="544"/>
                  </a:cubicBezTo>
                  <a:lnTo>
                    <a:pt x="296" y="544"/>
                  </a:lnTo>
                  <a:cubicBezTo>
                    <a:pt x="298" y="537"/>
                    <a:pt x="307" y="537"/>
                    <a:pt x="307" y="537"/>
                  </a:cubicBezTo>
                  <a:lnTo>
                    <a:pt x="307" y="537"/>
                  </a:lnTo>
                  <a:cubicBezTo>
                    <a:pt x="307" y="545"/>
                    <a:pt x="304" y="548"/>
                    <a:pt x="301" y="548"/>
                  </a:cubicBezTo>
                  <a:cubicBezTo>
                    <a:pt x="299" y="548"/>
                    <a:pt x="297" y="546"/>
                    <a:pt x="296" y="544"/>
                  </a:cubicBezTo>
                  <a:lnTo>
                    <a:pt x="296" y="544"/>
                  </a:lnTo>
                  <a:cubicBezTo>
                    <a:pt x="295" y="548"/>
                    <a:pt x="298" y="554"/>
                    <a:pt x="307" y="565"/>
                  </a:cubicBezTo>
                  <a:lnTo>
                    <a:pt x="278" y="565"/>
                  </a:lnTo>
                  <a:cubicBezTo>
                    <a:pt x="267" y="575"/>
                    <a:pt x="258" y="589"/>
                    <a:pt x="255" y="604"/>
                  </a:cubicBezTo>
                  <a:cubicBezTo>
                    <a:pt x="255" y="632"/>
                    <a:pt x="202" y="709"/>
                    <a:pt x="206" y="737"/>
                  </a:cubicBezTo>
                  <a:cubicBezTo>
                    <a:pt x="206" y="737"/>
                    <a:pt x="199" y="725"/>
                    <a:pt x="196" y="715"/>
                  </a:cubicBezTo>
                  <a:lnTo>
                    <a:pt x="196" y="715"/>
                  </a:lnTo>
                  <a:cubicBezTo>
                    <a:pt x="152" y="768"/>
                    <a:pt x="104" y="818"/>
                    <a:pt x="54" y="866"/>
                  </a:cubicBezTo>
                  <a:lnTo>
                    <a:pt x="54" y="889"/>
                  </a:lnTo>
                  <a:lnTo>
                    <a:pt x="82" y="889"/>
                  </a:lnTo>
                  <a:lnTo>
                    <a:pt x="82" y="923"/>
                  </a:lnTo>
                  <a:lnTo>
                    <a:pt x="29" y="976"/>
                  </a:lnTo>
                  <a:cubicBezTo>
                    <a:pt x="29" y="976"/>
                    <a:pt x="1" y="1005"/>
                    <a:pt x="1" y="1033"/>
                  </a:cubicBezTo>
                  <a:cubicBezTo>
                    <a:pt x="1" y="1062"/>
                    <a:pt x="268" y="1330"/>
                    <a:pt x="292" y="1348"/>
                  </a:cubicBezTo>
                  <a:lnTo>
                    <a:pt x="292" y="1353"/>
                  </a:lnTo>
                  <a:cubicBezTo>
                    <a:pt x="317" y="1353"/>
                    <a:pt x="292" y="1320"/>
                    <a:pt x="320" y="1314"/>
                  </a:cubicBezTo>
                  <a:lnTo>
                    <a:pt x="378" y="1314"/>
                  </a:lnTo>
                  <a:cubicBezTo>
                    <a:pt x="412" y="1281"/>
                    <a:pt x="526" y="1138"/>
                    <a:pt x="555" y="1100"/>
                  </a:cubicBezTo>
                  <a:cubicBezTo>
                    <a:pt x="622" y="1027"/>
                    <a:pt x="684" y="950"/>
                    <a:pt x="742" y="870"/>
                  </a:cubicBezTo>
                  <a:cubicBezTo>
                    <a:pt x="747" y="872"/>
                    <a:pt x="752" y="874"/>
                    <a:pt x="758" y="874"/>
                  </a:cubicBezTo>
                  <a:cubicBezTo>
                    <a:pt x="764" y="874"/>
                    <a:pt x="769" y="872"/>
                    <a:pt x="774" y="870"/>
                  </a:cubicBezTo>
                  <a:lnTo>
                    <a:pt x="774" y="832"/>
                  </a:lnTo>
                  <a:cubicBezTo>
                    <a:pt x="824" y="770"/>
                    <a:pt x="883" y="713"/>
                    <a:pt x="946" y="665"/>
                  </a:cubicBezTo>
                  <a:cubicBezTo>
                    <a:pt x="946" y="641"/>
                    <a:pt x="974" y="632"/>
                    <a:pt x="980" y="607"/>
                  </a:cubicBezTo>
                  <a:cubicBezTo>
                    <a:pt x="980" y="607"/>
                    <a:pt x="1085" y="512"/>
                    <a:pt x="1095" y="493"/>
                  </a:cubicBezTo>
                  <a:cubicBezTo>
                    <a:pt x="1095" y="485"/>
                    <a:pt x="1095" y="482"/>
                    <a:pt x="1096" y="482"/>
                  </a:cubicBezTo>
                  <a:cubicBezTo>
                    <a:pt x="1099" y="482"/>
                    <a:pt x="1106" y="493"/>
                    <a:pt x="1128" y="493"/>
                  </a:cubicBezTo>
                  <a:cubicBezTo>
                    <a:pt x="1118" y="482"/>
                    <a:pt x="1118" y="466"/>
                    <a:pt x="1128" y="455"/>
                  </a:cubicBezTo>
                  <a:cubicBezTo>
                    <a:pt x="1127" y="438"/>
                    <a:pt x="1127" y="420"/>
                    <a:pt x="1128" y="403"/>
                  </a:cubicBezTo>
                  <a:cubicBezTo>
                    <a:pt x="1135" y="386"/>
                    <a:pt x="1147" y="370"/>
                    <a:pt x="1162" y="360"/>
                  </a:cubicBezTo>
                  <a:cubicBezTo>
                    <a:pt x="1162" y="360"/>
                    <a:pt x="1218" y="331"/>
                    <a:pt x="1228" y="298"/>
                  </a:cubicBezTo>
                  <a:lnTo>
                    <a:pt x="1267" y="298"/>
                  </a:lnTo>
                  <a:cubicBezTo>
                    <a:pt x="1267" y="298"/>
                    <a:pt x="1023" y="20"/>
                    <a:pt x="937" y="1"/>
                  </a:cubicBezTo>
                  <a:close/>
                  <a:moveTo>
                    <a:pt x="292" y="1376"/>
                  </a:moveTo>
                  <a:cubicBezTo>
                    <a:pt x="292" y="1386"/>
                    <a:pt x="295" y="1389"/>
                    <a:pt x="298" y="1389"/>
                  </a:cubicBezTo>
                  <a:cubicBezTo>
                    <a:pt x="303" y="1389"/>
                    <a:pt x="309" y="1376"/>
                    <a:pt x="292" y="1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3" name="Google Shape;4855;p109">
              <a:extLst>
                <a:ext uri="{FF2B5EF4-FFF2-40B4-BE49-F238E27FC236}">
                  <a16:creationId xmlns:a16="http://schemas.microsoft.com/office/drawing/2014/main" id="{A581F70E-DA50-4718-9657-6B59C725CA95}"/>
                </a:ext>
              </a:extLst>
            </p:cNvPr>
            <p:cNvSpPr/>
            <p:nvPr/>
          </p:nvSpPr>
          <p:spPr>
            <a:xfrm>
              <a:off x="5364525" y="3244125"/>
              <a:ext cx="600" cy="125"/>
            </a:xfrm>
            <a:custGeom>
              <a:avLst/>
              <a:gdLst/>
              <a:ahLst/>
              <a:cxnLst/>
              <a:rect l="l" t="t" r="r" b="b"/>
              <a:pathLst>
                <a:path w="24" h="5" extrusionOk="0">
                  <a:moveTo>
                    <a:pt x="0" y="1"/>
                  </a:moveTo>
                  <a:cubicBezTo>
                    <a:pt x="0" y="1"/>
                    <a:pt x="9" y="5"/>
                    <a:pt x="16" y="5"/>
                  </a:cubicBezTo>
                  <a:cubicBezTo>
                    <a:pt x="19" y="5"/>
                    <a:pt x="22" y="4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4" name="Google Shape;4856;p109">
              <a:extLst>
                <a:ext uri="{FF2B5EF4-FFF2-40B4-BE49-F238E27FC236}">
                  <a16:creationId xmlns:a16="http://schemas.microsoft.com/office/drawing/2014/main" id="{B299F556-1194-4473-A0FE-3065AC5CB83D}"/>
                </a:ext>
              </a:extLst>
            </p:cNvPr>
            <p:cNvSpPr/>
            <p:nvPr/>
          </p:nvSpPr>
          <p:spPr>
            <a:xfrm>
              <a:off x="5351500" y="32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5" name="Google Shape;4857;p109">
              <a:extLst>
                <a:ext uri="{FF2B5EF4-FFF2-40B4-BE49-F238E27FC236}">
                  <a16:creationId xmlns:a16="http://schemas.microsoft.com/office/drawing/2014/main" id="{274E7116-50B4-4EB3-9AF7-B7C627221F5D}"/>
                </a:ext>
              </a:extLst>
            </p:cNvPr>
            <p:cNvSpPr/>
            <p:nvPr/>
          </p:nvSpPr>
          <p:spPr>
            <a:xfrm>
              <a:off x="5345875" y="3243275"/>
              <a:ext cx="28700" cy="34175"/>
            </a:xfrm>
            <a:custGeom>
              <a:avLst/>
              <a:gdLst/>
              <a:ahLst/>
              <a:cxnLst/>
              <a:rect l="l" t="t" r="r" b="b"/>
              <a:pathLst>
                <a:path w="1148" h="1367" extrusionOk="0">
                  <a:moveTo>
                    <a:pt x="774" y="1"/>
                  </a:moveTo>
                  <a:cubicBezTo>
                    <a:pt x="727" y="38"/>
                    <a:pt x="683" y="79"/>
                    <a:pt x="646" y="125"/>
                  </a:cubicBezTo>
                  <a:lnTo>
                    <a:pt x="617" y="168"/>
                  </a:lnTo>
                  <a:lnTo>
                    <a:pt x="493" y="301"/>
                  </a:lnTo>
                  <a:lnTo>
                    <a:pt x="1061" y="430"/>
                  </a:lnTo>
                  <a:lnTo>
                    <a:pt x="1061" y="378"/>
                  </a:lnTo>
                  <a:cubicBezTo>
                    <a:pt x="1061" y="378"/>
                    <a:pt x="1061" y="344"/>
                    <a:pt x="1085" y="335"/>
                  </a:cubicBezTo>
                  <a:cubicBezTo>
                    <a:pt x="1113" y="325"/>
                    <a:pt x="1137" y="302"/>
                    <a:pt x="1147" y="273"/>
                  </a:cubicBezTo>
                  <a:lnTo>
                    <a:pt x="1123" y="273"/>
                  </a:lnTo>
                  <a:cubicBezTo>
                    <a:pt x="1019" y="168"/>
                    <a:pt x="902" y="76"/>
                    <a:pt x="774" y="1"/>
                  </a:cubicBezTo>
                  <a:close/>
                  <a:moveTo>
                    <a:pt x="1033" y="456"/>
                  </a:moveTo>
                  <a:cubicBezTo>
                    <a:pt x="1037" y="459"/>
                    <a:pt x="1045" y="464"/>
                    <a:pt x="1061" y="464"/>
                  </a:cubicBezTo>
                  <a:lnTo>
                    <a:pt x="1033" y="456"/>
                  </a:lnTo>
                  <a:close/>
                  <a:moveTo>
                    <a:pt x="465" y="301"/>
                  </a:moveTo>
                  <a:cubicBezTo>
                    <a:pt x="437" y="301"/>
                    <a:pt x="465" y="301"/>
                    <a:pt x="465" y="335"/>
                  </a:cubicBezTo>
                  <a:cubicBezTo>
                    <a:pt x="413" y="384"/>
                    <a:pt x="365" y="437"/>
                    <a:pt x="321" y="493"/>
                  </a:cubicBezTo>
                  <a:lnTo>
                    <a:pt x="307" y="493"/>
                  </a:lnTo>
                  <a:cubicBezTo>
                    <a:pt x="307" y="509"/>
                    <a:pt x="307" y="511"/>
                    <a:pt x="305" y="511"/>
                  </a:cubicBezTo>
                  <a:cubicBezTo>
                    <a:pt x="304" y="511"/>
                    <a:pt x="303" y="511"/>
                    <a:pt x="301" y="511"/>
                  </a:cubicBezTo>
                  <a:cubicBezTo>
                    <a:pt x="298" y="511"/>
                    <a:pt x="292" y="513"/>
                    <a:pt x="283" y="526"/>
                  </a:cubicBezTo>
                  <a:cubicBezTo>
                    <a:pt x="259" y="560"/>
                    <a:pt x="283" y="564"/>
                    <a:pt x="283" y="569"/>
                  </a:cubicBezTo>
                  <a:lnTo>
                    <a:pt x="259" y="569"/>
                  </a:lnTo>
                  <a:cubicBezTo>
                    <a:pt x="259" y="569"/>
                    <a:pt x="236" y="569"/>
                    <a:pt x="259" y="602"/>
                  </a:cubicBezTo>
                  <a:lnTo>
                    <a:pt x="236" y="602"/>
                  </a:lnTo>
                  <a:cubicBezTo>
                    <a:pt x="230" y="614"/>
                    <a:pt x="230" y="628"/>
                    <a:pt x="236" y="640"/>
                  </a:cubicBezTo>
                  <a:cubicBezTo>
                    <a:pt x="236" y="664"/>
                    <a:pt x="193" y="741"/>
                    <a:pt x="197" y="769"/>
                  </a:cubicBezTo>
                  <a:lnTo>
                    <a:pt x="173" y="741"/>
                  </a:lnTo>
                  <a:cubicBezTo>
                    <a:pt x="134" y="798"/>
                    <a:pt x="91" y="852"/>
                    <a:pt x="44" y="903"/>
                  </a:cubicBezTo>
                  <a:lnTo>
                    <a:pt x="44" y="927"/>
                  </a:lnTo>
                  <a:lnTo>
                    <a:pt x="72" y="927"/>
                  </a:lnTo>
                  <a:lnTo>
                    <a:pt x="72" y="955"/>
                  </a:lnTo>
                  <a:lnTo>
                    <a:pt x="24" y="1013"/>
                  </a:lnTo>
                  <a:cubicBezTo>
                    <a:pt x="24" y="1013"/>
                    <a:pt x="1" y="1047"/>
                    <a:pt x="24" y="1070"/>
                  </a:cubicBezTo>
                  <a:lnTo>
                    <a:pt x="335" y="1366"/>
                  </a:lnTo>
                  <a:lnTo>
                    <a:pt x="359" y="1366"/>
                  </a:lnTo>
                  <a:cubicBezTo>
                    <a:pt x="382" y="1366"/>
                    <a:pt x="359" y="1343"/>
                    <a:pt x="359" y="1343"/>
                  </a:cubicBezTo>
                  <a:lnTo>
                    <a:pt x="359" y="1304"/>
                  </a:lnTo>
                  <a:lnTo>
                    <a:pt x="407" y="1304"/>
                  </a:lnTo>
                  <a:cubicBezTo>
                    <a:pt x="435" y="1271"/>
                    <a:pt x="530" y="1128"/>
                    <a:pt x="555" y="1090"/>
                  </a:cubicBezTo>
                  <a:cubicBezTo>
                    <a:pt x="592" y="1032"/>
                    <a:pt x="679" y="927"/>
                    <a:pt x="712" y="865"/>
                  </a:cubicBezTo>
                  <a:cubicBezTo>
                    <a:pt x="726" y="860"/>
                    <a:pt x="737" y="851"/>
                    <a:pt x="746" y="841"/>
                  </a:cubicBezTo>
                  <a:lnTo>
                    <a:pt x="746" y="807"/>
                  </a:lnTo>
                  <a:cubicBezTo>
                    <a:pt x="789" y="745"/>
                    <a:pt x="841" y="689"/>
                    <a:pt x="899" y="640"/>
                  </a:cubicBezTo>
                  <a:cubicBezTo>
                    <a:pt x="899" y="612"/>
                    <a:pt x="922" y="603"/>
                    <a:pt x="927" y="584"/>
                  </a:cubicBezTo>
                  <a:cubicBezTo>
                    <a:pt x="927" y="560"/>
                    <a:pt x="1018" y="483"/>
                    <a:pt x="1027" y="464"/>
                  </a:cubicBezTo>
                  <a:cubicBezTo>
                    <a:pt x="1027" y="459"/>
                    <a:pt x="1027" y="456"/>
                    <a:pt x="1028" y="454"/>
                  </a:cubicBezTo>
                  <a:lnTo>
                    <a:pt x="1028" y="454"/>
                  </a:lnTo>
                  <a:lnTo>
                    <a:pt x="1033" y="456"/>
                  </a:lnTo>
                  <a:lnTo>
                    <a:pt x="1033" y="456"/>
                  </a:lnTo>
                  <a:cubicBezTo>
                    <a:pt x="1031" y="454"/>
                    <a:pt x="1029" y="453"/>
                    <a:pt x="1029" y="453"/>
                  </a:cubicBezTo>
                  <a:cubicBezTo>
                    <a:pt x="1028" y="453"/>
                    <a:pt x="1028" y="454"/>
                    <a:pt x="1028" y="454"/>
                  </a:cubicBezTo>
                  <a:lnTo>
                    <a:pt x="1028" y="454"/>
                  </a:lnTo>
                  <a:lnTo>
                    <a:pt x="493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6" name="Google Shape;4858;p109">
              <a:extLst>
                <a:ext uri="{FF2B5EF4-FFF2-40B4-BE49-F238E27FC236}">
                  <a16:creationId xmlns:a16="http://schemas.microsoft.com/office/drawing/2014/main" id="{0F217589-16FA-4DE2-A0B8-026F734CF3EA}"/>
                </a:ext>
              </a:extLst>
            </p:cNvPr>
            <p:cNvSpPr/>
            <p:nvPr/>
          </p:nvSpPr>
          <p:spPr>
            <a:xfrm>
              <a:off x="5318400" y="324162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5"/>
                  </a:move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7" name="Google Shape;4859;p109">
              <a:extLst>
                <a:ext uri="{FF2B5EF4-FFF2-40B4-BE49-F238E27FC236}">
                  <a16:creationId xmlns:a16="http://schemas.microsoft.com/office/drawing/2014/main" id="{1934E604-4228-4122-9D92-26734CDAB770}"/>
                </a:ext>
              </a:extLst>
            </p:cNvPr>
            <p:cNvSpPr/>
            <p:nvPr/>
          </p:nvSpPr>
          <p:spPr>
            <a:xfrm>
              <a:off x="5304900" y="3239225"/>
              <a:ext cx="26525" cy="47625"/>
            </a:xfrm>
            <a:custGeom>
              <a:avLst/>
              <a:gdLst/>
              <a:ahLst/>
              <a:cxnLst/>
              <a:rect l="l" t="t" r="r" b="b"/>
              <a:pathLst>
                <a:path w="1061" h="1905" extrusionOk="0">
                  <a:moveTo>
                    <a:pt x="395" y="484"/>
                  </a:moveTo>
                  <a:lnTo>
                    <a:pt x="372" y="530"/>
                  </a:lnTo>
                  <a:lnTo>
                    <a:pt x="375" y="526"/>
                  </a:lnTo>
                  <a:lnTo>
                    <a:pt x="395" y="484"/>
                  </a:lnTo>
                  <a:close/>
                  <a:moveTo>
                    <a:pt x="625" y="0"/>
                  </a:moveTo>
                  <a:lnTo>
                    <a:pt x="395" y="484"/>
                  </a:lnTo>
                  <a:lnTo>
                    <a:pt x="395" y="484"/>
                  </a:lnTo>
                  <a:lnTo>
                    <a:pt x="625" y="24"/>
                  </a:lnTo>
                  <a:lnTo>
                    <a:pt x="625" y="24"/>
                  </a:lnTo>
                  <a:cubicBezTo>
                    <a:pt x="596" y="92"/>
                    <a:pt x="570" y="163"/>
                    <a:pt x="550" y="234"/>
                  </a:cubicBezTo>
                  <a:lnTo>
                    <a:pt x="550" y="301"/>
                  </a:lnTo>
                  <a:lnTo>
                    <a:pt x="375" y="526"/>
                  </a:lnTo>
                  <a:lnTo>
                    <a:pt x="373" y="530"/>
                  </a:lnTo>
                  <a:lnTo>
                    <a:pt x="350" y="530"/>
                  </a:lnTo>
                  <a:cubicBezTo>
                    <a:pt x="325" y="530"/>
                    <a:pt x="350" y="564"/>
                    <a:pt x="350" y="573"/>
                  </a:cubicBezTo>
                  <a:cubicBezTo>
                    <a:pt x="350" y="606"/>
                    <a:pt x="258" y="777"/>
                    <a:pt x="249" y="816"/>
                  </a:cubicBezTo>
                  <a:cubicBezTo>
                    <a:pt x="246" y="828"/>
                    <a:pt x="245" y="833"/>
                    <a:pt x="246" y="833"/>
                  </a:cubicBezTo>
                  <a:cubicBezTo>
                    <a:pt x="248" y="833"/>
                    <a:pt x="259" y="816"/>
                    <a:pt x="277" y="816"/>
                  </a:cubicBezTo>
                  <a:cubicBezTo>
                    <a:pt x="306" y="816"/>
                    <a:pt x="277" y="816"/>
                    <a:pt x="277" y="839"/>
                  </a:cubicBezTo>
                  <a:cubicBezTo>
                    <a:pt x="277" y="848"/>
                    <a:pt x="277" y="850"/>
                    <a:pt x="276" y="850"/>
                  </a:cubicBezTo>
                  <a:cubicBezTo>
                    <a:pt x="273" y="850"/>
                    <a:pt x="263" y="839"/>
                    <a:pt x="235" y="839"/>
                  </a:cubicBezTo>
                  <a:lnTo>
                    <a:pt x="235" y="940"/>
                  </a:lnTo>
                  <a:lnTo>
                    <a:pt x="235" y="964"/>
                  </a:lnTo>
                  <a:cubicBezTo>
                    <a:pt x="235" y="987"/>
                    <a:pt x="211" y="992"/>
                    <a:pt x="235" y="1006"/>
                  </a:cubicBezTo>
                  <a:lnTo>
                    <a:pt x="211" y="1006"/>
                  </a:lnTo>
                  <a:cubicBezTo>
                    <a:pt x="204" y="1021"/>
                    <a:pt x="204" y="1039"/>
                    <a:pt x="211" y="1054"/>
                  </a:cubicBezTo>
                  <a:lnTo>
                    <a:pt x="211" y="1217"/>
                  </a:lnTo>
                  <a:lnTo>
                    <a:pt x="177" y="1193"/>
                  </a:lnTo>
                  <a:cubicBezTo>
                    <a:pt x="145" y="1273"/>
                    <a:pt x="107" y="1351"/>
                    <a:pt x="63" y="1427"/>
                  </a:cubicBezTo>
                  <a:lnTo>
                    <a:pt x="39" y="1427"/>
                  </a:lnTo>
                  <a:lnTo>
                    <a:pt x="39" y="1455"/>
                  </a:lnTo>
                  <a:lnTo>
                    <a:pt x="72" y="1455"/>
                  </a:lnTo>
                  <a:lnTo>
                    <a:pt x="72" y="1493"/>
                  </a:lnTo>
                  <a:cubicBezTo>
                    <a:pt x="72" y="1507"/>
                    <a:pt x="44" y="1550"/>
                    <a:pt x="24" y="1575"/>
                  </a:cubicBezTo>
                  <a:cubicBezTo>
                    <a:pt x="24" y="1575"/>
                    <a:pt x="1" y="1622"/>
                    <a:pt x="24" y="1646"/>
                  </a:cubicBezTo>
                  <a:lnTo>
                    <a:pt x="373" y="1899"/>
                  </a:lnTo>
                  <a:lnTo>
                    <a:pt x="373" y="1904"/>
                  </a:lnTo>
                  <a:cubicBezTo>
                    <a:pt x="373" y="1895"/>
                    <a:pt x="373" y="1892"/>
                    <a:pt x="374" y="1892"/>
                  </a:cubicBezTo>
                  <a:cubicBezTo>
                    <a:pt x="376" y="1892"/>
                    <a:pt x="381" y="1904"/>
                    <a:pt x="397" y="1904"/>
                  </a:cubicBezTo>
                  <a:cubicBezTo>
                    <a:pt x="421" y="1904"/>
                    <a:pt x="397" y="1880"/>
                    <a:pt x="397" y="1876"/>
                  </a:cubicBezTo>
                  <a:cubicBezTo>
                    <a:pt x="397" y="1876"/>
                    <a:pt x="397" y="1833"/>
                    <a:pt x="421" y="1819"/>
                  </a:cubicBezTo>
                  <a:cubicBezTo>
                    <a:pt x="422" y="1804"/>
                    <a:pt x="431" y="1790"/>
                    <a:pt x="445" y="1785"/>
                  </a:cubicBezTo>
                  <a:cubicBezTo>
                    <a:pt x="446" y="1769"/>
                    <a:pt x="457" y="1754"/>
                    <a:pt x="473" y="1751"/>
                  </a:cubicBezTo>
                  <a:cubicBezTo>
                    <a:pt x="507" y="1699"/>
                    <a:pt x="597" y="1479"/>
                    <a:pt x="622" y="1427"/>
                  </a:cubicBezTo>
                  <a:cubicBezTo>
                    <a:pt x="675" y="1314"/>
                    <a:pt x="719" y="1197"/>
                    <a:pt x="755" y="1078"/>
                  </a:cubicBezTo>
                  <a:cubicBezTo>
                    <a:pt x="756" y="1061"/>
                    <a:pt x="767" y="1046"/>
                    <a:pt x="783" y="1039"/>
                  </a:cubicBezTo>
                  <a:lnTo>
                    <a:pt x="783" y="987"/>
                  </a:lnTo>
                  <a:cubicBezTo>
                    <a:pt x="814" y="889"/>
                    <a:pt x="852" y="793"/>
                    <a:pt x="898" y="700"/>
                  </a:cubicBezTo>
                  <a:lnTo>
                    <a:pt x="898" y="619"/>
                  </a:lnTo>
                  <a:cubicBezTo>
                    <a:pt x="898" y="591"/>
                    <a:pt x="960" y="447"/>
                    <a:pt x="965" y="419"/>
                  </a:cubicBezTo>
                  <a:cubicBezTo>
                    <a:pt x="965" y="391"/>
                    <a:pt x="965" y="419"/>
                    <a:pt x="989" y="381"/>
                  </a:cubicBezTo>
                  <a:cubicBezTo>
                    <a:pt x="979" y="369"/>
                    <a:pt x="979" y="354"/>
                    <a:pt x="989" y="342"/>
                  </a:cubicBezTo>
                  <a:lnTo>
                    <a:pt x="989" y="271"/>
                  </a:lnTo>
                  <a:lnTo>
                    <a:pt x="989" y="206"/>
                  </a:lnTo>
                  <a:cubicBezTo>
                    <a:pt x="1012" y="171"/>
                    <a:pt x="1025" y="131"/>
                    <a:pt x="1027" y="90"/>
                  </a:cubicBezTo>
                  <a:lnTo>
                    <a:pt x="1060" y="90"/>
                  </a:lnTo>
                  <a:cubicBezTo>
                    <a:pt x="922" y="35"/>
                    <a:pt x="774" y="5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8" name="Google Shape;4860;p109">
              <a:extLst>
                <a:ext uri="{FF2B5EF4-FFF2-40B4-BE49-F238E27FC236}">
                  <a16:creationId xmlns:a16="http://schemas.microsoft.com/office/drawing/2014/main" id="{ECE4CCBA-3780-4B9C-9062-13854A42C30D}"/>
                </a:ext>
              </a:extLst>
            </p:cNvPr>
            <p:cNvSpPr/>
            <p:nvPr/>
          </p:nvSpPr>
          <p:spPr>
            <a:xfrm>
              <a:off x="5295525" y="3165300"/>
              <a:ext cx="200" cy="600"/>
            </a:xfrm>
            <a:custGeom>
              <a:avLst/>
              <a:gdLst/>
              <a:ahLst/>
              <a:cxnLst/>
              <a:rect l="l" t="t" r="r" b="b"/>
              <a:pathLst>
                <a:path w="8" h="24" extrusionOk="0">
                  <a:moveTo>
                    <a:pt x="4" y="0"/>
                  </a:moveTo>
                  <a:cubicBezTo>
                    <a:pt x="1" y="8"/>
                    <a:pt x="1" y="17"/>
                    <a:pt x="4" y="24"/>
                  </a:cubicBezTo>
                  <a:cubicBezTo>
                    <a:pt x="7" y="17"/>
                    <a:pt x="7" y="8"/>
                    <a:pt x="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9" name="Google Shape;4861;p109">
              <a:extLst>
                <a:ext uri="{FF2B5EF4-FFF2-40B4-BE49-F238E27FC236}">
                  <a16:creationId xmlns:a16="http://schemas.microsoft.com/office/drawing/2014/main" id="{020D25D5-9DD9-4E28-8A11-25A7DC03DD9C}"/>
                </a:ext>
              </a:extLst>
            </p:cNvPr>
            <p:cNvSpPr/>
            <p:nvPr/>
          </p:nvSpPr>
          <p:spPr>
            <a:xfrm>
              <a:off x="5293250" y="3153350"/>
              <a:ext cx="28650" cy="32725"/>
            </a:xfrm>
            <a:custGeom>
              <a:avLst/>
              <a:gdLst/>
              <a:ahLst/>
              <a:cxnLst/>
              <a:rect l="l" t="t" r="r" b="b"/>
              <a:pathLst>
                <a:path w="1146" h="1309" extrusionOk="0">
                  <a:moveTo>
                    <a:pt x="181" y="0"/>
                  </a:moveTo>
                  <a:cubicBezTo>
                    <a:pt x="104" y="126"/>
                    <a:pt x="43" y="260"/>
                    <a:pt x="0" y="401"/>
                  </a:cubicBezTo>
                  <a:cubicBezTo>
                    <a:pt x="0" y="401"/>
                    <a:pt x="76" y="468"/>
                    <a:pt x="119" y="497"/>
                  </a:cubicBezTo>
                  <a:lnTo>
                    <a:pt x="157" y="497"/>
                  </a:lnTo>
                  <a:cubicBezTo>
                    <a:pt x="157" y="497"/>
                    <a:pt x="362" y="688"/>
                    <a:pt x="362" y="693"/>
                  </a:cubicBezTo>
                  <a:lnTo>
                    <a:pt x="362" y="718"/>
                  </a:lnTo>
                  <a:cubicBezTo>
                    <a:pt x="362" y="725"/>
                    <a:pt x="362" y="728"/>
                    <a:pt x="363" y="728"/>
                  </a:cubicBezTo>
                  <a:cubicBezTo>
                    <a:pt x="365" y="728"/>
                    <a:pt x="371" y="718"/>
                    <a:pt x="390" y="718"/>
                  </a:cubicBezTo>
                  <a:cubicBezTo>
                    <a:pt x="390" y="718"/>
                    <a:pt x="481" y="837"/>
                    <a:pt x="501" y="856"/>
                  </a:cubicBezTo>
                  <a:lnTo>
                    <a:pt x="501" y="870"/>
                  </a:lnTo>
                  <a:cubicBezTo>
                    <a:pt x="533" y="870"/>
                    <a:pt x="501" y="870"/>
                    <a:pt x="524" y="898"/>
                  </a:cubicBezTo>
                  <a:cubicBezTo>
                    <a:pt x="532" y="908"/>
                    <a:pt x="538" y="911"/>
                    <a:pt x="543" y="911"/>
                  </a:cubicBezTo>
                  <a:cubicBezTo>
                    <a:pt x="553" y="911"/>
                    <a:pt x="557" y="898"/>
                    <a:pt x="557" y="898"/>
                  </a:cubicBezTo>
                  <a:lnTo>
                    <a:pt x="557" y="927"/>
                  </a:lnTo>
                  <a:lnTo>
                    <a:pt x="557" y="950"/>
                  </a:lnTo>
                  <a:cubicBezTo>
                    <a:pt x="557" y="950"/>
                    <a:pt x="629" y="1018"/>
                    <a:pt x="653" y="1027"/>
                  </a:cubicBezTo>
                  <a:lnTo>
                    <a:pt x="615" y="1027"/>
                  </a:lnTo>
                  <a:cubicBezTo>
                    <a:pt x="643" y="1084"/>
                    <a:pt x="663" y="1142"/>
                    <a:pt x="677" y="1204"/>
                  </a:cubicBezTo>
                  <a:lnTo>
                    <a:pt x="715" y="1204"/>
                  </a:lnTo>
                  <a:cubicBezTo>
                    <a:pt x="713" y="1225"/>
                    <a:pt x="713" y="1245"/>
                    <a:pt x="715" y="1266"/>
                  </a:cubicBezTo>
                  <a:lnTo>
                    <a:pt x="715" y="1308"/>
                  </a:lnTo>
                  <a:lnTo>
                    <a:pt x="1146" y="1308"/>
                  </a:lnTo>
                  <a:lnTo>
                    <a:pt x="1146" y="1280"/>
                  </a:lnTo>
                  <a:lnTo>
                    <a:pt x="1146" y="1228"/>
                  </a:lnTo>
                  <a:lnTo>
                    <a:pt x="1146" y="1194"/>
                  </a:lnTo>
                  <a:lnTo>
                    <a:pt x="1146" y="1156"/>
                  </a:lnTo>
                  <a:cubicBezTo>
                    <a:pt x="1117" y="1055"/>
                    <a:pt x="1078" y="957"/>
                    <a:pt x="1030" y="864"/>
                  </a:cubicBezTo>
                  <a:cubicBezTo>
                    <a:pt x="983" y="765"/>
                    <a:pt x="924" y="672"/>
                    <a:pt x="854" y="588"/>
                  </a:cubicBezTo>
                  <a:lnTo>
                    <a:pt x="854" y="545"/>
                  </a:lnTo>
                  <a:lnTo>
                    <a:pt x="820" y="521"/>
                  </a:lnTo>
                  <a:cubicBezTo>
                    <a:pt x="786" y="497"/>
                    <a:pt x="677" y="345"/>
                    <a:pt x="653" y="311"/>
                  </a:cubicBezTo>
                  <a:cubicBezTo>
                    <a:pt x="629" y="278"/>
                    <a:pt x="615" y="278"/>
                    <a:pt x="591" y="273"/>
                  </a:cubicBezTo>
                  <a:cubicBezTo>
                    <a:pt x="546" y="231"/>
                    <a:pt x="498" y="190"/>
                    <a:pt x="449" y="153"/>
                  </a:cubicBezTo>
                  <a:cubicBezTo>
                    <a:pt x="420" y="153"/>
                    <a:pt x="449" y="153"/>
                    <a:pt x="424" y="114"/>
                  </a:cubicBezTo>
                  <a:lnTo>
                    <a:pt x="424" y="114"/>
                  </a:lnTo>
                  <a:cubicBezTo>
                    <a:pt x="418" y="119"/>
                    <a:pt x="410" y="122"/>
                    <a:pt x="403" y="122"/>
                  </a:cubicBezTo>
                  <a:cubicBezTo>
                    <a:pt x="396" y="122"/>
                    <a:pt x="388" y="119"/>
                    <a:pt x="382" y="114"/>
                  </a:cubicBezTo>
                  <a:lnTo>
                    <a:pt x="320" y="114"/>
                  </a:lnTo>
                  <a:cubicBezTo>
                    <a:pt x="301" y="111"/>
                    <a:pt x="283" y="102"/>
                    <a:pt x="267" y="91"/>
                  </a:cubicBezTo>
                  <a:cubicBezTo>
                    <a:pt x="243" y="91"/>
                    <a:pt x="215" y="39"/>
                    <a:pt x="181" y="33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0" name="Google Shape;4862;p109">
              <a:extLst>
                <a:ext uri="{FF2B5EF4-FFF2-40B4-BE49-F238E27FC236}">
                  <a16:creationId xmlns:a16="http://schemas.microsoft.com/office/drawing/2014/main" id="{709866E7-D099-41A3-A715-ED299A34DEBA}"/>
                </a:ext>
              </a:extLst>
            </p:cNvPr>
            <p:cNvSpPr/>
            <p:nvPr/>
          </p:nvSpPr>
          <p:spPr>
            <a:xfrm>
              <a:off x="5339075" y="3138175"/>
              <a:ext cx="275" cy="875"/>
            </a:xfrm>
            <a:custGeom>
              <a:avLst/>
              <a:gdLst/>
              <a:ahLst/>
              <a:cxnLst/>
              <a:rect l="l" t="t" r="r" b="b"/>
              <a:pathLst>
                <a:path w="11" h="35" extrusionOk="0">
                  <a:moveTo>
                    <a:pt x="5" y="1"/>
                  </a:moveTo>
                  <a:cubicBezTo>
                    <a:pt x="0" y="11"/>
                    <a:pt x="0" y="23"/>
                    <a:pt x="5" y="35"/>
                  </a:cubicBezTo>
                  <a:cubicBezTo>
                    <a:pt x="11" y="23"/>
                    <a:pt x="11" y="11"/>
                    <a:pt x="5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1" name="Google Shape;4863;p109">
              <a:extLst>
                <a:ext uri="{FF2B5EF4-FFF2-40B4-BE49-F238E27FC236}">
                  <a16:creationId xmlns:a16="http://schemas.microsoft.com/office/drawing/2014/main" id="{26BF3152-0E1B-4635-B659-BCE2A829F7E3}"/>
                </a:ext>
              </a:extLst>
            </p:cNvPr>
            <p:cNvSpPr/>
            <p:nvPr/>
          </p:nvSpPr>
          <p:spPr>
            <a:xfrm>
              <a:off x="5339725" y="3130075"/>
              <a:ext cx="29950" cy="45600"/>
            </a:xfrm>
            <a:custGeom>
              <a:avLst/>
              <a:gdLst/>
              <a:ahLst/>
              <a:cxnLst/>
              <a:rect l="l" t="t" r="r" b="b"/>
              <a:pathLst>
                <a:path w="1198" h="1824" extrusionOk="0">
                  <a:moveTo>
                    <a:pt x="356" y="1204"/>
                  </a:moveTo>
                  <a:cubicBezTo>
                    <a:pt x="356" y="1205"/>
                    <a:pt x="356" y="1206"/>
                    <a:pt x="356" y="1207"/>
                  </a:cubicBezTo>
                  <a:lnTo>
                    <a:pt x="356" y="1207"/>
                  </a:lnTo>
                  <a:cubicBezTo>
                    <a:pt x="356" y="1205"/>
                    <a:pt x="356" y="1204"/>
                    <a:pt x="356" y="1204"/>
                  </a:cubicBezTo>
                  <a:close/>
                  <a:moveTo>
                    <a:pt x="397" y="1"/>
                  </a:moveTo>
                  <a:cubicBezTo>
                    <a:pt x="397" y="1"/>
                    <a:pt x="48" y="115"/>
                    <a:pt x="0" y="196"/>
                  </a:cubicBezTo>
                  <a:cubicBezTo>
                    <a:pt x="0" y="196"/>
                    <a:pt x="48" y="339"/>
                    <a:pt x="82" y="406"/>
                  </a:cubicBezTo>
                  <a:cubicBezTo>
                    <a:pt x="93" y="426"/>
                    <a:pt x="105" y="446"/>
                    <a:pt x="120" y="464"/>
                  </a:cubicBezTo>
                  <a:lnTo>
                    <a:pt x="143" y="794"/>
                  </a:lnTo>
                  <a:lnTo>
                    <a:pt x="143" y="826"/>
                  </a:lnTo>
                  <a:cubicBezTo>
                    <a:pt x="143" y="860"/>
                    <a:pt x="143" y="855"/>
                    <a:pt x="171" y="860"/>
                  </a:cubicBezTo>
                  <a:cubicBezTo>
                    <a:pt x="171" y="860"/>
                    <a:pt x="247" y="1070"/>
                    <a:pt x="270" y="1109"/>
                  </a:cubicBezTo>
                  <a:lnTo>
                    <a:pt x="270" y="1118"/>
                  </a:lnTo>
                  <a:cubicBezTo>
                    <a:pt x="304" y="1155"/>
                    <a:pt x="270" y="1118"/>
                    <a:pt x="299" y="1165"/>
                  </a:cubicBezTo>
                  <a:cubicBezTo>
                    <a:pt x="327" y="1213"/>
                    <a:pt x="332" y="1189"/>
                    <a:pt x="332" y="1204"/>
                  </a:cubicBezTo>
                  <a:lnTo>
                    <a:pt x="356" y="1204"/>
                  </a:lnTo>
                  <a:cubicBezTo>
                    <a:pt x="372" y="1204"/>
                    <a:pt x="367" y="1214"/>
                    <a:pt x="361" y="1214"/>
                  </a:cubicBezTo>
                  <a:cubicBezTo>
                    <a:pt x="359" y="1214"/>
                    <a:pt x="357" y="1212"/>
                    <a:pt x="356" y="1207"/>
                  </a:cubicBezTo>
                  <a:lnTo>
                    <a:pt x="356" y="1207"/>
                  </a:lnTo>
                  <a:cubicBezTo>
                    <a:pt x="357" y="1215"/>
                    <a:pt x="361" y="1237"/>
                    <a:pt x="380" y="1241"/>
                  </a:cubicBezTo>
                  <a:cubicBezTo>
                    <a:pt x="388" y="1251"/>
                    <a:pt x="388" y="1265"/>
                    <a:pt x="380" y="1275"/>
                  </a:cubicBezTo>
                  <a:cubicBezTo>
                    <a:pt x="389" y="1289"/>
                    <a:pt x="400" y="1303"/>
                    <a:pt x="414" y="1313"/>
                  </a:cubicBezTo>
                  <a:cubicBezTo>
                    <a:pt x="437" y="1313"/>
                    <a:pt x="500" y="1423"/>
                    <a:pt x="523" y="1433"/>
                  </a:cubicBezTo>
                  <a:lnTo>
                    <a:pt x="485" y="1433"/>
                  </a:lnTo>
                  <a:cubicBezTo>
                    <a:pt x="527" y="1511"/>
                    <a:pt x="564" y="1592"/>
                    <a:pt x="596" y="1676"/>
                  </a:cubicBezTo>
                  <a:lnTo>
                    <a:pt x="658" y="1676"/>
                  </a:lnTo>
                  <a:cubicBezTo>
                    <a:pt x="658" y="1676"/>
                    <a:pt x="686" y="1738"/>
                    <a:pt x="695" y="1767"/>
                  </a:cubicBezTo>
                  <a:cubicBezTo>
                    <a:pt x="696" y="1794"/>
                    <a:pt x="715" y="1819"/>
                    <a:pt x="744" y="1824"/>
                  </a:cubicBezTo>
                  <a:lnTo>
                    <a:pt x="1149" y="1686"/>
                  </a:lnTo>
                  <a:lnTo>
                    <a:pt x="1149" y="1663"/>
                  </a:lnTo>
                  <a:lnTo>
                    <a:pt x="1173" y="1663"/>
                  </a:lnTo>
                  <a:cubicBezTo>
                    <a:pt x="1198" y="1663"/>
                    <a:pt x="1173" y="1638"/>
                    <a:pt x="1173" y="1638"/>
                  </a:cubicBezTo>
                  <a:cubicBezTo>
                    <a:pt x="1173" y="1638"/>
                    <a:pt x="1149" y="1638"/>
                    <a:pt x="1173" y="1615"/>
                  </a:cubicBezTo>
                  <a:cubicBezTo>
                    <a:pt x="1173" y="1586"/>
                    <a:pt x="1145" y="1591"/>
                    <a:pt x="1145" y="1563"/>
                  </a:cubicBezTo>
                  <a:lnTo>
                    <a:pt x="1145" y="1529"/>
                  </a:lnTo>
                  <a:lnTo>
                    <a:pt x="1145" y="1490"/>
                  </a:lnTo>
                  <a:cubicBezTo>
                    <a:pt x="1145" y="1438"/>
                    <a:pt x="1016" y="1242"/>
                    <a:pt x="992" y="1194"/>
                  </a:cubicBezTo>
                  <a:cubicBezTo>
                    <a:pt x="949" y="1118"/>
                    <a:pt x="878" y="960"/>
                    <a:pt x="825" y="884"/>
                  </a:cubicBezTo>
                  <a:cubicBezTo>
                    <a:pt x="798" y="844"/>
                    <a:pt x="799" y="836"/>
                    <a:pt x="806" y="836"/>
                  </a:cubicBezTo>
                  <a:cubicBezTo>
                    <a:pt x="811" y="836"/>
                    <a:pt x="817" y="839"/>
                    <a:pt x="821" y="839"/>
                  </a:cubicBezTo>
                  <a:cubicBezTo>
                    <a:pt x="823" y="839"/>
                    <a:pt x="825" y="838"/>
                    <a:pt x="825" y="835"/>
                  </a:cubicBezTo>
                  <a:lnTo>
                    <a:pt x="791" y="798"/>
                  </a:lnTo>
                  <a:cubicBezTo>
                    <a:pt x="745" y="713"/>
                    <a:pt x="709" y="623"/>
                    <a:pt x="681" y="530"/>
                  </a:cubicBezTo>
                  <a:cubicBezTo>
                    <a:pt x="658" y="530"/>
                    <a:pt x="658" y="482"/>
                    <a:pt x="640" y="468"/>
                  </a:cubicBezTo>
                  <a:cubicBezTo>
                    <a:pt x="640" y="468"/>
                    <a:pt x="578" y="310"/>
                    <a:pt x="558" y="286"/>
                  </a:cubicBezTo>
                  <a:lnTo>
                    <a:pt x="558" y="243"/>
                  </a:lnTo>
                  <a:cubicBezTo>
                    <a:pt x="552" y="249"/>
                    <a:pt x="545" y="251"/>
                    <a:pt x="537" y="251"/>
                  </a:cubicBezTo>
                  <a:cubicBezTo>
                    <a:pt x="529" y="251"/>
                    <a:pt x="522" y="249"/>
                    <a:pt x="515" y="243"/>
                  </a:cubicBezTo>
                  <a:cubicBezTo>
                    <a:pt x="498" y="229"/>
                    <a:pt x="483" y="213"/>
                    <a:pt x="468" y="196"/>
                  </a:cubicBezTo>
                  <a:cubicBezTo>
                    <a:pt x="468" y="196"/>
                    <a:pt x="444" y="154"/>
                    <a:pt x="440" y="144"/>
                  </a:cubicBezTo>
                  <a:cubicBezTo>
                    <a:pt x="434" y="106"/>
                    <a:pt x="419" y="70"/>
                    <a:pt x="397" y="39"/>
                  </a:cubicBezTo>
                  <a:lnTo>
                    <a:pt x="397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2" name="Google Shape;4864;p109">
              <a:extLst>
                <a:ext uri="{FF2B5EF4-FFF2-40B4-BE49-F238E27FC236}">
                  <a16:creationId xmlns:a16="http://schemas.microsoft.com/office/drawing/2014/main" id="{A0865165-2AB2-48B0-9C6B-2935C5D96B10}"/>
                </a:ext>
              </a:extLst>
            </p:cNvPr>
            <p:cNvSpPr/>
            <p:nvPr/>
          </p:nvSpPr>
          <p:spPr>
            <a:xfrm>
              <a:off x="5373950" y="312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3" name="Google Shape;4865;p109">
              <a:extLst>
                <a:ext uri="{FF2B5EF4-FFF2-40B4-BE49-F238E27FC236}">
                  <a16:creationId xmlns:a16="http://schemas.microsoft.com/office/drawing/2014/main" id="{7C8FFA95-AC72-49C1-86BB-7C8221C1BDC9}"/>
                </a:ext>
              </a:extLst>
            </p:cNvPr>
            <p:cNvSpPr/>
            <p:nvPr/>
          </p:nvSpPr>
          <p:spPr>
            <a:xfrm>
              <a:off x="5408350" y="3166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4" name="Google Shape;4866;p109">
              <a:extLst>
                <a:ext uri="{FF2B5EF4-FFF2-40B4-BE49-F238E27FC236}">
                  <a16:creationId xmlns:a16="http://schemas.microsoft.com/office/drawing/2014/main" id="{F7944B41-3C57-4322-8444-6C0B81F31E5F}"/>
                </a:ext>
              </a:extLst>
            </p:cNvPr>
            <p:cNvSpPr/>
            <p:nvPr/>
          </p:nvSpPr>
          <p:spPr>
            <a:xfrm>
              <a:off x="5374175" y="3124575"/>
              <a:ext cx="32750" cy="43250"/>
            </a:xfrm>
            <a:custGeom>
              <a:avLst/>
              <a:gdLst/>
              <a:ahLst/>
              <a:cxnLst/>
              <a:rect l="l" t="t" r="r" b="b"/>
              <a:pathLst>
                <a:path w="1310" h="1730" extrusionOk="0">
                  <a:moveTo>
                    <a:pt x="435" y="1119"/>
                  </a:moveTo>
                  <a:cubicBezTo>
                    <a:pt x="435" y="1120"/>
                    <a:pt x="435" y="1120"/>
                    <a:pt x="435" y="1121"/>
                  </a:cubicBezTo>
                  <a:lnTo>
                    <a:pt x="435" y="1121"/>
                  </a:lnTo>
                  <a:cubicBezTo>
                    <a:pt x="435" y="1120"/>
                    <a:pt x="435" y="1119"/>
                    <a:pt x="435" y="1119"/>
                  </a:cubicBezTo>
                  <a:close/>
                  <a:moveTo>
                    <a:pt x="1299" y="1552"/>
                  </a:moveTo>
                  <a:lnTo>
                    <a:pt x="1299" y="1552"/>
                  </a:lnTo>
                  <a:cubicBezTo>
                    <a:pt x="1296" y="1552"/>
                    <a:pt x="1294" y="1555"/>
                    <a:pt x="1294" y="1562"/>
                  </a:cubicBezTo>
                  <a:cubicBezTo>
                    <a:pt x="1309" y="1562"/>
                    <a:pt x="1304" y="1552"/>
                    <a:pt x="1299" y="1552"/>
                  </a:cubicBezTo>
                  <a:close/>
                  <a:moveTo>
                    <a:pt x="382" y="0"/>
                  </a:moveTo>
                  <a:cubicBezTo>
                    <a:pt x="382" y="0"/>
                    <a:pt x="43" y="138"/>
                    <a:pt x="0" y="225"/>
                  </a:cubicBezTo>
                  <a:lnTo>
                    <a:pt x="0" y="249"/>
                  </a:lnTo>
                  <a:cubicBezTo>
                    <a:pt x="25" y="323"/>
                    <a:pt x="57" y="395"/>
                    <a:pt x="95" y="463"/>
                  </a:cubicBezTo>
                  <a:cubicBezTo>
                    <a:pt x="111" y="482"/>
                    <a:pt x="125" y="501"/>
                    <a:pt x="138" y="521"/>
                  </a:cubicBezTo>
                  <a:cubicBezTo>
                    <a:pt x="166" y="567"/>
                    <a:pt x="184" y="619"/>
                    <a:pt x="192" y="674"/>
                  </a:cubicBezTo>
                  <a:lnTo>
                    <a:pt x="192" y="707"/>
                  </a:lnTo>
                  <a:cubicBezTo>
                    <a:pt x="192" y="740"/>
                    <a:pt x="192" y="740"/>
                    <a:pt x="221" y="740"/>
                  </a:cubicBezTo>
                  <a:cubicBezTo>
                    <a:pt x="254" y="827"/>
                    <a:pt x="296" y="910"/>
                    <a:pt x="345" y="989"/>
                  </a:cubicBezTo>
                  <a:lnTo>
                    <a:pt x="345" y="1009"/>
                  </a:lnTo>
                  <a:cubicBezTo>
                    <a:pt x="382" y="1047"/>
                    <a:pt x="345" y="1009"/>
                    <a:pt x="373" y="1056"/>
                  </a:cubicBezTo>
                  <a:cubicBezTo>
                    <a:pt x="401" y="1104"/>
                    <a:pt x="410" y="1080"/>
                    <a:pt x="410" y="1095"/>
                  </a:cubicBezTo>
                  <a:lnTo>
                    <a:pt x="410" y="1119"/>
                  </a:lnTo>
                  <a:cubicBezTo>
                    <a:pt x="410" y="1130"/>
                    <a:pt x="410" y="1136"/>
                    <a:pt x="413" y="1136"/>
                  </a:cubicBezTo>
                  <a:cubicBezTo>
                    <a:pt x="417" y="1136"/>
                    <a:pt x="423" y="1130"/>
                    <a:pt x="435" y="1119"/>
                  </a:cubicBezTo>
                  <a:cubicBezTo>
                    <a:pt x="440" y="1114"/>
                    <a:pt x="443" y="1112"/>
                    <a:pt x="445" y="1112"/>
                  </a:cubicBezTo>
                  <a:lnTo>
                    <a:pt x="445" y="1112"/>
                  </a:lnTo>
                  <a:cubicBezTo>
                    <a:pt x="449" y="1112"/>
                    <a:pt x="442" y="1125"/>
                    <a:pt x="438" y="1125"/>
                  </a:cubicBezTo>
                  <a:cubicBezTo>
                    <a:pt x="437" y="1125"/>
                    <a:pt x="436" y="1124"/>
                    <a:pt x="435" y="1121"/>
                  </a:cubicBezTo>
                  <a:lnTo>
                    <a:pt x="435" y="1121"/>
                  </a:lnTo>
                  <a:cubicBezTo>
                    <a:pt x="436" y="1129"/>
                    <a:pt x="439" y="1153"/>
                    <a:pt x="459" y="1157"/>
                  </a:cubicBezTo>
                  <a:lnTo>
                    <a:pt x="459" y="1190"/>
                  </a:lnTo>
                  <a:cubicBezTo>
                    <a:pt x="466" y="1206"/>
                    <a:pt x="477" y="1219"/>
                    <a:pt x="492" y="1228"/>
                  </a:cubicBezTo>
                  <a:cubicBezTo>
                    <a:pt x="520" y="1228"/>
                    <a:pt x="592" y="1339"/>
                    <a:pt x="620" y="1348"/>
                  </a:cubicBezTo>
                  <a:lnTo>
                    <a:pt x="583" y="1348"/>
                  </a:lnTo>
                  <a:cubicBezTo>
                    <a:pt x="583" y="1382"/>
                    <a:pt x="707" y="1553"/>
                    <a:pt x="716" y="1586"/>
                  </a:cubicBezTo>
                  <a:lnTo>
                    <a:pt x="779" y="1586"/>
                  </a:lnTo>
                  <a:cubicBezTo>
                    <a:pt x="791" y="1617"/>
                    <a:pt x="805" y="1645"/>
                    <a:pt x="822" y="1673"/>
                  </a:cubicBezTo>
                  <a:cubicBezTo>
                    <a:pt x="822" y="1673"/>
                    <a:pt x="850" y="1721"/>
                    <a:pt x="873" y="1730"/>
                  </a:cubicBezTo>
                  <a:lnTo>
                    <a:pt x="1270" y="1562"/>
                  </a:lnTo>
                  <a:lnTo>
                    <a:pt x="1294" y="1562"/>
                  </a:lnTo>
                  <a:lnTo>
                    <a:pt x="1294" y="1539"/>
                  </a:lnTo>
                  <a:cubicBezTo>
                    <a:pt x="1294" y="1515"/>
                    <a:pt x="1261" y="1515"/>
                    <a:pt x="1261" y="1491"/>
                  </a:cubicBezTo>
                  <a:lnTo>
                    <a:pt x="1261" y="1453"/>
                  </a:lnTo>
                  <a:lnTo>
                    <a:pt x="1261" y="1410"/>
                  </a:lnTo>
                  <a:cubicBezTo>
                    <a:pt x="1261" y="1357"/>
                    <a:pt x="1113" y="1166"/>
                    <a:pt x="1084" y="1119"/>
                  </a:cubicBezTo>
                  <a:cubicBezTo>
                    <a:pt x="1036" y="1042"/>
                    <a:pt x="950" y="885"/>
                    <a:pt x="893" y="812"/>
                  </a:cubicBezTo>
                  <a:cubicBezTo>
                    <a:pt x="897" y="796"/>
                    <a:pt x="897" y="777"/>
                    <a:pt x="893" y="761"/>
                  </a:cubicBezTo>
                  <a:lnTo>
                    <a:pt x="859" y="727"/>
                  </a:lnTo>
                  <a:cubicBezTo>
                    <a:pt x="807" y="642"/>
                    <a:pt x="762" y="552"/>
                    <a:pt x="725" y="459"/>
                  </a:cubicBezTo>
                  <a:cubicBezTo>
                    <a:pt x="702" y="459"/>
                    <a:pt x="697" y="410"/>
                    <a:pt x="672" y="391"/>
                  </a:cubicBezTo>
                  <a:cubicBezTo>
                    <a:pt x="672" y="391"/>
                    <a:pt x="601" y="234"/>
                    <a:pt x="578" y="210"/>
                  </a:cubicBezTo>
                  <a:lnTo>
                    <a:pt x="578" y="168"/>
                  </a:lnTo>
                  <a:cubicBezTo>
                    <a:pt x="571" y="172"/>
                    <a:pt x="563" y="174"/>
                    <a:pt x="556" y="174"/>
                  </a:cubicBezTo>
                  <a:cubicBezTo>
                    <a:pt x="549" y="174"/>
                    <a:pt x="541" y="172"/>
                    <a:pt x="535" y="168"/>
                  </a:cubicBezTo>
                  <a:lnTo>
                    <a:pt x="468" y="196"/>
                  </a:lnTo>
                  <a:cubicBezTo>
                    <a:pt x="468" y="196"/>
                    <a:pt x="440" y="153"/>
                    <a:pt x="430" y="144"/>
                  </a:cubicBezTo>
                  <a:cubicBezTo>
                    <a:pt x="424" y="104"/>
                    <a:pt x="408" y="68"/>
                    <a:pt x="382" y="39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5" name="Google Shape;4867;p109">
              <a:extLst>
                <a:ext uri="{FF2B5EF4-FFF2-40B4-BE49-F238E27FC236}">
                  <a16:creationId xmlns:a16="http://schemas.microsoft.com/office/drawing/2014/main" id="{6D036218-A966-456A-9DF2-E9AE285DE20A}"/>
                </a:ext>
              </a:extLst>
            </p:cNvPr>
            <p:cNvSpPr/>
            <p:nvPr/>
          </p:nvSpPr>
          <p:spPr>
            <a:xfrm>
              <a:off x="5421725" y="3110600"/>
              <a:ext cx="125" cy="875"/>
            </a:xfrm>
            <a:custGeom>
              <a:avLst/>
              <a:gdLst/>
              <a:ahLst/>
              <a:cxnLst/>
              <a:rect l="l" t="t" r="r" b="b"/>
              <a:pathLst>
                <a:path w="5" h="35" extrusionOk="0">
                  <a:moveTo>
                    <a:pt x="0" y="0"/>
                  </a:moveTo>
                  <a:lnTo>
                    <a:pt x="0" y="34"/>
                  </a:lnTo>
                  <a:cubicBezTo>
                    <a:pt x="5" y="23"/>
                    <a:pt x="5" y="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6" name="Google Shape;4868;p109">
              <a:extLst>
                <a:ext uri="{FF2B5EF4-FFF2-40B4-BE49-F238E27FC236}">
                  <a16:creationId xmlns:a16="http://schemas.microsoft.com/office/drawing/2014/main" id="{90605E16-806A-418E-A8EF-773A850809C2}"/>
                </a:ext>
              </a:extLst>
            </p:cNvPr>
            <p:cNvSpPr/>
            <p:nvPr/>
          </p:nvSpPr>
          <p:spPr>
            <a:xfrm>
              <a:off x="5454075" y="315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7" name="Google Shape;4869;p109">
              <a:extLst>
                <a:ext uri="{FF2B5EF4-FFF2-40B4-BE49-F238E27FC236}">
                  <a16:creationId xmlns:a16="http://schemas.microsoft.com/office/drawing/2014/main" id="{3F7519E3-A5CB-484A-8337-487BB204AB2C}"/>
                </a:ext>
              </a:extLst>
            </p:cNvPr>
            <p:cNvSpPr/>
            <p:nvPr/>
          </p:nvSpPr>
          <p:spPr>
            <a:xfrm>
              <a:off x="5420250" y="3100675"/>
              <a:ext cx="30500" cy="50275"/>
            </a:xfrm>
            <a:custGeom>
              <a:avLst/>
              <a:gdLst/>
              <a:ahLst/>
              <a:cxnLst/>
              <a:rect l="l" t="t" r="r" b="b"/>
              <a:pathLst>
                <a:path w="1220" h="2011" extrusionOk="0">
                  <a:moveTo>
                    <a:pt x="345" y="908"/>
                  </a:moveTo>
                  <a:lnTo>
                    <a:pt x="407" y="1041"/>
                  </a:lnTo>
                  <a:lnTo>
                    <a:pt x="407" y="1041"/>
                  </a:lnTo>
                  <a:lnTo>
                    <a:pt x="342" y="908"/>
                  </a:lnTo>
                  <a:lnTo>
                    <a:pt x="342" y="908"/>
                  </a:lnTo>
                  <a:cubicBezTo>
                    <a:pt x="343" y="908"/>
                    <a:pt x="344" y="908"/>
                    <a:pt x="345" y="908"/>
                  </a:cubicBezTo>
                  <a:close/>
                  <a:moveTo>
                    <a:pt x="465" y="1160"/>
                  </a:moveTo>
                  <a:lnTo>
                    <a:pt x="465" y="1160"/>
                  </a:lnTo>
                  <a:lnTo>
                    <a:pt x="465" y="1160"/>
                  </a:lnTo>
                  <a:close/>
                  <a:moveTo>
                    <a:pt x="510" y="1252"/>
                  </a:moveTo>
                  <a:cubicBezTo>
                    <a:pt x="524" y="1269"/>
                    <a:pt x="527" y="1260"/>
                    <a:pt x="527" y="1270"/>
                  </a:cubicBezTo>
                  <a:lnTo>
                    <a:pt x="527" y="1288"/>
                  </a:lnTo>
                  <a:lnTo>
                    <a:pt x="510" y="1252"/>
                  </a:lnTo>
                  <a:close/>
                  <a:moveTo>
                    <a:pt x="551" y="1294"/>
                  </a:moveTo>
                  <a:cubicBezTo>
                    <a:pt x="567" y="1294"/>
                    <a:pt x="561" y="1307"/>
                    <a:pt x="556" y="1307"/>
                  </a:cubicBezTo>
                  <a:cubicBezTo>
                    <a:pt x="553" y="1307"/>
                    <a:pt x="551" y="1303"/>
                    <a:pt x="551" y="1294"/>
                  </a:cubicBezTo>
                  <a:close/>
                  <a:moveTo>
                    <a:pt x="551" y="1294"/>
                  </a:moveTo>
                  <a:lnTo>
                    <a:pt x="551" y="1337"/>
                  </a:lnTo>
                  <a:lnTo>
                    <a:pt x="533" y="1300"/>
                  </a:lnTo>
                  <a:lnTo>
                    <a:pt x="533" y="1300"/>
                  </a:lnTo>
                  <a:cubicBezTo>
                    <a:pt x="536" y="1297"/>
                    <a:pt x="542" y="1294"/>
                    <a:pt x="551" y="1294"/>
                  </a:cubicBezTo>
                  <a:close/>
                  <a:moveTo>
                    <a:pt x="331" y="1"/>
                  </a:moveTo>
                  <a:cubicBezTo>
                    <a:pt x="331" y="1"/>
                    <a:pt x="24" y="206"/>
                    <a:pt x="1" y="298"/>
                  </a:cubicBezTo>
                  <a:lnTo>
                    <a:pt x="24" y="298"/>
                  </a:lnTo>
                  <a:lnTo>
                    <a:pt x="24" y="322"/>
                  </a:lnTo>
                  <a:cubicBezTo>
                    <a:pt x="24" y="345"/>
                    <a:pt x="106" y="459"/>
                    <a:pt x="154" y="527"/>
                  </a:cubicBezTo>
                  <a:lnTo>
                    <a:pt x="196" y="579"/>
                  </a:lnTo>
                  <a:cubicBezTo>
                    <a:pt x="262" y="655"/>
                    <a:pt x="301" y="747"/>
                    <a:pt x="311" y="847"/>
                  </a:cubicBezTo>
                  <a:lnTo>
                    <a:pt x="312" y="849"/>
                  </a:lnTo>
                  <a:lnTo>
                    <a:pt x="312" y="880"/>
                  </a:lnTo>
                  <a:cubicBezTo>
                    <a:pt x="312" y="904"/>
                    <a:pt x="312" y="911"/>
                    <a:pt x="324" y="911"/>
                  </a:cubicBezTo>
                  <a:cubicBezTo>
                    <a:pt x="328" y="911"/>
                    <a:pt x="333" y="910"/>
                    <a:pt x="340" y="909"/>
                  </a:cubicBezTo>
                  <a:lnTo>
                    <a:pt x="340" y="909"/>
                  </a:lnTo>
                  <a:lnTo>
                    <a:pt x="551" y="1370"/>
                  </a:lnTo>
                  <a:cubicBezTo>
                    <a:pt x="556" y="1388"/>
                    <a:pt x="565" y="1405"/>
                    <a:pt x="579" y="1418"/>
                  </a:cubicBezTo>
                  <a:cubicBezTo>
                    <a:pt x="603" y="1418"/>
                    <a:pt x="656" y="1543"/>
                    <a:pt x="684" y="1556"/>
                  </a:cubicBezTo>
                  <a:lnTo>
                    <a:pt x="646" y="1556"/>
                  </a:lnTo>
                  <a:cubicBezTo>
                    <a:pt x="681" y="1645"/>
                    <a:pt x="707" y="1739"/>
                    <a:pt x="722" y="1834"/>
                  </a:cubicBezTo>
                  <a:lnTo>
                    <a:pt x="755" y="1834"/>
                  </a:lnTo>
                  <a:cubicBezTo>
                    <a:pt x="751" y="1834"/>
                    <a:pt x="755" y="1905"/>
                    <a:pt x="755" y="1939"/>
                  </a:cubicBezTo>
                  <a:cubicBezTo>
                    <a:pt x="755" y="1939"/>
                    <a:pt x="755" y="1991"/>
                    <a:pt x="789" y="2010"/>
                  </a:cubicBezTo>
                  <a:lnTo>
                    <a:pt x="1219" y="2010"/>
                  </a:lnTo>
                  <a:lnTo>
                    <a:pt x="1219" y="1986"/>
                  </a:lnTo>
                  <a:lnTo>
                    <a:pt x="1219" y="1963"/>
                  </a:lnTo>
                  <a:lnTo>
                    <a:pt x="1219" y="1929"/>
                  </a:lnTo>
                  <a:cubicBezTo>
                    <a:pt x="1219" y="1901"/>
                    <a:pt x="1196" y="1887"/>
                    <a:pt x="1219" y="1862"/>
                  </a:cubicBezTo>
                  <a:lnTo>
                    <a:pt x="1219" y="1819"/>
                  </a:lnTo>
                  <a:lnTo>
                    <a:pt x="1219" y="1772"/>
                  </a:lnTo>
                  <a:cubicBezTo>
                    <a:pt x="1188" y="1641"/>
                    <a:pt x="1149" y="1512"/>
                    <a:pt x="1104" y="1386"/>
                  </a:cubicBezTo>
                  <a:cubicBezTo>
                    <a:pt x="1062" y="1250"/>
                    <a:pt x="1008" y="1119"/>
                    <a:pt x="942" y="994"/>
                  </a:cubicBezTo>
                  <a:cubicBezTo>
                    <a:pt x="945" y="976"/>
                    <a:pt x="945" y="959"/>
                    <a:pt x="942" y="941"/>
                  </a:cubicBezTo>
                  <a:lnTo>
                    <a:pt x="904" y="899"/>
                  </a:lnTo>
                  <a:cubicBezTo>
                    <a:pt x="866" y="856"/>
                    <a:pt x="774" y="636"/>
                    <a:pt x="755" y="584"/>
                  </a:cubicBezTo>
                  <a:cubicBezTo>
                    <a:pt x="736" y="531"/>
                    <a:pt x="722" y="531"/>
                    <a:pt x="699" y="511"/>
                  </a:cubicBezTo>
                  <a:cubicBezTo>
                    <a:pt x="675" y="488"/>
                    <a:pt x="598" y="335"/>
                    <a:pt x="570" y="306"/>
                  </a:cubicBezTo>
                  <a:lnTo>
                    <a:pt x="570" y="254"/>
                  </a:lnTo>
                  <a:cubicBezTo>
                    <a:pt x="570" y="246"/>
                    <a:pt x="566" y="243"/>
                    <a:pt x="560" y="243"/>
                  </a:cubicBezTo>
                  <a:cubicBezTo>
                    <a:pt x="548" y="243"/>
                    <a:pt x="528" y="254"/>
                    <a:pt x="521" y="254"/>
                  </a:cubicBezTo>
                  <a:lnTo>
                    <a:pt x="459" y="205"/>
                  </a:lnTo>
                  <a:cubicBezTo>
                    <a:pt x="436" y="205"/>
                    <a:pt x="417" y="162"/>
                    <a:pt x="407" y="149"/>
                  </a:cubicBezTo>
                  <a:cubicBezTo>
                    <a:pt x="390" y="107"/>
                    <a:pt x="363" y="69"/>
                    <a:pt x="331" y="38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8" name="Google Shape;4870;p109">
              <a:extLst>
                <a:ext uri="{FF2B5EF4-FFF2-40B4-BE49-F238E27FC236}">
                  <a16:creationId xmlns:a16="http://schemas.microsoft.com/office/drawing/2014/main" id="{85298C60-2E22-4E6C-A293-FC713C6E1820}"/>
                </a:ext>
              </a:extLst>
            </p:cNvPr>
            <p:cNvSpPr/>
            <p:nvPr/>
          </p:nvSpPr>
          <p:spPr>
            <a:xfrm>
              <a:off x="5476900" y="3108200"/>
              <a:ext cx="100" cy="950"/>
            </a:xfrm>
            <a:custGeom>
              <a:avLst/>
              <a:gdLst/>
              <a:ahLst/>
              <a:cxnLst/>
              <a:rect l="l" t="t" r="r" b="b"/>
              <a:pathLst>
                <a:path w="4" h="38" extrusionOk="0">
                  <a:moveTo>
                    <a:pt x="0" y="0"/>
                  </a:moveTo>
                  <a:lnTo>
                    <a:pt x="0" y="28"/>
                  </a:lnTo>
                  <a:cubicBezTo>
                    <a:pt x="0" y="35"/>
                    <a:pt x="1" y="38"/>
                    <a:pt x="1" y="38"/>
                  </a:cubicBezTo>
                  <a:cubicBezTo>
                    <a:pt x="2" y="38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9" name="Google Shape;4871;p109">
              <a:extLst>
                <a:ext uri="{FF2B5EF4-FFF2-40B4-BE49-F238E27FC236}">
                  <a16:creationId xmlns:a16="http://schemas.microsoft.com/office/drawing/2014/main" id="{E459BBF1-E62E-482D-A55E-38EECB7BB138}"/>
                </a:ext>
              </a:extLst>
            </p:cNvPr>
            <p:cNvSpPr/>
            <p:nvPr/>
          </p:nvSpPr>
          <p:spPr>
            <a:xfrm>
              <a:off x="5475975" y="3099875"/>
              <a:ext cx="29250" cy="48250"/>
            </a:xfrm>
            <a:custGeom>
              <a:avLst/>
              <a:gdLst/>
              <a:ahLst/>
              <a:cxnLst/>
              <a:rect l="l" t="t" r="r" b="b"/>
              <a:pathLst>
                <a:path w="1170" h="1930" extrusionOk="0">
                  <a:moveTo>
                    <a:pt x="367" y="0"/>
                  </a:moveTo>
                  <a:cubicBezTo>
                    <a:pt x="367" y="0"/>
                    <a:pt x="39" y="158"/>
                    <a:pt x="0" y="244"/>
                  </a:cubicBezTo>
                  <a:lnTo>
                    <a:pt x="0" y="268"/>
                  </a:lnTo>
                  <a:cubicBezTo>
                    <a:pt x="0" y="291"/>
                    <a:pt x="62" y="411"/>
                    <a:pt x="105" y="478"/>
                  </a:cubicBezTo>
                  <a:lnTo>
                    <a:pt x="144" y="535"/>
                  </a:lnTo>
                  <a:cubicBezTo>
                    <a:pt x="200" y="612"/>
                    <a:pt x="236" y="703"/>
                    <a:pt x="249" y="797"/>
                  </a:cubicBezTo>
                  <a:lnTo>
                    <a:pt x="1169" y="1848"/>
                  </a:lnTo>
                  <a:lnTo>
                    <a:pt x="1169" y="1820"/>
                  </a:lnTo>
                  <a:cubicBezTo>
                    <a:pt x="1169" y="1791"/>
                    <a:pt x="1141" y="1781"/>
                    <a:pt x="1169" y="1758"/>
                  </a:cubicBezTo>
                  <a:lnTo>
                    <a:pt x="1169" y="1715"/>
                  </a:lnTo>
                  <a:lnTo>
                    <a:pt x="1169" y="1672"/>
                  </a:lnTo>
                  <a:cubicBezTo>
                    <a:pt x="1169" y="1610"/>
                    <a:pt x="1064" y="1380"/>
                    <a:pt x="1040" y="1319"/>
                  </a:cubicBezTo>
                  <a:cubicBezTo>
                    <a:pt x="994" y="1195"/>
                    <a:pt x="940" y="1075"/>
                    <a:pt x="878" y="960"/>
                  </a:cubicBezTo>
                  <a:lnTo>
                    <a:pt x="878" y="908"/>
                  </a:lnTo>
                  <a:lnTo>
                    <a:pt x="844" y="865"/>
                  </a:lnTo>
                  <a:cubicBezTo>
                    <a:pt x="796" y="769"/>
                    <a:pt x="755" y="670"/>
                    <a:pt x="720" y="568"/>
                  </a:cubicBezTo>
                  <a:cubicBezTo>
                    <a:pt x="696" y="568"/>
                    <a:pt x="691" y="516"/>
                    <a:pt x="668" y="497"/>
                  </a:cubicBezTo>
                  <a:cubicBezTo>
                    <a:pt x="637" y="429"/>
                    <a:pt x="604" y="365"/>
                    <a:pt x="567" y="302"/>
                  </a:cubicBezTo>
                  <a:cubicBezTo>
                    <a:pt x="543" y="302"/>
                    <a:pt x="567" y="302"/>
                    <a:pt x="567" y="253"/>
                  </a:cubicBezTo>
                  <a:cubicBezTo>
                    <a:pt x="567" y="237"/>
                    <a:pt x="563" y="232"/>
                    <a:pt x="557" y="232"/>
                  </a:cubicBezTo>
                  <a:cubicBezTo>
                    <a:pt x="545" y="232"/>
                    <a:pt x="527" y="253"/>
                    <a:pt x="524" y="253"/>
                  </a:cubicBezTo>
                  <a:cubicBezTo>
                    <a:pt x="504" y="239"/>
                    <a:pt x="485" y="223"/>
                    <a:pt x="468" y="206"/>
                  </a:cubicBezTo>
                  <a:cubicBezTo>
                    <a:pt x="446" y="192"/>
                    <a:pt x="432" y="172"/>
                    <a:pt x="425" y="148"/>
                  </a:cubicBezTo>
                  <a:cubicBezTo>
                    <a:pt x="414" y="108"/>
                    <a:pt x="394" y="70"/>
                    <a:pt x="367" y="38"/>
                  </a:cubicBezTo>
                  <a:lnTo>
                    <a:pt x="367" y="0"/>
                  </a:lnTo>
                  <a:close/>
                  <a:moveTo>
                    <a:pt x="248" y="797"/>
                  </a:moveTo>
                  <a:lnTo>
                    <a:pt x="248" y="830"/>
                  </a:lnTo>
                  <a:cubicBezTo>
                    <a:pt x="248" y="864"/>
                    <a:pt x="248" y="864"/>
                    <a:pt x="280" y="864"/>
                  </a:cubicBezTo>
                  <a:cubicBezTo>
                    <a:pt x="280" y="903"/>
                    <a:pt x="367" y="1083"/>
                    <a:pt x="385" y="1122"/>
                  </a:cubicBezTo>
                  <a:lnTo>
                    <a:pt x="385" y="1131"/>
                  </a:lnTo>
                  <a:cubicBezTo>
                    <a:pt x="419" y="1174"/>
                    <a:pt x="385" y="1131"/>
                    <a:pt x="410" y="1184"/>
                  </a:cubicBezTo>
                  <a:cubicBezTo>
                    <a:pt x="434" y="1236"/>
                    <a:pt x="447" y="1207"/>
                    <a:pt x="443" y="1226"/>
                  </a:cubicBezTo>
                  <a:lnTo>
                    <a:pt x="443" y="1268"/>
                  </a:lnTo>
                  <a:lnTo>
                    <a:pt x="443" y="1303"/>
                  </a:lnTo>
                  <a:cubicBezTo>
                    <a:pt x="449" y="1320"/>
                    <a:pt x="459" y="1334"/>
                    <a:pt x="471" y="1346"/>
                  </a:cubicBezTo>
                  <a:cubicBezTo>
                    <a:pt x="471" y="1346"/>
                    <a:pt x="548" y="1470"/>
                    <a:pt x="576" y="1480"/>
                  </a:cubicBezTo>
                  <a:lnTo>
                    <a:pt x="534" y="1480"/>
                  </a:lnTo>
                  <a:cubicBezTo>
                    <a:pt x="569" y="1566"/>
                    <a:pt x="598" y="1652"/>
                    <a:pt x="620" y="1743"/>
                  </a:cubicBezTo>
                  <a:lnTo>
                    <a:pt x="649" y="1743"/>
                  </a:lnTo>
                  <a:cubicBezTo>
                    <a:pt x="649" y="1743"/>
                    <a:pt x="681" y="1743"/>
                    <a:pt x="681" y="1767"/>
                  </a:cubicBezTo>
                  <a:cubicBezTo>
                    <a:pt x="687" y="1798"/>
                    <a:pt x="695" y="1831"/>
                    <a:pt x="706" y="1861"/>
                  </a:cubicBezTo>
                  <a:cubicBezTo>
                    <a:pt x="706" y="1861"/>
                    <a:pt x="706" y="1915"/>
                    <a:pt x="743" y="1929"/>
                  </a:cubicBezTo>
                  <a:lnTo>
                    <a:pt x="1169" y="1872"/>
                  </a:lnTo>
                  <a:lnTo>
                    <a:pt x="248" y="797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0" name="Google Shape;4872;p109">
              <a:extLst>
                <a:ext uri="{FF2B5EF4-FFF2-40B4-BE49-F238E27FC236}">
                  <a16:creationId xmlns:a16="http://schemas.microsoft.com/office/drawing/2014/main" id="{9D7A9032-E30E-4314-9E90-F3B704FD87BC}"/>
                </a:ext>
              </a:extLst>
            </p:cNvPr>
            <p:cNvSpPr/>
            <p:nvPr/>
          </p:nvSpPr>
          <p:spPr>
            <a:xfrm>
              <a:off x="5523950" y="310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1" name="Google Shape;4873;p109">
              <a:extLst>
                <a:ext uri="{FF2B5EF4-FFF2-40B4-BE49-F238E27FC236}">
                  <a16:creationId xmlns:a16="http://schemas.microsoft.com/office/drawing/2014/main" id="{29039589-F8AD-4628-BD43-371C093EC37C}"/>
                </a:ext>
              </a:extLst>
            </p:cNvPr>
            <p:cNvSpPr/>
            <p:nvPr/>
          </p:nvSpPr>
          <p:spPr>
            <a:xfrm>
              <a:off x="5523700" y="3095100"/>
              <a:ext cx="27125" cy="41875"/>
            </a:xfrm>
            <a:custGeom>
              <a:avLst/>
              <a:gdLst/>
              <a:ahLst/>
              <a:cxnLst/>
              <a:rect l="l" t="t" r="r" b="b"/>
              <a:pathLst>
                <a:path w="1085" h="1675" extrusionOk="0">
                  <a:moveTo>
                    <a:pt x="358" y="0"/>
                  </a:moveTo>
                  <a:cubicBezTo>
                    <a:pt x="358" y="0"/>
                    <a:pt x="38" y="177"/>
                    <a:pt x="0" y="258"/>
                  </a:cubicBezTo>
                  <a:lnTo>
                    <a:pt x="0" y="283"/>
                  </a:lnTo>
                  <a:cubicBezTo>
                    <a:pt x="26" y="342"/>
                    <a:pt x="57" y="402"/>
                    <a:pt x="90" y="459"/>
                  </a:cubicBezTo>
                  <a:lnTo>
                    <a:pt x="129" y="502"/>
                  </a:lnTo>
                  <a:cubicBezTo>
                    <a:pt x="129" y="502"/>
                    <a:pt x="219" y="702"/>
                    <a:pt x="219" y="707"/>
                  </a:cubicBezTo>
                  <a:lnTo>
                    <a:pt x="220" y="708"/>
                  </a:lnTo>
                  <a:lnTo>
                    <a:pt x="220" y="708"/>
                  </a:lnTo>
                  <a:lnTo>
                    <a:pt x="220" y="734"/>
                  </a:lnTo>
                  <a:cubicBezTo>
                    <a:pt x="220" y="763"/>
                    <a:pt x="220" y="763"/>
                    <a:pt x="249" y="763"/>
                  </a:cubicBezTo>
                  <a:cubicBezTo>
                    <a:pt x="276" y="836"/>
                    <a:pt x="307" y="908"/>
                    <a:pt x="345" y="978"/>
                  </a:cubicBezTo>
                  <a:lnTo>
                    <a:pt x="345" y="1020"/>
                  </a:lnTo>
                  <a:cubicBezTo>
                    <a:pt x="377" y="1048"/>
                    <a:pt x="345" y="1020"/>
                    <a:pt x="345" y="1058"/>
                  </a:cubicBezTo>
                  <a:cubicBezTo>
                    <a:pt x="345" y="1097"/>
                    <a:pt x="377" y="1082"/>
                    <a:pt x="377" y="1097"/>
                  </a:cubicBezTo>
                  <a:cubicBezTo>
                    <a:pt x="377" y="1097"/>
                    <a:pt x="377" y="1107"/>
                    <a:pt x="385" y="1107"/>
                  </a:cubicBezTo>
                  <a:cubicBezTo>
                    <a:pt x="388" y="1107"/>
                    <a:pt x="394" y="1105"/>
                    <a:pt x="402" y="1097"/>
                  </a:cubicBezTo>
                  <a:lnTo>
                    <a:pt x="402" y="1135"/>
                  </a:lnTo>
                  <a:lnTo>
                    <a:pt x="402" y="1164"/>
                  </a:lnTo>
                  <a:cubicBezTo>
                    <a:pt x="407" y="1178"/>
                    <a:pt x="417" y="1192"/>
                    <a:pt x="430" y="1201"/>
                  </a:cubicBezTo>
                  <a:cubicBezTo>
                    <a:pt x="454" y="1201"/>
                    <a:pt x="502" y="1301"/>
                    <a:pt x="530" y="1312"/>
                  </a:cubicBezTo>
                  <a:lnTo>
                    <a:pt x="491" y="1312"/>
                  </a:lnTo>
                  <a:cubicBezTo>
                    <a:pt x="522" y="1385"/>
                    <a:pt x="547" y="1459"/>
                    <a:pt x="568" y="1535"/>
                  </a:cubicBezTo>
                  <a:lnTo>
                    <a:pt x="626" y="1535"/>
                  </a:lnTo>
                  <a:lnTo>
                    <a:pt x="626" y="1616"/>
                  </a:lnTo>
                  <a:cubicBezTo>
                    <a:pt x="626" y="1616"/>
                    <a:pt x="626" y="1659"/>
                    <a:pt x="660" y="1674"/>
                  </a:cubicBezTo>
                  <a:lnTo>
                    <a:pt x="1084" y="1603"/>
                  </a:lnTo>
                  <a:lnTo>
                    <a:pt x="293" y="781"/>
                  </a:lnTo>
                  <a:lnTo>
                    <a:pt x="1084" y="1578"/>
                  </a:lnTo>
                  <a:lnTo>
                    <a:pt x="1084" y="1554"/>
                  </a:lnTo>
                  <a:cubicBezTo>
                    <a:pt x="1084" y="1531"/>
                    <a:pt x="1061" y="1526"/>
                    <a:pt x="1084" y="1502"/>
                  </a:cubicBezTo>
                  <a:lnTo>
                    <a:pt x="1084" y="1466"/>
                  </a:lnTo>
                  <a:lnTo>
                    <a:pt x="1084" y="1428"/>
                  </a:lnTo>
                  <a:cubicBezTo>
                    <a:pt x="1084" y="1376"/>
                    <a:pt x="984" y="1179"/>
                    <a:pt x="965" y="1127"/>
                  </a:cubicBezTo>
                  <a:cubicBezTo>
                    <a:pt x="924" y="1022"/>
                    <a:pt x="875" y="920"/>
                    <a:pt x="821" y="821"/>
                  </a:cubicBezTo>
                  <a:cubicBezTo>
                    <a:pt x="827" y="805"/>
                    <a:pt x="827" y="789"/>
                    <a:pt x="821" y="774"/>
                  </a:cubicBezTo>
                  <a:lnTo>
                    <a:pt x="788" y="740"/>
                  </a:lnTo>
                  <a:cubicBezTo>
                    <a:pt x="744" y="659"/>
                    <a:pt x="706" y="574"/>
                    <a:pt x="673" y="487"/>
                  </a:cubicBezTo>
                  <a:cubicBezTo>
                    <a:pt x="650" y="487"/>
                    <a:pt x="645" y="440"/>
                    <a:pt x="626" y="425"/>
                  </a:cubicBezTo>
                  <a:cubicBezTo>
                    <a:pt x="626" y="425"/>
                    <a:pt x="554" y="281"/>
                    <a:pt x="535" y="258"/>
                  </a:cubicBezTo>
                  <a:lnTo>
                    <a:pt x="535" y="215"/>
                  </a:lnTo>
                  <a:cubicBezTo>
                    <a:pt x="535" y="201"/>
                    <a:pt x="532" y="196"/>
                    <a:pt x="526" y="196"/>
                  </a:cubicBezTo>
                  <a:cubicBezTo>
                    <a:pt x="516" y="196"/>
                    <a:pt x="500" y="215"/>
                    <a:pt x="497" y="215"/>
                  </a:cubicBezTo>
                  <a:cubicBezTo>
                    <a:pt x="479" y="205"/>
                    <a:pt x="463" y="192"/>
                    <a:pt x="448" y="177"/>
                  </a:cubicBezTo>
                  <a:cubicBezTo>
                    <a:pt x="432" y="165"/>
                    <a:pt x="419" y="148"/>
                    <a:pt x="411" y="129"/>
                  </a:cubicBezTo>
                  <a:cubicBezTo>
                    <a:pt x="411" y="129"/>
                    <a:pt x="411" y="58"/>
                    <a:pt x="358" y="34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2" name="Google Shape;4874;p109">
              <a:extLst>
                <a:ext uri="{FF2B5EF4-FFF2-40B4-BE49-F238E27FC236}">
                  <a16:creationId xmlns:a16="http://schemas.microsoft.com/office/drawing/2014/main" id="{8B1F41A0-4BBF-4429-BD7E-F0843D4C8A87}"/>
                </a:ext>
              </a:extLst>
            </p:cNvPr>
            <p:cNvSpPr/>
            <p:nvPr/>
          </p:nvSpPr>
          <p:spPr>
            <a:xfrm>
              <a:off x="5545100" y="3045875"/>
              <a:ext cx="175" cy="1000"/>
            </a:xfrm>
            <a:custGeom>
              <a:avLst/>
              <a:gdLst/>
              <a:ahLst/>
              <a:cxnLst/>
              <a:rect l="l" t="t" r="r" b="b"/>
              <a:pathLst>
                <a:path w="7" h="40" extrusionOk="0">
                  <a:moveTo>
                    <a:pt x="0" y="0"/>
                  </a:moveTo>
                  <a:lnTo>
                    <a:pt x="0" y="29"/>
                  </a:lnTo>
                  <a:cubicBezTo>
                    <a:pt x="0" y="36"/>
                    <a:pt x="1" y="40"/>
                    <a:pt x="2" y="40"/>
                  </a:cubicBezTo>
                  <a:cubicBezTo>
                    <a:pt x="4" y="40"/>
                    <a:pt x="7" y="18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3" name="Google Shape;4875;p109">
              <a:extLst>
                <a:ext uri="{FF2B5EF4-FFF2-40B4-BE49-F238E27FC236}">
                  <a16:creationId xmlns:a16="http://schemas.microsoft.com/office/drawing/2014/main" id="{466897CF-6FA7-4676-B4D4-4F5CC0F1AE33}"/>
                </a:ext>
              </a:extLst>
            </p:cNvPr>
            <p:cNvSpPr/>
            <p:nvPr/>
          </p:nvSpPr>
          <p:spPr>
            <a:xfrm>
              <a:off x="5545225" y="3035225"/>
              <a:ext cx="37500" cy="31025"/>
            </a:xfrm>
            <a:custGeom>
              <a:avLst/>
              <a:gdLst/>
              <a:ahLst/>
              <a:cxnLst/>
              <a:rect l="l" t="t" r="r" b="b"/>
              <a:pathLst>
                <a:path w="1500" h="1241" extrusionOk="0">
                  <a:moveTo>
                    <a:pt x="264" y="1"/>
                  </a:moveTo>
                  <a:cubicBezTo>
                    <a:pt x="160" y="106"/>
                    <a:pt x="72" y="224"/>
                    <a:pt x="1" y="353"/>
                  </a:cubicBezTo>
                  <a:cubicBezTo>
                    <a:pt x="46" y="402"/>
                    <a:pt x="93" y="448"/>
                    <a:pt x="144" y="492"/>
                  </a:cubicBezTo>
                  <a:cubicBezTo>
                    <a:pt x="158" y="504"/>
                    <a:pt x="175" y="513"/>
                    <a:pt x="192" y="520"/>
                  </a:cubicBezTo>
                  <a:cubicBezTo>
                    <a:pt x="192" y="520"/>
                    <a:pt x="315" y="742"/>
                    <a:pt x="315" y="746"/>
                  </a:cubicBezTo>
                  <a:lnTo>
                    <a:pt x="315" y="774"/>
                  </a:lnTo>
                  <a:cubicBezTo>
                    <a:pt x="315" y="784"/>
                    <a:pt x="315" y="787"/>
                    <a:pt x="316" y="787"/>
                  </a:cubicBezTo>
                  <a:cubicBezTo>
                    <a:pt x="319" y="787"/>
                    <a:pt x="326" y="774"/>
                    <a:pt x="349" y="774"/>
                  </a:cubicBezTo>
                  <a:cubicBezTo>
                    <a:pt x="404" y="829"/>
                    <a:pt x="463" y="881"/>
                    <a:pt x="525" y="927"/>
                  </a:cubicBezTo>
                  <a:lnTo>
                    <a:pt x="525" y="936"/>
                  </a:lnTo>
                  <a:cubicBezTo>
                    <a:pt x="563" y="936"/>
                    <a:pt x="525" y="936"/>
                    <a:pt x="563" y="960"/>
                  </a:cubicBezTo>
                  <a:cubicBezTo>
                    <a:pt x="576" y="967"/>
                    <a:pt x="585" y="970"/>
                    <a:pt x="590" y="970"/>
                  </a:cubicBezTo>
                  <a:cubicBezTo>
                    <a:pt x="602" y="970"/>
                    <a:pt x="603" y="960"/>
                    <a:pt x="605" y="960"/>
                  </a:cubicBezTo>
                  <a:lnTo>
                    <a:pt x="630" y="960"/>
                  </a:lnTo>
                  <a:cubicBezTo>
                    <a:pt x="630" y="960"/>
                    <a:pt x="630" y="970"/>
                    <a:pt x="640" y="970"/>
                  </a:cubicBezTo>
                  <a:cubicBezTo>
                    <a:pt x="645" y="970"/>
                    <a:pt x="652" y="967"/>
                    <a:pt x="663" y="960"/>
                  </a:cubicBezTo>
                  <a:lnTo>
                    <a:pt x="663" y="988"/>
                  </a:lnTo>
                  <a:lnTo>
                    <a:pt x="701" y="988"/>
                  </a:lnTo>
                  <a:cubicBezTo>
                    <a:pt x="728" y="988"/>
                    <a:pt x="806" y="1031"/>
                    <a:pt x="839" y="1031"/>
                  </a:cubicBezTo>
                  <a:cubicBezTo>
                    <a:pt x="841" y="1031"/>
                    <a:pt x="843" y="1031"/>
                    <a:pt x="845" y="1031"/>
                  </a:cubicBezTo>
                  <a:lnTo>
                    <a:pt x="845" y="1031"/>
                  </a:lnTo>
                  <a:lnTo>
                    <a:pt x="816" y="1054"/>
                  </a:lnTo>
                  <a:cubicBezTo>
                    <a:pt x="840" y="1054"/>
                    <a:pt x="979" y="1169"/>
                    <a:pt x="998" y="1193"/>
                  </a:cubicBezTo>
                  <a:lnTo>
                    <a:pt x="1022" y="1193"/>
                  </a:lnTo>
                  <a:lnTo>
                    <a:pt x="1022" y="1165"/>
                  </a:lnTo>
                  <a:lnTo>
                    <a:pt x="1060" y="1165"/>
                  </a:lnTo>
                  <a:cubicBezTo>
                    <a:pt x="1078" y="1184"/>
                    <a:pt x="1099" y="1202"/>
                    <a:pt x="1122" y="1217"/>
                  </a:cubicBezTo>
                  <a:cubicBezTo>
                    <a:pt x="1122" y="1217"/>
                    <a:pt x="1160" y="1241"/>
                    <a:pt x="1185" y="1241"/>
                  </a:cubicBezTo>
                  <a:lnTo>
                    <a:pt x="1476" y="926"/>
                  </a:lnTo>
                  <a:lnTo>
                    <a:pt x="1500" y="926"/>
                  </a:lnTo>
                  <a:lnTo>
                    <a:pt x="1500" y="902"/>
                  </a:lnTo>
                  <a:cubicBezTo>
                    <a:pt x="1500" y="894"/>
                    <a:pt x="1500" y="891"/>
                    <a:pt x="1499" y="891"/>
                  </a:cubicBezTo>
                  <a:cubicBezTo>
                    <a:pt x="1497" y="891"/>
                    <a:pt x="1492" y="902"/>
                    <a:pt x="1476" y="902"/>
                  </a:cubicBezTo>
                  <a:cubicBezTo>
                    <a:pt x="1476" y="878"/>
                    <a:pt x="1442" y="902"/>
                    <a:pt x="1433" y="874"/>
                  </a:cubicBezTo>
                  <a:lnTo>
                    <a:pt x="1433" y="850"/>
                  </a:lnTo>
                  <a:lnTo>
                    <a:pt x="1409" y="822"/>
                  </a:lnTo>
                  <a:cubicBezTo>
                    <a:pt x="1334" y="763"/>
                    <a:pt x="1256" y="709"/>
                    <a:pt x="1176" y="659"/>
                  </a:cubicBezTo>
                  <a:cubicBezTo>
                    <a:pt x="1113" y="621"/>
                    <a:pt x="994" y="526"/>
                    <a:pt x="927" y="492"/>
                  </a:cubicBezTo>
                  <a:cubicBezTo>
                    <a:pt x="860" y="458"/>
                    <a:pt x="927" y="468"/>
                    <a:pt x="903" y="458"/>
                  </a:cubicBezTo>
                  <a:lnTo>
                    <a:pt x="860" y="458"/>
                  </a:lnTo>
                  <a:cubicBezTo>
                    <a:pt x="792" y="412"/>
                    <a:pt x="729" y="358"/>
                    <a:pt x="674" y="297"/>
                  </a:cubicBezTo>
                  <a:cubicBezTo>
                    <a:pt x="646" y="297"/>
                    <a:pt x="632" y="297"/>
                    <a:pt x="612" y="268"/>
                  </a:cubicBezTo>
                  <a:cubicBezTo>
                    <a:pt x="612" y="268"/>
                    <a:pt x="502" y="172"/>
                    <a:pt x="479" y="163"/>
                  </a:cubicBezTo>
                  <a:lnTo>
                    <a:pt x="479" y="129"/>
                  </a:lnTo>
                  <a:cubicBezTo>
                    <a:pt x="479" y="118"/>
                    <a:pt x="475" y="114"/>
                    <a:pt x="471" y="114"/>
                  </a:cubicBezTo>
                  <a:cubicBezTo>
                    <a:pt x="462" y="114"/>
                    <a:pt x="447" y="129"/>
                    <a:pt x="440" y="129"/>
                  </a:cubicBezTo>
                  <a:lnTo>
                    <a:pt x="383" y="129"/>
                  </a:lnTo>
                  <a:cubicBezTo>
                    <a:pt x="383" y="129"/>
                    <a:pt x="344" y="129"/>
                    <a:pt x="335" y="106"/>
                  </a:cubicBezTo>
                  <a:cubicBezTo>
                    <a:pt x="322" y="74"/>
                    <a:pt x="296" y="50"/>
                    <a:pt x="264" y="3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4" name="Google Shape;4876;p109">
              <a:extLst>
                <a:ext uri="{FF2B5EF4-FFF2-40B4-BE49-F238E27FC236}">
                  <a16:creationId xmlns:a16="http://schemas.microsoft.com/office/drawing/2014/main" id="{764B89BA-52D7-417A-A8D5-04318F622730}"/>
                </a:ext>
              </a:extLst>
            </p:cNvPr>
            <p:cNvSpPr/>
            <p:nvPr/>
          </p:nvSpPr>
          <p:spPr>
            <a:xfrm>
              <a:off x="5536000" y="301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5" name="Google Shape;4877;p109">
              <a:extLst>
                <a:ext uri="{FF2B5EF4-FFF2-40B4-BE49-F238E27FC236}">
                  <a16:creationId xmlns:a16="http://schemas.microsoft.com/office/drawing/2014/main" id="{21479076-4F18-45CE-96AC-90FBEA553E6C}"/>
                </a:ext>
              </a:extLst>
            </p:cNvPr>
            <p:cNvSpPr/>
            <p:nvPr/>
          </p:nvSpPr>
          <p:spPr>
            <a:xfrm>
              <a:off x="5535100" y="2998425"/>
              <a:ext cx="36025" cy="12600"/>
            </a:xfrm>
            <a:custGeom>
              <a:avLst/>
              <a:gdLst/>
              <a:ahLst/>
              <a:cxnLst/>
              <a:rect l="l" t="t" r="r" b="b"/>
              <a:pathLst>
                <a:path w="1441" h="504" extrusionOk="0">
                  <a:moveTo>
                    <a:pt x="22" y="1"/>
                  </a:moveTo>
                  <a:cubicBezTo>
                    <a:pt x="0" y="149"/>
                    <a:pt x="0" y="298"/>
                    <a:pt x="22" y="446"/>
                  </a:cubicBezTo>
                  <a:cubicBezTo>
                    <a:pt x="52" y="448"/>
                    <a:pt x="83" y="449"/>
                    <a:pt x="113" y="449"/>
                  </a:cubicBezTo>
                  <a:cubicBezTo>
                    <a:pt x="143" y="449"/>
                    <a:pt x="173" y="448"/>
                    <a:pt x="204" y="446"/>
                  </a:cubicBezTo>
                  <a:lnTo>
                    <a:pt x="256" y="446"/>
                  </a:lnTo>
                  <a:lnTo>
                    <a:pt x="428" y="493"/>
                  </a:lnTo>
                  <a:cubicBezTo>
                    <a:pt x="428" y="493"/>
                    <a:pt x="428" y="504"/>
                    <a:pt x="435" y="504"/>
                  </a:cubicBezTo>
                  <a:cubicBezTo>
                    <a:pt x="439" y="504"/>
                    <a:pt x="444" y="501"/>
                    <a:pt x="452" y="493"/>
                  </a:cubicBezTo>
                  <a:cubicBezTo>
                    <a:pt x="460" y="485"/>
                    <a:pt x="466" y="483"/>
                    <a:pt x="470" y="483"/>
                  </a:cubicBezTo>
                  <a:cubicBezTo>
                    <a:pt x="479" y="483"/>
                    <a:pt x="482" y="493"/>
                    <a:pt x="486" y="493"/>
                  </a:cubicBezTo>
                  <a:cubicBezTo>
                    <a:pt x="522" y="496"/>
                    <a:pt x="557" y="497"/>
                    <a:pt x="593" y="497"/>
                  </a:cubicBezTo>
                  <a:cubicBezTo>
                    <a:pt x="629" y="497"/>
                    <a:pt x="665" y="496"/>
                    <a:pt x="701" y="493"/>
                  </a:cubicBezTo>
                  <a:lnTo>
                    <a:pt x="701" y="470"/>
                  </a:lnTo>
                  <a:lnTo>
                    <a:pt x="724" y="504"/>
                  </a:lnTo>
                  <a:lnTo>
                    <a:pt x="767" y="504"/>
                  </a:lnTo>
                  <a:cubicBezTo>
                    <a:pt x="796" y="504"/>
                    <a:pt x="799" y="493"/>
                    <a:pt x="801" y="493"/>
                  </a:cubicBezTo>
                  <a:cubicBezTo>
                    <a:pt x="802" y="493"/>
                    <a:pt x="802" y="496"/>
                    <a:pt x="806" y="504"/>
                  </a:cubicBezTo>
                  <a:lnTo>
                    <a:pt x="905" y="504"/>
                  </a:lnTo>
                  <a:cubicBezTo>
                    <a:pt x="905" y="504"/>
                    <a:pt x="1016" y="475"/>
                    <a:pt x="1035" y="450"/>
                  </a:cubicBezTo>
                  <a:lnTo>
                    <a:pt x="1035" y="489"/>
                  </a:lnTo>
                  <a:cubicBezTo>
                    <a:pt x="1071" y="487"/>
                    <a:pt x="1106" y="485"/>
                    <a:pt x="1142" y="485"/>
                  </a:cubicBezTo>
                  <a:cubicBezTo>
                    <a:pt x="1178" y="485"/>
                    <a:pt x="1214" y="487"/>
                    <a:pt x="1250" y="489"/>
                  </a:cubicBezTo>
                  <a:lnTo>
                    <a:pt x="1250" y="455"/>
                  </a:lnTo>
                  <a:cubicBezTo>
                    <a:pt x="1250" y="455"/>
                    <a:pt x="1250" y="430"/>
                    <a:pt x="1266" y="430"/>
                  </a:cubicBezTo>
                  <a:cubicBezTo>
                    <a:pt x="1268" y="430"/>
                    <a:pt x="1270" y="430"/>
                    <a:pt x="1273" y="431"/>
                  </a:cubicBezTo>
                  <a:lnTo>
                    <a:pt x="1408" y="431"/>
                  </a:lnTo>
                  <a:cubicBezTo>
                    <a:pt x="1421" y="431"/>
                    <a:pt x="1440" y="30"/>
                    <a:pt x="1440" y="7"/>
                  </a:cubicBezTo>
                  <a:lnTo>
                    <a:pt x="1068" y="7"/>
                  </a:lnTo>
                  <a:cubicBezTo>
                    <a:pt x="1022" y="4"/>
                    <a:pt x="976" y="3"/>
                    <a:pt x="930" y="3"/>
                  </a:cubicBezTo>
                  <a:cubicBezTo>
                    <a:pt x="884" y="3"/>
                    <a:pt x="837" y="4"/>
                    <a:pt x="791" y="7"/>
                  </a:cubicBezTo>
                  <a:lnTo>
                    <a:pt x="714" y="7"/>
                  </a:lnTo>
                  <a:cubicBezTo>
                    <a:pt x="676" y="12"/>
                    <a:pt x="638" y="15"/>
                    <a:pt x="600" y="15"/>
                  </a:cubicBezTo>
                  <a:cubicBezTo>
                    <a:pt x="561" y="15"/>
                    <a:pt x="523" y="12"/>
                    <a:pt x="485" y="7"/>
                  </a:cubicBezTo>
                  <a:lnTo>
                    <a:pt x="232" y="7"/>
                  </a:lnTo>
                  <a:cubicBezTo>
                    <a:pt x="232" y="20"/>
                    <a:pt x="222" y="33"/>
                    <a:pt x="208" y="35"/>
                  </a:cubicBezTo>
                  <a:lnTo>
                    <a:pt x="22" y="35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6" name="Google Shape;4878;p109">
              <a:extLst>
                <a:ext uri="{FF2B5EF4-FFF2-40B4-BE49-F238E27FC236}">
                  <a16:creationId xmlns:a16="http://schemas.microsoft.com/office/drawing/2014/main" id="{5A000209-0A5F-4C4E-A8B9-0954C476DC76}"/>
                </a:ext>
              </a:extLst>
            </p:cNvPr>
            <p:cNvSpPr/>
            <p:nvPr/>
          </p:nvSpPr>
          <p:spPr>
            <a:xfrm>
              <a:off x="5503050" y="2970200"/>
              <a:ext cx="725" cy="75"/>
            </a:xfrm>
            <a:custGeom>
              <a:avLst/>
              <a:gdLst/>
              <a:ahLst/>
              <a:cxnLst/>
              <a:rect l="l" t="t" r="r" b="b"/>
              <a:pathLst>
                <a:path w="29" h="3" extrusionOk="0">
                  <a:moveTo>
                    <a:pt x="15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9" y="3"/>
                  </a:lnTo>
                  <a:cubicBezTo>
                    <a:pt x="24" y="1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7" name="Google Shape;4879;p109">
              <a:extLst>
                <a:ext uri="{FF2B5EF4-FFF2-40B4-BE49-F238E27FC236}">
                  <a16:creationId xmlns:a16="http://schemas.microsoft.com/office/drawing/2014/main" id="{BC399723-7003-4F8E-9942-658A7756390D}"/>
                </a:ext>
              </a:extLst>
            </p:cNvPr>
            <p:cNvSpPr/>
            <p:nvPr/>
          </p:nvSpPr>
          <p:spPr>
            <a:xfrm>
              <a:off x="5499375" y="2947025"/>
              <a:ext cx="36600" cy="24000"/>
            </a:xfrm>
            <a:custGeom>
              <a:avLst/>
              <a:gdLst/>
              <a:ahLst/>
              <a:cxnLst/>
              <a:rect l="l" t="t" r="r" b="b"/>
              <a:pathLst>
                <a:path w="1464" h="960" extrusionOk="0">
                  <a:moveTo>
                    <a:pt x="1254" y="0"/>
                  </a:moveTo>
                  <a:cubicBezTo>
                    <a:pt x="1231" y="0"/>
                    <a:pt x="1254" y="33"/>
                    <a:pt x="1220" y="33"/>
                  </a:cubicBezTo>
                  <a:lnTo>
                    <a:pt x="1163" y="33"/>
                  </a:lnTo>
                  <a:lnTo>
                    <a:pt x="948" y="172"/>
                  </a:lnTo>
                  <a:cubicBezTo>
                    <a:pt x="891" y="205"/>
                    <a:pt x="772" y="267"/>
                    <a:pt x="714" y="305"/>
                  </a:cubicBezTo>
                  <a:cubicBezTo>
                    <a:pt x="695" y="318"/>
                    <a:pt x="686" y="322"/>
                    <a:pt x="681" y="322"/>
                  </a:cubicBezTo>
                  <a:cubicBezTo>
                    <a:pt x="672" y="322"/>
                    <a:pt x="683" y="305"/>
                    <a:pt x="676" y="305"/>
                  </a:cubicBezTo>
                  <a:lnTo>
                    <a:pt x="676" y="305"/>
                  </a:lnTo>
                  <a:lnTo>
                    <a:pt x="648" y="329"/>
                  </a:lnTo>
                  <a:cubicBezTo>
                    <a:pt x="581" y="365"/>
                    <a:pt x="509" y="390"/>
                    <a:pt x="434" y="401"/>
                  </a:cubicBezTo>
                  <a:cubicBezTo>
                    <a:pt x="434" y="425"/>
                    <a:pt x="396" y="401"/>
                    <a:pt x="382" y="434"/>
                  </a:cubicBezTo>
                  <a:cubicBezTo>
                    <a:pt x="382" y="434"/>
                    <a:pt x="252" y="468"/>
                    <a:pt x="233" y="477"/>
                  </a:cubicBezTo>
                  <a:lnTo>
                    <a:pt x="196" y="477"/>
                  </a:lnTo>
                  <a:cubicBezTo>
                    <a:pt x="204" y="488"/>
                    <a:pt x="204" y="503"/>
                    <a:pt x="196" y="515"/>
                  </a:cubicBezTo>
                  <a:cubicBezTo>
                    <a:pt x="184" y="529"/>
                    <a:pt x="171" y="541"/>
                    <a:pt x="158" y="552"/>
                  </a:cubicBezTo>
                  <a:lnTo>
                    <a:pt x="29" y="552"/>
                  </a:lnTo>
                  <a:lnTo>
                    <a:pt x="1" y="529"/>
                  </a:lnTo>
                  <a:lnTo>
                    <a:pt x="1" y="529"/>
                  </a:lnTo>
                  <a:cubicBezTo>
                    <a:pt x="13" y="677"/>
                    <a:pt x="48" y="821"/>
                    <a:pt x="106" y="959"/>
                  </a:cubicBezTo>
                  <a:cubicBezTo>
                    <a:pt x="171" y="955"/>
                    <a:pt x="237" y="943"/>
                    <a:pt x="301" y="925"/>
                  </a:cubicBezTo>
                  <a:cubicBezTo>
                    <a:pt x="318" y="915"/>
                    <a:pt x="335" y="907"/>
                    <a:pt x="354" y="901"/>
                  </a:cubicBezTo>
                  <a:cubicBezTo>
                    <a:pt x="422" y="876"/>
                    <a:pt x="495" y="863"/>
                    <a:pt x="569" y="863"/>
                  </a:cubicBezTo>
                  <a:cubicBezTo>
                    <a:pt x="572" y="863"/>
                    <a:pt x="575" y="863"/>
                    <a:pt x="578" y="863"/>
                  </a:cubicBezTo>
                  <a:lnTo>
                    <a:pt x="634" y="863"/>
                  </a:lnTo>
                  <a:cubicBezTo>
                    <a:pt x="712" y="848"/>
                    <a:pt x="788" y="825"/>
                    <a:pt x="859" y="792"/>
                  </a:cubicBezTo>
                  <a:lnTo>
                    <a:pt x="874" y="792"/>
                  </a:lnTo>
                  <a:cubicBezTo>
                    <a:pt x="885" y="782"/>
                    <a:pt x="888" y="779"/>
                    <a:pt x="890" y="779"/>
                  </a:cubicBezTo>
                  <a:lnTo>
                    <a:pt x="890" y="779"/>
                  </a:lnTo>
                  <a:cubicBezTo>
                    <a:pt x="893" y="779"/>
                    <a:pt x="888" y="792"/>
                    <a:pt x="915" y="792"/>
                  </a:cubicBezTo>
                  <a:cubicBezTo>
                    <a:pt x="955" y="792"/>
                    <a:pt x="922" y="763"/>
                    <a:pt x="943" y="763"/>
                  </a:cubicBezTo>
                  <a:cubicBezTo>
                    <a:pt x="945" y="763"/>
                    <a:pt x="947" y="763"/>
                    <a:pt x="949" y="764"/>
                  </a:cubicBezTo>
                  <a:cubicBezTo>
                    <a:pt x="949" y="764"/>
                    <a:pt x="973" y="764"/>
                    <a:pt x="949" y="740"/>
                  </a:cubicBezTo>
                  <a:cubicBezTo>
                    <a:pt x="941" y="732"/>
                    <a:pt x="941" y="729"/>
                    <a:pt x="944" y="729"/>
                  </a:cubicBezTo>
                  <a:lnTo>
                    <a:pt x="944" y="729"/>
                  </a:lnTo>
                  <a:cubicBezTo>
                    <a:pt x="949" y="729"/>
                    <a:pt x="965" y="740"/>
                    <a:pt x="949" y="740"/>
                  </a:cubicBezTo>
                  <a:lnTo>
                    <a:pt x="1011" y="740"/>
                  </a:lnTo>
                  <a:cubicBezTo>
                    <a:pt x="1028" y="738"/>
                    <a:pt x="1042" y="726"/>
                    <a:pt x="1050" y="712"/>
                  </a:cubicBezTo>
                  <a:cubicBezTo>
                    <a:pt x="1050" y="688"/>
                    <a:pt x="1140" y="630"/>
                    <a:pt x="1145" y="601"/>
                  </a:cubicBezTo>
                  <a:lnTo>
                    <a:pt x="1145" y="639"/>
                  </a:lnTo>
                  <a:cubicBezTo>
                    <a:pt x="1145" y="635"/>
                    <a:pt x="1316" y="534"/>
                    <a:pt x="1346" y="525"/>
                  </a:cubicBezTo>
                  <a:lnTo>
                    <a:pt x="1346" y="502"/>
                  </a:lnTo>
                  <a:lnTo>
                    <a:pt x="1346" y="468"/>
                  </a:lnTo>
                  <a:lnTo>
                    <a:pt x="1417" y="429"/>
                  </a:lnTo>
                  <a:cubicBezTo>
                    <a:pt x="1417" y="429"/>
                    <a:pt x="1455" y="401"/>
                    <a:pt x="1460" y="377"/>
                  </a:cubicBezTo>
                  <a:cubicBezTo>
                    <a:pt x="1463" y="352"/>
                    <a:pt x="1263" y="28"/>
                    <a:pt x="125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8" name="Google Shape;4880;p109">
              <a:extLst>
                <a:ext uri="{FF2B5EF4-FFF2-40B4-BE49-F238E27FC236}">
                  <a16:creationId xmlns:a16="http://schemas.microsoft.com/office/drawing/2014/main" id="{55CA4B09-29AA-44CC-85A9-8EAC8090354D}"/>
                </a:ext>
              </a:extLst>
            </p:cNvPr>
            <p:cNvSpPr/>
            <p:nvPr/>
          </p:nvSpPr>
          <p:spPr>
            <a:xfrm>
              <a:off x="5494700" y="2931300"/>
              <a:ext cx="850" cy="175"/>
            </a:xfrm>
            <a:custGeom>
              <a:avLst/>
              <a:gdLst/>
              <a:ahLst/>
              <a:cxnLst/>
              <a:rect l="l" t="t" r="r" b="b"/>
              <a:pathLst>
                <a:path w="34" h="7" extrusionOk="0">
                  <a:moveTo>
                    <a:pt x="17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34" y="7"/>
                  </a:lnTo>
                  <a:cubicBezTo>
                    <a:pt x="29" y="3"/>
                    <a:pt x="23" y="1"/>
                    <a:pt x="17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9" name="Google Shape;4881;p109">
              <a:extLst>
                <a:ext uri="{FF2B5EF4-FFF2-40B4-BE49-F238E27FC236}">
                  <a16:creationId xmlns:a16="http://schemas.microsoft.com/office/drawing/2014/main" id="{CD38480C-FD81-4BD5-9FE8-938816428030}"/>
                </a:ext>
              </a:extLst>
            </p:cNvPr>
            <p:cNvSpPr/>
            <p:nvPr/>
          </p:nvSpPr>
          <p:spPr>
            <a:xfrm>
              <a:off x="5488000" y="2895925"/>
              <a:ext cx="46000" cy="34375"/>
            </a:xfrm>
            <a:custGeom>
              <a:avLst/>
              <a:gdLst/>
              <a:ahLst/>
              <a:cxnLst/>
              <a:rect l="l" t="t" r="r" b="b"/>
              <a:pathLst>
                <a:path w="1840" h="1375" extrusionOk="0">
                  <a:moveTo>
                    <a:pt x="1566" y="1"/>
                  </a:moveTo>
                  <a:cubicBezTo>
                    <a:pt x="1561" y="1"/>
                    <a:pt x="1556" y="13"/>
                    <a:pt x="1571" y="13"/>
                  </a:cubicBezTo>
                  <a:cubicBezTo>
                    <a:pt x="1571" y="4"/>
                    <a:pt x="1569" y="1"/>
                    <a:pt x="1566" y="1"/>
                  </a:cubicBezTo>
                  <a:close/>
                  <a:moveTo>
                    <a:pt x="1274" y="968"/>
                  </a:moveTo>
                  <a:cubicBezTo>
                    <a:pt x="1273" y="968"/>
                    <a:pt x="1272" y="968"/>
                    <a:pt x="1271" y="968"/>
                  </a:cubicBezTo>
                  <a:cubicBezTo>
                    <a:pt x="1272" y="968"/>
                    <a:pt x="1273" y="968"/>
                    <a:pt x="1274" y="968"/>
                  </a:cubicBezTo>
                  <a:close/>
                  <a:moveTo>
                    <a:pt x="1548" y="13"/>
                  </a:moveTo>
                  <a:cubicBezTo>
                    <a:pt x="1547" y="36"/>
                    <a:pt x="1531" y="54"/>
                    <a:pt x="1509" y="56"/>
                  </a:cubicBezTo>
                  <a:lnTo>
                    <a:pt x="1438" y="56"/>
                  </a:lnTo>
                  <a:cubicBezTo>
                    <a:pt x="1395" y="90"/>
                    <a:pt x="1233" y="247"/>
                    <a:pt x="1184" y="281"/>
                  </a:cubicBezTo>
                  <a:cubicBezTo>
                    <a:pt x="1117" y="343"/>
                    <a:pt x="974" y="444"/>
                    <a:pt x="902" y="506"/>
                  </a:cubicBezTo>
                  <a:cubicBezTo>
                    <a:pt x="894" y="504"/>
                    <a:pt x="886" y="503"/>
                    <a:pt x="878" y="503"/>
                  </a:cubicBezTo>
                  <a:cubicBezTo>
                    <a:pt x="870" y="503"/>
                    <a:pt x="862" y="504"/>
                    <a:pt x="854" y="506"/>
                  </a:cubicBezTo>
                  <a:lnTo>
                    <a:pt x="816" y="538"/>
                  </a:lnTo>
                  <a:cubicBezTo>
                    <a:pt x="736" y="597"/>
                    <a:pt x="646" y="643"/>
                    <a:pt x="554" y="677"/>
                  </a:cubicBezTo>
                  <a:cubicBezTo>
                    <a:pt x="554" y="706"/>
                    <a:pt x="505" y="706"/>
                    <a:pt x="486" y="729"/>
                  </a:cubicBezTo>
                  <a:cubicBezTo>
                    <a:pt x="486" y="729"/>
                    <a:pt x="329" y="797"/>
                    <a:pt x="305" y="811"/>
                  </a:cubicBezTo>
                  <a:lnTo>
                    <a:pt x="257" y="811"/>
                  </a:lnTo>
                  <a:cubicBezTo>
                    <a:pt x="238" y="811"/>
                    <a:pt x="257" y="845"/>
                    <a:pt x="257" y="849"/>
                  </a:cubicBezTo>
                  <a:cubicBezTo>
                    <a:pt x="242" y="867"/>
                    <a:pt x="224" y="883"/>
                    <a:pt x="205" y="897"/>
                  </a:cubicBezTo>
                  <a:cubicBezTo>
                    <a:pt x="184" y="907"/>
                    <a:pt x="165" y="918"/>
                    <a:pt x="147" y="930"/>
                  </a:cubicBezTo>
                  <a:cubicBezTo>
                    <a:pt x="107" y="930"/>
                    <a:pt x="67" y="942"/>
                    <a:pt x="33" y="964"/>
                  </a:cubicBezTo>
                  <a:lnTo>
                    <a:pt x="0" y="964"/>
                  </a:lnTo>
                  <a:cubicBezTo>
                    <a:pt x="0" y="964"/>
                    <a:pt x="81" y="1322"/>
                    <a:pt x="162" y="1374"/>
                  </a:cubicBezTo>
                  <a:lnTo>
                    <a:pt x="186" y="1374"/>
                  </a:lnTo>
                  <a:cubicBezTo>
                    <a:pt x="271" y="1355"/>
                    <a:pt x="354" y="1328"/>
                    <a:pt x="434" y="1293"/>
                  </a:cubicBezTo>
                  <a:cubicBezTo>
                    <a:pt x="454" y="1278"/>
                    <a:pt x="475" y="1266"/>
                    <a:pt x="496" y="1256"/>
                  </a:cubicBezTo>
                  <a:lnTo>
                    <a:pt x="798" y="1244"/>
                  </a:lnTo>
                  <a:lnTo>
                    <a:pt x="832" y="1244"/>
                  </a:lnTo>
                  <a:cubicBezTo>
                    <a:pt x="866" y="1244"/>
                    <a:pt x="870" y="1244"/>
                    <a:pt x="870" y="1211"/>
                  </a:cubicBezTo>
                  <a:cubicBezTo>
                    <a:pt x="965" y="1172"/>
                    <a:pt x="1056" y="1124"/>
                    <a:pt x="1142" y="1068"/>
                  </a:cubicBezTo>
                  <a:lnTo>
                    <a:pt x="1156" y="1068"/>
                  </a:lnTo>
                  <a:cubicBezTo>
                    <a:pt x="1172" y="1052"/>
                    <a:pt x="1175" y="1049"/>
                    <a:pt x="1176" y="1049"/>
                  </a:cubicBezTo>
                  <a:cubicBezTo>
                    <a:pt x="1177" y="1049"/>
                    <a:pt x="1177" y="1050"/>
                    <a:pt x="1178" y="1050"/>
                  </a:cubicBezTo>
                  <a:cubicBezTo>
                    <a:pt x="1181" y="1050"/>
                    <a:pt x="1188" y="1048"/>
                    <a:pt x="1209" y="1034"/>
                  </a:cubicBezTo>
                  <a:cubicBezTo>
                    <a:pt x="1261" y="1000"/>
                    <a:pt x="1233" y="991"/>
                    <a:pt x="1247" y="991"/>
                  </a:cubicBezTo>
                  <a:lnTo>
                    <a:pt x="1271" y="991"/>
                  </a:lnTo>
                  <a:cubicBezTo>
                    <a:pt x="1295" y="991"/>
                    <a:pt x="1295" y="991"/>
                    <a:pt x="1271" y="968"/>
                  </a:cubicBezTo>
                  <a:cubicBezTo>
                    <a:pt x="1263" y="960"/>
                    <a:pt x="1264" y="957"/>
                    <a:pt x="1267" y="957"/>
                  </a:cubicBezTo>
                  <a:cubicBezTo>
                    <a:pt x="1273" y="957"/>
                    <a:pt x="1288" y="966"/>
                    <a:pt x="1274" y="968"/>
                  </a:cubicBezTo>
                  <a:lnTo>
                    <a:pt x="1274" y="968"/>
                  </a:lnTo>
                  <a:cubicBezTo>
                    <a:pt x="1292" y="966"/>
                    <a:pt x="1306" y="953"/>
                    <a:pt x="1309" y="935"/>
                  </a:cubicBezTo>
                  <a:lnTo>
                    <a:pt x="1342" y="935"/>
                  </a:lnTo>
                  <a:cubicBezTo>
                    <a:pt x="1359" y="922"/>
                    <a:pt x="1373" y="908"/>
                    <a:pt x="1385" y="892"/>
                  </a:cubicBezTo>
                  <a:cubicBezTo>
                    <a:pt x="1385" y="864"/>
                    <a:pt x="1495" y="777"/>
                    <a:pt x="1499" y="743"/>
                  </a:cubicBezTo>
                  <a:lnTo>
                    <a:pt x="1499" y="781"/>
                  </a:lnTo>
                  <a:lnTo>
                    <a:pt x="1733" y="590"/>
                  </a:lnTo>
                  <a:lnTo>
                    <a:pt x="1733" y="562"/>
                  </a:lnTo>
                  <a:lnTo>
                    <a:pt x="1705" y="562"/>
                  </a:lnTo>
                  <a:lnTo>
                    <a:pt x="1705" y="524"/>
                  </a:lnTo>
                  <a:lnTo>
                    <a:pt x="1786" y="453"/>
                  </a:lnTo>
                  <a:cubicBezTo>
                    <a:pt x="1786" y="453"/>
                    <a:pt x="1829" y="410"/>
                    <a:pt x="1835" y="380"/>
                  </a:cubicBezTo>
                  <a:cubicBezTo>
                    <a:pt x="1839" y="352"/>
                    <a:pt x="1591" y="61"/>
                    <a:pt x="1571" y="41"/>
                  </a:cubicBezTo>
                  <a:lnTo>
                    <a:pt x="1571" y="13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0" name="Google Shape;4882;p109">
              <a:extLst>
                <a:ext uri="{FF2B5EF4-FFF2-40B4-BE49-F238E27FC236}">
                  <a16:creationId xmlns:a16="http://schemas.microsoft.com/office/drawing/2014/main" id="{6645B88A-03D2-4FF6-893C-FD3CAD3A9730}"/>
                </a:ext>
              </a:extLst>
            </p:cNvPr>
            <p:cNvSpPr/>
            <p:nvPr/>
          </p:nvSpPr>
          <p:spPr>
            <a:xfrm>
              <a:off x="5485750" y="2875225"/>
              <a:ext cx="725" cy="200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0" y="0"/>
                  </a:moveTo>
                  <a:cubicBezTo>
                    <a:pt x="6" y="0"/>
                    <a:pt x="2" y="1"/>
                    <a:pt x="0" y="4"/>
                  </a:cubicBezTo>
                  <a:cubicBezTo>
                    <a:pt x="5" y="7"/>
                    <a:pt x="9" y="8"/>
                    <a:pt x="14" y="8"/>
                  </a:cubicBezTo>
                  <a:cubicBezTo>
                    <a:pt x="19" y="8"/>
                    <a:pt x="24" y="7"/>
                    <a:pt x="28" y="4"/>
                  </a:cubicBezTo>
                  <a:cubicBezTo>
                    <a:pt x="28" y="4"/>
                    <a:pt x="18" y="0"/>
                    <a:pt x="1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1" name="Google Shape;4883;p109">
              <a:extLst>
                <a:ext uri="{FF2B5EF4-FFF2-40B4-BE49-F238E27FC236}">
                  <a16:creationId xmlns:a16="http://schemas.microsoft.com/office/drawing/2014/main" id="{8C1D0194-C621-4436-ACF3-3930C3A73DAA}"/>
                </a:ext>
              </a:extLst>
            </p:cNvPr>
            <p:cNvSpPr/>
            <p:nvPr/>
          </p:nvSpPr>
          <p:spPr>
            <a:xfrm>
              <a:off x="5477250" y="2841175"/>
              <a:ext cx="39375" cy="34200"/>
            </a:xfrm>
            <a:custGeom>
              <a:avLst/>
              <a:gdLst/>
              <a:ahLst/>
              <a:cxnLst/>
              <a:rect l="l" t="t" r="r" b="b"/>
              <a:pathLst>
                <a:path w="1575" h="1368" extrusionOk="0">
                  <a:moveTo>
                    <a:pt x="1104" y="833"/>
                  </a:moveTo>
                  <a:cubicBezTo>
                    <a:pt x="1105" y="833"/>
                    <a:pt x="1106" y="833"/>
                    <a:pt x="1107" y="834"/>
                  </a:cubicBezTo>
                  <a:lnTo>
                    <a:pt x="1107" y="834"/>
                  </a:lnTo>
                  <a:lnTo>
                    <a:pt x="1099" y="840"/>
                  </a:lnTo>
                  <a:lnTo>
                    <a:pt x="1099" y="840"/>
                  </a:lnTo>
                  <a:cubicBezTo>
                    <a:pt x="1100" y="835"/>
                    <a:pt x="1102" y="833"/>
                    <a:pt x="1104" y="833"/>
                  </a:cubicBezTo>
                  <a:close/>
                  <a:moveTo>
                    <a:pt x="1351" y="1"/>
                  </a:moveTo>
                  <a:lnTo>
                    <a:pt x="1351" y="24"/>
                  </a:lnTo>
                  <a:cubicBezTo>
                    <a:pt x="1327" y="24"/>
                    <a:pt x="1351" y="58"/>
                    <a:pt x="1313" y="58"/>
                  </a:cubicBezTo>
                  <a:lnTo>
                    <a:pt x="1241" y="58"/>
                  </a:lnTo>
                  <a:cubicBezTo>
                    <a:pt x="1198" y="87"/>
                    <a:pt x="1040" y="225"/>
                    <a:pt x="997" y="254"/>
                  </a:cubicBezTo>
                  <a:cubicBezTo>
                    <a:pt x="908" y="320"/>
                    <a:pt x="825" y="393"/>
                    <a:pt x="744" y="469"/>
                  </a:cubicBezTo>
                  <a:lnTo>
                    <a:pt x="701" y="469"/>
                  </a:lnTo>
                  <a:lnTo>
                    <a:pt x="673" y="507"/>
                  </a:lnTo>
                  <a:cubicBezTo>
                    <a:pt x="605" y="569"/>
                    <a:pt x="530" y="620"/>
                    <a:pt x="448" y="660"/>
                  </a:cubicBezTo>
                  <a:cubicBezTo>
                    <a:pt x="448" y="689"/>
                    <a:pt x="410" y="693"/>
                    <a:pt x="396" y="718"/>
                  </a:cubicBezTo>
                  <a:cubicBezTo>
                    <a:pt x="396" y="718"/>
                    <a:pt x="262" y="804"/>
                    <a:pt x="243" y="828"/>
                  </a:cubicBezTo>
                  <a:cubicBezTo>
                    <a:pt x="243" y="835"/>
                    <a:pt x="243" y="838"/>
                    <a:pt x="241" y="838"/>
                  </a:cubicBezTo>
                  <a:cubicBezTo>
                    <a:pt x="239" y="838"/>
                    <a:pt x="230" y="828"/>
                    <a:pt x="204" y="828"/>
                  </a:cubicBezTo>
                  <a:cubicBezTo>
                    <a:pt x="212" y="841"/>
                    <a:pt x="212" y="857"/>
                    <a:pt x="204" y="870"/>
                  </a:cubicBezTo>
                  <a:cubicBezTo>
                    <a:pt x="204" y="870"/>
                    <a:pt x="181" y="913"/>
                    <a:pt x="167" y="924"/>
                  </a:cubicBezTo>
                  <a:cubicBezTo>
                    <a:pt x="154" y="937"/>
                    <a:pt x="139" y="949"/>
                    <a:pt x="123" y="961"/>
                  </a:cubicBezTo>
                  <a:cubicBezTo>
                    <a:pt x="114" y="966"/>
                    <a:pt x="57" y="986"/>
                    <a:pt x="33" y="1018"/>
                  </a:cubicBezTo>
                  <a:lnTo>
                    <a:pt x="0" y="1018"/>
                  </a:lnTo>
                  <a:cubicBezTo>
                    <a:pt x="0" y="1018"/>
                    <a:pt x="185" y="1334"/>
                    <a:pt x="272" y="1367"/>
                  </a:cubicBezTo>
                  <a:lnTo>
                    <a:pt x="296" y="1367"/>
                  </a:lnTo>
                  <a:cubicBezTo>
                    <a:pt x="359" y="1334"/>
                    <a:pt x="419" y="1295"/>
                    <a:pt x="477" y="1252"/>
                  </a:cubicBezTo>
                  <a:lnTo>
                    <a:pt x="525" y="1210"/>
                  </a:lnTo>
                  <a:cubicBezTo>
                    <a:pt x="591" y="1170"/>
                    <a:pt x="664" y="1143"/>
                    <a:pt x="740" y="1129"/>
                  </a:cubicBezTo>
                  <a:lnTo>
                    <a:pt x="741" y="1128"/>
                  </a:lnTo>
                  <a:lnTo>
                    <a:pt x="774" y="1128"/>
                  </a:lnTo>
                  <a:cubicBezTo>
                    <a:pt x="808" y="1128"/>
                    <a:pt x="802" y="1128"/>
                    <a:pt x="797" y="1094"/>
                  </a:cubicBezTo>
                  <a:cubicBezTo>
                    <a:pt x="871" y="1051"/>
                    <a:pt x="941" y="1003"/>
                    <a:pt x="1008" y="951"/>
                  </a:cubicBezTo>
                  <a:lnTo>
                    <a:pt x="1027" y="951"/>
                  </a:lnTo>
                  <a:cubicBezTo>
                    <a:pt x="1039" y="935"/>
                    <a:pt x="1040" y="932"/>
                    <a:pt x="1042" y="932"/>
                  </a:cubicBezTo>
                  <a:cubicBezTo>
                    <a:pt x="1042" y="932"/>
                    <a:pt x="1042" y="933"/>
                    <a:pt x="1043" y="933"/>
                  </a:cubicBezTo>
                  <a:cubicBezTo>
                    <a:pt x="1046" y="933"/>
                    <a:pt x="1050" y="930"/>
                    <a:pt x="1065" y="918"/>
                  </a:cubicBezTo>
                  <a:cubicBezTo>
                    <a:pt x="1104" y="884"/>
                    <a:pt x="1065" y="879"/>
                    <a:pt x="1099" y="874"/>
                  </a:cubicBezTo>
                  <a:lnTo>
                    <a:pt x="1099" y="863"/>
                  </a:lnTo>
                  <a:lnTo>
                    <a:pt x="1160" y="817"/>
                  </a:lnTo>
                  <a:lnTo>
                    <a:pt x="1194" y="780"/>
                  </a:lnTo>
                  <a:cubicBezTo>
                    <a:pt x="1194" y="755"/>
                    <a:pt x="1280" y="680"/>
                    <a:pt x="1280" y="650"/>
                  </a:cubicBezTo>
                  <a:lnTo>
                    <a:pt x="1280" y="689"/>
                  </a:lnTo>
                  <a:cubicBezTo>
                    <a:pt x="1342" y="632"/>
                    <a:pt x="1410" y="581"/>
                    <a:pt x="1481" y="536"/>
                  </a:cubicBezTo>
                  <a:lnTo>
                    <a:pt x="1457" y="512"/>
                  </a:lnTo>
                  <a:lnTo>
                    <a:pt x="1457" y="478"/>
                  </a:lnTo>
                  <a:lnTo>
                    <a:pt x="1528" y="427"/>
                  </a:lnTo>
                  <a:cubicBezTo>
                    <a:pt x="1528" y="427"/>
                    <a:pt x="1567" y="398"/>
                    <a:pt x="1571" y="373"/>
                  </a:cubicBezTo>
                  <a:cubicBezTo>
                    <a:pt x="1575" y="350"/>
                    <a:pt x="1366" y="24"/>
                    <a:pt x="1351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2" name="Google Shape;4884;p109">
              <a:extLst>
                <a:ext uri="{FF2B5EF4-FFF2-40B4-BE49-F238E27FC236}">
                  <a16:creationId xmlns:a16="http://schemas.microsoft.com/office/drawing/2014/main" id="{15913986-C393-4454-A37A-2DB832A39F75}"/>
                </a:ext>
              </a:extLst>
            </p:cNvPr>
            <p:cNvSpPr/>
            <p:nvPr/>
          </p:nvSpPr>
          <p:spPr>
            <a:xfrm>
              <a:off x="5479650" y="2817350"/>
              <a:ext cx="1200" cy="75"/>
            </a:xfrm>
            <a:custGeom>
              <a:avLst/>
              <a:gdLst/>
              <a:ahLst/>
              <a:cxnLst/>
              <a:rect l="l" t="t" r="r" b="b"/>
              <a:pathLst>
                <a:path w="48" h="3" extrusionOk="0">
                  <a:moveTo>
                    <a:pt x="18" y="1"/>
                  </a:moveTo>
                  <a:cubicBezTo>
                    <a:pt x="10" y="1"/>
                    <a:pt x="3" y="1"/>
                    <a:pt x="0" y="3"/>
                  </a:cubicBezTo>
                  <a:lnTo>
                    <a:pt x="28" y="3"/>
                  </a:lnTo>
                  <a:cubicBezTo>
                    <a:pt x="48" y="3"/>
                    <a:pt x="33" y="1"/>
                    <a:pt x="18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3" name="Google Shape;4885;p109">
              <a:extLst>
                <a:ext uri="{FF2B5EF4-FFF2-40B4-BE49-F238E27FC236}">
                  <a16:creationId xmlns:a16="http://schemas.microsoft.com/office/drawing/2014/main" id="{A606334B-3490-4158-AD54-CF90A1EF966A}"/>
                </a:ext>
              </a:extLst>
            </p:cNvPr>
            <p:cNvSpPr/>
            <p:nvPr/>
          </p:nvSpPr>
          <p:spPr>
            <a:xfrm>
              <a:off x="5471975" y="2786325"/>
              <a:ext cx="36925" cy="30400"/>
            </a:xfrm>
            <a:custGeom>
              <a:avLst/>
              <a:gdLst/>
              <a:ahLst/>
              <a:cxnLst/>
              <a:rect l="l" t="t" r="r" b="b"/>
              <a:pathLst>
                <a:path w="1477" h="1216" extrusionOk="0">
                  <a:moveTo>
                    <a:pt x="1270" y="1"/>
                  </a:moveTo>
                  <a:lnTo>
                    <a:pt x="1270" y="1"/>
                  </a:lnTo>
                  <a:cubicBezTo>
                    <a:pt x="1264" y="1"/>
                    <a:pt x="1259" y="11"/>
                    <a:pt x="1275" y="11"/>
                  </a:cubicBezTo>
                  <a:cubicBezTo>
                    <a:pt x="1275" y="3"/>
                    <a:pt x="1272" y="1"/>
                    <a:pt x="1270" y="1"/>
                  </a:cubicBezTo>
                  <a:close/>
                  <a:moveTo>
                    <a:pt x="1017" y="833"/>
                  </a:moveTo>
                  <a:lnTo>
                    <a:pt x="1017" y="833"/>
                  </a:lnTo>
                  <a:cubicBezTo>
                    <a:pt x="1015" y="834"/>
                    <a:pt x="1013" y="834"/>
                    <a:pt x="1013" y="834"/>
                  </a:cubicBezTo>
                  <a:cubicBezTo>
                    <a:pt x="1015" y="834"/>
                    <a:pt x="1016" y="834"/>
                    <a:pt x="1017" y="833"/>
                  </a:cubicBezTo>
                  <a:close/>
                  <a:moveTo>
                    <a:pt x="1275" y="11"/>
                  </a:moveTo>
                  <a:cubicBezTo>
                    <a:pt x="1275" y="31"/>
                    <a:pt x="1258" y="45"/>
                    <a:pt x="1240" y="45"/>
                  </a:cubicBezTo>
                  <a:cubicBezTo>
                    <a:pt x="1239" y="45"/>
                    <a:pt x="1238" y="45"/>
                    <a:pt x="1238" y="45"/>
                  </a:cubicBezTo>
                  <a:lnTo>
                    <a:pt x="1176" y="45"/>
                  </a:lnTo>
                  <a:cubicBezTo>
                    <a:pt x="1133" y="45"/>
                    <a:pt x="984" y="183"/>
                    <a:pt x="946" y="207"/>
                  </a:cubicBezTo>
                  <a:cubicBezTo>
                    <a:pt x="862" y="260"/>
                    <a:pt x="783" y="320"/>
                    <a:pt x="707" y="384"/>
                  </a:cubicBezTo>
                  <a:lnTo>
                    <a:pt x="665" y="384"/>
                  </a:lnTo>
                  <a:lnTo>
                    <a:pt x="640" y="417"/>
                  </a:lnTo>
                  <a:cubicBezTo>
                    <a:pt x="574" y="467"/>
                    <a:pt x="501" y="508"/>
                    <a:pt x="426" y="541"/>
                  </a:cubicBezTo>
                  <a:cubicBezTo>
                    <a:pt x="426" y="541"/>
                    <a:pt x="387" y="569"/>
                    <a:pt x="378" y="590"/>
                  </a:cubicBezTo>
                  <a:cubicBezTo>
                    <a:pt x="378" y="590"/>
                    <a:pt x="249" y="656"/>
                    <a:pt x="230" y="676"/>
                  </a:cubicBezTo>
                  <a:cubicBezTo>
                    <a:pt x="230" y="683"/>
                    <a:pt x="230" y="686"/>
                    <a:pt x="229" y="686"/>
                  </a:cubicBezTo>
                  <a:cubicBezTo>
                    <a:pt x="226" y="686"/>
                    <a:pt x="217" y="676"/>
                    <a:pt x="192" y="676"/>
                  </a:cubicBezTo>
                  <a:cubicBezTo>
                    <a:pt x="201" y="686"/>
                    <a:pt x="201" y="703"/>
                    <a:pt x="192" y="714"/>
                  </a:cubicBezTo>
                  <a:cubicBezTo>
                    <a:pt x="184" y="731"/>
                    <a:pt x="173" y="748"/>
                    <a:pt x="158" y="761"/>
                  </a:cubicBezTo>
                  <a:cubicBezTo>
                    <a:pt x="144" y="773"/>
                    <a:pt x="131" y="785"/>
                    <a:pt x="120" y="800"/>
                  </a:cubicBezTo>
                  <a:cubicBezTo>
                    <a:pt x="115" y="809"/>
                    <a:pt x="53" y="800"/>
                    <a:pt x="34" y="843"/>
                  </a:cubicBezTo>
                  <a:lnTo>
                    <a:pt x="1" y="843"/>
                  </a:lnTo>
                  <a:cubicBezTo>
                    <a:pt x="62" y="978"/>
                    <a:pt x="144" y="1104"/>
                    <a:pt x="244" y="1215"/>
                  </a:cubicBezTo>
                  <a:cubicBezTo>
                    <a:pt x="305" y="1194"/>
                    <a:pt x="362" y="1166"/>
                    <a:pt x="417" y="1130"/>
                  </a:cubicBezTo>
                  <a:lnTo>
                    <a:pt x="460" y="1096"/>
                  </a:lnTo>
                  <a:cubicBezTo>
                    <a:pt x="460" y="1096"/>
                    <a:pt x="684" y="1062"/>
                    <a:pt x="689" y="1062"/>
                  </a:cubicBezTo>
                  <a:lnTo>
                    <a:pt x="717" y="1062"/>
                  </a:lnTo>
                  <a:cubicBezTo>
                    <a:pt x="745" y="1062"/>
                    <a:pt x="745" y="1062"/>
                    <a:pt x="741" y="1034"/>
                  </a:cubicBezTo>
                  <a:cubicBezTo>
                    <a:pt x="809" y="1002"/>
                    <a:pt x="874" y="965"/>
                    <a:pt x="937" y="924"/>
                  </a:cubicBezTo>
                  <a:lnTo>
                    <a:pt x="946" y="924"/>
                  </a:lnTo>
                  <a:cubicBezTo>
                    <a:pt x="958" y="909"/>
                    <a:pt x="960" y="906"/>
                    <a:pt x="961" y="906"/>
                  </a:cubicBezTo>
                  <a:cubicBezTo>
                    <a:pt x="962" y="906"/>
                    <a:pt x="962" y="907"/>
                    <a:pt x="964" y="907"/>
                  </a:cubicBezTo>
                  <a:cubicBezTo>
                    <a:pt x="967" y="907"/>
                    <a:pt x="972" y="905"/>
                    <a:pt x="985" y="896"/>
                  </a:cubicBezTo>
                  <a:cubicBezTo>
                    <a:pt x="1023" y="868"/>
                    <a:pt x="985" y="857"/>
                    <a:pt x="1013" y="857"/>
                  </a:cubicBezTo>
                  <a:lnTo>
                    <a:pt x="1013" y="834"/>
                  </a:lnTo>
                  <a:cubicBezTo>
                    <a:pt x="1013" y="826"/>
                    <a:pt x="1016" y="823"/>
                    <a:pt x="1018" y="823"/>
                  </a:cubicBezTo>
                  <a:lnTo>
                    <a:pt x="1018" y="823"/>
                  </a:lnTo>
                  <a:cubicBezTo>
                    <a:pt x="1023" y="823"/>
                    <a:pt x="1028" y="832"/>
                    <a:pt x="1017" y="833"/>
                  </a:cubicBezTo>
                  <a:lnTo>
                    <a:pt x="1017" y="833"/>
                  </a:lnTo>
                  <a:cubicBezTo>
                    <a:pt x="1026" y="832"/>
                    <a:pt x="1047" y="828"/>
                    <a:pt x="1047" y="805"/>
                  </a:cubicBezTo>
                  <a:lnTo>
                    <a:pt x="1075" y="805"/>
                  </a:lnTo>
                  <a:cubicBezTo>
                    <a:pt x="1089" y="798"/>
                    <a:pt x="1101" y="786"/>
                    <a:pt x="1108" y="772"/>
                  </a:cubicBezTo>
                  <a:cubicBezTo>
                    <a:pt x="1108" y="748"/>
                    <a:pt x="1189" y="681"/>
                    <a:pt x="1194" y="653"/>
                  </a:cubicBezTo>
                  <a:lnTo>
                    <a:pt x="1194" y="690"/>
                  </a:lnTo>
                  <a:cubicBezTo>
                    <a:pt x="1255" y="645"/>
                    <a:pt x="1319" y="603"/>
                    <a:pt x="1386" y="566"/>
                  </a:cubicBezTo>
                  <a:lnTo>
                    <a:pt x="1362" y="538"/>
                  </a:lnTo>
                  <a:lnTo>
                    <a:pt x="1362" y="504"/>
                  </a:lnTo>
                  <a:lnTo>
                    <a:pt x="1433" y="465"/>
                  </a:lnTo>
                  <a:cubicBezTo>
                    <a:pt x="1433" y="465"/>
                    <a:pt x="1467" y="437"/>
                    <a:pt x="1472" y="412"/>
                  </a:cubicBezTo>
                  <a:cubicBezTo>
                    <a:pt x="1476" y="389"/>
                    <a:pt x="1290" y="54"/>
                    <a:pt x="1275" y="35"/>
                  </a:cubicBezTo>
                  <a:lnTo>
                    <a:pt x="1275" y="1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4" name="Google Shape;4886;p109">
              <a:extLst>
                <a:ext uri="{FF2B5EF4-FFF2-40B4-BE49-F238E27FC236}">
                  <a16:creationId xmlns:a16="http://schemas.microsoft.com/office/drawing/2014/main" id="{9F75998A-4292-4184-92BF-2437BB2F23B4}"/>
                </a:ext>
              </a:extLst>
            </p:cNvPr>
            <p:cNvSpPr/>
            <p:nvPr/>
          </p:nvSpPr>
          <p:spPr>
            <a:xfrm>
              <a:off x="5473650" y="2774000"/>
              <a:ext cx="725" cy="75"/>
            </a:xfrm>
            <a:custGeom>
              <a:avLst/>
              <a:gdLst/>
              <a:ahLst/>
              <a:cxnLst/>
              <a:rect l="l" t="t" r="r" b="b"/>
              <a:pathLst>
                <a:path w="29" h="3" extrusionOk="0">
                  <a:moveTo>
                    <a:pt x="10" y="0"/>
                  </a:moveTo>
                  <a:cubicBezTo>
                    <a:pt x="6" y="0"/>
                    <a:pt x="2" y="1"/>
                    <a:pt x="1" y="3"/>
                  </a:cubicBezTo>
                  <a:lnTo>
                    <a:pt x="29" y="3"/>
                  </a:lnTo>
                  <a:cubicBezTo>
                    <a:pt x="29" y="3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5" name="Google Shape;4887;p109">
              <a:extLst>
                <a:ext uri="{FF2B5EF4-FFF2-40B4-BE49-F238E27FC236}">
                  <a16:creationId xmlns:a16="http://schemas.microsoft.com/office/drawing/2014/main" id="{3472644D-0E32-4E3B-9A7C-EC5835648F66}"/>
                </a:ext>
              </a:extLst>
            </p:cNvPr>
            <p:cNvSpPr/>
            <p:nvPr/>
          </p:nvSpPr>
          <p:spPr>
            <a:xfrm>
              <a:off x="5474275" y="27740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6" name="Google Shape;4888;p109">
              <a:extLst>
                <a:ext uri="{FF2B5EF4-FFF2-40B4-BE49-F238E27FC236}">
                  <a16:creationId xmlns:a16="http://schemas.microsoft.com/office/drawing/2014/main" id="{F5EED506-4557-43DE-8A4B-0FC9813F9E6A}"/>
                </a:ext>
              </a:extLst>
            </p:cNvPr>
            <p:cNvSpPr/>
            <p:nvPr/>
          </p:nvSpPr>
          <p:spPr>
            <a:xfrm>
              <a:off x="5465375" y="27415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1247" y="0"/>
                  </a:moveTo>
                  <a:cubicBezTo>
                    <a:pt x="1241" y="0"/>
                    <a:pt x="1236" y="11"/>
                    <a:pt x="1252" y="11"/>
                  </a:cubicBezTo>
                  <a:cubicBezTo>
                    <a:pt x="1252" y="3"/>
                    <a:pt x="1249" y="0"/>
                    <a:pt x="1247" y="0"/>
                  </a:cubicBezTo>
                  <a:close/>
                  <a:moveTo>
                    <a:pt x="1285" y="669"/>
                  </a:moveTo>
                  <a:lnTo>
                    <a:pt x="1285" y="669"/>
                  </a:lnTo>
                  <a:cubicBezTo>
                    <a:pt x="1282" y="672"/>
                    <a:pt x="1278" y="676"/>
                    <a:pt x="1275" y="680"/>
                  </a:cubicBezTo>
                  <a:cubicBezTo>
                    <a:pt x="1283" y="680"/>
                    <a:pt x="1286" y="675"/>
                    <a:pt x="1285" y="669"/>
                  </a:cubicBezTo>
                  <a:close/>
                  <a:moveTo>
                    <a:pt x="1227" y="11"/>
                  </a:moveTo>
                  <a:cubicBezTo>
                    <a:pt x="1204" y="11"/>
                    <a:pt x="1227" y="44"/>
                    <a:pt x="1195" y="49"/>
                  </a:cubicBezTo>
                  <a:lnTo>
                    <a:pt x="1137" y="49"/>
                  </a:lnTo>
                  <a:lnTo>
                    <a:pt x="936" y="254"/>
                  </a:lnTo>
                  <a:cubicBezTo>
                    <a:pt x="884" y="307"/>
                    <a:pt x="764" y="397"/>
                    <a:pt x="712" y="459"/>
                  </a:cubicBezTo>
                  <a:cubicBezTo>
                    <a:pt x="695" y="480"/>
                    <a:pt x="686" y="487"/>
                    <a:pt x="682" y="487"/>
                  </a:cubicBezTo>
                  <a:cubicBezTo>
                    <a:pt x="673" y="487"/>
                    <a:pt x="683" y="459"/>
                    <a:pt x="674" y="459"/>
                  </a:cubicBezTo>
                  <a:lnTo>
                    <a:pt x="674" y="459"/>
                  </a:lnTo>
                  <a:lnTo>
                    <a:pt x="646" y="493"/>
                  </a:lnTo>
                  <a:cubicBezTo>
                    <a:pt x="581" y="546"/>
                    <a:pt x="511" y="592"/>
                    <a:pt x="435" y="627"/>
                  </a:cubicBezTo>
                  <a:cubicBezTo>
                    <a:pt x="435" y="627"/>
                    <a:pt x="397" y="655"/>
                    <a:pt x="387" y="675"/>
                  </a:cubicBezTo>
                  <a:cubicBezTo>
                    <a:pt x="387" y="675"/>
                    <a:pt x="258" y="742"/>
                    <a:pt x="239" y="761"/>
                  </a:cubicBezTo>
                  <a:lnTo>
                    <a:pt x="201" y="761"/>
                  </a:lnTo>
                  <a:cubicBezTo>
                    <a:pt x="208" y="773"/>
                    <a:pt x="208" y="790"/>
                    <a:pt x="201" y="804"/>
                  </a:cubicBezTo>
                  <a:cubicBezTo>
                    <a:pt x="192" y="821"/>
                    <a:pt x="180" y="837"/>
                    <a:pt x="168" y="851"/>
                  </a:cubicBezTo>
                  <a:cubicBezTo>
                    <a:pt x="147" y="852"/>
                    <a:pt x="131" y="866"/>
                    <a:pt x="125" y="885"/>
                  </a:cubicBezTo>
                  <a:cubicBezTo>
                    <a:pt x="92" y="888"/>
                    <a:pt x="61" y="899"/>
                    <a:pt x="35" y="918"/>
                  </a:cubicBezTo>
                  <a:lnTo>
                    <a:pt x="1" y="918"/>
                  </a:lnTo>
                  <a:cubicBezTo>
                    <a:pt x="1" y="918"/>
                    <a:pt x="135" y="1257"/>
                    <a:pt x="216" y="1305"/>
                  </a:cubicBezTo>
                  <a:cubicBezTo>
                    <a:pt x="284" y="1284"/>
                    <a:pt x="350" y="1255"/>
                    <a:pt x="412" y="1220"/>
                  </a:cubicBezTo>
                  <a:lnTo>
                    <a:pt x="459" y="1181"/>
                  </a:lnTo>
                  <a:cubicBezTo>
                    <a:pt x="459" y="1181"/>
                    <a:pt x="753" y="1109"/>
                    <a:pt x="757" y="1109"/>
                  </a:cubicBezTo>
                  <a:lnTo>
                    <a:pt x="786" y="1109"/>
                  </a:lnTo>
                  <a:cubicBezTo>
                    <a:pt x="814" y="1109"/>
                    <a:pt x="820" y="1109"/>
                    <a:pt x="814" y="1076"/>
                  </a:cubicBezTo>
                  <a:cubicBezTo>
                    <a:pt x="891" y="1040"/>
                    <a:pt x="963" y="996"/>
                    <a:pt x="1028" y="942"/>
                  </a:cubicBezTo>
                  <a:lnTo>
                    <a:pt x="1043" y="942"/>
                  </a:lnTo>
                  <a:cubicBezTo>
                    <a:pt x="1053" y="926"/>
                    <a:pt x="1055" y="923"/>
                    <a:pt x="1056" y="923"/>
                  </a:cubicBezTo>
                  <a:cubicBezTo>
                    <a:pt x="1057" y="923"/>
                    <a:pt x="1057" y="924"/>
                    <a:pt x="1058" y="924"/>
                  </a:cubicBezTo>
                  <a:cubicBezTo>
                    <a:pt x="1061" y="924"/>
                    <a:pt x="1066" y="922"/>
                    <a:pt x="1080" y="909"/>
                  </a:cubicBezTo>
                  <a:cubicBezTo>
                    <a:pt x="1119" y="875"/>
                    <a:pt x="1080" y="871"/>
                    <a:pt x="1109" y="871"/>
                  </a:cubicBezTo>
                  <a:lnTo>
                    <a:pt x="1109" y="847"/>
                  </a:lnTo>
                  <a:cubicBezTo>
                    <a:pt x="1127" y="846"/>
                    <a:pt x="1139" y="830"/>
                    <a:pt x="1137" y="813"/>
                  </a:cubicBezTo>
                  <a:lnTo>
                    <a:pt x="1165" y="813"/>
                  </a:lnTo>
                  <a:cubicBezTo>
                    <a:pt x="1178" y="803"/>
                    <a:pt x="1188" y="789"/>
                    <a:pt x="1193" y="775"/>
                  </a:cubicBezTo>
                  <a:cubicBezTo>
                    <a:pt x="1193" y="775"/>
                    <a:pt x="1275" y="670"/>
                    <a:pt x="1275" y="641"/>
                  </a:cubicBezTo>
                  <a:cubicBezTo>
                    <a:pt x="1275" y="641"/>
                    <a:pt x="1285" y="657"/>
                    <a:pt x="1285" y="669"/>
                  </a:cubicBezTo>
                  <a:lnTo>
                    <a:pt x="1285" y="669"/>
                  </a:lnTo>
                  <a:cubicBezTo>
                    <a:pt x="1340" y="613"/>
                    <a:pt x="1396" y="561"/>
                    <a:pt x="1457" y="513"/>
                  </a:cubicBezTo>
                  <a:lnTo>
                    <a:pt x="1428" y="513"/>
                  </a:lnTo>
                  <a:lnTo>
                    <a:pt x="1428" y="479"/>
                  </a:lnTo>
                  <a:lnTo>
                    <a:pt x="1495" y="421"/>
                  </a:lnTo>
                  <a:cubicBezTo>
                    <a:pt x="1495" y="421"/>
                    <a:pt x="1529" y="388"/>
                    <a:pt x="1529" y="359"/>
                  </a:cubicBezTo>
                  <a:lnTo>
                    <a:pt x="1252" y="35"/>
                  </a:lnTo>
                  <a:lnTo>
                    <a:pt x="1252" y="1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7" name="Google Shape;4889;p109">
              <a:extLst>
                <a:ext uri="{FF2B5EF4-FFF2-40B4-BE49-F238E27FC236}">
                  <a16:creationId xmlns:a16="http://schemas.microsoft.com/office/drawing/2014/main" id="{C3B7F5BE-3DAA-483C-966D-5D9E4B80C5B6}"/>
                </a:ext>
              </a:extLst>
            </p:cNvPr>
            <p:cNvSpPr/>
            <p:nvPr/>
          </p:nvSpPr>
          <p:spPr>
            <a:xfrm>
              <a:off x="5476525" y="273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8" name="Google Shape;4890;p109">
              <a:extLst>
                <a:ext uri="{FF2B5EF4-FFF2-40B4-BE49-F238E27FC236}">
                  <a16:creationId xmlns:a16="http://schemas.microsoft.com/office/drawing/2014/main" id="{154F4788-5D84-415A-88E9-DB0CE5F01FFE}"/>
                </a:ext>
              </a:extLst>
            </p:cNvPr>
            <p:cNvSpPr/>
            <p:nvPr/>
          </p:nvSpPr>
          <p:spPr>
            <a:xfrm>
              <a:off x="5470800" y="2719250"/>
              <a:ext cx="19625" cy="16575"/>
            </a:xfrm>
            <a:custGeom>
              <a:avLst/>
              <a:gdLst/>
              <a:ahLst/>
              <a:cxnLst/>
              <a:rect l="l" t="t" r="r" b="b"/>
              <a:pathLst>
                <a:path w="785" h="663" extrusionOk="0">
                  <a:moveTo>
                    <a:pt x="1" y="243"/>
                  </a:moveTo>
                  <a:lnTo>
                    <a:pt x="1" y="267"/>
                  </a:lnTo>
                  <a:lnTo>
                    <a:pt x="7" y="267"/>
                  </a:lnTo>
                  <a:cubicBezTo>
                    <a:pt x="5" y="259"/>
                    <a:pt x="3" y="251"/>
                    <a:pt x="1" y="243"/>
                  </a:cubicBezTo>
                  <a:close/>
                  <a:moveTo>
                    <a:pt x="632" y="1"/>
                  </a:moveTo>
                  <a:lnTo>
                    <a:pt x="497" y="67"/>
                  </a:lnTo>
                  <a:cubicBezTo>
                    <a:pt x="449" y="88"/>
                    <a:pt x="403" y="111"/>
                    <a:pt x="359" y="139"/>
                  </a:cubicBezTo>
                  <a:lnTo>
                    <a:pt x="335" y="139"/>
                  </a:lnTo>
                  <a:cubicBezTo>
                    <a:pt x="296" y="160"/>
                    <a:pt x="254" y="171"/>
                    <a:pt x="211" y="172"/>
                  </a:cubicBezTo>
                  <a:lnTo>
                    <a:pt x="182" y="172"/>
                  </a:lnTo>
                  <a:cubicBezTo>
                    <a:pt x="182" y="172"/>
                    <a:pt x="111" y="172"/>
                    <a:pt x="101" y="200"/>
                  </a:cubicBezTo>
                  <a:lnTo>
                    <a:pt x="77" y="200"/>
                  </a:lnTo>
                  <a:cubicBezTo>
                    <a:pt x="54" y="200"/>
                    <a:pt x="77" y="229"/>
                    <a:pt x="77" y="234"/>
                  </a:cubicBezTo>
                  <a:lnTo>
                    <a:pt x="77" y="267"/>
                  </a:lnTo>
                  <a:lnTo>
                    <a:pt x="7" y="267"/>
                  </a:lnTo>
                  <a:cubicBezTo>
                    <a:pt x="47" y="401"/>
                    <a:pt x="95" y="532"/>
                    <a:pt x="154" y="659"/>
                  </a:cubicBezTo>
                  <a:cubicBezTo>
                    <a:pt x="170" y="661"/>
                    <a:pt x="187" y="662"/>
                    <a:pt x="204" y="662"/>
                  </a:cubicBezTo>
                  <a:cubicBezTo>
                    <a:pt x="221" y="662"/>
                    <a:pt x="238" y="661"/>
                    <a:pt x="255" y="659"/>
                  </a:cubicBezTo>
                  <a:lnTo>
                    <a:pt x="278" y="659"/>
                  </a:lnTo>
                  <a:cubicBezTo>
                    <a:pt x="278" y="659"/>
                    <a:pt x="440" y="587"/>
                    <a:pt x="450" y="587"/>
                  </a:cubicBezTo>
                  <a:cubicBezTo>
                    <a:pt x="450" y="587"/>
                    <a:pt x="450" y="587"/>
                    <a:pt x="450" y="587"/>
                  </a:cubicBezTo>
                  <a:cubicBezTo>
                    <a:pt x="488" y="581"/>
                    <a:pt x="528" y="570"/>
                    <a:pt x="564" y="554"/>
                  </a:cubicBezTo>
                  <a:lnTo>
                    <a:pt x="588" y="554"/>
                  </a:lnTo>
                  <a:cubicBezTo>
                    <a:pt x="588" y="554"/>
                    <a:pt x="635" y="501"/>
                    <a:pt x="635" y="477"/>
                  </a:cubicBezTo>
                  <a:lnTo>
                    <a:pt x="635" y="516"/>
                  </a:lnTo>
                  <a:cubicBezTo>
                    <a:pt x="671" y="499"/>
                    <a:pt x="707" y="484"/>
                    <a:pt x="745" y="473"/>
                  </a:cubicBezTo>
                  <a:lnTo>
                    <a:pt x="745" y="473"/>
                  </a:lnTo>
                  <a:cubicBezTo>
                    <a:pt x="745" y="481"/>
                    <a:pt x="745" y="489"/>
                    <a:pt x="746" y="496"/>
                  </a:cubicBezTo>
                  <a:lnTo>
                    <a:pt x="746" y="473"/>
                  </a:lnTo>
                  <a:cubicBezTo>
                    <a:pt x="746" y="473"/>
                    <a:pt x="746" y="473"/>
                    <a:pt x="745" y="473"/>
                  </a:cubicBezTo>
                  <a:lnTo>
                    <a:pt x="745" y="473"/>
                  </a:lnTo>
                  <a:cubicBezTo>
                    <a:pt x="746" y="471"/>
                    <a:pt x="746" y="470"/>
                    <a:pt x="746" y="468"/>
                  </a:cubicBezTo>
                  <a:lnTo>
                    <a:pt x="746" y="440"/>
                  </a:lnTo>
                  <a:lnTo>
                    <a:pt x="784" y="440"/>
                  </a:lnTo>
                  <a:lnTo>
                    <a:pt x="784" y="407"/>
                  </a:lnTo>
                  <a:cubicBezTo>
                    <a:pt x="784" y="373"/>
                    <a:pt x="665" y="24"/>
                    <a:pt x="654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9" name="Google Shape;4891;p109">
              <a:extLst>
                <a:ext uri="{FF2B5EF4-FFF2-40B4-BE49-F238E27FC236}">
                  <a16:creationId xmlns:a16="http://schemas.microsoft.com/office/drawing/2014/main" id="{475F805B-4049-47AF-8BB9-3B6068FF821C}"/>
                </a:ext>
              </a:extLst>
            </p:cNvPr>
            <p:cNvSpPr/>
            <p:nvPr/>
          </p:nvSpPr>
          <p:spPr>
            <a:xfrm>
              <a:off x="5361275" y="244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0" name="Google Shape;4892;p109">
              <a:extLst>
                <a:ext uri="{FF2B5EF4-FFF2-40B4-BE49-F238E27FC236}">
                  <a16:creationId xmlns:a16="http://schemas.microsoft.com/office/drawing/2014/main" id="{35697254-ED51-4F6B-9B59-A40C9799E819}"/>
                </a:ext>
              </a:extLst>
            </p:cNvPr>
            <p:cNvSpPr/>
            <p:nvPr/>
          </p:nvSpPr>
          <p:spPr>
            <a:xfrm>
              <a:off x="5357125" y="2427125"/>
              <a:ext cx="34250" cy="22150"/>
            </a:xfrm>
            <a:custGeom>
              <a:avLst/>
              <a:gdLst/>
              <a:ahLst/>
              <a:cxnLst/>
              <a:rect l="l" t="t" r="r" b="b"/>
              <a:pathLst>
                <a:path w="1370" h="886" extrusionOk="0">
                  <a:moveTo>
                    <a:pt x="1135" y="1"/>
                  </a:moveTo>
                  <a:lnTo>
                    <a:pt x="901" y="106"/>
                  </a:lnTo>
                  <a:cubicBezTo>
                    <a:pt x="844" y="134"/>
                    <a:pt x="715" y="183"/>
                    <a:pt x="653" y="221"/>
                  </a:cubicBezTo>
                  <a:lnTo>
                    <a:pt x="672" y="221"/>
                  </a:lnTo>
                  <a:lnTo>
                    <a:pt x="644" y="245"/>
                  </a:lnTo>
                  <a:cubicBezTo>
                    <a:pt x="576" y="279"/>
                    <a:pt x="504" y="301"/>
                    <a:pt x="429" y="312"/>
                  </a:cubicBezTo>
                  <a:cubicBezTo>
                    <a:pt x="429" y="335"/>
                    <a:pt x="391" y="312"/>
                    <a:pt x="376" y="345"/>
                  </a:cubicBezTo>
                  <a:cubicBezTo>
                    <a:pt x="376" y="345"/>
                    <a:pt x="252" y="378"/>
                    <a:pt x="233" y="393"/>
                  </a:cubicBezTo>
                  <a:lnTo>
                    <a:pt x="194" y="393"/>
                  </a:lnTo>
                  <a:cubicBezTo>
                    <a:pt x="202" y="404"/>
                    <a:pt x="202" y="420"/>
                    <a:pt x="194" y="431"/>
                  </a:cubicBezTo>
                  <a:cubicBezTo>
                    <a:pt x="183" y="445"/>
                    <a:pt x="171" y="457"/>
                    <a:pt x="157" y="470"/>
                  </a:cubicBezTo>
                  <a:lnTo>
                    <a:pt x="110" y="470"/>
                  </a:lnTo>
                  <a:cubicBezTo>
                    <a:pt x="97" y="464"/>
                    <a:pt x="83" y="461"/>
                    <a:pt x="69" y="461"/>
                  </a:cubicBezTo>
                  <a:cubicBezTo>
                    <a:pt x="55" y="461"/>
                    <a:pt x="41" y="464"/>
                    <a:pt x="28" y="470"/>
                  </a:cubicBezTo>
                  <a:lnTo>
                    <a:pt x="0" y="470"/>
                  </a:lnTo>
                  <a:cubicBezTo>
                    <a:pt x="35" y="614"/>
                    <a:pt x="88" y="753"/>
                    <a:pt x="158" y="885"/>
                  </a:cubicBezTo>
                  <a:cubicBezTo>
                    <a:pt x="217" y="879"/>
                    <a:pt x="275" y="864"/>
                    <a:pt x="330" y="842"/>
                  </a:cubicBezTo>
                  <a:lnTo>
                    <a:pt x="377" y="818"/>
                  </a:lnTo>
                  <a:cubicBezTo>
                    <a:pt x="377" y="818"/>
                    <a:pt x="513" y="797"/>
                    <a:pt x="540" y="797"/>
                  </a:cubicBezTo>
                  <a:cubicBezTo>
                    <a:pt x="543" y="797"/>
                    <a:pt x="544" y="797"/>
                    <a:pt x="545" y="797"/>
                  </a:cubicBezTo>
                  <a:cubicBezTo>
                    <a:pt x="545" y="797"/>
                    <a:pt x="573" y="797"/>
                    <a:pt x="573" y="773"/>
                  </a:cubicBezTo>
                  <a:cubicBezTo>
                    <a:pt x="641" y="760"/>
                    <a:pt x="708" y="738"/>
                    <a:pt x="773" y="711"/>
                  </a:cubicBezTo>
                  <a:lnTo>
                    <a:pt x="787" y="711"/>
                  </a:lnTo>
                  <a:cubicBezTo>
                    <a:pt x="797" y="702"/>
                    <a:pt x="800" y="699"/>
                    <a:pt x="801" y="699"/>
                  </a:cubicBezTo>
                  <a:lnTo>
                    <a:pt x="801" y="699"/>
                  </a:lnTo>
                  <a:cubicBezTo>
                    <a:pt x="804" y="699"/>
                    <a:pt x="800" y="711"/>
                    <a:pt x="826" y="711"/>
                  </a:cubicBezTo>
                  <a:cubicBezTo>
                    <a:pt x="863" y="711"/>
                    <a:pt x="826" y="683"/>
                    <a:pt x="854" y="683"/>
                  </a:cubicBezTo>
                  <a:lnTo>
                    <a:pt x="916" y="683"/>
                  </a:lnTo>
                  <a:cubicBezTo>
                    <a:pt x="930" y="680"/>
                    <a:pt x="941" y="671"/>
                    <a:pt x="949" y="659"/>
                  </a:cubicBezTo>
                  <a:cubicBezTo>
                    <a:pt x="949" y="659"/>
                    <a:pt x="1040" y="597"/>
                    <a:pt x="1045" y="569"/>
                  </a:cubicBezTo>
                  <a:lnTo>
                    <a:pt x="1045" y="607"/>
                  </a:lnTo>
                  <a:cubicBezTo>
                    <a:pt x="1108" y="579"/>
                    <a:pt x="1174" y="554"/>
                    <a:pt x="1240" y="535"/>
                  </a:cubicBezTo>
                  <a:lnTo>
                    <a:pt x="1240" y="507"/>
                  </a:lnTo>
                  <a:lnTo>
                    <a:pt x="1240" y="479"/>
                  </a:lnTo>
                  <a:lnTo>
                    <a:pt x="1313" y="479"/>
                  </a:lnTo>
                  <a:cubicBezTo>
                    <a:pt x="1335" y="479"/>
                    <a:pt x="1354" y="463"/>
                    <a:pt x="1360" y="440"/>
                  </a:cubicBezTo>
                  <a:cubicBezTo>
                    <a:pt x="1369" y="402"/>
                    <a:pt x="1250" y="54"/>
                    <a:pt x="1240" y="25"/>
                  </a:cubicBezTo>
                  <a:lnTo>
                    <a:pt x="1240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1" name="Google Shape;4893;p109">
              <a:extLst>
                <a:ext uri="{FF2B5EF4-FFF2-40B4-BE49-F238E27FC236}">
                  <a16:creationId xmlns:a16="http://schemas.microsoft.com/office/drawing/2014/main" id="{EB45A92F-E6DB-41ED-9E5D-D2ACAE2AE6FE}"/>
                </a:ext>
              </a:extLst>
            </p:cNvPr>
            <p:cNvSpPr/>
            <p:nvPr/>
          </p:nvSpPr>
          <p:spPr>
            <a:xfrm>
              <a:off x="5334225" y="2397525"/>
              <a:ext cx="27200" cy="28025"/>
            </a:xfrm>
            <a:custGeom>
              <a:avLst/>
              <a:gdLst/>
              <a:ahLst/>
              <a:cxnLst/>
              <a:rect l="l" t="t" r="r" b="b"/>
              <a:pathLst>
                <a:path w="1088" h="1121" extrusionOk="0">
                  <a:moveTo>
                    <a:pt x="795" y="0"/>
                  </a:moveTo>
                  <a:lnTo>
                    <a:pt x="792" y="17"/>
                  </a:lnTo>
                  <a:lnTo>
                    <a:pt x="792" y="17"/>
                  </a:lnTo>
                  <a:cubicBezTo>
                    <a:pt x="795" y="9"/>
                    <a:pt x="795" y="0"/>
                    <a:pt x="795" y="0"/>
                  </a:cubicBezTo>
                  <a:close/>
                  <a:moveTo>
                    <a:pt x="930" y="580"/>
                  </a:moveTo>
                  <a:cubicBezTo>
                    <a:pt x="927" y="584"/>
                    <a:pt x="923" y="588"/>
                    <a:pt x="920" y="592"/>
                  </a:cubicBezTo>
                  <a:cubicBezTo>
                    <a:pt x="929" y="592"/>
                    <a:pt x="931" y="587"/>
                    <a:pt x="930" y="580"/>
                  </a:cubicBezTo>
                  <a:close/>
                  <a:moveTo>
                    <a:pt x="792" y="17"/>
                  </a:moveTo>
                  <a:lnTo>
                    <a:pt x="792" y="17"/>
                  </a:lnTo>
                  <a:cubicBezTo>
                    <a:pt x="789" y="26"/>
                    <a:pt x="783" y="34"/>
                    <a:pt x="772" y="34"/>
                  </a:cubicBezTo>
                  <a:lnTo>
                    <a:pt x="748" y="34"/>
                  </a:lnTo>
                  <a:cubicBezTo>
                    <a:pt x="720" y="34"/>
                    <a:pt x="628" y="163"/>
                    <a:pt x="600" y="191"/>
                  </a:cubicBezTo>
                  <a:cubicBezTo>
                    <a:pt x="547" y="245"/>
                    <a:pt x="497" y="303"/>
                    <a:pt x="452" y="363"/>
                  </a:cubicBezTo>
                  <a:lnTo>
                    <a:pt x="419" y="363"/>
                  </a:lnTo>
                  <a:lnTo>
                    <a:pt x="419" y="391"/>
                  </a:lnTo>
                  <a:cubicBezTo>
                    <a:pt x="380" y="441"/>
                    <a:pt x="330" y="481"/>
                    <a:pt x="276" y="511"/>
                  </a:cubicBezTo>
                  <a:cubicBezTo>
                    <a:pt x="263" y="525"/>
                    <a:pt x="254" y="541"/>
                    <a:pt x="247" y="558"/>
                  </a:cubicBezTo>
                  <a:cubicBezTo>
                    <a:pt x="247" y="558"/>
                    <a:pt x="156" y="626"/>
                    <a:pt x="147" y="645"/>
                  </a:cubicBezTo>
                  <a:lnTo>
                    <a:pt x="119" y="645"/>
                  </a:lnTo>
                  <a:cubicBezTo>
                    <a:pt x="124" y="656"/>
                    <a:pt x="124" y="671"/>
                    <a:pt x="119" y="682"/>
                  </a:cubicBezTo>
                  <a:lnTo>
                    <a:pt x="119" y="725"/>
                  </a:lnTo>
                  <a:lnTo>
                    <a:pt x="90" y="759"/>
                  </a:lnTo>
                  <a:cubicBezTo>
                    <a:pt x="62" y="792"/>
                    <a:pt x="43" y="759"/>
                    <a:pt x="33" y="801"/>
                  </a:cubicBezTo>
                  <a:lnTo>
                    <a:pt x="0" y="801"/>
                  </a:lnTo>
                  <a:cubicBezTo>
                    <a:pt x="89" y="918"/>
                    <a:pt x="192" y="1026"/>
                    <a:pt x="305" y="1121"/>
                  </a:cubicBezTo>
                  <a:cubicBezTo>
                    <a:pt x="348" y="1096"/>
                    <a:pt x="388" y="1067"/>
                    <a:pt x="425" y="1035"/>
                  </a:cubicBezTo>
                  <a:lnTo>
                    <a:pt x="449" y="1002"/>
                  </a:lnTo>
                  <a:cubicBezTo>
                    <a:pt x="449" y="1002"/>
                    <a:pt x="620" y="896"/>
                    <a:pt x="634" y="891"/>
                  </a:cubicBezTo>
                  <a:lnTo>
                    <a:pt x="634" y="891"/>
                  </a:lnTo>
                  <a:lnTo>
                    <a:pt x="634" y="892"/>
                  </a:lnTo>
                  <a:lnTo>
                    <a:pt x="662" y="892"/>
                  </a:lnTo>
                  <a:cubicBezTo>
                    <a:pt x="690" y="892"/>
                    <a:pt x="662" y="892"/>
                    <a:pt x="662" y="864"/>
                  </a:cubicBezTo>
                  <a:cubicBezTo>
                    <a:pt x="709" y="831"/>
                    <a:pt x="755" y="794"/>
                    <a:pt x="795" y="753"/>
                  </a:cubicBezTo>
                  <a:lnTo>
                    <a:pt x="834" y="753"/>
                  </a:lnTo>
                  <a:cubicBezTo>
                    <a:pt x="834" y="742"/>
                    <a:pt x="834" y="740"/>
                    <a:pt x="835" y="740"/>
                  </a:cubicBezTo>
                  <a:cubicBezTo>
                    <a:pt x="836" y="740"/>
                    <a:pt x="838" y="740"/>
                    <a:pt x="839" y="740"/>
                  </a:cubicBezTo>
                  <a:cubicBezTo>
                    <a:pt x="843" y="740"/>
                    <a:pt x="849" y="739"/>
                    <a:pt x="857" y="730"/>
                  </a:cubicBezTo>
                  <a:cubicBezTo>
                    <a:pt x="882" y="706"/>
                    <a:pt x="857" y="697"/>
                    <a:pt x="857" y="697"/>
                  </a:cubicBezTo>
                  <a:lnTo>
                    <a:pt x="882" y="697"/>
                  </a:lnTo>
                  <a:lnTo>
                    <a:pt x="882" y="669"/>
                  </a:lnTo>
                  <a:cubicBezTo>
                    <a:pt x="882" y="644"/>
                    <a:pt x="924" y="587"/>
                    <a:pt x="920" y="558"/>
                  </a:cubicBezTo>
                  <a:lnTo>
                    <a:pt x="920" y="558"/>
                  </a:lnTo>
                  <a:cubicBezTo>
                    <a:pt x="920" y="558"/>
                    <a:pt x="929" y="571"/>
                    <a:pt x="930" y="580"/>
                  </a:cubicBezTo>
                  <a:lnTo>
                    <a:pt x="930" y="580"/>
                  </a:lnTo>
                  <a:cubicBezTo>
                    <a:pt x="967" y="542"/>
                    <a:pt x="1005" y="506"/>
                    <a:pt x="1044" y="472"/>
                  </a:cubicBezTo>
                  <a:lnTo>
                    <a:pt x="1016" y="472"/>
                  </a:lnTo>
                  <a:lnTo>
                    <a:pt x="1016" y="439"/>
                  </a:lnTo>
                  <a:cubicBezTo>
                    <a:pt x="1034" y="429"/>
                    <a:pt x="1049" y="416"/>
                    <a:pt x="1064" y="401"/>
                  </a:cubicBezTo>
                  <a:cubicBezTo>
                    <a:pt x="1064" y="401"/>
                    <a:pt x="1088" y="401"/>
                    <a:pt x="1064" y="358"/>
                  </a:cubicBezTo>
                  <a:cubicBezTo>
                    <a:pt x="1039" y="316"/>
                    <a:pt x="816" y="43"/>
                    <a:pt x="795" y="24"/>
                  </a:cubicBezTo>
                  <a:lnTo>
                    <a:pt x="663" y="738"/>
                  </a:lnTo>
                  <a:lnTo>
                    <a:pt x="792" y="17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2" name="Google Shape;4894;p109">
              <a:extLst>
                <a:ext uri="{FF2B5EF4-FFF2-40B4-BE49-F238E27FC236}">
                  <a16:creationId xmlns:a16="http://schemas.microsoft.com/office/drawing/2014/main" id="{78FB0CE1-69D3-4098-A2D0-8E20F3D575C1}"/>
                </a:ext>
              </a:extLst>
            </p:cNvPr>
            <p:cNvSpPr/>
            <p:nvPr/>
          </p:nvSpPr>
          <p:spPr>
            <a:xfrm>
              <a:off x="4767500" y="271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3" name="Google Shape;4895;p109">
              <a:extLst>
                <a:ext uri="{FF2B5EF4-FFF2-40B4-BE49-F238E27FC236}">
                  <a16:creationId xmlns:a16="http://schemas.microsoft.com/office/drawing/2014/main" id="{49A49D8D-394E-46AB-8337-98DF7EB290E9}"/>
                </a:ext>
              </a:extLst>
            </p:cNvPr>
            <p:cNvSpPr/>
            <p:nvPr/>
          </p:nvSpPr>
          <p:spPr>
            <a:xfrm>
              <a:off x="4767300" y="2699775"/>
              <a:ext cx="30400" cy="15775"/>
            </a:xfrm>
            <a:custGeom>
              <a:avLst/>
              <a:gdLst/>
              <a:ahLst/>
              <a:cxnLst/>
              <a:rect l="l" t="t" r="r" b="b"/>
              <a:pathLst>
                <a:path w="1216" h="631" extrusionOk="0">
                  <a:moveTo>
                    <a:pt x="1092" y="502"/>
                  </a:moveTo>
                  <a:lnTo>
                    <a:pt x="1092" y="525"/>
                  </a:lnTo>
                  <a:cubicBezTo>
                    <a:pt x="1092" y="525"/>
                    <a:pt x="1116" y="502"/>
                    <a:pt x="1092" y="502"/>
                  </a:cubicBezTo>
                  <a:close/>
                  <a:moveTo>
                    <a:pt x="1015" y="0"/>
                  </a:moveTo>
                  <a:lnTo>
                    <a:pt x="824" y="77"/>
                  </a:lnTo>
                  <a:cubicBezTo>
                    <a:pt x="772" y="77"/>
                    <a:pt x="667" y="115"/>
                    <a:pt x="614" y="139"/>
                  </a:cubicBezTo>
                  <a:cubicBezTo>
                    <a:pt x="608" y="137"/>
                    <a:pt x="603" y="136"/>
                    <a:pt x="597" y="136"/>
                  </a:cubicBezTo>
                  <a:cubicBezTo>
                    <a:pt x="591" y="136"/>
                    <a:pt x="585" y="137"/>
                    <a:pt x="580" y="139"/>
                  </a:cubicBezTo>
                  <a:lnTo>
                    <a:pt x="551" y="139"/>
                  </a:lnTo>
                  <a:cubicBezTo>
                    <a:pt x="521" y="145"/>
                    <a:pt x="491" y="148"/>
                    <a:pt x="461" y="148"/>
                  </a:cubicBezTo>
                  <a:cubicBezTo>
                    <a:pt x="431" y="148"/>
                    <a:pt x="401" y="145"/>
                    <a:pt x="371" y="139"/>
                  </a:cubicBezTo>
                  <a:lnTo>
                    <a:pt x="198" y="139"/>
                  </a:lnTo>
                  <a:cubicBezTo>
                    <a:pt x="204" y="148"/>
                    <a:pt x="204" y="158"/>
                    <a:pt x="198" y="167"/>
                  </a:cubicBezTo>
                  <a:lnTo>
                    <a:pt x="156" y="191"/>
                  </a:lnTo>
                  <a:lnTo>
                    <a:pt x="118" y="191"/>
                  </a:lnTo>
                  <a:cubicBezTo>
                    <a:pt x="115" y="191"/>
                    <a:pt x="95" y="179"/>
                    <a:pt x="75" y="179"/>
                  </a:cubicBezTo>
                  <a:cubicBezTo>
                    <a:pt x="64" y="179"/>
                    <a:pt x="54" y="182"/>
                    <a:pt x="47" y="191"/>
                  </a:cubicBezTo>
                  <a:lnTo>
                    <a:pt x="47" y="163"/>
                  </a:lnTo>
                  <a:cubicBezTo>
                    <a:pt x="14" y="307"/>
                    <a:pt x="0" y="454"/>
                    <a:pt x="4" y="602"/>
                  </a:cubicBezTo>
                  <a:cubicBezTo>
                    <a:pt x="60" y="617"/>
                    <a:pt x="118" y="626"/>
                    <a:pt x="175" y="630"/>
                  </a:cubicBezTo>
                  <a:lnTo>
                    <a:pt x="224" y="630"/>
                  </a:lnTo>
                  <a:lnTo>
                    <a:pt x="381" y="573"/>
                  </a:lnTo>
                  <a:lnTo>
                    <a:pt x="414" y="573"/>
                  </a:lnTo>
                  <a:cubicBezTo>
                    <a:pt x="448" y="577"/>
                    <a:pt x="483" y="579"/>
                    <a:pt x="517" y="579"/>
                  </a:cubicBezTo>
                  <a:cubicBezTo>
                    <a:pt x="551" y="579"/>
                    <a:pt x="585" y="577"/>
                    <a:pt x="619" y="573"/>
                  </a:cubicBezTo>
                  <a:lnTo>
                    <a:pt x="647" y="601"/>
                  </a:lnTo>
                  <a:cubicBezTo>
                    <a:pt x="659" y="593"/>
                    <a:pt x="662" y="591"/>
                    <a:pt x="664" y="591"/>
                  </a:cubicBezTo>
                  <a:lnTo>
                    <a:pt x="664" y="591"/>
                  </a:lnTo>
                  <a:cubicBezTo>
                    <a:pt x="667" y="591"/>
                    <a:pt x="660" y="601"/>
                    <a:pt x="686" y="601"/>
                  </a:cubicBezTo>
                  <a:cubicBezTo>
                    <a:pt x="711" y="601"/>
                    <a:pt x="713" y="589"/>
                    <a:pt x="716" y="589"/>
                  </a:cubicBezTo>
                  <a:cubicBezTo>
                    <a:pt x="718" y="589"/>
                    <a:pt x="719" y="592"/>
                    <a:pt x="724" y="601"/>
                  </a:cubicBezTo>
                  <a:lnTo>
                    <a:pt x="795" y="601"/>
                  </a:lnTo>
                  <a:cubicBezTo>
                    <a:pt x="795" y="601"/>
                    <a:pt x="891" y="545"/>
                    <a:pt x="900" y="520"/>
                  </a:cubicBezTo>
                  <a:lnTo>
                    <a:pt x="900" y="558"/>
                  </a:lnTo>
                  <a:cubicBezTo>
                    <a:pt x="900" y="554"/>
                    <a:pt x="1068" y="502"/>
                    <a:pt x="1092" y="502"/>
                  </a:cubicBezTo>
                  <a:lnTo>
                    <a:pt x="1092" y="497"/>
                  </a:lnTo>
                  <a:lnTo>
                    <a:pt x="1092" y="469"/>
                  </a:lnTo>
                  <a:lnTo>
                    <a:pt x="1164" y="469"/>
                  </a:lnTo>
                  <a:cubicBezTo>
                    <a:pt x="1185" y="467"/>
                    <a:pt x="1202" y="451"/>
                    <a:pt x="1207" y="431"/>
                  </a:cubicBezTo>
                  <a:cubicBezTo>
                    <a:pt x="1216" y="392"/>
                    <a:pt x="1082" y="49"/>
                    <a:pt x="1072" y="24"/>
                  </a:cubicBezTo>
                  <a:lnTo>
                    <a:pt x="1072" y="0"/>
                  </a:lnTo>
                  <a:cubicBezTo>
                    <a:pt x="1072" y="0"/>
                    <a:pt x="1072" y="13"/>
                    <a:pt x="1062" y="13"/>
                  </a:cubicBezTo>
                  <a:cubicBezTo>
                    <a:pt x="1058" y="13"/>
                    <a:pt x="1050" y="10"/>
                    <a:pt x="1039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4" name="Google Shape;4896;p109">
              <a:extLst>
                <a:ext uri="{FF2B5EF4-FFF2-40B4-BE49-F238E27FC236}">
                  <a16:creationId xmlns:a16="http://schemas.microsoft.com/office/drawing/2014/main" id="{283804F8-1C08-4880-A944-1470DC407B08}"/>
                </a:ext>
              </a:extLst>
            </p:cNvPr>
            <p:cNvSpPr/>
            <p:nvPr/>
          </p:nvSpPr>
          <p:spPr>
            <a:xfrm>
              <a:off x="4763800" y="2653200"/>
              <a:ext cx="25550" cy="12675"/>
            </a:xfrm>
            <a:custGeom>
              <a:avLst/>
              <a:gdLst/>
              <a:ahLst/>
              <a:cxnLst/>
              <a:rect l="l" t="t" r="r" b="b"/>
              <a:pathLst>
                <a:path w="1022" h="507" extrusionOk="0">
                  <a:moveTo>
                    <a:pt x="668" y="1"/>
                  </a:moveTo>
                  <a:cubicBezTo>
                    <a:pt x="634" y="1"/>
                    <a:pt x="600" y="2"/>
                    <a:pt x="567" y="5"/>
                  </a:cubicBezTo>
                  <a:cubicBezTo>
                    <a:pt x="563" y="3"/>
                    <a:pt x="558" y="2"/>
                    <a:pt x="553" y="2"/>
                  </a:cubicBezTo>
                  <a:cubicBezTo>
                    <a:pt x="548" y="2"/>
                    <a:pt x="543" y="3"/>
                    <a:pt x="539" y="5"/>
                  </a:cubicBezTo>
                  <a:lnTo>
                    <a:pt x="511" y="5"/>
                  </a:lnTo>
                  <a:cubicBezTo>
                    <a:pt x="483" y="10"/>
                    <a:pt x="455" y="12"/>
                    <a:pt x="427" y="12"/>
                  </a:cubicBezTo>
                  <a:cubicBezTo>
                    <a:pt x="399" y="12"/>
                    <a:pt x="371" y="10"/>
                    <a:pt x="344" y="5"/>
                  </a:cubicBezTo>
                  <a:lnTo>
                    <a:pt x="153" y="5"/>
                  </a:lnTo>
                  <a:cubicBezTo>
                    <a:pt x="158" y="13"/>
                    <a:pt x="158" y="24"/>
                    <a:pt x="153" y="33"/>
                  </a:cubicBezTo>
                  <a:lnTo>
                    <a:pt x="14" y="33"/>
                  </a:lnTo>
                  <a:lnTo>
                    <a:pt x="14" y="5"/>
                  </a:lnTo>
                  <a:cubicBezTo>
                    <a:pt x="0" y="152"/>
                    <a:pt x="0" y="301"/>
                    <a:pt x="14" y="449"/>
                  </a:cubicBezTo>
                  <a:cubicBezTo>
                    <a:pt x="36" y="451"/>
                    <a:pt x="59" y="452"/>
                    <a:pt x="81" y="452"/>
                  </a:cubicBezTo>
                  <a:cubicBezTo>
                    <a:pt x="103" y="452"/>
                    <a:pt x="126" y="451"/>
                    <a:pt x="148" y="449"/>
                  </a:cubicBezTo>
                  <a:lnTo>
                    <a:pt x="187" y="449"/>
                  </a:lnTo>
                  <a:lnTo>
                    <a:pt x="367" y="473"/>
                  </a:lnTo>
                  <a:cubicBezTo>
                    <a:pt x="394" y="476"/>
                    <a:pt x="420" y="478"/>
                    <a:pt x="447" y="478"/>
                  </a:cubicBezTo>
                  <a:cubicBezTo>
                    <a:pt x="473" y="478"/>
                    <a:pt x="499" y="476"/>
                    <a:pt x="525" y="473"/>
                  </a:cubicBezTo>
                  <a:lnTo>
                    <a:pt x="525" y="507"/>
                  </a:lnTo>
                  <a:lnTo>
                    <a:pt x="559" y="507"/>
                  </a:lnTo>
                  <a:cubicBezTo>
                    <a:pt x="581" y="507"/>
                    <a:pt x="584" y="496"/>
                    <a:pt x="585" y="496"/>
                  </a:cubicBezTo>
                  <a:cubicBezTo>
                    <a:pt x="586" y="496"/>
                    <a:pt x="586" y="499"/>
                    <a:pt x="587" y="507"/>
                  </a:cubicBezTo>
                  <a:lnTo>
                    <a:pt x="644" y="507"/>
                  </a:lnTo>
                  <a:cubicBezTo>
                    <a:pt x="644" y="507"/>
                    <a:pt x="725" y="473"/>
                    <a:pt x="740" y="449"/>
                  </a:cubicBezTo>
                  <a:lnTo>
                    <a:pt x="740" y="487"/>
                  </a:lnTo>
                  <a:cubicBezTo>
                    <a:pt x="766" y="485"/>
                    <a:pt x="792" y="484"/>
                    <a:pt x="819" y="484"/>
                  </a:cubicBezTo>
                  <a:cubicBezTo>
                    <a:pt x="845" y="484"/>
                    <a:pt x="872" y="485"/>
                    <a:pt x="898" y="487"/>
                  </a:cubicBezTo>
                  <a:lnTo>
                    <a:pt x="898" y="454"/>
                  </a:lnTo>
                  <a:lnTo>
                    <a:pt x="898" y="430"/>
                  </a:lnTo>
                  <a:lnTo>
                    <a:pt x="993" y="430"/>
                  </a:lnTo>
                  <a:cubicBezTo>
                    <a:pt x="1003" y="430"/>
                    <a:pt x="1021" y="33"/>
                    <a:pt x="1021" y="5"/>
                  </a:cubicBezTo>
                  <a:lnTo>
                    <a:pt x="768" y="5"/>
                  </a:lnTo>
                  <a:cubicBezTo>
                    <a:pt x="735" y="2"/>
                    <a:pt x="701" y="1"/>
                    <a:pt x="668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5" name="Google Shape;4897;p109">
              <a:extLst>
                <a:ext uri="{FF2B5EF4-FFF2-40B4-BE49-F238E27FC236}">
                  <a16:creationId xmlns:a16="http://schemas.microsoft.com/office/drawing/2014/main" id="{C5F4C96F-BC78-4952-AA48-7B052D07D12A}"/>
                </a:ext>
              </a:extLst>
            </p:cNvPr>
            <p:cNvSpPr/>
            <p:nvPr/>
          </p:nvSpPr>
          <p:spPr>
            <a:xfrm>
              <a:off x="4775150" y="261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6" name="Google Shape;4898;p109">
              <a:extLst>
                <a:ext uri="{FF2B5EF4-FFF2-40B4-BE49-F238E27FC236}">
                  <a16:creationId xmlns:a16="http://schemas.microsoft.com/office/drawing/2014/main" id="{0D89F4F9-4E2D-4A8F-9993-45308B85236E}"/>
                </a:ext>
              </a:extLst>
            </p:cNvPr>
            <p:cNvSpPr/>
            <p:nvPr/>
          </p:nvSpPr>
          <p:spPr>
            <a:xfrm>
              <a:off x="4774925" y="2604000"/>
              <a:ext cx="20075" cy="12550"/>
            </a:xfrm>
            <a:custGeom>
              <a:avLst/>
              <a:gdLst/>
              <a:ahLst/>
              <a:cxnLst/>
              <a:rect l="l" t="t" r="r" b="b"/>
              <a:pathLst>
                <a:path w="803" h="502" extrusionOk="0">
                  <a:moveTo>
                    <a:pt x="224" y="1"/>
                  </a:moveTo>
                  <a:cubicBezTo>
                    <a:pt x="212" y="1"/>
                    <a:pt x="200" y="4"/>
                    <a:pt x="196" y="13"/>
                  </a:cubicBezTo>
                  <a:cubicBezTo>
                    <a:pt x="201" y="23"/>
                    <a:pt x="201" y="34"/>
                    <a:pt x="196" y="42"/>
                  </a:cubicBezTo>
                  <a:lnTo>
                    <a:pt x="138" y="42"/>
                  </a:lnTo>
                  <a:cubicBezTo>
                    <a:pt x="135" y="42"/>
                    <a:pt x="123" y="29"/>
                    <a:pt x="110" y="29"/>
                  </a:cubicBezTo>
                  <a:cubicBezTo>
                    <a:pt x="104" y="29"/>
                    <a:pt x="97" y="32"/>
                    <a:pt x="91" y="42"/>
                  </a:cubicBezTo>
                  <a:lnTo>
                    <a:pt x="91" y="13"/>
                  </a:lnTo>
                  <a:cubicBezTo>
                    <a:pt x="50" y="157"/>
                    <a:pt x="19" y="302"/>
                    <a:pt x="0" y="448"/>
                  </a:cubicBezTo>
                  <a:cubicBezTo>
                    <a:pt x="30" y="468"/>
                    <a:pt x="61" y="480"/>
                    <a:pt x="95" y="487"/>
                  </a:cubicBezTo>
                  <a:lnTo>
                    <a:pt x="123" y="487"/>
                  </a:lnTo>
                  <a:cubicBezTo>
                    <a:pt x="123" y="487"/>
                    <a:pt x="209" y="424"/>
                    <a:pt x="214" y="424"/>
                  </a:cubicBezTo>
                  <a:cubicBezTo>
                    <a:pt x="215" y="424"/>
                    <a:pt x="215" y="424"/>
                    <a:pt x="215" y="425"/>
                  </a:cubicBezTo>
                  <a:lnTo>
                    <a:pt x="239" y="425"/>
                  </a:lnTo>
                  <a:cubicBezTo>
                    <a:pt x="275" y="444"/>
                    <a:pt x="313" y="457"/>
                    <a:pt x="354" y="463"/>
                  </a:cubicBezTo>
                  <a:lnTo>
                    <a:pt x="354" y="478"/>
                  </a:lnTo>
                  <a:lnTo>
                    <a:pt x="425" y="478"/>
                  </a:lnTo>
                  <a:cubicBezTo>
                    <a:pt x="425" y="478"/>
                    <a:pt x="492" y="478"/>
                    <a:pt x="502" y="439"/>
                  </a:cubicBezTo>
                  <a:lnTo>
                    <a:pt x="502" y="478"/>
                  </a:lnTo>
                  <a:cubicBezTo>
                    <a:pt x="502" y="477"/>
                    <a:pt x="507" y="476"/>
                    <a:pt x="515" y="476"/>
                  </a:cubicBezTo>
                  <a:cubicBezTo>
                    <a:pt x="542" y="476"/>
                    <a:pt x="605" y="483"/>
                    <a:pt x="616" y="501"/>
                  </a:cubicBezTo>
                  <a:lnTo>
                    <a:pt x="616" y="468"/>
                  </a:lnTo>
                  <a:lnTo>
                    <a:pt x="688" y="468"/>
                  </a:lnTo>
                  <a:cubicBezTo>
                    <a:pt x="697" y="468"/>
                    <a:pt x="793" y="81"/>
                    <a:pt x="802" y="52"/>
                  </a:cubicBezTo>
                  <a:lnTo>
                    <a:pt x="444" y="52"/>
                  </a:lnTo>
                  <a:cubicBezTo>
                    <a:pt x="400" y="50"/>
                    <a:pt x="357" y="37"/>
                    <a:pt x="320" y="13"/>
                  </a:cubicBezTo>
                  <a:lnTo>
                    <a:pt x="281" y="13"/>
                  </a:lnTo>
                  <a:cubicBezTo>
                    <a:pt x="281" y="13"/>
                    <a:pt x="250" y="1"/>
                    <a:pt x="224" y="1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7" name="Google Shape;4899;p109">
              <a:extLst>
                <a:ext uri="{FF2B5EF4-FFF2-40B4-BE49-F238E27FC236}">
                  <a16:creationId xmlns:a16="http://schemas.microsoft.com/office/drawing/2014/main" id="{B77B8356-AE6C-4363-A181-A1D5AC1C9E2E}"/>
                </a:ext>
              </a:extLst>
            </p:cNvPr>
            <p:cNvSpPr/>
            <p:nvPr/>
          </p:nvSpPr>
          <p:spPr>
            <a:xfrm>
              <a:off x="4789725" y="257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8" name="Google Shape;4900;p109">
              <a:extLst>
                <a:ext uri="{FF2B5EF4-FFF2-40B4-BE49-F238E27FC236}">
                  <a16:creationId xmlns:a16="http://schemas.microsoft.com/office/drawing/2014/main" id="{BEE203CF-BFFE-4553-9F8C-5E251348625D}"/>
                </a:ext>
              </a:extLst>
            </p:cNvPr>
            <p:cNvSpPr/>
            <p:nvPr/>
          </p:nvSpPr>
          <p:spPr>
            <a:xfrm>
              <a:off x="4789475" y="2565100"/>
              <a:ext cx="15550" cy="12275"/>
            </a:xfrm>
            <a:custGeom>
              <a:avLst/>
              <a:gdLst/>
              <a:ahLst/>
              <a:cxnLst/>
              <a:rect l="l" t="t" r="r" b="b"/>
              <a:pathLst>
                <a:path w="622" h="491" extrusionOk="0">
                  <a:moveTo>
                    <a:pt x="210" y="0"/>
                  </a:moveTo>
                  <a:cubicBezTo>
                    <a:pt x="200" y="0"/>
                    <a:pt x="191" y="4"/>
                    <a:pt x="186" y="13"/>
                  </a:cubicBezTo>
                  <a:cubicBezTo>
                    <a:pt x="190" y="22"/>
                    <a:pt x="190" y="32"/>
                    <a:pt x="186" y="41"/>
                  </a:cubicBezTo>
                  <a:lnTo>
                    <a:pt x="158" y="41"/>
                  </a:lnTo>
                  <a:cubicBezTo>
                    <a:pt x="158" y="41"/>
                    <a:pt x="158" y="29"/>
                    <a:pt x="147" y="29"/>
                  </a:cubicBezTo>
                  <a:cubicBezTo>
                    <a:pt x="141" y="29"/>
                    <a:pt x="133" y="32"/>
                    <a:pt x="121" y="41"/>
                  </a:cubicBezTo>
                  <a:lnTo>
                    <a:pt x="121" y="13"/>
                  </a:lnTo>
                  <a:cubicBezTo>
                    <a:pt x="72" y="153"/>
                    <a:pt x="33" y="294"/>
                    <a:pt x="1" y="439"/>
                  </a:cubicBezTo>
                  <a:cubicBezTo>
                    <a:pt x="21" y="458"/>
                    <a:pt x="46" y="473"/>
                    <a:pt x="72" y="481"/>
                  </a:cubicBezTo>
                  <a:lnTo>
                    <a:pt x="96" y="481"/>
                  </a:lnTo>
                  <a:cubicBezTo>
                    <a:pt x="96" y="481"/>
                    <a:pt x="158" y="418"/>
                    <a:pt x="162" y="418"/>
                  </a:cubicBezTo>
                  <a:cubicBezTo>
                    <a:pt x="162" y="418"/>
                    <a:pt x="163" y="418"/>
                    <a:pt x="163" y="419"/>
                  </a:cubicBezTo>
                  <a:cubicBezTo>
                    <a:pt x="163" y="419"/>
                    <a:pt x="226" y="453"/>
                    <a:pt x="245" y="453"/>
                  </a:cubicBezTo>
                  <a:cubicBezTo>
                    <a:pt x="247" y="453"/>
                    <a:pt x="248" y="453"/>
                    <a:pt x="248" y="452"/>
                  </a:cubicBezTo>
                  <a:lnTo>
                    <a:pt x="248" y="486"/>
                  </a:lnTo>
                  <a:lnTo>
                    <a:pt x="272" y="486"/>
                  </a:lnTo>
                  <a:cubicBezTo>
                    <a:pt x="272" y="486"/>
                    <a:pt x="325" y="486"/>
                    <a:pt x="339" y="452"/>
                  </a:cubicBezTo>
                  <a:lnTo>
                    <a:pt x="339" y="491"/>
                  </a:lnTo>
                  <a:lnTo>
                    <a:pt x="430" y="491"/>
                  </a:lnTo>
                  <a:cubicBezTo>
                    <a:pt x="429" y="481"/>
                    <a:pt x="429" y="472"/>
                    <a:pt x="430" y="463"/>
                  </a:cubicBezTo>
                  <a:lnTo>
                    <a:pt x="488" y="463"/>
                  </a:lnTo>
                  <a:cubicBezTo>
                    <a:pt x="516" y="463"/>
                    <a:pt x="612" y="80"/>
                    <a:pt x="621" y="51"/>
                  </a:cubicBezTo>
                  <a:cubicBezTo>
                    <a:pt x="601" y="50"/>
                    <a:pt x="581" y="50"/>
                    <a:pt x="561" y="50"/>
                  </a:cubicBezTo>
                  <a:cubicBezTo>
                    <a:pt x="541" y="50"/>
                    <a:pt x="521" y="50"/>
                    <a:pt x="501" y="51"/>
                  </a:cubicBezTo>
                  <a:cubicBezTo>
                    <a:pt x="481" y="50"/>
                    <a:pt x="460" y="50"/>
                    <a:pt x="440" y="50"/>
                  </a:cubicBezTo>
                  <a:cubicBezTo>
                    <a:pt x="419" y="50"/>
                    <a:pt x="398" y="50"/>
                    <a:pt x="377" y="51"/>
                  </a:cubicBezTo>
                  <a:cubicBezTo>
                    <a:pt x="342" y="48"/>
                    <a:pt x="309" y="35"/>
                    <a:pt x="282" y="13"/>
                  </a:cubicBezTo>
                  <a:lnTo>
                    <a:pt x="254" y="13"/>
                  </a:lnTo>
                  <a:cubicBezTo>
                    <a:pt x="254" y="13"/>
                    <a:pt x="230" y="0"/>
                    <a:pt x="210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9" name="Google Shape;4901;p109">
              <a:extLst>
                <a:ext uri="{FF2B5EF4-FFF2-40B4-BE49-F238E27FC236}">
                  <a16:creationId xmlns:a16="http://schemas.microsoft.com/office/drawing/2014/main" id="{F0211DEF-A6D0-43E9-87B2-A63BF297B97F}"/>
                </a:ext>
              </a:extLst>
            </p:cNvPr>
            <p:cNvSpPr/>
            <p:nvPr/>
          </p:nvSpPr>
          <p:spPr>
            <a:xfrm>
              <a:off x="4990700" y="2426400"/>
              <a:ext cx="281400" cy="139375"/>
            </a:xfrm>
            <a:custGeom>
              <a:avLst/>
              <a:gdLst/>
              <a:ahLst/>
              <a:cxnLst/>
              <a:rect l="l" t="t" r="r" b="b"/>
              <a:pathLst>
                <a:path w="11256" h="5575" extrusionOk="0">
                  <a:moveTo>
                    <a:pt x="63" y="1"/>
                  </a:moveTo>
                  <a:lnTo>
                    <a:pt x="1" y="67"/>
                  </a:lnTo>
                  <a:cubicBezTo>
                    <a:pt x="315" y="1479"/>
                    <a:pt x="832" y="2839"/>
                    <a:pt x="1534" y="4104"/>
                  </a:cubicBezTo>
                  <a:cubicBezTo>
                    <a:pt x="1710" y="4513"/>
                    <a:pt x="2019" y="4851"/>
                    <a:pt x="2413" y="5060"/>
                  </a:cubicBezTo>
                  <a:cubicBezTo>
                    <a:pt x="2550" y="5115"/>
                    <a:pt x="2688" y="5140"/>
                    <a:pt x="2825" y="5140"/>
                  </a:cubicBezTo>
                  <a:cubicBezTo>
                    <a:pt x="3429" y="5140"/>
                    <a:pt x="4029" y="4662"/>
                    <a:pt x="4496" y="4214"/>
                  </a:cubicBezTo>
                  <a:cubicBezTo>
                    <a:pt x="4506" y="4898"/>
                    <a:pt x="5017" y="5471"/>
                    <a:pt x="5695" y="5561"/>
                  </a:cubicBezTo>
                  <a:cubicBezTo>
                    <a:pt x="5788" y="5570"/>
                    <a:pt x="5882" y="5574"/>
                    <a:pt x="5976" y="5574"/>
                  </a:cubicBezTo>
                  <a:cubicBezTo>
                    <a:pt x="6554" y="5574"/>
                    <a:pt x="7121" y="5405"/>
                    <a:pt x="7606" y="5083"/>
                  </a:cubicBezTo>
                  <a:cubicBezTo>
                    <a:pt x="9063" y="4177"/>
                    <a:pt x="10307" y="2969"/>
                    <a:pt x="11255" y="1539"/>
                  </a:cubicBezTo>
                  <a:lnTo>
                    <a:pt x="11255" y="1539"/>
                  </a:lnTo>
                  <a:cubicBezTo>
                    <a:pt x="10408" y="2234"/>
                    <a:pt x="9516" y="2872"/>
                    <a:pt x="8585" y="3450"/>
                  </a:cubicBezTo>
                  <a:cubicBezTo>
                    <a:pt x="8112" y="3746"/>
                    <a:pt x="7547" y="4031"/>
                    <a:pt x="7009" y="4031"/>
                  </a:cubicBezTo>
                  <a:cubicBezTo>
                    <a:pt x="6808" y="4031"/>
                    <a:pt x="6612" y="3992"/>
                    <a:pt x="6425" y="3898"/>
                  </a:cubicBezTo>
                  <a:cubicBezTo>
                    <a:pt x="5738" y="3555"/>
                    <a:pt x="5437" y="2647"/>
                    <a:pt x="4701" y="2595"/>
                  </a:cubicBezTo>
                  <a:cubicBezTo>
                    <a:pt x="4680" y="2593"/>
                    <a:pt x="4659" y="2593"/>
                    <a:pt x="4638" y="2593"/>
                  </a:cubicBezTo>
                  <a:cubicBezTo>
                    <a:pt x="3767" y="2593"/>
                    <a:pt x="3230" y="3886"/>
                    <a:pt x="2389" y="3886"/>
                  </a:cubicBezTo>
                  <a:cubicBezTo>
                    <a:pt x="2345" y="3886"/>
                    <a:pt x="2301" y="3882"/>
                    <a:pt x="2255" y="3875"/>
                  </a:cubicBezTo>
                  <a:cubicBezTo>
                    <a:pt x="1715" y="3798"/>
                    <a:pt x="1415" y="3225"/>
                    <a:pt x="1205" y="272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0" name="Google Shape;4902;p109">
              <a:extLst>
                <a:ext uri="{FF2B5EF4-FFF2-40B4-BE49-F238E27FC236}">
                  <a16:creationId xmlns:a16="http://schemas.microsoft.com/office/drawing/2014/main" id="{2BB9B1F0-05E6-4DF4-8EC0-60DF13C43170}"/>
                </a:ext>
              </a:extLst>
            </p:cNvPr>
            <p:cNvSpPr/>
            <p:nvPr/>
          </p:nvSpPr>
          <p:spPr>
            <a:xfrm>
              <a:off x="5248075" y="3302825"/>
              <a:ext cx="253800" cy="62675"/>
            </a:xfrm>
            <a:custGeom>
              <a:avLst/>
              <a:gdLst/>
              <a:ahLst/>
              <a:cxnLst/>
              <a:rect l="l" t="t" r="r" b="b"/>
              <a:pathLst>
                <a:path w="10152" h="2507" extrusionOk="0">
                  <a:moveTo>
                    <a:pt x="1374" y="1"/>
                  </a:moveTo>
                  <a:cubicBezTo>
                    <a:pt x="991" y="1"/>
                    <a:pt x="623" y="154"/>
                    <a:pt x="354" y="427"/>
                  </a:cubicBezTo>
                  <a:cubicBezTo>
                    <a:pt x="111" y="836"/>
                    <a:pt x="45" y="1326"/>
                    <a:pt x="172" y="1784"/>
                  </a:cubicBezTo>
                  <a:lnTo>
                    <a:pt x="0" y="1779"/>
                  </a:lnTo>
                  <a:lnTo>
                    <a:pt x="3549" y="2256"/>
                  </a:lnTo>
                  <a:cubicBezTo>
                    <a:pt x="4487" y="2423"/>
                    <a:pt x="5437" y="2507"/>
                    <a:pt x="6388" y="2507"/>
                  </a:cubicBezTo>
                  <a:cubicBezTo>
                    <a:pt x="6585" y="2507"/>
                    <a:pt x="6782" y="2503"/>
                    <a:pt x="6979" y="2496"/>
                  </a:cubicBezTo>
                  <a:cubicBezTo>
                    <a:pt x="8136" y="2447"/>
                    <a:pt x="9246" y="2032"/>
                    <a:pt x="10152" y="1311"/>
                  </a:cubicBezTo>
                  <a:lnTo>
                    <a:pt x="10152" y="1311"/>
                  </a:lnTo>
                  <a:cubicBezTo>
                    <a:pt x="9897" y="1321"/>
                    <a:pt x="9641" y="1327"/>
                    <a:pt x="9386" y="1327"/>
                  </a:cubicBezTo>
                  <a:cubicBezTo>
                    <a:pt x="7591" y="1327"/>
                    <a:pt x="5804" y="1069"/>
                    <a:pt x="4080" y="561"/>
                  </a:cubicBezTo>
                  <a:cubicBezTo>
                    <a:pt x="3234" y="237"/>
                    <a:pt x="2343" y="48"/>
                    <a:pt x="1438" y="2"/>
                  </a:cubicBezTo>
                  <a:cubicBezTo>
                    <a:pt x="1417" y="1"/>
                    <a:pt x="1395" y="1"/>
                    <a:pt x="1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1" name="Google Shape;4903;p109">
              <a:extLst>
                <a:ext uri="{FF2B5EF4-FFF2-40B4-BE49-F238E27FC236}">
                  <a16:creationId xmlns:a16="http://schemas.microsoft.com/office/drawing/2014/main" id="{AFD1186A-601D-4A6B-BFD4-73FD9256FC26}"/>
                </a:ext>
              </a:extLst>
            </p:cNvPr>
            <p:cNvSpPr/>
            <p:nvPr/>
          </p:nvSpPr>
          <p:spPr>
            <a:xfrm>
              <a:off x="4630025" y="4628750"/>
              <a:ext cx="279250" cy="504975"/>
            </a:xfrm>
            <a:custGeom>
              <a:avLst/>
              <a:gdLst/>
              <a:ahLst/>
              <a:cxnLst/>
              <a:rect l="l" t="t" r="r" b="b"/>
              <a:pathLst>
                <a:path w="11170" h="20199" extrusionOk="0">
                  <a:moveTo>
                    <a:pt x="11169" y="1"/>
                  </a:moveTo>
                  <a:lnTo>
                    <a:pt x="1" y="125"/>
                  </a:lnTo>
                  <a:lnTo>
                    <a:pt x="140" y="20198"/>
                  </a:lnTo>
                  <a:lnTo>
                    <a:pt x="9153" y="19553"/>
                  </a:lnTo>
                  <a:lnTo>
                    <a:pt x="11169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2" name="Google Shape;4904;p109">
              <a:extLst>
                <a:ext uri="{FF2B5EF4-FFF2-40B4-BE49-F238E27FC236}">
                  <a16:creationId xmlns:a16="http://schemas.microsoft.com/office/drawing/2014/main" id="{EC6C1EE8-1EA5-480B-A06E-283D570FDD07}"/>
                </a:ext>
              </a:extLst>
            </p:cNvPr>
            <p:cNvSpPr/>
            <p:nvPr/>
          </p:nvSpPr>
          <p:spPr>
            <a:xfrm>
              <a:off x="4514675" y="5019075"/>
              <a:ext cx="382050" cy="456025"/>
            </a:xfrm>
            <a:custGeom>
              <a:avLst/>
              <a:gdLst/>
              <a:ahLst/>
              <a:cxnLst/>
              <a:rect l="l" t="t" r="r" b="b"/>
              <a:pathLst>
                <a:path w="15282" h="18241" extrusionOk="0">
                  <a:moveTo>
                    <a:pt x="14083" y="1"/>
                  </a:moveTo>
                  <a:cubicBezTo>
                    <a:pt x="14083" y="1"/>
                    <a:pt x="10992" y="2195"/>
                    <a:pt x="8081" y="2195"/>
                  </a:cubicBezTo>
                  <a:cubicBezTo>
                    <a:pt x="6821" y="2195"/>
                    <a:pt x="5595" y="1784"/>
                    <a:pt x="4667" y="607"/>
                  </a:cubicBezTo>
                  <a:lnTo>
                    <a:pt x="3865" y="2495"/>
                  </a:lnTo>
                  <a:lnTo>
                    <a:pt x="253" y="15956"/>
                  </a:lnTo>
                  <a:cubicBezTo>
                    <a:pt x="1" y="16829"/>
                    <a:pt x="437" y="17754"/>
                    <a:pt x="1270" y="18115"/>
                  </a:cubicBezTo>
                  <a:cubicBezTo>
                    <a:pt x="1480" y="18200"/>
                    <a:pt x="1699" y="18240"/>
                    <a:pt x="1917" y="18240"/>
                  </a:cubicBezTo>
                  <a:cubicBezTo>
                    <a:pt x="2355" y="18240"/>
                    <a:pt x="2785" y="18075"/>
                    <a:pt x="3115" y="17762"/>
                  </a:cubicBezTo>
                  <a:cubicBezTo>
                    <a:pt x="5727" y="15278"/>
                    <a:pt x="15282" y="6096"/>
                    <a:pt x="15191" y="4864"/>
                  </a:cubicBezTo>
                  <a:lnTo>
                    <a:pt x="15153" y="1558"/>
                  </a:lnTo>
                  <a:cubicBezTo>
                    <a:pt x="15145" y="873"/>
                    <a:pt x="14721" y="260"/>
                    <a:pt x="14083" y="11"/>
                  </a:cubicBezTo>
                  <a:lnTo>
                    <a:pt x="14083" y="1"/>
                  </a:ln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3" name="Google Shape;4905;p109">
              <a:extLst>
                <a:ext uri="{FF2B5EF4-FFF2-40B4-BE49-F238E27FC236}">
                  <a16:creationId xmlns:a16="http://schemas.microsoft.com/office/drawing/2014/main" id="{A2604F61-2121-4780-B3AA-4B97F539362A}"/>
                </a:ext>
              </a:extLst>
            </p:cNvPr>
            <p:cNvSpPr/>
            <p:nvPr/>
          </p:nvSpPr>
          <p:spPr>
            <a:xfrm>
              <a:off x="4554175" y="5111975"/>
              <a:ext cx="342075" cy="363675"/>
            </a:xfrm>
            <a:custGeom>
              <a:avLst/>
              <a:gdLst/>
              <a:ahLst/>
              <a:cxnLst/>
              <a:rect l="l" t="t" r="r" b="b"/>
              <a:pathLst>
                <a:path w="13683" h="14547" extrusionOk="0">
                  <a:moveTo>
                    <a:pt x="13616" y="1"/>
                  </a:moveTo>
                  <a:lnTo>
                    <a:pt x="1" y="14489"/>
                  </a:lnTo>
                  <a:lnTo>
                    <a:pt x="5" y="14503"/>
                  </a:lnTo>
                  <a:cubicBezTo>
                    <a:pt x="132" y="14532"/>
                    <a:pt x="260" y="14546"/>
                    <a:pt x="387" y="14546"/>
                  </a:cubicBezTo>
                  <a:cubicBezTo>
                    <a:pt x="831" y="14546"/>
                    <a:pt x="1264" y="14375"/>
                    <a:pt x="1591" y="14059"/>
                  </a:cubicBezTo>
                  <a:cubicBezTo>
                    <a:pt x="8820" y="7123"/>
                    <a:pt x="11867" y="3798"/>
                    <a:pt x="12971" y="2313"/>
                  </a:cubicBezTo>
                  <a:cubicBezTo>
                    <a:pt x="13344" y="1811"/>
                    <a:pt x="13682" y="1505"/>
                    <a:pt x="13616" y="721"/>
                  </a:cubicBezTo>
                  <a:lnTo>
                    <a:pt x="136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4" name="Google Shape;4906;p109">
              <a:extLst>
                <a:ext uri="{FF2B5EF4-FFF2-40B4-BE49-F238E27FC236}">
                  <a16:creationId xmlns:a16="http://schemas.microsoft.com/office/drawing/2014/main" id="{C0C51F15-F50A-4273-A9AC-89A240B99A91}"/>
                </a:ext>
              </a:extLst>
            </p:cNvPr>
            <p:cNvSpPr/>
            <p:nvPr/>
          </p:nvSpPr>
          <p:spPr>
            <a:xfrm>
              <a:off x="4830875" y="5053900"/>
              <a:ext cx="55325" cy="49625"/>
            </a:xfrm>
            <a:custGeom>
              <a:avLst/>
              <a:gdLst/>
              <a:ahLst/>
              <a:cxnLst/>
              <a:rect l="l" t="t" r="r" b="b"/>
              <a:pathLst>
                <a:path w="2213" h="1985" extrusionOk="0">
                  <a:moveTo>
                    <a:pt x="551" y="160"/>
                  </a:moveTo>
                  <a:cubicBezTo>
                    <a:pt x="540" y="168"/>
                    <a:pt x="529" y="176"/>
                    <a:pt x="518" y="185"/>
                  </a:cubicBezTo>
                  <a:lnTo>
                    <a:pt x="518" y="185"/>
                  </a:lnTo>
                  <a:lnTo>
                    <a:pt x="551" y="160"/>
                  </a:lnTo>
                  <a:close/>
                  <a:moveTo>
                    <a:pt x="482" y="212"/>
                  </a:moveTo>
                  <a:cubicBezTo>
                    <a:pt x="478" y="215"/>
                    <a:pt x="474" y="218"/>
                    <a:pt x="470" y="222"/>
                  </a:cubicBezTo>
                  <a:lnTo>
                    <a:pt x="482" y="212"/>
                  </a:lnTo>
                  <a:close/>
                  <a:moveTo>
                    <a:pt x="1116" y="0"/>
                  </a:moveTo>
                  <a:cubicBezTo>
                    <a:pt x="903" y="0"/>
                    <a:pt x="688" y="64"/>
                    <a:pt x="504" y="196"/>
                  </a:cubicBezTo>
                  <a:lnTo>
                    <a:pt x="504" y="196"/>
                  </a:lnTo>
                  <a:cubicBezTo>
                    <a:pt x="508" y="192"/>
                    <a:pt x="513" y="189"/>
                    <a:pt x="518" y="185"/>
                  </a:cubicBezTo>
                  <a:lnTo>
                    <a:pt x="518" y="185"/>
                  </a:lnTo>
                  <a:lnTo>
                    <a:pt x="482" y="212"/>
                  </a:lnTo>
                  <a:lnTo>
                    <a:pt x="482" y="212"/>
                  </a:lnTo>
                  <a:cubicBezTo>
                    <a:pt x="489" y="207"/>
                    <a:pt x="496" y="201"/>
                    <a:pt x="503" y="196"/>
                  </a:cubicBezTo>
                  <a:lnTo>
                    <a:pt x="503" y="196"/>
                  </a:lnTo>
                  <a:cubicBezTo>
                    <a:pt x="109" y="521"/>
                    <a:pt x="1" y="1085"/>
                    <a:pt x="255" y="1535"/>
                  </a:cubicBezTo>
                  <a:cubicBezTo>
                    <a:pt x="451" y="1826"/>
                    <a:pt x="772" y="1985"/>
                    <a:pt x="1100" y="1985"/>
                  </a:cubicBezTo>
                  <a:cubicBezTo>
                    <a:pt x="1278" y="1985"/>
                    <a:pt x="1458" y="1939"/>
                    <a:pt x="1621" y="1841"/>
                  </a:cubicBezTo>
                  <a:cubicBezTo>
                    <a:pt x="2081" y="1502"/>
                    <a:pt x="2212" y="872"/>
                    <a:pt x="1927" y="379"/>
                  </a:cubicBezTo>
                  <a:cubicBezTo>
                    <a:pt x="1718" y="129"/>
                    <a:pt x="1418" y="0"/>
                    <a:pt x="1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5" name="Google Shape;4907;p109">
              <a:extLst>
                <a:ext uri="{FF2B5EF4-FFF2-40B4-BE49-F238E27FC236}">
                  <a16:creationId xmlns:a16="http://schemas.microsoft.com/office/drawing/2014/main" id="{5A4AD9D7-33F8-4124-9762-8F43B7652C04}"/>
                </a:ext>
              </a:extLst>
            </p:cNvPr>
            <p:cNvSpPr/>
            <p:nvPr/>
          </p:nvSpPr>
          <p:spPr>
            <a:xfrm>
              <a:off x="4565650" y="5239500"/>
              <a:ext cx="87700" cy="49050"/>
            </a:xfrm>
            <a:custGeom>
              <a:avLst/>
              <a:gdLst/>
              <a:ahLst/>
              <a:cxnLst/>
              <a:rect l="l" t="t" r="r" b="b"/>
              <a:pathLst>
                <a:path w="3508" h="1962" extrusionOk="0">
                  <a:moveTo>
                    <a:pt x="904" y="0"/>
                  </a:moveTo>
                  <a:cubicBezTo>
                    <a:pt x="809" y="0"/>
                    <a:pt x="713" y="5"/>
                    <a:pt x="617" y="15"/>
                  </a:cubicBezTo>
                  <a:cubicBezTo>
                    <a:pt x="221" y="73"/>
                    <a:pt x="0" y="139"/>
                    <a:pt x="20" y="244"/>
                  </a:cubicBezTo>
                  <a:cubicBezTo>
                    <a:pt x="39" y="349"/>
                    <a:pt x="971" y="139"/>
                    <a:pt x="1978" y="627"/>
                  </a:cubicBezTo>
                  <a:cubicBezTo>
                    <a:pt x="2961" y="1102"/>
                    <a:pt x="3349" y="1962"/>
                    <a:pt x="3457" y="1962"/>
                  </a:cubicBezTo>
                  <a:cubicBezTo>
                    <a:pt x="3460" y="1962"/>
                    <a:pt x="3462" y="1961"/>
                    <a:pt x="3465" y="1960"/>
                  </a:cubicBezTo>
                  <a:cubicBezTo>
                    <a:pt x="3508" y="1945"/>
                    <a:pt x="3483" y="1692"/>
                    <a:pt x="3287" y="1343"/>
                  </a:cubicBezTo>
                  <a:cubicBezTo>
                    <a:pt x="2779" y="504"/>
                    <a:pt x="1872" y="0"/>
                    <a:pt x="9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6" name="Google Shape;4908;p109">
              <a:extLst>
                <a:ext uri="{FF2B5EF4-FFF2-40B4-BE49-F238E27FC236}">
                  <a16:creationId xmlns:a16="http://schemas.microsoft.com/office/drawing/2014/main" id="{BB9C4D32-7EF4-4835-AA26-B2AABAFFA262}"/>
                </a:ext>
              </a:extLst>
            </p:cNvPr>
            <p:cNvSpPr/>
            <p:nvPr/>
          </p:nvSpPr>
          <p:spPr>
            <a:xfrm>
              <a:off x="4541850" y="5314775"/>
              <a:ext cx="82100" cy="30775"/>
            </a:xfrm>
            <a:custGeom>
              <a:avLst/>
              <a:gdLst/>
              <a:ahLst/>
              <a:cxnLst/>
              <a:rect l="l" t="t" r="r" b="b"/>
              <a:pathLst>
                <a:path w="3284" h="1231" extrusionOk="0">
                  <a:moveTo>
                    <a:pt x="961" y="0"/>
                  </a:moveTo>
                  <a:cubicBezTo>
                    <a:pt x="386" y="0"/>
                    <a:pt x="1" y="186"/>
                    <a:pt x="21" y="263"/>
                  </a:cubicBezTo>
                  <a:cubicBezTo>
                    <a:pt x="50" y="372"/>
                    <a:pt x="805" y="229"/>
                    <a:pt x="1683" y="488"/>
                  </a:cubicBezTo>
                  <a:cubicBezTo>
                    <a:pt x="2507" y="729"/>
                    <a:pt x="3037" y="1230"/>
                    <a:pt x="3168" y="1230"/>
                  </a:cubicBezTo>
                  <a:cubicBezTo>
                    <a:pt x="3177" y="1230"/>
                    <a:pt x="3184" y="1228"/>
                    <a:pt x="3189" y="1223"/>
                  </a:cubicBezTo>
                  <a:cubicBezTo>
                    <a:pt x="3284" y="1180"/>
                    <a:pt x="2791" y="439"/>
                    <a:pt x="1794" y="128"/>
                  </a:cubicBezTo>
                  <a:cubicBezTo>
                    <a:pt x="1493" y="35"/>
                    <a:pt x="1209" y="0"/>
                    <a:pt x="9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7" name="Google Shape;4909;p109">
              <a:extLst>
                <a:ext uri="{FF2B5EF4-FFF2-40B4-BE49-F238E27FC236}">
                  <a16:creationId xmlns:a16="http://schemas.microsoft.com/office/drawing/2014/main" id="{AF0F2FDC-3FF4-4CD4-A5A4-81456271978A}"/>
                </a:ext>
              </a:extLst>
            </p:cNvPr>
            <p:cNvSpPr/>
            <p:nvPr/>
          </p:nvSpPr>
          <p:spPr>
            <a:xfrm>
              <a:off x="4589800" y="5164825"/>
              <a:ext cx="121350" cy="50975"/>
            </a:xfrm>
            <a:custGeom>
              <a:avLst/>
              <a:gdLst/>
              <a:ahLst/>
              <a:cxnLst/>
              <a:rect l="l" t="t" r="r" b="b"/>
              <a:pathLst>
                <a:path w="4854" h="2039" extrusionOk="0">
                  <a:moveTo>
                    <a:pt x="750" y="1"/>
                  </a:moveTo>
                  <a:cubicBezTo>
                    <a:pt x="290" y="1"/>
                    <a:pt x="0" y="79"/>
                    <a:pt x="0" y="137"/>
                  </a:cubicBezTo>
                  <a:cubicBezTo>
                    <a:pt x="0" y="256"/>
                    <a:pt x="1184" y="213"/>
                    <a:pt x="2522" y="734"/>
                  </a:cubicBezTo>
                  <a:cubicBezTo>
                    <a:pt x="3800" y="1231"/>
                    <a:pt x="4616" y="2038"/>
                    <a:pt x="4757" y="2038"/>
                  </a:cubicBezTo>
                  <a:cubicBezTo>
                    <a:pt x="4764" y="2038"/>
                    <a:pt x="4769" y="2037"/>
                    <a:pt x="4772" y="2033"/>
                  </a:cubicBezTo>
                  <a:cubicBezTo>
                    <a:pt x="4854" y="1986"/>
                    <a:pt x="4084" y="959"/>
                    <a:pt x="2660" y="385"/>
                  </a:cubicBezTo>
                  <a:cubicBezTo>
                    <a:pt x="1925" y="89"/>
                    <a:pt x="1240" y="1"/>
                    <a:pt x="7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8" name="Google Shape;4910;p109">
              <a:extLst>
                <a:ext uri="{FF2B5EF4-FFF2-40B4-BE49-F238E27FC236}">
                  <a16:creationId xmlns:a16="http://schemas.microsoft.com/office/drawing/2014/main" id="{B5C55EFE-EB3B-4C3D-B9FF-417D6E87D12A}"/>
                </a:ext>
              </a:extLst>
            </p:cNvPr>
            <p:cNvSpPr/>
            <p:nvPr/>
          </p:nvSpPr>
          <p:spPr>
            <a:xfrm>
              <a:off x="4605150" y="5095075"/>
              <a:ext cx="112800" cy="18525"/>
            </a:xfrm>
            <a:custGeom>
              <a:avLst/>
              <a:gdLst/>
              <a:ahLst/>
              <a:cxnLst/>
              <a:rect l="l" t="t" r="r" b="b"/>
              <a:pathLst>
                <a:path w="4512" h="741" extrusionOk="0">
                  <a:moveTo>
                    <a:pt x="2035" y="0"/>
                  </a:moveTo>
                  <a:cubicBezTo>
                    <a:pt x="865" y="0"/>
                    <a:pt x="1" y="416"/>
                    <a:pt x="36" y="514"/>
                  </a:cubicBezTo>
                  <a:cubicBezTo>
                    <a:pt x="42" y="530"/>
                    <a:pt x="70" y="537"/>
                    <a:pt x="120" y="537"/>
                  </a:cubicBezTo>
                  <a:cubicBezTo>
                    <a:pt x="359" y="537"/>
                    <a:pt x="1081" y="374"/>
                    <a:pt x="1986" y="374"/>
                  </a:cubicBezTo>
                  <a:cubicBezTo>
                    <a:pt x="2078" y="374"/>
                    <a:pt x="2171" y="376"/>
                    <a:pt x="2266" y="380"/>
                  </a:cubicBezTo>
                  <a:cubicBezTo>
                    <a:pt x="3357" y="422"/>
                    <a:pt x="4218" y="740"/>
                    <a:pt x="4431" y="740"/>
                  </a:cubicBezTo>
                  <a:cubicBezTo>
                    <a:pt x="4457" y="740"/>
                    <a:pt x="4474" y="735"/>
                    <a:pt x="4479" y="724"/>
                  </a:cubicBezTo>
                  <a:cubicBezTo>
                    <a:pt x="4512" y="647"/>
                    <a:pt x="3581" y="75"/>
                    <a:pt x="2287" y="7"/>
                  </a:cubicBezTo>
                  <a:cubicBezTo>
                    <a:pt x="2201" y="2"/>
                    <a:pt x="2117" y="0"/>
                    <a:pt x="2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9" name="Google Shape;4911;p109">
              <a:extLst>
                <a:ext uri="{FF2B5EF4-FFF2-40B4-BE49-F238E27FC236}">
                  <a16:creationId xmlns:a16="http://schemas.microsoft.com/office/drawing/2014/main" id="{E0747622-F52F-47A0-A6F6-97C55FDDB9C6}"/>
                </a:ext>
              </a:extLst>
            </p:cNvPr>
            <p:cNvSpPr/>
            <p:nvPr/>
          </p:nvSpPr>
          <p:spPr>
            <a:xfrm>
              <a:off x="4585750" y="5026075"/>
              <a:ext cx="129500" cy="77575"/>
            </a:xfrm>
            <a:custGeom>
              <a:avLst/>
              <a:gdLst/>
              <a:ahLst/>
              <a:cxnLst/>
              <a:rect l="l" t="t" r="r" b="b"/>
              <a:pathLst>
                <a:path w="5180" h="3103" extrusionOk="0">
                  <a:moveTo>
                    <a:pt x="755" y="315"/>
                  </a:moveTo>
                  <a:cubicBezTo>
                    <a:pt x="799" y="315"/>
                    <a:pt x="845" y="324"/>
                    <a:pt x="888" y="341"/>
                  </a:cubicBezTo>
                  <a:cubicBezTo>
                    <a:pt x="1234" y="482"/>
                    <a:pt x="1538" y="709"/>
                    <a:pt x="1772" y="999"/>
                  </a:cubicBezTo>
                  <a:cubicBezTo>
                    <a:pt x="2062" y="1336"/>
                    <a:pt x="2324" y="1697"/>
                    <a:pt x="2554" y="2076"/>
                  </a:cubicBezTo>
                  <a:lnTo>
                    <a:pt x="2554" y="2076"/>
                  </a:lnTo>
                  <a:cubicBezTo>
                    <a:pt x="2504" y="2204"/>
                    <a:pt x="2460" y="2334"/>
                    <a:pt x="2421" y="2466"/>
                  </a:cubicBezTo>
                  <a:cubicBezTo>
                    <a:pt x="2397" y="2532"/>
                    <a:pt x="2377" y="2599"/>
                    <a:pt x="2361" y="2667"/>
                  </a:cubicBezTo>
                  <a:lnTo>
                    <a:pt x="2361" y="2667"/>
                  </a:lnTo>
                  <a:cubicBezTo>
                    <a:pt x="1472" y="2499"/>
                    <a:pt x="730" y="1870"/>
                    <a:pt x="425" y="1005"/>
                  </a:cubicBezTo>
                  <a:cubicBezTo>
                    <a:pt x="364" y="825"/>
                    <a:pt x="379" y="629"/>
                    <a:pt x="464" y="459"/>
                  </a:cubicBezTo>
                  <a:cubicBezTo>
                    <a:pt x="535" y="367"/>
                    <a:pt x="643" y="315"/>
                    <a:pt x="755" y="315"/>
                  </a:cubicBezTo>
                  <a:close/>
                  <a:moveTo>
                    <a:pt x="4401" y="421"/>
                  </a:moveTo>
                  <a:cubicBezTo>
                    <a:pt x="4531" y="421"/>
                    <a:pt x="4653" y="486"/>
                    <a:pt x="4724" y="598"/>
                  </a:cubicBezTo>
                  <a:cubicBezTo>
                    <a:pt x="4812" y="774"/>
                    <a:pt x="4834" y="975"/>
                    <a:pt x="4786" y="1166"/>
                  </a:cubicBezTo>
                  <a:cubicBezTo>
                    <a:pt x="4542" y="1999"/>
                    <a:pt x="3825" y="2590"/>
                    <a:pt x="2987" y="2689"/>
                  </a:cubicBezTo>
                  <a:lnTo>
                    <a:pt x="2987" y="2689"/>
                  </a:lnTo>
                  <a:cubicBezTo>
                    <a:pt x="2961" y="2568"/>
                    <a:pt x="2921" y="2450"/>
                    <a:pt x="2866" y="2338"/>
                  </a:cubicBezTo>
                  <a:cubicBezTo>
                    <a:pt x="2835" y="2254"/>
                    <a:pt x="2802" y="2172"/>
                    <a:pt x="2766" y="2090"/>
                  </a:cubicBezTo>
                  <a:lnTo>
                    <a:pt x="2766" y="2090"/>
                  </a:lnTo>
                  <a:cubicBezTo>
                    <a:pt x="2960" y="1731"/>
                    <a:pt x="3187" y="1390"/>
                    <a:pt x="3445" y="1071"/>
                  </a:cubicBezTo>
                  <a:cubicBezTo>
                    <a:pt x="3660" y="772"/>
                    <a:pt x="3964" y="549"/>
                    <a:pt x="4313" y="431"/>
                  </a:cubicBezTo>
                  <a:cubicBezTo>
                    <a:pt x="4343" y="424"/>
                    <a:pt x="4372" y="421"/>
                    <a:pt x="4401" y="421"/>
                  </a:cubicBezTo>
                  <a:close/>
                  <a:moveTo>
                    <a:pt x="2671" y="2275"/>
                  </a:moveTo>
                  <a:cubicBezTo>
                    <a:pt x="2749" y="2413"/>
                    <a:pt x="2824" y="2555"/>
                    <a:pt x="2895" y="2698"/>
                  </a:cubicBezTo>
                  <a:lnTo>
                    <a:pt x="2895" y="2698"/>
                  </a:lnTo>
                  <a:cubicBezTo>
                    <a:pt x="2842" y="2702"/>
                    <a:pt x="2788" y="2704"/>
                    <a:pt x="2735" y="2704"/>
                  </a:cubicBezTo>
                  <a:cubicBezTo>
                    <a:pt x="2691" y="2704"/>
                    <a:pt x="2647" y="2703"/>
                    <a:pt x="2603" y="2700"/>
                  </a:cubicBezTo>
                  <a:cubicBezTo>
                    <a:pt x="2563" y="2697"/>
                    <a:pt x="2522" y="2692"/>
                    <a:pt x="2482" y="2686"/>
                  </a:cubicBezTo>
                  <a:lnTo>
                    <a:pt x="2482" y="2686"/>
                  </a:lnTo>
                  <a:cubicBezTo>
                    <a:pt x="2540" y="2547"/>
                    <a:pt x="2603" y="2410"/>
                    <a:pt x="2671" y="2275"/>
                  </a:cubicBezTo>
                  <a:close/>
                  <a:moveTo>
                    <a:pt x="741" y="0"/>
                  </a:moveTo>
                  <a:cubicBezTo>
                    <a:pt x="532" y="0"/>
                    <a:pt x="328" y="96"/>
                    <a:pt x="195" y="268"/>
                  </a:cubicBezTo>
                  <a:cubicBezTo>
                    <a:pt x="40" y="511"/>
                    <a:pt x="1" y="811"/>
                    <a:pt x="85" y="1086"/>
                  </a:cubicBezTo>
                  <a:cubicBezTo>
                    <a:pt x="410" y="2111"/>
                    <a:pt x="1278" y="2862"/>
                    <a:pt x="2323" y="3045"/>
                  </a:cubicBezTo>
                  <a:lnTo>
                    <a:pt x="2323" y="3045"/>
                  </a:lnTo>
                  <a:cubicBezTo>
                    <a:pt x="2323" y="3064"/>
                    <a:pt x="2324" y="3083"/>
                    <a:pt x="2325" y="3102"/>
                  </a:cubicBezTo>
                  <a:cubicBezTo>
                    <a:pt x="2331" y="3084"/>
                    <a:pt x="2337" y="3066"/>
                    <a:pt x="2344" y="3049"/>
                  </a:cubicBezTo>
                  <a:lnTo>
                    <a:pt x="2344" y="3049"/>
                  </a:lnTo>
                  <a:cubicBezTo>
                    <a:pt x="2420" y="3061"/>
                    <a:pt x="2496" y="3071"/>
                    <a:pt x="2574" y="3077"/>
                  </a:cubicBezTo>
                  <a:cubicBezTo>
                    <a:pt x="2626" y="3081"/>
                    <a:pt x="2678" y="3082"/>
                    <a:pt x="2730" y="3082"/>
                  </a:cubicBezTo>
                  <a:cubicBezTo>
                    <a:pt x="3850" y="3082"/>
                    <a:pt x="4838" y="2325"/>
                    <a:pt x="5121" y="1228"/>
                  </a:cubicBezTo>
                  <a:cubicBezTo>
                    <a:pt x="5179" y="955"/>
                    <a:pt x="5135" y="669"/>
                    <a:pt x="4996" y="427"/>
                  </a:cubicBezTo>
                  <a:cubicBezTo>
                    <a:pt x="4867" y="223"/>
                    <a:pt x="4644" y="106"/>
                    <a:pt x="4411" y="106"/>
                  </a:cubicBezTo>
                  <a:cubicBezTo>
                    <a:pt x="4358" y="106"/>
                    <a:pt x="4304" y="112"/>
                    <a:pt x="4251" y="125"/>
                  </a:cubicBezTo>
                  <a:cubicBezTo>
                    <a:pt x="3838" y="265"/>
                    <a:pt x="3482" y="537"/>
                    <a:pt x="3238" y="900"/>
                  </a:cubicBezTo>
                  <a:cubicBezTo>
                    <a:pt x="3004" y="1191"/>
                    <a:pt x="2807" y="1508"/>
                    <a:pt x="2652" y="1846"/>
                  </a:cubicBezTo>
                  <a:lnTo>
                    <a:pt x="2652" y="1846"/>
                  </a:lnTo>
                  <a:cubicBezTo>
                    <a:pt x="2467" y="1478"/>
                    <a:pt x="2235" y="1134"/>
                    <a:pt x="1963" y="823"/>
                  </a:cubicBezTo>
                  <a:cubicBezTo>
                    <a:pt x="1706" y="480"/>
                    <a:pt x="1363" y="209"/>
                    <a:pt x="969" y="39"/>
                  </a:cubicBezTo>
                  <a:cubicBezTo>
                    <a:pt x="894" y="13"/>
                    <a:pt x="817" y="0"/>
                    <a:pt x="7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0" name="Google Shape;4912;p109">
              <a:extLst>
                <a:ext uri="{FF2B5EF4-FFF2-40B4-BE49-F238E27FC236}">
                  <a16:creationId xmlns:a16="http://schemas.microsoft.com/office/drawing/2014/main" id="{7A6A9614-451E-4EC3-AD17-805F06AF70C1}"/>
                </a:ext>
              </a:extLst>
            </p:cNvPr>
            <p:cNvSpPr/>
            <p:nvPr/>
          </p:nvSpPr>
          <p:spPr>
            <a:xfrm>
              <a:off x="3823550" y="4200025"/>
              <a:ext cx="576125" cy="655325"/>
            </a:xfrm>
            <a:custGeom>
              <a:avLst/>
              <a:gdLst/>
              <a:ahLst/>
              <a:cxnLst/>
              <a:rect l="l" t="t" r="r" b="b"/>
              <a:pathLst>
                <a:path w="23045" h="26213" extrusionOk="0">
                  <a:moveTo>
                    <a:pt x="11030" y="0"/>
                  </a:moveTo>
                  <a:lnTo>
                    <a:pt x="0" y="20938"/>
                  </a:lnTo>
                  <a:lnTo>
                    <a:pt x="8803" y="26213"/>
                  </a:lnTo>
                  <a:lnTo>
                    <a:pt x="23044" y="6153"/>
                  </a:lnTo>
                  <a:lnTo>
                    <a:pt x="11030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1" name="Google Shape;4913;p109">
              <a:extLst>
                <a:ext uri="{FF2B5EF4-FFF2-40B4-BE49-F238E27FC236}">
                  <a16:creationId xmlns:a16="http://schemas.microsoft.com/office/drawing/2014/main" id="{2420AEE3-8EBF-4E41-97C3-04F1BC973395}"/>
                </a:ext>
              </a:extLst>
            </p:cNvPr>
            <p:cNvSpPr/>
            <p:nvPr/>
          </p:nvSpPr>
          <p:spPr>
            <a:xfrm>
              <a:off x="3510175" y="4642400"/>
              <a:ext cx="583775" cy="316950"/>
            </a:xfrm>
            <a:custGeom>
              <a:avLst/>
              <a:gdLst/>
              <a:ahLst/>
              <a:cxnLst/>
              <a:rect l="l" t="t" r="r" b="b"/>
              <a:pathLst>
                <a:path w="23351" h="12678" extrusionOk="0">
                  <a:moveTo>
                    <a:pt x="3506" y="1"/>
                  </a:moveTo>
                  <a:cubicBezTo>
                    <a:pt x="1760" y="1"/>
                    <a:pt x="379" y="191"/>
                    <a:pt x="0" y="735"/>
                  </a:cubicBezTo>
                  <a:lnTo>
                    <a:pt x="19648" y="12678"/>
                  </a:lnTo>
                  <a:lnTo>
                    <a:pt x="23350" y="5990"/>
                  </a:lnTo>
                  <a:cubicBezTo>
                    <a:pt x="19615" y="5541"/>
                    <a:pt x="16457" y="3836"/>
                    <a:pt x="13911" y="444"/>
                  </a:cubicBezTo>
                  <a:lnTo>
                    <a:pt x="13552" y="1022"/>
                  </a:lnTo>
                  <a:cubicBezTo>
                    <a:pt x="13552" y="1022"/>
                    <a:pt x="7551" y="1"/>
                    <a:pt x="3506" y="1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2" name="Google Shape;4914;p109">
              <a:extLst>
                <a:ext uri="{FF2B5EF4-FFF2-40B4-BE49-F238E27FC236}">
                  <a16:creationId xmlns:a16="http://schemas.microsoft.com/office/drawing/2014/main" id="{5FB1DF99-5DCB-4BB6-856F-7CC52152E559}"/>
                </a:ext>
              </a:extLst>
            </p:cNvPr>
            <p:cNvSpPr/>
            <p:nvPr/>
          </p:nvSpPr>
          <p:spPr>
            <a:xfrm>
              <a:off x="3972850" y="4806725"/>
              <a:ext cx="47400" cy="44200"/>
            </a:xfrm>
            <a:custGeom>
              <a:avLst/>
              <a:gdLst/>
              <a:ahLst/>
              <a:cxnLst/>
              <a:rect l="l" t="t" r="r" b="b"/>
              <a:pathLst>
                <a:path w="1896" h="1768" extrusionOk="0">
                  <a:moveTo>
                    <a:pt x="1586" y="267"/>
                  </a:moveTo>
                  <a:lnTo>
                    <a:pt x="1629" y="321"/>
                  </a:lnTo>
                  <a:lnTo>
                    <a:pt x="1629" y="321"/>
                  </a:lnTo>
                  <a:cubicBezTo>
                    <a:pt x="1615" y="303"/>
                    <a:pt x="1601" y="285"/>
                    <a:pt x="1586" y="267"/>
                  </a:cubicBezTo>
                  <a:close/>
                  <a:moveTo>
                    <a:pt x="914" y="1"/>
                  </a:moveTo>
                  <a:cubicBezTo>
                    <a:pt x="715" y="1"/>
                    <a:pt x="514" y="63"/>
                    <a:pt x="343" y="191"/>
                  </a:cubicBezTo>
                  <a:cubicBezTo>
                    <a:pt x="1" y="568"/>
                    <a:pt x="1" y="1143"/>
                    <a:pt x="343" y="1519"/>
                  </a:cubicBezTo>
                  <a:cubicBezTo>
                    <a:pt x="517" y="1684"/>
                    <a:pt x="740" y="1767"/>
                    <a:pt x="964" y="1767"/>
                  </a:cubicBezTo>
                  <a:cubicBezTo>
                    <a:pt x="1187" y="1767"/>
                    <a:pt x="1411" y="1684"/>
                    <a:pt x="1586" y="1519"/>
                  </a:cubicBezTo>
                  <a:cubicBezTo>
                    <a:pt x="1880" y="1178"/>
                    <a:pt x="1895" y="680"/>
                    <a:pt x="1631" y="323"/>
                  </a:cubicBezTo>
                  <a:lnTo>
                    <a:pt x="1631" y="323"/>
                  </a:lnTo>
                  <a:cubicBezTo>
                    <a:pt x="1631" y="324"/>
                    <a:pt x="1631" y="324"/>
                    <a:pt x="1632" y="325"/>
                  </a:cubicBezTo>
                  <a:lnTo>
                    <a:pt x="1629" y="321"/>
                  </a:lnTo>
                  <a:lnTo>
                    <a:pt x="1629" y="321"/>
                  </a:lnTo>
                  <a:cubicBezTo>
                    <a:pt x="1630" y="322"/>
                    <a:pt x="1630" y="323"/>
                    <a:pt x="1631" y="323"/>
                  </a:cubicBezTo>
                  <a:lnTo>
                    <a:pt x="1631" y="323"/>
                  </a:lnTo>
                  <a:cubicBezTo>
                    <a:pt x="1443" y="111"/>
                    <a:pt x="1180" y="1"/>
                    <a:pt x="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3" name="Google Shape;4915;p109">
              <a:extLst>
                <a:ext uri="{FF2B5EF4-FFF2-40B4-BE49-F238E27FC236}">
                  <a16:creationId xmlns:a16="http://schemas.microsoft.com/office/drawing/2014/main" id="{FE8896A9-6B21-424B-8BC4-0E857C6A4D63}"/>
                </a:ext>
              </a:extLst>
            </p:cNvPr>
            <p:cNvSpPr/>
            <p:nvPr/>
          </p:nvSpPr>
          <p:spPr>
            <a:xfrm>
              <a:off x="3510175" y="4647275"/>
              <a:ext cx="513550" cy="311750"/>
            </a:xfrm>
            <a:custGeom>
              <a:avLst/>
              <a:gdLst/>
              <a:ahLst/>
              <a:cxnLst/>
              <a:rect l="l" t="t" r="r" b="b"/>
              <a:pathLst>
                <a:path w="20542" h="12470" extrusionOk="0">
                  <a:moveTo>
                    <a:pt x="1117" y="0"/>
                  </a:moveTo>
                  <a:cubicBezTo>
                    <a:pt x="773" y="0"/>
                    <a:pt x="191" y="73"/>
                    <a:pt x="0" y="540"/>
                  </a:cubicBezTo>
                  <a:lnTo>
                    <a:pt x="19648" y="12469"/>
                  </a:lnTo>
                  <a:lnTo>
                    <a:pt x="20541" y="10854"/>
                  </a:lnTo>
                  <a:lnTo>
                    <a:pt x="1380" y="15"/>
                  </a:lnTo>
                  <a:cubicBezTo>
                    <a:pt x="1380" y="15"/>
                    <a:pt x="1273" y="0"/>
                    <a:pt x="1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4" name="Google Shape;4916;p109">
              <a:extLst>
                <a:ext uri="{FF2B5EF4-FFF2-40B4-BE49-F238E27FC236}">
                  <a16:creationId xmlns:a16="http://schemas.microsoft.com/office/drawing/2014/main" id="{72967630-861B-4FE5-A45D-CBA05B85CDCC}"/>
                </a:ext>
              </a:extLst>
            </p:cNvPr>
            <p:cNvSpPr/>
            <p:nvPr/>
          </p:nvSpPr>
          <p:spPr>
            <a:xfrm>
              <a:off x="3845025" y="4667750"/>
              <a:ext cx="36100" cy="55400"/>
            </a:xfrm>
            <a:custGeom>
              <a:avLst/>
              <a:gdLst/>
              <a:ahLst/>
              <a:cxnLst/>
              <a:rect l="l" t="t" r="r" b="b"/>
              <a:pathLst>
                <a:path w="1444" h="2216" extrusionOk="0">
                  <a:moveTo>
                    <a:pt x="101" y="1"/>
                  </a:moveTo>
                  <a:cubicBezTo>
                    <a:pt x="74" y="1"/>
                    <a:pt x="57" y="8"/>
                    <a:pt x="53" y="22"/>
                  </a:cubicBezTo>
                  <a:cubicBezTo>
                    <a:pt x="1" y="122"/>
                    <a:pt x="454" y="457"/>
                    <a:pt x="736" y="1050"/>
                  </a:cubicBezTo>
                  <a:cubicBezTo>
                    <a:pt x="1017" y="1642"/>
                    <a:pt x="1027" y="2201"/>
                    <a:pt x="1142" y="2215"/>
                  </a:cubicBezTo>
                  <a:cubicBezTo>
                    <a:pt x="1143" y="2215"/>
                    <a:pt x="1144" y="2216"/>
                    <a:pt x="1145" y="2216"/>
                  </a:cubicBezTo>
                  <a:cubicBezTo>
                    <a:pt x="1261" y="2216"/>
                    <a:pt x="1444" y="1582"/>
                    <a:pt x="1090" y="877"/>
                  </a:cubicBezTo>
                  <a:cubicBezTo>
                    <a:pt x="782" y="266"/>
                    <a:pt x="263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5" name="Google Shape;4917;p109">
              <a:extLst>
                <a:ext uri="{FF2B5EF4-FFF2-40B4-BE49-F238E27FC236}">
                  <a16:creationId xmlns:a16="http://schemas.microsoft.com/office/drawing/2014/main" id="{C29554D4-2E9F-44E3-AD79-F8F96BA92B37}"/>
                </a:ext>
              </a:extLst>
            </p:cNvPr>
            <p:cNvSpPr/>
            <p:nvPr/>
          </p:nvSpPr>
          <p:spPr>
            <a:xfrm>
              <a:off x="3779950" y="4657875"/>
              <a:ext cx="21750" cy="56375"/>
            </a:xfrm>
            <a:custGeom>
              <a:avLst/>
              <a:gdLst/>
              <a:ahLst/>
              <a:cxnLst/>
              <a:rect l="l" t="t" r="r" b="b"/>
              <a:pathLst>
                <a:path w="870" h="2255" extrusionOk="0">
                  <a:moveTo>
                    <a:pt x="108" y="0"/>
                  </a:moveTo>
                  <a:cubicBezTo>
                    <a:pt x="96" y="0"/>
                    <a:pt x="87" y="4"/>
                    <a:pt x="82" y="11"/>
                  </a:cubicBezTo>
                  <a:cubicBezTo>
                    <a:pt x="0" y="88"/>
                    <a:pt x="320" y="489"/>
                    <a:pt x="397" y="1110"/>
                  </a:cubicBezTo>
                  <a:cubicBezTo>
                    <a:pt x="473" y="1732"/>
                    <a:pt x="311" y="2199"/>
                    <a:pt x="397" y="2251"/>
                  </a:cubicBezTo>
                  <a:cubicBezTo>
                    <a:pt x="401" y="2254"/>
                    <a:pt x="406" y="2255"/>
                    <a:pt x="411" y="2255"/>
                  </a:cubicBezTo>
                  <a:cubicBezTo>
                    <a:pt x="519" y="2255"/>
                    <a:pt x="869" y="1762"/>
                    <a:pt x="769" y="1053"/>
                  </a:cubicBezTo>
                  <a:cubicBezTo>
                    <a:pt x="674" y="374"/>
                    <a:pt x="230" y="0"/>
                    <a:pt x="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6" name="Google Shape;4918;p109">
              <a:extLst>
                <a:ext uri="{FF2B5EF4-FFF2-40B4-BE49-F238E27FC236}">
                  <a16:creationId xmlns:a16="http://schemas.microsoft.com/office/drawing/2014/main" id="{3747DB52-CDE3-4C58-8670-EC0E78C8D537}"/>
                </a:ext>
              </a:extLst>
            </p:cNvPr>
            <p:cNvSpPr/>
            <p:nvPr/>
          </p:nvSpPr>
          <p:spPr>
            <a:xfrm>
              <a:off x="3713050" y="4649575"/>
              <a:ext cx="18800" cy="52900"/>
            </a:xfrm>
            <a:custGeom>
              <a:avLst/>
              <a:gdLst/>
              <a:ahLst/>
              <a:cxnLst/>
              <a:rect l="l" t="t" r="r" b="b"/>
              <a:pathLst>
                <a:path w="752" h="2116" extrusionOk="0">
                  <a:moveTo>
                    <a:pt x="337" y="1"/>
                  </a:moveTo>
                  <a:cubicBezTo>
                    <a:pt x="331" y="1"/>
                    <a:pt x="326" y="2"/>
                    <a:pt x="321" y="5"/>
                  </a:cubicBezTo>
                  <a:cubicBezTo>
                    <a:pt x="231" y="56"/>
                    <a:pt x="321" y="511"/>
                    <a:pt x="274" y="1065"/>
                  </a:cubicBezTo>
                  <a:cubicBezTo>
                    <a:pt x="225" y="1619"/>
                    <a:pt x="0" y="2039"/>
                    <a:pt x="87" y="2107"/>
                  </a:cubicBezTo>
                  <a:cubicBezTo>
                    <a:pt x="94" y="2113"/>
                    <a:pt x="102" y="2116"/>
                    <a:pt x="112" y="2116"/>
                  </a:cubicBezTo>
                  <a:cubicBezTo>
                    <a:pt x="226" y="2116"/>
                    <a:pt x="572" y="1727"/>
                    <a:pt x="660" y="1108"/>
                  </a:cubicBezTo>
                  <a:cubicBezTo>
                    <a:pt x="751" y="468"/>
                    <a:pt x="445" y="1"/>
                    <a:pt x="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7" name="Google Shape;4919;p109">
              <a:extLst>
                <a:ext uri="{FF2B5EF4-FFF2-40B4-BE49-F238E27FC236}">
                  <a16:creationId xmlns:a16="http://schemas.microsoft.com/office/drawing/2014/main" id="{CBA5F330-AD0B-4CE0-8347-03BD459DF42D}"/>
                </a:ext>
              </a:extLst>
            </p:cNvPr>
            <p:cNvSpPr/>
            <p:nvPr/>
          </p:nvSpPr>
          <p:spPr>
            <a:xfrm>
              <a:off x="4359300" y="4213050"/>
              <a:ext cx="73100" cy="1158825"/>
            </a:xfrm>
            <a:custGeom>
              <a:avLst/>
              <a:gdLst/>
              <a:ahLst/>
              <a:cxnLst/>
              <a:rect l="l" t="t" r="r" b="b"/>
              <a:pathLst>
                <a:path w="2924" h="46353" extrusionOk="0">
                  <a:moveTo>
                    <a:pt x="2923" y="0"/>
                  </a:moveTo>
                  <a:lnTo>
                    <a:pt x="0" y="3416"/>
                  </a:lnTo>
                  <a:lnTo>
                    <a:pt x="0" y="46352"/>
                  </a:lnTo>
                  <a:lnTo>
                    <a:pt x="2923" y="46352"/>
                  </a:lnTo>
                  <a:lnTo>
                    <a:pt x="292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8" name="Google Shape;4920;p109">
              <a:extLst>
                <a:ext uri="{FF2B5EF4-FFF2-40B4-BE49-F238E27FC236}">
                  <a16:creationId xmlns:a16="http://schemas.microsoft.com/office/drawing/2014/main" id="{DB56B0AF-D35E-4B7B-A91B-35C944B2869F}"/>
                </a:ext>
              </a:extLst>
            </p:cNvPr>
            <p:cNvSpPr/>
            <p:nvPr/>
          </p:nvSpPr>
          <p:spPr>
            <a:xfrm>
              <a:off x="5420500" y="4130400"/>
              <a:ext cx="71100" cy="1241575"/>
            </a:xfrm>
            <a:custGeom>
              <a:avLst/>
              <a:gdLst/>
              <a:ahLst/>
              <a:cxnLst/>
              <a:rect l="l" t="t" r="r" b="b"/>
              <a:pathLst>
                <a:path w="2844" h="49663" extrusionOk="0">
                  <a:moveTo>
                    <a:pt x="1" y="0"/>
                  </a:moveTo>
                  <a:lnTo>
                    <a:pt x="1" y="49663"/>
                  </a:lnTo>
                  <a:lnTo>
                    <a:pt x="2844" y="49663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9" name="Google Shape;4921;p109">
              <a:extLst>
                <a:ext uri="{FF2B5EF4-FFF2-40B4-BE49-F238E27FC236}">
                  <a16:creationId xmlns:a16="http://schemas.microsoft.com/office/drawing/2014/main" id="{4277E2B5-356D-4A72-B3C9-312D12607895}"/>
                </a:ext>
              </a:extLst>
            </p:cNvPr>
            <p:cNvSpPr/>
            <p:nvPr/>
          </p:nvSpPr>
          <p:spPr>
            <a:xfrm>
              <a:off x="4432375" y="4298425"/>
              <a:ext cx="988150" cy="79325"/>
            </a:xfrm>
            <a:custGeom>
              <a:avLst/>
              <a:gdLst/>
              <a:ahLst/>
              <a:cxnLst/>
              <a:rect l="l" t="t" r="r" b="b"/>
              <a:pathLst>
                <a:path w="39526" h="3173" extrusionOk="0">
                  <a:moveTo>
                    <a:pt x="0" y="1"/>
                  </a:moveTo>
                  <a:lnTo>
                    <a:pt x="0" y="3172"/>
                  </a:lnTo>
                  <a:lnTo>
                    <a:pt x="39526" y="3172"/>
                  </a:lnTo>
                  <a:lnTo>
                    <a:pt x="3952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0" name="Google Shape;4922;p109">
              <a:extLst>
                <a:ext uri="{FF2B5EF4-FFF2-40B4-BE49-F238E27FC236}">
                  <a16:creationId xmlns:a16="http://schemas.microsoft.com/office/drawing/2014/main" id="{4F10356C-6A04-4F10-8012-1BFA36E9F200}"/>
                </a:ext>
              </a:extLst>
            </p:cNvPr>
            <p:cNvSpPr/>
            <p:nvPr/>
          </p:nvSpPr>
          <p:spPr>
            <a:xfrm>
              <a:off x="4432375" y="3905625"/>
              <a:ext cx="1093525" cy="224675"/>
            </a:xfrm>
            <a:custGeom>
              <a:avLst/>
              <a:gdLst/>
              <a:ahLst/>
              <a:cxnLst/>
              <a:rect l="l" t="t" r="r" b="b"/>
              <a:pathLst>
                <a:path w="43741" h="8987" extrusionOk="0">
                  <a:moveTo>
                    <a:pt x="1792" y="0"/>
                  </a:moveTo>
                  <a:cubicBezTo>
                    <a:pt x="799" y="0"/>
                    <a:pt x="0" y="800"/>
                    <a:pt x="0" y="1792"/>
                  </a:cubicBezTo>
                  <a:lnTo>
                    <a:pt x="0" y="7195"/>
                  </a:lnTo>
                  <a:cubicBezTo>
                    <a:pt x="0" y="8187"/>
                    <a:pt x="799" y="8987"/>
                    <a:pt x="1792" y="8987"/>
                  </a:cubicBezTo>
                  <a:lnTo>
                    <a:pt x="41949" y="8987"/>
                  </a:lnTo>
                  <a:cubicBezTo>
                    <a:pt x="42940" y="8987"/>
                    <a:pt x="43740" y="8187"/>
                    <a:pt x="43740" y="7195"/>
                  </a:cubicBezTo>
                  <a:lnTo>
                    <a:pt x="43740" y="1792"/>
                  </a:lnTo>
                  <a:cubicBezTo>
                    <a:pt x="43740" y="800"/>
                    <a:pt x="42940" y="0"/>
                    <a:pt x="41949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1" name="Google Shape;4923;p109">
              <a:extLst>
                <a:ext uri="{FF2B5EF4-FFF2-40B4-BE49-F238E27FC236}">
                  <a16:creationId xmlns:a16="http://schemas.microsoft.com/office/drawing/2014/main" id="{2490F9D5-DC81-4DC2-8E8A-9BEF37E0298F}"/>
                </a:ext>
              </a:extLst>
            </p:cNvPr>
            <p:cNvSpPr/>
            <p:nvPr/>
          </p:nvSpPr>
          <p:spPr>
            <a:xfrm>
              <a:off x="4957375" y="3333800"/>
              <a:ext cx="635375" cy="671475"/>
            </a:xfrm>
            <a:custGeom>
              <a:avLst/>
              <a:gdLst/>
              <a:ahLst/>
              <a:cxnLst/>
              <a:rect l="l" t="t" r="r" b="b"/>
              <a:pathLst>
                <a:path w="25415" h="26859" extrusionOk="0">
                  <a:moveTo>
                    <a:pt x="4696" y="1"/>
                  </a:moveTo>
                  <a:lnTo>
                    <a:pt x="1" y="2633"/>
                  </a:lnTo>
                  <a:lnTo>
                    <a:pt x="2767" y="25798"/>
                  </a:lnTo>
                  <a:lnTo>
                    <a:pt x="22033" y="26858"/>
                  </a:lnTo>
                  <a:cubicBezTo>
                    <a:pt x="22033" y="26858"/>
                    <a:pt x="23657" y="26858"/>
                    <a:pt x="24536" y="19487"/>
                  </a:cubicBezTo>
                  <a:cubicBezTo>
                    <a:pt x="25415" y="12116"/>
                    <a:pt x="19472" y="1568"/>
                    <a:pt x="19472" y="1568"/>
                  </a:cubicBezTo>
                  <a:lnTo>
                    <a:pt x="469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2" name="Google Shape;4924;p109">
              <a:extLst>
                <a:ext uri="{FF2B5EF4-FFF2-40B4-BE49-F238E27FC236}">
                  <a16:creationId xmlns:a16="http://schemas.microsoft.com/office/drawing/2014/main" id="{85F0F4C2-9D11-49C7-88E3-058530ACADCE}"/>
                </a:ext>
              </a:extLst>
            </p:cNvPr>
            <p:cNvSpPr/>
            <p:nvPr/>
          </p:nvSpPr>
          <p:spPr>
            <a:xfrm>
              <a:off x="4189000" y="2724725"/>
              <a:ext cx="1055400" cy="674425"/>
            </a:xfrm>
            <a:custGeom>
              <a:avLst/>
              <a:gdLst/>
              <a:ahLst/>
              <a:cxnLst/>
              <a:rect l="l" t="t" r="r" b="b"/>
              <a:pathLst>
                <a:path w="42216" h="26977" extrusionOk="0">
                  <a:moveTo>
                    <a:pt x="28543" y="1"/>
                  </a:moveTo>
                  <a:lnTo>
                    <a:pt x="0" y="1925"/>
                  </a:lnTo>
                  <a:lnTo>
                    <a:pt x="4815" y="24870"/>
                  </a:lnTo>
                  <a:lnTo>
                    <a:pt x="27554" y="26976"/>
                  </a:lnTo>
                  <a:lnTo>
                    <a:pt x="42215" y="25969"/>
                  </a:lnTo>
                  <a:lnTo>
                    <a:pt x="36903" y="20886"/>
                  </a:lnTo>
                  <a:lnTo>
                    <a:pt x="30736" y="22204"/>
                  </a:lnTo>
                  <a:lnTo>
                    <a:pt x="2854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3" name="Google Shape;4925;p109">
              <a:extLst>
                <a:ext uri="{FF2B5EF4-FFF2-40B4-BE49-F238E27FC236}">
                  <a16:creationId xmlns:a16="http://schemas.microsoft.com/office/drawing/2014/main" id="{1BEFD520-7FD4-47CB-A43A-73B17357CE79}"/>
                </a:ext>
              </a:extLst>
            </p:cNvPr>
            <p:cNvSpPr/>
            <p:nvPr/>
          </p:nvSpPr>
          <p:spPr>
            <a:xfrm>
              <a:off x="4977925" y="3142600"/>
              <a:ext cx="350800" cy="285650"/>
            </a:xfrm>
            <a:custGeom>
              <a:avLst/>
              <a:gdLst/>
              <a:ahLst/>
              <a:cxnLst/>
              <a:rect l="l" t="t" r="r" b="b"/>
              <a:pathLst>
                <a:path w="14032" h="11426" extrusionOk="0">
                  <a:moveTo>
                    <a:pt x="9963" y="0"/>
                  </a:moveTo>
                  <a:cubicBezTo>
                    <a:pt x="9586" y="0"/>
                    <a:pt x="9206" y="63"/>
                    <a:pt x="8838" y="192"/>
                  </a:cubicBezTo>
                  <a:lnTo>
                    <a:pt x="6192" y="1071"/>
                  </a:lnTo>
                  <a:cubicBezTo>
                    <a:pt x="6095" y="1060"/>
                    <a:pt x="5998" y="1055"/>
                    <a:pt x="5901" y="1055"/>
                  </a:cubicBezTo>
                  <a:cubicBezTo>
                    <a:pt x="5332" y="1055"/>
                    <a:pt x="4774" y="1234"/>
                    <a:pt x="4310" y="1572"/>
                  </a:cubicBezTo>
                  <a:cubicBezTo>
                    <a:pt x="3871" y="1892"/>
                    <a:pt x="3322" y="2275"/>
                    <a:pt x="2839" y="2561"/>
                  </a:cubicBezTo>
                  <a:cubicBezTo>
                    <a:pt x="2837" y="2575"/>
                    <a:pt x="0" y="3722"/>
                    <a:pt x="139" y="4105"/>
                  </a:cubicBezTo>
                  <a:cubicBezTo>
                    <a:pt x="369" y="4741"/>
                    <a:pt x="897" y="4949"/>
                    <a:pt x="1487" y="4949"/>
                  </a:cubicBezTo>
                  <a:cubicBezTo>
                    <a:pt x="2598" y="4949"/>
                    <a:pt x="3932" y="4214"/>
                    <a:pt x="3932" y="4214"/>
                  </a:cubicBezTo>
                  <a:lnTo>
                    <a:pt x="3932" y="4214"/>
                  </a:lnTo>
                  <a:lnTo>
                    <a:pt x="3717" y="7482"/>
                  </a:lnTo>
                  <a:lnTo>
                    <a:pt x="1769" y="8872"/>
                  </a:lnTo>
                  <a:cubicBezTo>
                    <a:pt x="1769" y="8872"/>
                    <a:pt x="1769" y="9751"/>
                    <a:pt x="3053" y="9827"/>
                  </a:cubicBezTo>
                  <a:cubicBezTo>
                    <a:pt x="3248" y="9853"/>
                    <a:pt x="3444" y="9866"/>
                    <a:pt x="3640" y="9866"/>
                  </a:cubicBezTo>
                  <a:cubicBezTo>
                    <a:pt x="4051" y="9866"/>
                    <a:pt x="4462" y="9808"/>
                    <a:pt x="4859" y="9693"/>
                  </a:cubicBezTo>
                  <a:lnTo>
                    <a:pt x="4930" y="10128"/>
                  </a:lnTo>
                  <a:cubicBezTo>
                    <a:pt x="5007" y="10616"/>
                    <a:pt x="5421" y="10980"/>
                    <a:pt x="5915" y="10992"/>
                  </a:cubicBezTo>
                  <a:cubicBezTo>
                    <a:pt x="5950" y="10995"/>
                    <a:pt x="5985" y="10996"/>
                    <a:pt x="6019" y="10996"/>
                  </a:cubicBezTo>
                  <a:cubicBezTo>
                    <a:pt x="6191" y="10996"/>
                    <a:pt x="6363" y="10962"/>
                    <a:pt x="6522" y="10893"/>
                  </a:cubicBezTo>
                  <a:cubicBezTo>
                    <a:pt x="6522" y="10893"/>
                    <a:pt x="7258" y="11425"/>
                    <a:pt x="8160" y="11425"/>
                  </a:cubicBezTo>
                  <a:cubicBezTo>
                    <a:pt x="8487" y="11425"/>
                    <a:pt x="8835" y="11355"/>
                    <a:pt x="9178" y="11165"/>
                  </a:cubicBezTo>
                  <a:cubicBezTo>
                    <a:pt x="9971" y="10696"/>
                    <a:pt x="10555" y="9940"/>
                    <a:pt x="10807" y="9053"/>
                  </a:cubicBezTo>
                  <a:lnTo>
                    <a:pt x="11017" y="6355"/>
                  </a:lnTo>
                  <a:lnTo>
                    <a:pt x="12670" y="5208"/>
                  </a:lnTo>
                  <a:cubicBezTo>
                    <a:pt x="12670" y="5208"/>
                    <a:pt x="14032" y="2690"/>
                    <a:pt x="12326" y="956"/>
                  </a:cubicBezTo>
                  <a:cubicBezTo>
                    <a:pt x="11682" y="333"/>
                    <a:pt x="10831" y="0"/>
                    <a:pt x="996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4" name="Google Shape;4926;p109">
              <a:extLst>
                <a:ext uri="{FF2B5EF4-FFF2-40B4-BE49-F238E27FC236}">
                  <a16:creationId xmlns:a16="http://schemas.microsoft.com/office/drawing/2014/main" id="{8CC4832E-E96D-4332-B0E8-FAFCB2B55C37}"/>
                </a:ext>
              </a:extLst>
            </p:cNvPr>
            <p:cNvSpPr/>
            <p:nvPr/>
          </p:nvSpPr>
          <p:spPr>
            <a:xfrm>
              <a:off x="5100675" y="3312650"/>
              <a:ext cx="39450" cy="74850"/>
            </a:xfrm>
            <a:custGeom>
              <a:avLst/>
              <a:gdLst/>
              <a:ahLst/>
              <a:cxnLst/>
              <a:rect l="l" t="t" r="r" b="b"/>
              <a:pathLst>
                <a:path w="1578" h="2994" extrusionOk="0">
                  <a:moveTo>
                    <a:pt x="1377" y="1"/>
                  </a:moveTo>
                  <a:cubicBezTo>
                    <a:pt x="1325" y="5"/>
                    <a:pt x="1306" y="216"/>
                    <a:pt x="1329" y="559"/>
                  </a:cubicBezTo>
                  <a:cubicBezTo>
                    <a:pt x="1351" y="995"/>
                    <a:pt x="1329" y="1432"/>
                    <a:pt x="1263" y="1863"/>
                  </a:cubicBezTo>
                  <a:cubicBezTo>
                    <a:pt x="1186" y="2276"/>
                    <a:pt x="913" y="2624"/>
                    <a:pt x="531" y="2795"/>
                  </a:cubicBezTo>
                  <a:cubicBezTo>
                    <a:pt x="353" y="2869"/>
                    <a:pt x="207" y="2877"/>
                    <a:pt x="116" y="2877"/>
                  </a:cubicBezTo>
                  <a:cubicBezTo>
                    <a:pt x="89" y="2877"/>
                    <a:pt x="66" y="2876"/>
                    <a:pt x="49" y="2876"/>
                  </a:cubicBezTo>
                  <a:cubicBezTo>
                    <a:pt x="31" y="2876"/>
                    <a:pt x="20" y="2877"/>
                    <a:pt x="16" y="2881"/>
                  </a:cubicBezTo>
                  <a:cubicBezTo>
                    <a:pt x="0" y="2896"/>
                    <a:pt x="125" y="2993"/>
                    <a:pt x="355" y="2993"/>
                  </a:cubicBezTo>
                  <a:cubicBezTo>
                    <a:pt x="424" y="2993"/>
                    <a:pt x="502" y="2985"/>
                    <a:pt x="589" y="2962"/>
                  </a:cubicBezTo>
                  <a:cubicBezTo>
                    <a:pt x="800" y="2901"/>
                    <a:pt x="992" y="2784"/>
                    <a:pt x="1143" y="2624"/>
                  </a:cubicBezTo>
                  <a:cubicBezTo>
                    <a:pt x="1324" y="2427"/>
                    <a:pt x="1448" y="2184"/>
                    <a:pt x="1501" y="1921"/>
                  </a:cubicBezTo>
                  <a:cubicBezTo>
                    <a:pt x="1578" y="1468"/>
                    <a:pt x="1578" y="1004"/>
                    <a:pt x="1501" y="551"/>
                  </a:cubicBezTo>
                  <a:cubicBezTo>
                    <a:pt x="1458" y="211"/>
                    <a:pt x="1411" y="1"/>
                    <a:pt x="137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5" name="Google Shape;4927;p109">
              <a:extLst>
                <a:ext uri="{FF2B5EF4-FFF2-40B4-BE49-F238E27FC236}">
                  <a16:creationId xmlns:a16="http://schemas.microsoft.com/office/drawing/2014/main" id="{6F7FB751-1CE9-4792-8BCF-B9FBDB2D0C14}"/>
                </a:ext>
              </a:extLst>
            </p:cNvPr>
            <p:cNvSpPr/>
            <p:nvPr/>
          </p:nvSpPr>
          <p:spPr>
            <a:xfrm>
              <a:off x="5068075" y="3247900"/>
              <a:ext cx="10250" cy="81725"/>
            </a:xfrm>
            <a:custGeom>
              <a:avLst/>
              <a:gdLst/>
              <a:ahLst/>
              <a:cxnLst/>
              <a:rect l="l" t="t" r="r" b="b"/>
              <a:pathLst>
                <a:path w="410" h="3269" extrusionOk="0">
                  <a:moveTo>
                    <a:pt x="307" y="1"/>
                  </a:moveTo>
                  <a:cubicBezTo>
                    <a:pt x="73" y="1074"/>
                    <a:pt x="1" y="2175"/>
                    <a:pt x="92" y="3269"/>
                  </a:cubicBezTo>
                  <a:cubicBezTo>
                    <a:pt x="251" y="2740"/>
                    <a:pt x="330" y="2191"/>
                    <a:pt x="326" y="1640"/>
                  </a:cubicBezTo>
                  <a:cubicBezTo>
                    <a:pt x="409" y="1097"/>
                    <a:pt x="409" y="544"/>
                    <a:pt x="326" y="2"/>
                  </a:cubicBezTo>
                  <a:lnTo>
                    <a:pt x="307" y="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6" name="Google Shape;4928;p109">
              <a:extLst>
                <a:ext uri="{FF2B5EF4-FFF2-40B4-BE49-F238E27FC236}">
                  <a16:creationId xmlns:a16="http://schemas.microsoft.com/office/drawing/2014/main" id="{DE1057F9-86CE-413E-8B4C-1B519BE65203}"/>
                </a:ext>
              </a:extLst>
            </p:cNvPr>
            <p:cNvSpPr/>
            <p:nvPr/>
          </p:nvSpPr>
          <p:spPr>
            <a:xfrm>
              <a:off x="5139050" y="3332475"/>
              <a:ext cx="55700" cy="83725"/>
            </a:xfrm>
            <a:custGeom>
              <a:avLst/>
              <a:gdLst/>
              <a:ahLst/>
              <a:cxnLst/>
              <a:rect l="l" t="t" r="r" b="b"/>
              <a:pathLst>
                <a:path w="2228" h="3349" extrusionOk="0">
                  <a:moveTo>
                    <a:pt x="2040" y="1"/>
                  </a:moveTo>
                  <a:cubicBezTo>
                    <a:pt x="2002" y="1"/>
                    <a:pt x="1997" y="240"/>
                    <a:pt x="1987" y="650"/>
                  </a:cubicBezTo>
                  <a:cubicBezTo>
                    <a:pt x="1997" y="1147"/>
                    <a:pt x="1885" y="1640"/>
                    <a:pt x="1663" y="2084"/>
                  </a:cubicBezTo>
                  <a:cubicBezTo>
                    <a:pt x="1392" y="2496"/>
                    <a:pt x="1013" y="2826"/>
                    <a:pt x="568" y="3039"/>
                  </a:cubicBezTo>
                  <a:cubicBezTo>
                    <a:pt x="368" y="3117"/>
                    <a:pt x="179" y="3217"/>
                    <a:pt x="0" y="3335"/>
                  </a:cubicBezTo>
                  <a:cubicBezTo>
                    <a:pt x="2" y="3344"/>
                    <a:pt x="20" y="3349"/>
                    <a:pt x="52" y="3349"/>
                  </a:cubicBezTo>
                  <a:cubicBezTo>
                    <a:pt x="145" y="3349"/>
                    <a:pt x="355" y="3307"/>
                    <a:pt x="639" y="3197"/>
                  </a:cubicBezTo>
                  <a:cubicBezTo>
                    <a:pt x="1151" y="3011"/>
                    <a:pt x="1587" y="2660"/>
                    <a:pt x="1877" y="2199"/>
                  </a:cubicBezTo>
                  <a:cubicBezTo>
                    <a:pt x="2128" y="1719"/>
                    <a:pt x="2227" y="1174"/>
                    <a:pt x="2164" y="637"/>
                  </a:cubicBezTo>
                  <a:cubicBezTo>
                    <a:pt x="2165" y="419"/>
                    <a:pt x="2123" y="202"/>
                    <a:pt x="204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7" name="Google Shape;4929;p109">
              <a:extLst>
                <a:ext uri="{FF2B5EF4-FFF2-40B4-BE49-F238E27FC236}">
                  <a16:creationId xmlns:a16="http://schemas.microsoft.com/office/drawing/2014/main" id="{181F138D-15E8-490C-A450-AB4736DA42A2}"/>
                </a:ext>
              </a:extLst>
            </p:cNvPr>
            <p:cNvSpPr/>
            <p:nvPr/>
          </p:nvSpPr>
          <p:spPr>
            <a:xfrm>
              <a:off x="5208450" y="3134050"/>
              <a:ext cx="104300" cy="162725"/>
            </a:xfrm>
            <a:custGeom>
              <a:avLst/>
              <a:gdLst/>
              <a:ahLst/>
              <a:cxnLst/>
              <a:rect l="l" t="t" r="r" b="b"/>
              <a:pathLst>
                <a:path w="4172" h="6509" extrusionOk="0">
                  <a:moveTo>
                    <a:pt x="504" y="0"/>
                  </a:moveTo>
                  <a:cubicBezTo>
                    <a:pt x="457" y="0"/>
                    <a:pt x="410" y="1"/>
                    <a:pt x="363" y="3"/>
                  </a:cubicBezTo>
                  <a:cubicBezTo>
                    <a:pt x="351" y="3"/>
                    <a:pt x="339" y="2"/>
                    <a:pt x="328" y="2"/>
                  </a:cubicBezTo>
                  <a:cubicBezTo>
                    <a:pt x="216" y="2"/>
                    <a:pt x="105" y="22"/>
                    <a:pt x="0" y="61"/>
                  </a:cubicBezTo>
                  <a:cubicBezTo>
                    <a:pt x="442" y="99"/>
                    <a:pt x="880" y="170"/>
                    <a:pt x="1313" y="271"/>
                  </a:cubicBezTo>
                  <a:cubicBezTo>
                    <a:pt x="1769" y="403"/>
                    <a:pt x="2196" y="619"/>
                    <a:pt x="2574" y="906"/>
                  </a:cubicBezTo>
                  <a:cubicBezTo>
                    <a:pt x="3504" y="1627"/>
                    <a:pt x="3992" y="2779"/>
                    <a:pt x="3864" y="3950"/>
                  </a:cubicBezTo>
                  <a:cubicBezTo>
                    <a:pt x="3820" y="4423"/>
                    <a:pt x="3689" y="4885"/>
                    <a:pt x="3477" y="5311"/>
                  </a:cubicBezTo>
                  <a:cubicBezTo>
                    <a:pt x="3241" y="5692"/>
                    <a:pt x="3034" y="6091"/>
                    <a:pt x="2860" y="6505"/>
                  </a:cubicBezTo>
                  <a:cubicBezTo>
                    <a:pt x="2862" y="6507"/>
                    <a:pt x="2864" y="6508"/>
                    <a:pt x="2866" y="6508"/>
                  </a:cubicBezTo>
                  <a:cubicBezTo>
                    <a:pt x="2890" y="6508"/>
                    <a:pt x="2963" y="6406"/>
                    <a:pt x="3071" y="6232"/>
                  </a:cubicBezTo>
                  <a:cubicBezTo>
                    <a:pt x="3267" y="5965"/>
                    <a:pt x="3449" y="5688"/>
                    <a:pt x="3616" y="5402"/>
                  </a:cubicBezTo>
                  <a:cubicBezTo>
                    <a:pt x="3870" y="4960"/>
                    <a:pt x="4033" y="4474"/>
                    <a:pt x="4094" y="3969"/>
                  </a:cubicBezTo>
                  <a:cubicBezTo>
                    <a:pt x="4172" y="3353"/>
                    <a:pt x="4086" y="2729"/>
                    <a:pt x="3845" y="2158"/>
                  </a:cubicBezTo>
                  <a:cubicBezTo>
                    <a:pt x="3602" y="1588"/>
                    <a:pt x="3212" y="1093"/>
                    <a:pt x="2713" y="725"/>
                  </a:cubicBezTo>
                  <a:cubicBezTo>
                    <a:pt x="2307" y="429"/>
                    <a:pt x="1846" y="217"/>
                    <a:pt x="1357" y="99"/>
                  </a:cubicBezTo>
                  <a:cubicBezTo>
                    <a:pt x="1077" y="33"/>
                    <a:pt x="791" y="0"/>
                    <a:pt x="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8" name="Google Shape;4930;p109">
              <a:extLst>
                <a:ext uri="{FF2B5EF4-FFF2-40B4-BE49-F238E27FC236}">
                  <a16:creationId xmlns:a16="http://schemas.microsoft.com/office/drawing/2014/main" id="{FB039F24-5276-4008-AA0C-1FE99C5BAF2E}"/>
                </a:ext>
              </a:extLst>
            </p:cNvPr>
            <p:cNvSpPr/>
            <p:nvPr/>
          </p:nvSpPr>
          <p:spPr>
            <a:xfrm>
              <a:off x="4525225" y="3006225"/>
              <a:ext cx="74500" cy="71675"/>
            </a:xfrm>
            <a:custGeom>
              <a:avLst/>
              <a:gdLst/>
              <a:ahLst/>
              <a:cxnLst/>
              <a:rect l="l" t="t" r="r" b="b"/>
              <a:pathLst>
                <a:path w="2980" h="2867" extrusionOk="0">
                  <a:moveTo>
                    <a:pt x="1544" y="1"/>
                  </a:moveTo>
                  <a:cubicBezTo>
                    <a:pt x="965" y="1"/>
                    <a:pt x="444" y="351"/>
                    <a:pt x="221" y="885"/>
                  </a:cubicBezTo>
                  <a:cubicBezTo>
                    <a:pt x="0" y="1420"/>
                    <a:pt x="123" y="2037"/>
                    <a:pt x="532" y="2447"/>
                  </a:cubicBezTo>
                  <a:cubicBezTo>
                    <a:pt x="806" y="2721"/>
                    <a:pt x="1174" y="2866"/>
                    <a:pt x="1547" y="2866"/>
                  </a:cubicBezTo>
                  <a:cubicBezTo>
                    <a:pt x="1731" y="2866"/>
                    <a:pt x="1917" y="2831"/>
                    <a:pt x="2094" y="2758"/>
                  </a:cubicBezTo>
                  <a:cubicBezTo>
                    <a:pt x="2630" y="2535"/>
                    <a:pt x="2980" y="2012"/>
                    <a:pt x="2980" y="1433"/>
                  </a:cubicBezTo>
                  <a:cubicBezTo>
                    <a:pt x="2980" y="642"/>
                    <a:pt x="2337" y="1"/>
                    <a:pt x="1546" y="1"/>
                  </a:cubicBezTo>
                  <a:cubicBezTo>
                    <a:pt x="1545" y="1"/>
                    <a:pt x="1544" y="1"/>
                    <a:pt x="154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9" name="Google Shape;4931;p109">
              <a:extLst>
                <a:ext uri="{FF2B5EF4-FFF2-40B4-BE49-F238E27FC236}">
                  <a16:creationId xmlns:a16="http://schemas.microsoft.com/office/drawing/2014/main" id="{1882AD26-D78E-4AF7-BC88-10411A23D5B2}"/>
                </a:ext>
              </a:extLst>
            </p:cNvPr>
            <p:cNvSpPr/>
            <p:nvPr/>
          </p:nvSpPr>
          <p:spPr>
            <a:xfrm>
              <a:off x="4552400" y="3649950"/>
              <a:ext cx="544500" cy="1039725"/>
            </a:xfrm>
            <a:custGeom>
              <a:avLst/>
              <a:gdLst/>
              <a:ahLst/>
              <a:cxnLst/>
              <a:rect l="l" t="t" r="r" b="b"/>
              <a:pathLst>
                <a:path w="21780" h="41589" extrusionOk="0">
                  <a:moveTo>
                    <a:pt x="7724" y="1"/>
                  </a:moveTo>
                  <a:cubicBezTo>
                    <a:pt x="6679" y="1"/>
                    <a:pt x="5624" y="278"/>
                    <a:pt x="4677" y="850"/>
                  </a:cubicBezTo>
                  <a:lnTo>
                    <a:pt x="4548" y="926"/>
                  </a:lnTo>
                  <a:cubicBezTo>
                    <a:pt x="1687" y="2646"/>
                    <a:pt x="1" y="5798"/>
                    <a:pt x="158" y="9134"/>
                  </a:cubicBezTo>
                  <a:lnTo>
                    <a:pt x="1591" y="40185"/>
                  </a:lnTo>
                  <a:lnTo>
                    <a:pt x="15536" y="41589"/>
                  </a:lnTo>
                  <a:lnTo>
                    <a:pt x="15984" y="13499"/>
                  </a:lnTo>
                  <a:lnTo>
                    <a:pt x="21780" y="12798"/>
                  </a:lnTo>
                  <a:lnTo>
                    <a:pt x="12125" y="1968"/>
                  </a:lnTo>
                  <a:cubicBezTo>
                    <a:pt x="10972" y="678"/>
                    <a:pt x="9358" y="1"/>
                    <a:pt x="77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0" name="Google Shape;4932;p109">
              <a:extLst>
                <a:ext uri="{FF2B5EF4-FFF2-40B4-BE49-F238E27FC236}">
                  <a16:creationId xmlns:a16="http://schemas.microsoft.com/office/drawing/2014/main" id="{DE5CD737-DBD5-41AB-8275-24346F83CD17}"/>
                </a:ext>
              </a:extLst>
            </p:cNvPr>
            <p:cNvSpPr/>
            <p:nvPr/>
          </p:nvSpPr>
          <p:spPr>
            <a:xfrm>
              <a:off x="4008900" y="3316100"/>
              <a:ext cx="1289700" cy="1205425"/>
            </a:xfrm>
            <a:custGeom>
              <a:avLst/>
              <a:gdLst/>
              <a:ahLst/>
              <a:cxnLst/>
              <a:rect l="l" t="t" r="r" b="b"/>
              <a:pathLst>
                <a:path w="51588" h="48217" extrusionOk="0">
                  <a:moveTo>
                    <a:pt x="24663" y="1"/>
                  </a:moveTo>
                  <a:cubicBezTo>
                    <a:pt x="21104" y="1"/>
                    <a:pt x="18587" y="3694"/>
                    <a:pt x="18587" y="3694"/>
                  </a:cubicBezTo>
                  <a:lnTo>
                    <a:pt x="0" y="40989"/>
                  </a:lnTo>
                  <a:lnTo>
                    <a:pt x="12936" y="48217"/>
                  </a:lnTo>
                  <a:lnTo>
                    <a:pt x="25257" y="24408"/>
                  </a:lnTo>
                  <a:lnTo>
                    <a:pt x="43514" y="26161"/>
                  </a:lnTo>
                  <a:lnTo>
                    <a:pt x="51588" y="26338"/>
                  </a:lnTo>
                  <a:lnTo>
                    <a:pt x="51588" y="7555"/>
                  </a:lnTo>
                  <a:cubicBezTo>
                    <a:pt x="51588" y="7555"/>
                    <a:pt x="28596" y="184"/>
                    <a:pt x="24908" y="6"/>
                  </a:cubicBezTo>
                  <a:cubicBezTo>
                    <a:pt x="24826" y="2"/>
                    <a:pt x="24744" y="1"/>
                    <a:pt x="24663" y="1"/>
                  </a:cubicBezTo>
                  <a:close/>
                </a:path>
              </a:pathLst>
            </a:custGeom>
            <a:solidFill>
              <a:srgbClr val="323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1" name="Google Shape;4933;p109">
              <a:extLst>
                <a:ext uri="{FF2B5EF4-FFF2-40B4-BE49-F238E27FC236}">
                  <a16:creationId xmlns:a16="http://schemas.microsoft.com/office/drawing/2014/main" id="{DE70FB2A-B363-439E-AB81-BE87EC9B1D60}"/>
                </a:ext>
              </a:extLst>
            </p:cNvPr>
            <p:cNvSpPr/>
            <p:nvPr/>
          </p:nvSpPr>
          <p:spPr>
            <a:xfrm>
              <a:off x="4562525" y="3648875"/>
              <a:ext cx="555875" cy="960700"/>
            </a:xfrm>
            <a:custGeom>
              <a:avLst/>
              <a:gdLst/>
              <a:ahLst/>
              <a:cxnLst/>
              <a:rect l="l" t="t" r="r" b="b"/>
              <a:pathLst>
                <a:path w="22235" h="38428" extrusionOk="0">
                  <a:moveTo>
                    <a:pt x="8201" y="1"/>
                  </a:moveTo>
                  <a:cubicBezTo>
                    <a:pt x="7730" y="1"/>
                    <a:pt x="7253" y="39"/>
                    <a:pt x="6776" y="119"/>
                  </a:cubicBezTo>
                  <a:cubicBezTo>
                    <a:pt x="5099" y="386"/>
                    <a:pt x="3538" y="1144"/>
                    <a:pt x="2291" y="2298"/>
                  </a:cubicBezTo>
                  <a:cubicBezTo>
                    <a:pt x="1638" y="2903"/>
                    <a:pt x="1113" y="3629"/>
                    <a:pt x="742" y="4438"/>
                  </a:cubicBezTo>
                  <a:cubicBezTo>
                    <a:pt x="389" y="5271"/>
                    <a:pt x="172" y="6158"/>
                    <a:pt x="103" y="7060"/>
                  </a:cubicBezTo>
                  <a:cubicBezTo>
                    <a:pt x="24" y="8132"/>
                    <a:pt x="0" y="9206"/>
                    <a:pt x="31" y="10280"/>
                  </a:cubicBezTo>
                  <a:cubicBezTo>
                    <a:pt x="53" y="11334"/>
                    <a:pt x="64" y="12372"/>
                    <a:pt x="64" y="13394"/>
                  </a:cubicBezTo>
                  <a:cubicBezTo>
                    <a:pt x="107" y="15440"/>
                    <a:pt x="146" y="17408"/>
                    <a:pt x="184" y="19285"/>
                  </a:cubicBezTo>
                  <a:cubicBezTo>
                    <a:pt x="279" y="23045"/>
                    <a:pt x="412" y="26418"/>
                    <a:pt x="537" y="29255"/>
                  </a:cubicBezTo>
                  <a:cubicBezTo>
                    <a:pt x="661" y="32092"/>
                    <a:pt x="794" y="34386"/>
                    <a:pt x="895" y="35972"/>
                  </a:cubicBezTo>
                  <a:cubicBezTo>
                    <a:pt x="948" y="36750"/>
                    <a:pt x="986" y="37361"/>
                    <a:pt x="1019" y="37792"/>
                  </a:cubicBezTo>
                  <a:cubicBezTo>
                    <a:pt x="1042" y="37916"/>
                    <a:pt x="1055" y="38041"/>
                    <a:pt x="1057" y="38167"/>
                  </a:cubicBezTo>
                  <a:lnTo>
                    <a:pt x="1057" y="38167"/>
                  </a:lnTo>
                  <a:lnTo>
                    <a:pt x="1057" y="37787"/>
                  </a:lnTo>
                  <a:cubicBezTo>
                    <a:pt x="1038" y="37352"/>
                    <a:pt x="1014" y="36741"/>
                    <a:pt x="981" y="35962"/>
                  </a:cubicBezTo>
                  <a:cubicBezTo>
                    <a:pt x="914" y="34357"/>
                    <a:pt x="804" y="32073"/>
                    <a:pt x="698" y="29240"/>
                  </a:cubicBezTo>
                  <a:cubicBezTo>
                    <a:pt x="593" y="26407"/>
                    <a:pt x="484" y="23026"/>
                    <a:pt x="402" y="19276"/>
                  </a:cubicBezTo>
                  <a:cubicBezTo>
                    <a:pt x="368" y="17399"/>
                    <a:pt x="336" y="15430"/>
                    <a:pt x="297" y="13385"/>
                  </a:cubicBezTo>
                  <a:cubicBezTo>
                    <a:pt x="269" y="12368"/>
                    <a:pt x="269" y="11326"/>
                    <a:pt x="269" y="10270"/>
                  </a:cubicBezTo>
                  <a:cubicBezTo>
                    <a:pt x="237" y="9206"/>
                    <a:pt x="262" y="8141"/>
                    <a:pt x="340" y="7079"/>
                  </a:cubicBezTo>
                  <a:cubicBezTo>
                    <a:pt x="408" y="6203"/>
                    <a:pt x="618" y="5343"/>
                    <a:pt x="961" y="4534"/>
                  </a:cubicBezTo>
                  <a:cubicBezTo>
                    <a:pt x="1316" y="3754"/>
                    <a:pt x="1821" y="3053"/>
                    <a:pt x="2448" y="2470"/>
                  </a:cubicBezTo>
                  <a:cubicBezTo>
                    <a:pt x="3659" y="1348"/>
                    <a:pt x="5174" y="611"/>
                    <a:pt x="6804" y="349"/>
                  </a:cubicBezTo>
                  <a:cubicBezTo>
                    <a:pt x="7281" y="268"/>
                    <a:pt x="7757" y="229"/>
                    <a:pt x="8227" y="229"/>
                  </a:cubicBezTo>
                  <a:cubicBezTo>
                    <a:pt x="10859" y="229"/>
                    <a:pt x="13288" y="1451"/>
                    <a:pt x="14447" y="3315"/>
                  </a:cubicBezTo>
                  <a:lnTo>
                    <a:pt x="20098" y="10318"/>
                  </a:lnTo>
                  <a:lnTo>
                    <a:pt x="21671" y="12229"/>
                  </a:lnTo>
                  <a:lnTo>
                    <a:pt x="22086" y="12707"/>
                  </a:lnTo>
                  <a:cubicBezTo>
                    <a:pt x="22128" y="12766"/>
                    <a:pt x="22178" y="12822"/>
                    <a:pt x="22234" y="12869"/>
                  </a:cubicBezTo>
                  <a:cubicBezTo>
                    <a:pt x="22197" y="12814"/>
                    <a:pt x="22155" y="12761"/>
                    <a:pt x="22111" y="12711"/>
                  </a:cubicBezTo>
                  <a:lnTo>
                    <a:pt x="21719" y="12201"/>
                  </a:lnTo>
                  <a:cubicBezTo>
                    <a:pt x="21361" y="11742"/>
                    <a:pt x="20845" y="11088"/>
                    <a:pt x="20196" y="10252"/>
                  </a:cubicBezTo>
                  <a:lnTo>
                    <a:pt x="14606" y="3215"/>
                  </a:lnTo>
                  <a:cubicBezTo>
                    <a:pt x="13414" y="1267"/>
                    <a:pt x="10903" y="1"/>
                    <a:pt x="8201" y="1"/>
                  </a:cubicBezTo>
                  <a:close/>
                  <a:moveTo>
                    <a:pt x="1057" y="38167"/>
                  </a:moveTo>
                  <a:lnTo>
                    <a:pt x="1057" y="38265"/>
                  </a:lnTo>
                  <a:cubicBezTo>
                    <a:pt x="1057" y="38265"/>
                    <a:pt x="1057" y="38265"/>
                    <a:pt x="1057" y="38266"/>
                  </a:cubicBezTo>
                  <a:lnTo>
                    <a:pt x="1057" y="38266"/>
                  </a:lnTo>
                  <a:cubicBezTo>
                    <a:pt x="1058" y="38233"/>
                    <a:pt x="1058" y="38200"/>
                    <a:pt x="1057" y="38167"/>
                  </a:cubicBezTo>
                  <a:close/>
                  <a:moveTo>
                    <a:pt x="1057" y="38266"/>
                  </a:moveTo>
                  <a:cubicBezTo>
                    <a:pt x="1057" y="38267"/>
                    <a:pt x="1057" y="38268"/>
                    <a:pt x="1057" y="38269"/>
                  </a:cubicBezTo>
                  <a:cubicBezTo>
                    <a:pt x="1052" y="38321"/>
                    <a:pt x="1052" y="38374"/>
                    <a:pt x="1057" y="38427"/>
                  </a:cubicBezTo>
                  <a:cubicBezTo>
                    <a:pt x="1063" y="38374"/>
                    <a:pt x="1063" y="38320"/>
                    <a:pt x="1057" y="38266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2" name="Google Shape;4934;p109">
              <a:extLst>
                <a:ext uri="{FF2B5EF4-FFF2-40B4-BE49-F238E27FC236}">
                  <a16:creationId xmlns:a16="http://schemas.microsoft.com/office/drawing/2014/main" id="{CDE9CFF4-B323-499B-9976-539257A35A11}"/>
                </a:ext>
              </a:extLst>
            </p:cNvPr>
            <p:cNvSpPr/>
            <p:nvPr/>
          </p:nvSpPr>
          <p:spPr>
            <a:xfrm>
              <a:off x="4943150" y="3863600"/>
              <a:ext cx="6250" cy="436300"/>
            </a:xfrm>
            <a:custGeom>
              <a:avLst/>
              <a:gdLst/>
              <a:ahLst/>
              <a:cxnLst/>
              <a:rect l="l" t="t" r="r" b="b"/>
              <a:pathLst>
                <a:path w="250" h="17452" extrusionOk="0">
                  <a:moveTo>
                    <a:pt x="125" y="1"/>
                  </a:moveTo>
                  <a:cubicBezTo>
                    <a:pt x="54" y="1"/>
                    <a:pt x="1" y="3903"/>
                    <a:pt x="1" y="8723"/>
                  </a:cubicBezTo>
                  <a:cubicBezTo>
                    <a:pt x="1" y="13543"/>
                    <a:pt x="54" y="17451"/>
                    <a:pt x="125" y="17451"/>
                  </a:cubicBezTo>
                  <a:cubicBezTo>
                    <a:pt x="193" y="17451"/>
                    <a:pt x="249" y="13539"/>
                    <a:pt x="249" y="8723"/>
                  </a:cubicBezTo>
                  <a:cubicBezTo>
                    <a:pt x="249" y="3907"/>
                    <a:pt x="197" y="1"/>
                    <a:pt x="1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3" name="Google Shape;4935;p109">
              <a:extLst>
                <a:ext uri="{FF2B5EF4-FFF2-40B4-BE49-F238E27FC236}">
                  <a16:creationId xmlns:a16="http://schemas.microsoft.com/office/drawing/2014/main" id="{007263B7-ECED-4828-B26D-6D5215620034}"/>
                </a:ext>
              </a:extLst>
            </p:cNvPr>
            <p:cNvSpPr/>
            <p:nvPr/>
          </p:nvSpPr>
          <p:spPr>
            <a:xfrm>
              <a:off x="4770475" y="3346575"/>
              <a:ext cx="638250" cy="221700"/>
            </a:xfrm>
            <a:custGeom>
              <a:avLst/>
              <a:gdLst/>
              <a:ahLst/>
              <a:cxnLst/>
              <a:rect l="l" t="t" r="r" b="b"/>
              <a:pathLst>
                <a:path w="25530" h="8868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46"/>
                    <a:pt x="168" y="77"/>
                    <a:pt x="258" y="96"/>
                  </a:cubicBezTo>
                  <a:lnTo>
                    <a:pt x="1013" y="321"/>
                  </a:lnTo>
                  <a:lnTo>
                    <a:pt x="3798" y="1129"/>
                  </a:lnTo>
                  <a:cubicBezTo>
                    <a:pt x="6149" y="1821"/>
                    <a:pt x="9378" y="2843"/>
                    <a:pt x="12903" y="4047"/>
                  </a:cubicBezTo>
                  <a:cubicBezTo>
                    <a:pt x="16429" y="5252"/>
                    <a:pt x="19582" y="6474"/>
                    <a:pt x="21851" y="7391"/>
                  </a:cubicBezTo>
                  <a:lnTo>
                    <a:pt x="24536" y="8490"/>
                  </a:lnTo>
                  <a:lnTo>
                    <a:pt x="25267" y="8781"/>
                  </a:lnTo>
                  <a:cubicBezTo>
                    <a:pt x="25349" y="8823"/>
                    <a:pt x="25438" y="8852"/>
                    <a:pt x="25530" y="8867"/>
                  </a:cubicBezTo>
                  <a:cubicBezTo>
                    <a:pt x="25452" y="8829"/>
                    <a:pt x="25369" y="8798"/>
                    <a:pt x="25286" y="8776"/>
                  </a:cubicBezTo>
                  <a:lnTo>
                    <a:pt x="24574" y="8437"/>
                  </a:lnTo>
                  <a:cubicBezTo>
                    <a:pt x="23953" y="8151"/>
                    <a:pt x="23045" y="7744"/>
                    <a:pt x="21918" y="7267"/>
                  </a:cubicBezTo>
                  <a:cubicBezTo>
                    <a:pt x="19672" y="6306"/>
                    <a:pt x="16515" y="5070"/>
                    <a:pt x="12984" y="3827"/>
                  </a:cubicBezTo>
                  <a:cubicBezTo>
                    <a:pt x="9455" y="2585"/>
                    <a:pt x="6235" y="1605"/>
                    <a:pt x="3846" y="962"/>
                  </a:cubicBezTo>
                  <a:cubicBezTo>
                    <a:pt x="2665" y="636"/>
                    <a:pt x="1705" y="388"/>
                    <a:pt x="1042" y="230"/>
                  </a:cubicBezTo>
                  <a:lnTo>
                    <a:pt x="273" y="49"/>
                  </a:lnTo>
                  <a:cubicBezTo>
                    <a:pt x="184" y="25"/>
                    <a:pt x="92" y="10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4" name="Google Shape;4936;p109">
              <a:extLst>
                <a:ext uri="{FF2B5EF4-FFF2-40B4-BE49-F238E27FC236}">
                  <a16:creationId xmlns:a16="http://schemas.microsoft.com/office/drawing/2014/main" id="{5AE3F822-BA42-422A-94F1-B986BABEBDD9}"/>
                </a:ext>
              </a:extLst>
            </p:cNvPr>
            <p:cNvSpPr/>
            <p:nvPr/>
          </p:nvSpPr>
          <p:spPr>
            <a:xfrm>
              <a:off x="5130800" y="3454650"/>
              <a:ext cx="291900" cy="13050"/>
            </a:xfrm>
            <a:custGeom>
              <a:avLst/>
              <a:gdLst/>
              <a:ahLst/>
              <a:cxnLst/>
              <a:rect l="l" t="t" r="r" b="b"/>
              <a:pathLst>
                <a:path w="11676" h="522" extrusionOk="0">
                  <a:moveTo>
                    <a:pt x="4312" y="1"/>
                  </a:moveTo>
                  <a:cubicBezTo>
                    <a:pt x="3322" y="1"/>
                    <a:pt x="2437" y="16"/>
                    <a:pt x="1729" y="16"/>
                  </a:cubicBezTo>
                  <a:cubicBezTo>
                    <a:pt x="1203" y="26"/>
                    <a:pt x="774" y="54"/>
                    <a:pt x="478" y="54"/>
                  </a:cubicBezTo>
                  <a:cubicBezTo>
                    <a:pt x="449" y="53"/>
                    <a:pt x="419" y="52"/>
                    <a:pt x="390" y="52"/>
                  </a:cubicBezTo>
                  <a:cubicBezTo>
                    <a:pt x="258" y="52"/>
                    <a:pt x="127" y="68"/>
                    <a:pt x="0" y="102"/>
                  </a:cubicBezTo>
                  <a:cubicBezTo>
                    <a:pt x="490" y="163"/>
                    <a:pt x="984" y="194"/>
                    <a:pt x="1478" y="194"/>
                  </a:cubicBezTo>
                  <a:cubicBezTo>
                    <a:pt x="1556" y="194"/>
                    <a:pt x="1633" y="194"/>
                    <a:pt x="1710" y="192"/>
                  </a:cubicBezTo>
                  <a:lnTo>
                    <a:pt x="5839" y="273"/>
                  </a:lnTo>
                  <a:cubicBezTo>
                    <a:pt x="7453" y="312"/>
                    <a:pt x="8910" y="389"/>
                    <a:pt x="9961" y="451"/>
                  </a:cubicBezTo>
                  <a:cubicBezTo>
                    <a:pt x="10418" y="498"/>
                    <a:pt x="10877" y="522"/>
                    <a:pt x="11336" y="522"/>
                  </a:cubicBezTo>
                  <a:cubicBezTo>
                    <a:pt x="11450" y="522"/>
                    <a:pt x="11563" y="520"/>
                    <a:pt x="11676" y="517"/>
                  </a:cubicBezTo>
                  <a:cubicBezTo>
                    <a:pt x="11535" y="467"/>
                    <a:pt x="11389" y="433"/>
                    <a:pt x="11240" y="417"/>
                  </a:cubicBezTo>
                  <a:cubicBezTo>
                    <a:pt x="10948" y="369"/>
                    <a:pt x="10519" y="316"/>
                    <a:pt x="9993" y="264"/>
                  </a:cubicBezTo>
                  <a:cubicBezTo>
                    <a:pt x="8942" y="155"/>
                    <a:pt x="7480" y="50"/>
                    <a:pt x="5866" y="16"/>
                  </a:cubicBezTo>
                  <a:cubicBezTo>
                    <a:pt x="5328" y="5"/>
                    <a:pt x="4807" y="1"/>
                    <a:pt x="431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5" name="Google Shape;4937;p109">
              <a:extLst>
                <a:ext uri="{FF2B5EF4-FFF2-40B4-BE49-F238E27FC236}">
                  <a16:creationId xmlns:a16="http://schemas.microsoft.com/office/drawing/2014/main" id="{A9D17780-85D8-4AED-A293-FA402150F3A7}"/>
                </a:ext>
              </a:extLst>
            </p:cNvPr>
            <p:cNvSpPr/>
            <p:nvPr/>
          </p:nvSpPr>
          <p:spPr>
            <a:xfrm>
              <a:off x="4072050" y="4212475"/>
              <a:ext cx="317000" cy="190825"/>
            </a:xfrm>
            <a:custGeom>
              <a:avLst/>
              <a:gdLst/>
              <a:ahLst/>
              <a:cxnLst/>
              <a:rect l="l" t="t" r="r" b="b"/>
              <a:pathLst>
                <a:path w="12680" h="7633" extrusionOk="0">
                  <a:moveTo>
                    <a:pt x="141" y="0"/>
                  </a:moveTo>
                  <a:cubicBezTo>
                    <a:pt x="96" y="0"/>
                    <a:pt x="51" y="1"/>
                    <a:pt x="5" y="4"/>
                  </a:cubicBezTo>
                  <a:cubicBezTo>
                    <a:pt x="1" y="32"/>
                    <a:pt x="847" y="152"/>
                    <a:pt x="2170" y="510"/>
                  </a:cubicBezTo>
                  <a:cubicBezTo>
                    <a:pt x="2944" y="723"/>
                    <a:pt x="3706" y="983"/>
                    <a:pt x="4449" y="1289"/>
                  </a:cubicBezTo>
                  <a:cubicBezTo>
                    <a:pt x="5354" y="1667"/>
                    <a:pt x="6231" y="2107"/>
                    <a:pt x="7076" y="2607"/>
                  </a:cubicBezTo>
                  <a:cubicBezTo>
                    <a:pt x="7910" y="3119"/>
                    <a:pt x="8708" y="3687"/>
                    <a:pt x="9464" y="4308"/>
                  </a:cubicBezTo>
                  <a:cubicBezTo>
                    <a:pt x="10080" y="4821"/>
                    <a:pt x="10664" y="5371"/>
                    <a:pt x="11212" y="5956"/>
                  </a:cubicBezTo>
                  <a:cubicBezTo>
                    <a:pt x="12149" y="6959"/>
                    <a:pt x="12641" y="7633"/>
                    <a:pt x="12679" y="7633"/>
                  </a:cubicBezTo>
                  <a:cubicBezTo>
                    <a:pt x="12596" y="7451"/>
                    <a:pt x="12492" y="7279"/>
                    <a:pt x="12369" y="7121"/>
                  </a:cubicBezTo>
                  <a:cubicBezTo>
                    <a:pt x="12240" y="6924"/>
                    <a:pt x="12100" y="6737"/>
                    <a:pt x="11949" y="6557"/>
                  </a:cubicBezTo>
                  <a:cubicBezTo>
                    <a:pt x="11777" y="6343"/>
                    <a:pt x="11591" y="6090"/>
                    <a:pt x="11351" y="5837"/>
                  </a:cubicBezTo>
                  <a:cubicBezTo>
                    <a:pt x="10814" y="5230"/>
                    <a:pt x="10236" y="4662"/>
                    <a:pt x="9622" y="4136"/>
                  </a:cubicBezTo>
                  <a:cubicBezTo>
                    <a:pt x="8862" y="3493"/>
                    <a:pt x="8054" y="2910"/>
                    <a:pt x="7205" y="2392"/>
                  </a:cubicBezTo>
                  <a:cubicBezTo>
                    <a:pt x="6349" y="1887"/>
                    <a:pt x="5455" y="1446"/>
                    <a:pt x="4535" y="1074"/>
                  </a:cubicBezTo>
                  <a:cubicBezTo>
                    <a:pt x="3779" y="774"/>
                    <a:pt x="3003" y="530"/>
                    <a:pt x="2212" y="343"/>
                  </a:cubicBezTo>
                  <a:cubicBezTo>
                    <a:pt x="1883" y="251"/>
                    <a:pt x="1572" y="204"/>
                    <a:pt x="1300" y="152"/>
                  </a:cubicBezTo>
                  <a:cubicBezTo>
                    <a:pt x="1071" y="102"/>
                    <a:pt x="837" y="67"/>
                    <a:pt x="603" y="46"/>
                  </a:cubicBezTo>
                  <a:cubicBezTo>
                    <a:pt x="451" y="15"/>
                    <a:pt x="296" y="0"/>
                    <a:pt x="1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6" name="Google Shape;4938;p109">
              <a:extLst>
                <a:ext uri="{FF2B5EF4-FFF2-40B4-BE49-F238E27FC236}">
                  <a16:creationId xmlns:a16="http://schemas.microsoft.com/office/drawing/2014/main" id="{EE22186E-CAC8-45C5-B00C-2B241E542406}"/>
                </a:ext>
              </a:extLst>
            </p:cNvPr>
            <p:cNvSpPr/>
            <p:nvPr/>
          </p:nvSpPr>
          <p:spPr>
            <a:xfrm>
              <a:off x="4585225" y="4507200"/>
              <a:ext cx="371575" cy="72350"/>
            </a:xfrm>
            <a:custGeom>
              <a:avLst/>
              <a:gdLst/>
              <a:ahLst/>
              <a:cxnLst/>
              <a:rect l="l" t="t" r="r" b="b"/>
              <a:pathLst>
                <a:path w="14863" h="2894" extrusionOk="0">
                  <a:moveTo>
                    <a:pt x="4232" y="0"/>
                  </a:moveTo>
                  <a:cubicBezTo>
                    <a:pt x="3562" y="0"/>
                    <a:pt x="2892" y="32"/>
                    <a:pt x="2222" y="95"/>
                  </a:cubicBezTo>
                  <a:cubicBezTo>
                    <a:pt x="1673" y="144"/>
                    <a:pt x="1129" y="223"/>
                    <a:pt x="589" y="330"/>
                  </a:cubicBezTo>
                  <a:cubicBezTo>
                    <a:pt x="388" y="357"/>
                    <a:pt x="191" y="406"/>
                    <a:pt x="0" y="473"/>
                  </a:cubicBezTo>
                  <a:cubicBezTo>
                    <a:pt x="1" y="479"/>
                    <a:pt x="15" y="482"/>
                    <a:pt x="42" y="482"/>
                  </a:cubicBezTo>
                  <a:cubicBezTo>
                    <a:pt x="228" y="482"/>
                    <a:pt x="1029" y="351"/>
                    <a:pt x="2237" y="268"/>
                  </a:cubicBezTo>
                  <a:cubicBezTo>
                    <a:pt x="2768" y="232"/>
                    <a:pt x="3299" y="214"/>
                    <a:pt x="3829" y="214"/>
                  </a:cubicBezTo>
                  <a:cubicBezTo>
                    <a:pt x="6904" y="214"/>
                    <a:pt x="9954" y="815"/>
                    <a:pt x="12808" y="1987"/>
                  </a:cubicBezTo>
                  <a:cubicBezTo>
                    <a:pt x="14027" y="2492"/>
                    <a:pt x="14787" y="2894"/>
                    <a:pt x="14857" y="2894"/>
                  </a:cubicBezTo>
                  <a:cubicBezTo>
                    <a:pt x="14860" y="2894"/>
                    <a:pt x="14862" y="2892"/>
                    <a:pt x="14862" y="2890"/>
                  </a:cubicBezTo>
                  <a:cubicBezTo>
                    <a:pt x="14704" y="2764"/>
                    <a:pt x="14533" y="2657"/>
                    <a:pt x="14352" y="2570"/>
                  </a:cubicBezTo>
                  <a:cubicBezTo>
                    <a:pt x="13875" y="2295"/>
                    <a:pt x="13384" y="2046"/>
                    <a:pt x="12880" y="1825"/>
                  </a:cubicBezTo>
                  <a:cubicBezTo>
                    <a:pt x="10149" y="619"/>
                    <a:pt x="7202" y="0"/>
                    <a:pt x="42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7" name="Google Shape;4939;p109">
              <a:extLst>
                <a:ext uri="{FF2B5EF4-FFF2-40B4-BE49-F238E27FC236}">
                  <a16:creationId xmlns:a16="http://schemas.microsoft.com/office/drawing/2014/main" id="{E2049F8F-1331-447C-B054-0A6134FB2ED4}"/>
                </a:ext>
              </a:extLst>
            </p:cNvPr>
            <p:cNvSpPr/>
            <p:nvPr/>
          </p:nvSpPr>
          <p:spPr>
            <a:xfrm>
              <a:off x="2008350" y="4791425"/>
              <a:ext cx="690925" cy="94950"/>
            </a:xfrm>
            <a:custGeom>
              <a:avLst/>
              <a:gdLst/>
              <a:ahLst/>
              <a:cxnLst/>
              <a:rect l="l" t="t" r="r" b="b"/>
              <a:pathLst>
                <a:path w="27637" h="3798" extrusionOk="0">
                  <a:moveTo>
                    <a:pt x="1" y="1"/>
                  </a:moveTo>
                  <a:lnTo>
                    <a:pt x="1" y="3798"/>
                  </a:lnTo>
                  <a:lnTo>
                    <a:pt x="27636" y="3798"/>
                  </a:lnTo>
                  <a:lnTo>
                    <a:pt x="2763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8" name="Google Shape;4940;p109">
              <a:extLst>
                <a:ext uri="{FF2B5EF4-FFF2-40B4-BE49-F238E27FC236}">
                  <a16:creationId xmlns:a16="http://schemas.microsoft.com/office/drawing/2014/main" id="{4A625432-D50D-4D02-B79D-64384F5D53F8}"/>
                </a:ext>
              </a:extLst>
            </p:cNvPr>
            <p:cNvSpPr/>
            <p:nvPr/>
          </p:nvSpPr>
          <p:spPr>
            <a:xfrm>
              <a:off x="2007150" y="4790250"/>
              <a:ext cx="693425" cy="97200"/>
            </a:xfrm>
            <a:custGeom>
              <a:avLst/>
              <a:gdLst/>
              <a:ahLst/>
              <a:cxnLst/>
              <a:rect l="l" t="t" r="r" b="b"/>
              <a:pathLst>
                <a:path w="27737" h="3888" extrusionOk="0">
                  <a:moveTo>
                    <a:pt x="27665" y="86"/>
                  </a:moveTo>
                  <a:lnTo>
                    <a:pt x="27665" y="3793"/>
                  </a:lnTo>
                  <a:lnTo>
                    <a:pt x="96" y="3793"/>
                  </a:lnTo>
                  <a:lnTo>
                    <a:pt x="96" y="86"/>
                  </a:lnTo>
                  <a:close/>
                  <a:moveTo>
                    <a:pt x="0" y="0"/>
                  </a:moveTo>
                  <a:lnTo>
                    <a:pt x="0" y="3888"/>
                  </a:lnTo>
                  <a:lnTo>
                    <a:pt x="27736" y="3888"/>
                  </a:lnTo>
                  <a:lnTo>
                    <a:pt x="277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9" name="Google Shape;4941;p109">
              <a:extLst>
                <a:ext uri="{FF2B5EF4-FFF2-40B4-BE49-F238E27FC236}">
                  <a16:creationId xmlns:a16="http://schemas.microsoft.com/office/drawing/2014/main" id="{75F10703-7C7E-40DC-8637-35378E6577FA}"/>
                </a:ext>
              </a:extLst>
            </p:cNvPr>
            <p:cNvSpPr/>
            <p:nvPr/>
          </p:nvSpPr>
          <p:spPr>
            <a:xfrm>
              <a:off x="2072475" y="4854725"/>
              <a:ext cx="563600" cy="490625"/>
            </a:xfrm>
            <a:custGeom>
              <a:avLst/>
              <a:gdLst/>
              <a:ahLst/>
              <a:cxnLst/>
              <a:rect l="l" t="t" r="r" b="b"/>
              <a:pathLst>
                <a:path w="22544" h="19625" extrusionOk="0">
                  <a:moveTo>
                    <a:pt x="1" y="1"/>
                  </a:moveTo>
                  <a:lnTo>
                    <a:pt x="3975" y="19625"/>
                  </a:lnTo>
                  <a:lnTo>
                    <a:pt x="18698" y="19625"/>
                  </a:lnTo>
                  <a:lnTo>
                    <a:pt x="22543" y="12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0" name="Google Shape;4942;p109">
              <a:extLst>
                <a:ext uri="{FF2B5EF4-FFF2-40B4-BE49-F238E27FC236}">
                  <a16:creationId xmlns:a16="http://schemas.microsoft.com/office/drawing/2014/main" id="{FEEB706D-5701-4522-8AEA-96CD9103FBD7}"/>
                </a:ext>
              </a:extLst>
            </p:cNvPr>
            <p:cNvSpPr/>
            <p:nvPr/>
          </p:nvSpPr>
          <p:spPr>
            <a:xfrm>
              <a:off x="2072475" y="5299000"/>
              <a:ext cx="563600" cy="72875"/>
            </a:xfrm>
            <a:custGeom>
              <a:avLst/>
              <a:gdLst/>
              <a:ahLst/>
              <a:cxnLst/>
              <a:rect l="l" t="t" r="r" b="b"/>
              <a:pathLst>
                <a:path w="22544" h="2915" extrusionOk="0">
                  <a:moveTo>
                    <a:pt x="1" y="0"/>
                  </a:moveTo>
                  <a:lnTo>
                    <a:pt x="2122" y="2914"/>
                  </a:lnTo>
                  <a:lnTo>
                    <a:pt x="20012" y="2914"/>
                  </a:lnTo>
                  <a:lnTo>
                    <a:pt x="225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1" name="Google Shape;4943;p109">
              <a:extLst>
                <a:ext uri="{FF2B5EF4-FFF2-40B4-BE49-F238E27FC236}">
                  <a16:creationId xmlns:a16="http://schemas.microsoft.com/office/drawing/2014/main" id="{D05703A7-0FF2-4AAD-9EE1-0749657745AA}"/>
                </a:ext>
              </a:extLst>
            </p:cNvPr>
            <p:cNvSpPr/>
            <p:nvPr/>
          </p:nvSpPr>
          <p:spPr>
            <a:xfrm>
              <a:off x="2323775" y="3853650"/>
              <a:ext cx="6425" cy="1015425"/>
            </a:xfrm>
            <a:custGeom>
              <a:avLst/>
              <a:gdLst/>
              <a:ahLst/>
              <a:cxnLst/>
              <a:rect l="l" t="t" r="r" b="b"/>
              <a:pathLst>
                <a:path w="257" h="40617" extrusionOk="0">
                  <a:moveTo>
                    <a:pt x="76" y="1"/>
                  </a:moveTo>
                  <a:cubicBezTo>
                    <a:pt x="33" y="1"/>
                    <a:pt x="0" y="9078"/>
                    <a:pt x="33" y="20309"/>
                  </a:cubicBezTo>
                  <a:cubicBezTo>
                    <a:pt x="67" y="31540"/>
                    <a:pt x="133" y="40617"/>
                    <a:pt x="191" y="40617"/>
                  </a:cubicBezTo>
                  <a:cubicBezTo>
                    <a:pt x="219" y="40617"/>
                    <a:pt x="257" y="31540"/>
                    <a:pt x="228" y="20309"/>
                  </a:cubicBezTo>
                  <a:cubicBezTo>
                    <a:pt x="200" y="9078"/>
                    <a:pt x="118" y="1"/>
                    <a:pt x="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2" name="Google Shape;4944;p109">
              <a:extLst>
                <a:ext uri="{FF2B5EF4-FFF2-40B4-BE49-F238E27FC236}">
                  <a16:creationId xmlns:a16="http://schemas.microsoft.com/office/drawing/2014/main" id="{A5D4747C-A1F2-4841-923A-C5AD9FD1281C}"/>
                </a:ext>
              </a:extLst>
            </p:cNvPr>
            <p:cNvSpPr/>
            <p:nvPr/>
          </p:nvSpPr>
          <p:spPr>
            <a:xfrm>
              <a:off x="2416425" y="4299875"/>
              <a:ext cx="65475" cy="538650"/>
            </a:xfrm>
            <a:custGeom>
              <a:avLst/>
              <a:gdLst/>
              <a:ahLst/>
              <a:cxnLst/>
              <a:rect l="l" t="t" r="r" b="b"/>
              <a:pathLst>
                <a:path w="2619" h="21546" extrusionOk="0">
                  <a:moveTo>
                    <a:pt x="2618" y="0"/>
                  </a:moveTo>
                  <a:cubicBezTo>
                    <a:pt x="2609" y="0"/>
                    <a:pt x="2572" y="76"/>
                    <a:pt x="2494" y="196"/>
                  </a:cubicBezTo>
                  <a:lnTo>
                    <a:pt x="2217" y="769"/>
                  </a:lnTo>
                  <a:cubicBezTo>
                    <a:pt x="2155" y="894"/>
                    <a:pt x="2089" y="1033"/>
                    <a:pt x="2016" y="1190"/>
                  </a:cubicBezTo>
                  <a:lnTo>
                    <a:pt x="1821" y="1701"/>
                  </a:lnTo>
                  <a:cubicBezTo>
                    <a:pt x="1744" y="1888"/>
                    <a:pt x="1673" y="2098"/>
                    <a:pt x="1592" y="2293"/>
                  </a:cubicBezTo>
                  <a:cubicBezTo>
                    <a:pt x="1510" y="2490"/>
                    <a:pt x="1448" y="2728"/>
                    <a:pt x="1371" y="2967"/>
                  </a:cubicBezTo>
                  <a:cubicBezTo>
                    <a:pt x="1022" y="4078"/>
                    <a:pt x="747" y="5211"/>
                    <a:pt x="550" y="6358"/>
                  </a:cubicBezTo>
                  <a:cubicBezTo>
                    <a:pt x="324" y="7768"/>
                    <a:pt x="176" y="9189"/>
                    <a:pt x="106" y="10615"/>
                  </a:cubicBezTo>
                  <a:cubicBezTo>
                    <a:pt x="0" y="13203"/>
                    <a:pt x="93" y="15795"/>
                    <a:pt x="383" y="18368"/>
                  </a:cubicBezTo>
                  <a:cubicBezTo>
                    <a:pt x="488" y="19352"/>
                    <a:pt x="602" y="20151"/>
                    <a:pt x="689" y="20699"/>
                  </a:cubicBezTo>
                  <a:cubicBezTo>
                    <a:pt x="732" y="20952"/>
                    <a:pt x="794" y="21163"/>
                    <a:pt x="794" y="21325"/>
                  </a:cubicBezTo>
                  <a:cubicBezTo>
                    <a:pt x="804" y="21400"/>
                    <a:pt x="821" y="21474"/>
                    <a:pt x="846" y="21545"/>
                  </a:cubicBezTo>
                  <a:cubicBezTo>
                    <a:pt x="855" y="21471"/>
                    <a:pt x="855" y="21395"/>
                    <a:pt x="846" y="21321"/>
                  </a:cubicBezTo>
                  <a:lnTo>
                    <a:pt x="775" y="20686"/>
                  </a:lnTo>
                  <a:cubicBezTo>
                    <a:pt x="708" y="20136"/>
                    <a:pt x="621" y="19338"/>
                    <a:pt x="531" y="18355"/>
                  </a:cubicBezTo>
                  <a:cubicBezTo>
                    <a:pt x="284" y="15786"/>
                    <a:pt x="210" y="13203"/>
                    <a:pt x="311" y="10624"/>
                  </a:cubicBezTo>
                  <a:cubicBezTo>
                    <a:pt x="382" y="9208"/>
                    <a:pt x="525" y="7795"/>
                    <a:pt x="741" y="6392"/>
                  </a:cubicBezTo>
                  <a:cubicBezTo>
                    <a:pt x="925" y="5248"/>
                    <a:pt x="1184" y="4116"/>
                    <a:pt x="1515" y="3006"/>
                  </a:cubicBezTo>
                  <a:cubicBezTo>
                    <a:pt x="1587" y="2771"/>
                    <a:pt x="1645" y="2542"/>
                    <a:pt x="1716" y="2332"/>
                  </a:cubicBezTo>
                  <a:lnTo>
                    <a:pt x="1930" y="1739"/>
                  </a:lnTo>
                  <a:lnTo>
                    <a:pt x="2117" y="1222"/>
                  </a:lnTo>
                  <a:lnTo>
                    <a:pt x="2294" y="798"/>
                  </a:lnTo>
                  <a:lnTo>
                    <a:pt x="2543" y="210"/>
                  </a:lnTo>
                  <a:cubicBezTo>
                    <a:pt x="2573" y="143"/>
                    <a:pt x="2599" y="71"/>
                    <a:pt x="26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3" name="Google Shape;4945;p109">
              <a:extLst>
                <a:ext uri="{FF2B5EF4-FFF2-40B4-BE49-F238E27FC236}">
                  <a16:creationId xmlns:a16="http://schemas.microsoft.com/office/drawing/2014/main" id="{7306E059-13CA-432C-A301-C4EB9D3CAB52}"/>
                </a:ext>
              </a:extLst>
            </p:cNvPr>
            <p:cNvSpPr/>
            <p:nvPr/>
          </p:nvSpPr>
          <p:spPr>
            <a:xfrm>
              <a:off x="2374025" y="4116400"/>
              <a:ext cx="90200" cy="756025"/>
            </a:xfrm>
            <a:custGeom>
              <a:avLst/>
              <a:gdLst/>
              <a:ahLst/>
              <a:cxnLst/>
              <a:rect l="l" t="t" r="r" b="b"/>
              <a:pathLst>
                <a:path w="3608" h="30241" extrusionOk="0">
                  <a:moveTo>
                    <a:pt x="3607" y="1"/>
                  </a:moveTo>
                  <a:lnTo>
                    <a:pt x="3607" y="1"/>
                  </a:lnTo>
                  <a:cubicBezTo>
                    <a:pt x="3551" y="89"/>
                    <a:pt x="3503" y="184"/>
                    <a:pt x="3469" y="283"/>
                  </a:cubicBezTo>
                  <a:lnTo>
                    <a:pt x="3149" y="1119"/>
                  </a:lnTo>
                  <a:cubicBezTo>
                    <a:pt x="3077" y="1301"/>
                    <a:pt x="2992" y="1502"/>
                    <a:pt x="2919" y="1726"/>
                  </a:cubicBezTo>
                  <a:cubicBezTo>
                    <a:pt x="2848" y="1950"/>
                    <a:pt x="2767" y="2194"/>
                    <a:pt x="2681" y="2458"/>
                  </a:cubicBezTo>
                  <a:cubicBezTo>
                    <a:pt x="2509" y="2978"/>
                    <a:pt x="2313" y="3575"/>
                    <a:pt x="2137" y="4249"/>
                  </a:cubicBezTo>
                  <a:cubicBezTo>
                    <a:pt x="2045" y="4583"/>
                    <a:pt x="1931" y="4931"/>
                    <a:pt x="1845" y="5299"/>
                  </a:cubicBezTo>
                  <a:cubicBezTo>
                    <a:pt x="1759" y="5668"/>
                    <a:pt x="1668" y="6054"/>
                    <a:pt x="1577" y="6450"/>
                  </a:cubicBezTo>
                  <a:cubicBezTo>
                    <a:pt x="1376" y="7243"/>
                    <a:pt x="1228" y="8104"/>
                    <a:pt x="1047" y="9002"/>
                  </a:cubicBezTo>
                  <a:cubicBezTo>
                    <a:pt x="746" y="10813"/>
                    <a:pt x="440" y="12808"/>
                    <a:pt x="268" y="14925"/>
                  </a:cubicBezTo>
                  <a:cubicBezTo>
                    <a:pt x="97" y="17043"/>
                    <a:pt x="1" y="19062"/>
                    <a:pt x="5" y="20897"/>
                  </a:cubicBezTo>
                  <a:cubicBezTo>
                    <a:pt x="11" y="22731"/>
                    <a:pt x="48" y="24385"/>
                    <a:pt x="144" y="25769"/>
                  </a:cubicBezTo>
                  <a:cubicBezTo>
                    <a:pt x="178" y="26462"/>
                    <a:pt x="235" y="27087"/>
                    <a:pt x="277" y="27637"/>
                  </a:cubicBezTo>
                  <a:cubicBezTo>
                    <a:pt x="320" y="28186"/>
                    <a:pt x="369" y="28674"/>
                    <a:pt x="412" y="29046"/>
                  </a:cubicBezTo>
                  <a:cubicBezTo>
                    <a:pt x="455" y="29419"/>
                    <a:pt x="489" y="29716"/>
                    <a:pt x="517" y="29935"/>
                  </a:cubicBezTo>
                  <a:cubicBezTo>
                    <a:pt x="525" y="30038"/>
                    <a:pt x="541" y="30140"/>
                    <a:pt x="564" y="30241"/>
                  </a:cubicBezTo>
                  <a:cubicBezTo>
                    <a:pt x="577" y="30137"/>
                    <a:pt x="577" y="30033"/>
                    <a:pt x="564" y="29930"/>
                  </a:cubicBezTo>
                  <a:cubicBezTo>
                    <a:pt x="551" y="29710"/>
                    <a:pt x="530" y="29429"/>
                    <a:pt x="498" y="29041"/>
                  </a:cubicBezTo>
                  <a:cubicBezTo>
                    <a:pt x="464" y="28655"/>
                    <a:pt x="436" y="28182"/>
                    <a:pt x="397" y="27632"/>
                  </a:cubicBezTo>
                  <a:cubicBezTo>
                    <a:pt x="359" y="27083"/>
                    <a:pt x="316" y="26457"/>
                    <a:pt x="292" y="25765"/>
                  </a:cubicBezTo>
                  <a:cubicBezTo>
                    <a:pt x="197" y="24379"/>
                    <a:pt x="168" y="22731"/>
                    <a:pt x="197" y="20897"/>
                  </a:cubicBezTo>
                  <a:cubicBezTo>
                    <a:pt x="225" y="19062"/>
                    <a:pt x="288" y="17032"/>
                    <a:pt x="474" y="14944"/>
                  </a:cubicBezTo>
                  <a:cubicBezTo>
                    <a:pt x="660" y="12857"/>
                    <a:pt x="928" y="10841"/>
                    <a:pt x="1233" y="9035"/>
                  </a:cubicBezTo>
                  <a:cubicBezTo>
                    <a:pt x="1410" y="8137"/>
                    <a:pt x="1554" y="7277"/>
                    <a:pt x="1745" y="6484"/>
                  </a:cubicBezTo>
                  <a:cubicBezTo>
                    <a:pt x="1835" y="6088"/>
                    <a:pt x="1907" y="5706"/>
                    <a:pt x="2002" y="5338"/>
                  </a:cubicBezTo>
                  <a:cubicBezTo>
                    <a:pt x="2098" y="4970"/>
                    <a:pt x="2193" y="4621"/>
                    <a:pt x="2280" y="4286"/>
                  </a:cubicBezTo>
                  <a:cubicBezTo>
                    <a:pt x="2447" y="3613"/>
                    <a:pt x="2634" y="3016"/>
                    <a:pt x="2795" y="2490"/>
                  </a:cubicBezTo>
                  <a:cubicBezTo>
                    <a:pt x="2876" y="2233"/>
                    <a:pt x="2943" y="1974"/>
                    <a:pt x="3020" y="1755"/>
                  </a:cubicBezTo>
                  <a:cubicBezTo>
                    <a:pt x="3097" y="1535"/>
                    <a:pt x="3168" y="1329"/>
                    <a:pt x="3230" y="1143"/>
                  </a:cubicBezTo>
                  <a:lnTo>
                    <a:pt x="3517" y="298"/>
                  </a:lnTo>
                  <a:cubicBezTo>
                    <a:pt x="3555" y="201"/>
                    <a:pt x="3586" y="103"/>
                    <a:pt x="36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4" name="Google Shape;4946;p109">
              <a:extLst>
                <a:ext uri="{FF2B5EF4-FFF2-40B4-BE49-F238E27FC236}">
                  <a16:creationId xmlns:a16="http://schemas.microsoft.com/office/drawing/2014/main" id="{50C89050-8C8B-4517-ABEF-39C5D2CF2462}"/>
                </a:ext>
              </a:extLst>
            </p:cNvPr>
            <p:cNvSpPr/>
            <p:nvPr/>
          </p:nvSpPr>
          <p:spPr>
            <a:xfrm>
              <a:off x="2153325" y="3884125"/>
              <a:ext cx="131500" cy="1024850"/>
            </a:xfrm>
            <a:custGeom>
              <a:avLst/>
              <a:gdLst/>
              <a:ahLst/>
              <a:cxnLst/>
              <a:rect l="l" t="t" r="r" b="b"/>
              <a:pathLst>
                <a:path w="5260" h="40994" extrusionOk="0">
                  <a:moveTo>
                    <a:pt x="1" y="1"/>
                  </a:moveTo>
                  <a:lnTo>
                    <a:pt x="1" y="106"/>
                  </a:lnTo>
                  <a:lnTo>
                    <a:pt x="72" y="411"/>
                  </a:lnTo>
                  <a:cubicBezTo>
                    <a:pt x="138" y="693"/>
                    <a:pt x="230" y="1075"/>
                    <a:pt x="359" y="1582"/>
                  </a:cubicBezTo>
                  <a:cubicBezTo>
                    <a:pt x="487" y="2088"/>
                    <a:pt x="640" y="2714"/>
                    <a:pt x="802" y="3440"/>
                  </a:cubicBezTo>
                  <a:cubicBezTo>
                    <a:pt x="965" y="4166"/>
                    <a:pt x="1161" y="4987"/>
                    <a:pt x="1353" y="5905"/>
                  </a:cubicBezTo>
                  <a:cubicBezTo>
                    <a:pt x="1543" y="6822"/>
                    <a:pt x="1730" y="7835"/>
                    <a:pt x="1946" y="8910"/>
                  </a:cubicBezTo>
                  <a:cubicBezTo>
                    <a:pt x="2160" y="9984"/>
                    <a:pt x="2347" y="11150"/>
                    <a:pt x="2552" y="12373"/>
                  </a:cubicBezTo>
                  <a:cubicBezTo>
                    <a:pt x="2939" y="14819"/>
                    <a:pt x="3312" y="17514"/>
                    <a:pt x="3636" y="20355"/>
                  </a:cubicBezTo>
                  <a:cubicBezTo>
                    <a:pt x="4262" y="26036"/>
                    <a:pt x="4611" y="31200"/>
                    <a:pt x="4849" y="34941"/>
                  </a:cubicBezTo>
                  <a:cubicBezTo>
                    <a:pt x="4965" y="36799"/>
                    <a:pt x="5061" y="38308"/>
                    <a:pt x="5127" y="39368"/>
                  </a:cubicBezTo>
                  <a:cubicBezTo>
                    <a:pt x="5160" y="39880"/>
                    <a:pt x="5209" y="40281"/>
                    <a:pt x="5209" y="40572"/>
                  </a:cubicBezTo>
                  <a:cubicBezTo>
                    <a:pt x="5230" y="40674"/>
                    <a:pt x="5239" y="40779"/>
                    <a:pt x="5237" y="40883"/>
                  </a:cubicBezTo>
                  <a:cubicBezTo>
                    <a:pt x="5230" y="40919"/>
                    <a:pt x="5230" y="40956"/>
                    <a:pt x="5237" y="40994"/>
                  </a:cubicBezTo>
                  <a:cubicBezTo>
                    <a:pt x="5249" y="40957"/>
                    <a:pt x="5257" y="40920"/>
                    <a:pt x="5259" y="40883"/>
                  </a:cubicBezTo>
                  <a:lnTo>
                    <a:pt x="5259" y="40568"/>
                  </a:lnTo>
                  <a:cubicBezTo>
                    <a:pt x="5250" y="40281"/>
                    <a:pt x="5217" y="39875"/>
                    <a:pt x="5217" y="39364"/>
                  </a:cubicBezTo>
                  <a:cubicBezTo>
                    <a:pt x="5174" y="38318"/>
                    <a:pt x="5102" y="36803"/>
                    <a:pt x="5002" y="34930"/>
                  </a:cubicBezTo>
                  <a:cubicBezTo>
                    <a:pt x="4796" y="31190"/>
                    <a:pt x="4472" y="26016"/>
                    <a:pt x="3841" y="20332"/>
                  </a:cubicBezTo>
                  <a:cubicBezTo>
                    <a:pt x="3521" y="17490"/>
                    <a:pt x="3144" y="14790"/>
                    <a:pt x="2747" y="12344"/>
                  </a:cubicBezTo>
                  <a:cubicBezTo>
                    <a:pt x="2532" y="11122"/>
                    <a:pt x="2322" y="9975"/>
                    <a:pt x="2122" y="8881"/>
                  </a:cubicBezTo>
                  <a:cubicBezTo>
                    <a:pt x="1921" y="7787"/>
                    <a:pt x="1691" y="6794"/>
                    <a:pt x="1501" y="5876"/>
                  </a:cubicBezTo>
                  <a:cubicBezTo>
                    <a:pt x="1310" y="4959"/>
                    <a:pt x="1089" y="4132"/>
                    <a:pt x="922" y="3411"/>
                  </a:cubicBezTo>
                  <a:cubicBezTo>
                    <a:pt x="755" y="2690"/>
                    <a:pt x="579" y="2054"/>
                    <a:pt x="444" y="1563"/>
                  </a:cubicBezTo>
                  <a:cubicBezTo>
                    <a:pt x="311" y="1070"/>
                    <a:pt x="200" y="678"/>
                    <a:pt x="125" y="402"/>
                  </a:cubicBezTo>
                  <a:lnTo>
                    <a:pt x="33" y="100"/>
                  </a:lnTo>
                  <a:cubicBezTo>
                    <a:pt x="25" y="66"/>
                    <a:pt x="14" y="32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5" name="Google Shape;4947;p109">
              <a:extLst>
                <a:ext uri="{FF2B5EF4-FFF2-40B4-BE49-F238E27FC236}">
                  <a16:creationId xmlns:a16="http://schemas.microsoft.com/office/drawing/2014/main" id="{BC13CF4D-55F5-4DE4-BE2C-0121284E4375}"/>
                </a:ext>
              </a:extLst>
            </p:cNvPr>
            <p:cNvSpPr/>
            <p:nvPr/>
          </p:nvSpPr>
          <p:spPr>
            <a:xfrm>
              <a:off x="2101000" y="3906100"/>
              <a:ext cx="329575" cy="593575"/>
            </a:xfrm>
            <a:custGeom>
              <a:avLst/>
              <a:gdLst/>
              <a:ahLst/>
              <a:cxnLst/>
              <a:rect l="l" t="t" r="r" b="b"/>
              <a:pathLst>
                <a:path w="13183" h="23743" extrusionOk="0">
                  <a:moveTo>
                    <a:pt x="6135" y="0"/>
                  </a:moveTo>
                  <a:cubicBezTo>
                    <a:pt x="4822" y="61"/>
                    <a:pt x="3610" y="720"/>
                    <a:pt x="2844" y="1787"/>
                  </a:cubicBezTo>
                  <a:cubicBezTo>
                    <a:pt x="2099" y="2849"/>
                    <a:pt x="1563" y="4042"/>
                    <a:pt x="1262" y="5303"/>
                  </a:cubicBezTo>
                  <a:cubicBezTo>
                    <a:pt x="326" y="8328"/>
                    <a:pt x="1" y="11509"/>
                    <a:pt x="307" y="14661"/>
                  </a:cubicBezTo>
                  <a:cubicBezTo>
                    <a:pt x="679" y="17800"/>
                    <a:pt x="1950" y="20871"/>
                    <a:pt x="4200" y="23098"/>
                  </a:cubicBezTo>
                  <a:cubicBezTo>
                    <a:pt x="4398" y="23461"/>
                    <a:pt x="4765" y="23702"/>
                    <a:pt x="5177" y="23738"/>
                  </a:cubicBezTo>
                  <a:cubicBezTo>
                    <a:pt x="5212" y="23741"/>
                    <a:pt x="5247" y="23742"/>
                    <a:pt x="5282" y="23742"/>
                  </a:cubicBezTo>
                  <a:cubicBezTo>
                    <a:pt x="5657" y="23742"/>
                    <a:pt x="6014" y="23572"/>
                    <a:pt x="6250" y="23275"/>
                  </a:cubicBezTo>
                  <a:cubicBezTo>
                    <a:pt x="10706" y="19196"/>
                    <a:pt x="13183" y="13392"/>
                    <a:pt x="13043" y="7352"/>
                  </a:cubicBezTo>
                  <a:cubicBezTo>
                    <a:pt x="13082" y="6153"/>
                    <a:pt x="12788" y="4965"/>
                    <a:pt x="12192" y="3923"/>
                  </a:cubicBezTo>
                  <a:cubicBezTo>
                    <a:pt x="11631" y="3077"/>
                    <a:pt x="10431" y="2188"/>
                    <a:pt x="9380" y="2188"/>
                  </a:cubicBezTo>
                  <a:cubicBezTo>
                    <a:pt x="9199" y="2188"/>
                    <a:pt x="9022" y="2215"/>
                    <a:pt x="8853" y="2272"/>
                  </a:cubicBezTo>
                  <a:lnTo>
                    <a:pt x="8853" y="2272"/>
                  </a:lnTo>
                  <a:cubicBezTo>
                    <a:pt x="8728" y="989"/>
                    <a:pt x="7420" y="15"/>
                    <a:pt x="6135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6" name="Google Shape;4948;p109">
              <a:extLst>
                <a:ext uri="{FF2B5EF4-FFF2-40B4-BE49-F238E27FC236}">
                  <a16:creationId xmlns:a16="http://schemas.microsoft.com/office/drawing/2014/main" id="{A9F24CF9-F6C5-44EC-A6BA-78C66448BF33}"/>
                </a:ext>
              </a:extLst>
            </p:cNvPr>
            <p:cNvSpPr/>
            <p:nvPr/>
          </p:nvSpPr>
          <p:spPr>
            <a:xfrm>
              <a:off x="1904700" y="3587250"/>
              <a:ext cx="176050" cy="204600"/>
            </a:xfrm>
            <a:custGeom>
              <a:avLst/>
              <a:gdLst/>
              <a:ahLst/>
              <a:cxnLst/>
              <a:rect l="l" t="t" r="r" b="b"/>
              <a:pathLst>
                <a:path w="7042" h="8184" extrusionOk="0">
                  <a:moveTo>
                    <a:pt x="1108" y="0"/>
                  </a:moveTo>
                  <a:lnTo>
                    <a:pt x="0" y="626"/>
                  </a:lnTo>
                  <a:lnTo>
                    <a:pt x="4815" y="8021"/>
                  </a:lnTo>
                  <a:cubicBezTo>
                    <a:pt x="4865" y="8098"/>
                    <a:pt x="4941" y="8184"/>
                    <a:pt x="5023" y="8184"/>
                  </a:cubicBezTo>
                  <a:cubicBezTo>
                    <a:pt x="5026" y="8184"/>
                    <a:pt x="5030" y="8184"/>
                    <a:pt x="5034" y="8183"/>
                  </a:cubicBezTo>
                  <a:cubicBezTo>
                    <a:pt x="5120" y="8173"/>
                    <a:pt x="5178" y="8087"/>
                    <a:pt x="5221" y="8011"/>
                  </a:cubicBezTo>
                  <a:lnTo>
                    <a:pt x="7042" y="4710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FF9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7" name="Google Shape;4949;p109">
              <a:extLst>
                <a:ext uri="{FF2B5EF4-FFF2-40B4-BE49-F238E27FC236}">
                  <a16:creationId xmlns:a16="http://schemas.microsoft.com/office/drawing/2014/main" id="{EE8B67FC-76FE-4108-88C9-A3E321681B10}"/>
                </a:ext>
              </a:extLst>
            </p:cNvPr>
            <p:cNvSpPr/>
            <p:nvPr/>
          </p:nvSpPr>
          <p:spPr>
            <a:xfrm>
              <a:off x="1904700" y="3587250"/>
              <a:ext cx="176050" cy="204600"/>
            </a:xfrm>
            <a:custGeom>
              <a:avLst/>
              <a:gdLst/>
              <a:ahLst/>
              <a:cxnLst/>
              <a:rect l="l" t="t" r="r" b="b"/>
              <a:pathLst>
                <a:path w="7042" h="8184" extrusionOk="0">
                  <a:moveTo>
                    <a:pt x="1108" y="0"/>
                  </a:moveTo>
                  <a:lnTo>
                    <a:pt x="0" y="626"/>
                  </a:lnTo>
                  <a:lnTo>
                    <a:pt x="4815" y="8021"/>
                  </a:lnTo>
                  <a:cubicBezTo>
                    <a:pt x="4865" y="8098"/>
                    <a:pt x="4941" y="8184"/>
                    <a:pt x="5023" y="8184"/>
                  </a:cubicBezTo>
                  <a:cubicBezTo>
                    <a:pt x="5026" y="8184"/>
                    <a:pt x="5030" y="8184"/>
                    <a:pt x="5034" y="8183"/>
                  </a:cubicBezTo>
                  <a:cubicBezTo>
                    <a:pt x="5120" y="8173"/>
                    <a:pt x="5178" y="8087"/>
                    <a:pt x="5221" y="8011"/>
                  </a:cubicBezTo>
                  <a:lnTo>
                    <a:pt x="7042" y="4710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8" name="Google Shape;4950;p109">
              <a:extLst>
                <a:ext uri="{FF2B5EF4-FFF2-40B4-BE49-F238E27FC236}">
                  <a16:creationId xmlns:a16="http://schemas.microsoft.com/office/drawing/2014/main" id="{1F67AF1B-91BD-4673-88FD-602784E1D38E}"/>
                </a:ext>
              </a:extLst>
            </p:cNvPr>
            <p:cNvSpPr/>
            <p:nvPr/>
          </p:nvSpPr>
          <p:spPr>
            <a:xfrm>
              <a:off x="1903125" y="3498050"/>
              <a:ext cx="467450" cy="355675"/>
            </a:xfrm>
            <a:custGeom>
              <a:avLst/>
              <a:gdLst/>
              <a:ahLst/>
              <a:cxnLst/>
              <a:rect l="l" t="t" r="r" b="b"/>
              <a:pathLst>
                <a:path w="18698" h="14227" extrusionOk="0">
                  <a:moveTo>
                    <a:pt x="8490" y="1"/>
                  </a:moveTo>
                  <a:cubicBezTo>
                    <a:pt x="5425" y="1"/>
                    <a:pt x="2479" y="1246"/>
                    <a:pt x="340" y="3468"/>
                  </a:cubicBezTo>
                  <a:cubicBezTo>
                    <a:pt x="127" y="3572"/>
                    <a:pt x="0" y="3797"/>
                    <a:pt x="24" y="4035"/>
                  </a:cubicBezTo>
                  <a:cubicBezTo>
                    <a:pt x="48" y="4271"/>
                    <a:pt x="215" y="4467"/>
                    <a:pt x="445" y="4528"/>
                  </a:cubicBezTo>
                  <a:lnTo>
                    <a:pt x="16878" y="14226"/>
                  </a:lnTo>
                  <a:lnTo>
                    <a:pt x="16878" y="14225"/>
                  </a:lnTo>
                  <a:cubicBezTo>
                    <a:pt x="18698" y="11536"/>
                    <a:pt x="18646" y="7790"/>
                    <a:pt x="17060" y="4957"/>
                  </a:cubicBezTo>
                  <a:cubicBezTo>
                    <a:pt x="15389" y="2103"/>
                    <a:pt x="12419" y="255"/>
                    <a:pt x="9120" y="18"/>
                  </a:cubicBezTo>
                  <a:cubicBezTo>
                    <a:pt x="8909" y="6"/>
                    <a:pt x="8700" y="1"/>
                    <a:pt x="8490" y="1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9" name="Google Shape;4951;p109">
              <a:extLst>
                <a:ext uri="{FF2B5EF4-FFF2-40B4-BE49-F238E27FC236}">
                  <a16:creationId xmlns:a16="http://schemas.microsoft.com/office/drawing/2014/main" id="{00CD9377-48A1-4666-AF1F-E70CAA31B90A}"/>
                </a:ext>
              </a:extLst>
            </p:cNvPr>
            <p:cNvSpPr/>
            <p:nvPr/>
          </p:nvSpPr>
          <p:spPr>
            <a:xfrm>
              <a:off x="1973475" y="3532500"/>
              <a:ext cx="355100" cy="322425"/>
            </a:xfrm>
            <a:custGeom>
              <a:avLst/>
              <a:gdLst/>
              <a:ahLst/>
              <a:cxnLst/>
              <a:rect l="l" t="t" r="r" b="b"/>
              <a:pathLst>
                <a:path w="14204" h="12897" extrusionOk="0">
                  <a:moveTo>
                    <a:pt x="1031" y="1"/>
                  </a:moveTo>
                  <a:cubicBezTo>
                    <a:pt x="966" y="1"/>
                    <a:pt x="901" y="1"/>
                    <a:pt x="837" y="2"/>
                  </a:cubicBezTo>
                  <a:cubicBezTo>
                    <a:pt x="826" y="2"/>
                    <a:pt x="816" y="2"/>
                    <a:pt x="805" y="2"/>
                  </a:cubicBezTo>
                  <a:cubicBezTo>
                    <a:pt x="609" y="2"/>
                    <a:pt x="412" y="12"/>
                    <a:pt x="215" y="31"/>
                  </a:cubicBezTo>
                  <a:cubicBezTo>
                    <a:pt x="208" y="30"/>
                    <a:pt x="201" y="30"/>
                    <a:pt x="194" y="30"/>
                  </a:cubicBezTo>
                  <a:cubicBezTo>
                    <a:pt x="129" y="30"/>
                    <a:pt x="64" y="39"/>
                    <a:pt x="1" y="59"/>
                  </a:cubicBezTo>
                  <a:cubicBezTo>
                    <a:pt x="1" y="73"/>
                    <a:pt x="298" y="63"/>
                    <a:pt x="851" y="79"/>
                  </a:cubicBezTo>
                  <a:cubicBezTo>
                    <a:pt x="1608" y="98"/>
                    <a:pt x="2363" y="179"/>
                    <a:pt x="3106" y="319"/>
                  </a:cubicBezTo>
                  <a:cubicBezTo>
                    <a:pt x="8958" y="1384"/>
                    <a:pt x="13420" y="6156"/>
                    <a:pt x="14094" y="12065"/>
                  </a:cubicBezTo>
                  <a:cubicBezTo>
                    <a:pt x="14160" y="12595"/>
                    <a:pt x="14194" y="12897"/>
                    <a:pt x="14194" y="12897"/>
                  </a:cubicBezTo>
                  <a:cubicBezTo>
                    <a:pt x="14203" y="12823"/>
                    <a:pt x="14203" y="12750"/>
                    <a:pt x="14194" y="12676"/>
                  </a:cubicBezTo>
                  <a:cubicBezTo>
                    <a:pt x="14160" y="12533"/>
                    <a:pt x="14188" y="12324"/>
                    <a:pt x="14160" y="12055"/>
                  </a:cubicBezTo>
                  <a:cubicBezTo>
                    <a:pt x="14094" y="11295"/>
                    <a:pt x="13957" y="10542"/>
                    <a:pt x="13755" y="9805"/>
                  </a:cubicBezTo>
                  <a:cubicBezTo>
                    <a:pt x="12387" y="4799"/>
                    <a:pt x="8234" y="1044"/>
                    <a:pt x="3116" y="184"/>
                  </a:cubicBezTo>
                  <a:cubicBezTo>
                    <a:pt x="2427" y="62"/>
                    <a:pt x="1729" y="1"/>
                    <a:pt x="1031" y="1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0" name="Google Shape;4952;p109">
              <a:extLst>
                <a:ext uri="{FF2B5EF4-FFF2-40B4-BE49-F238E27FC236}">
                  <a16:creationId xmlns:a16="http://schemas.microsoft.com/office/drawing/2014/main" id="{4B888E53-2B1E-485E-8286-4EADBD980179}"/>
                </a:ext>
              </a:extLst>
            </p:cNvPr>
            <p:cNvSpPr/>
            <p:nvPr/>
          </p:nvSpPr>
          <p:spPr>
            <a:xfrm>
              <a:off x="2121550" y="3686350"/>
              <a:ext cx="147875" cy="47075"/>
            </a:xfrm>
            <a:custGeom>
              <a:avLst/>
              <a:gdLst/>
              <a:ahLst/>
              <a:cxnLst/>
              <a:rect l="l" t="t" r="r" b="b"/>
              <a:pathLst>
                <a:path w="5915" h="1883" extrusionOk="0">
                  <a:moveTo>
                    <a:pt x="5915" y="1"/>
                  </a:moveTo>
                  <a:cubicBezTo>
                    <a:pt x="5617" y="55"/>
                    <a:pt x="5323" y="139"/>
                    <a:pt x="5041" y="249"/>
                  </a:cubicBezTo>
                  <a:lnTo>
                    <a:pt x="2953" y="922"/>
                  </a:lnTo>
                  <a:lnTo>
                    <a:pt x="860" y="1577"/>
                  </a:lnTo>
                  <a:cubicBezTo>
                    <a:pt x="564" y="1649"/>
                    <a:pt x="276" y="1751"/>
                    <a:pt x="1" y="1882"/>
                  </a:cubicBezTo>
                  <a:cubicBezTo>
                    <a:pt x="306" y="1859"/>
                    <a:pt x="607" y="1801"/>
                    <a:pt x="899" y="1711"/>
                  </a:cubicBezTo>
                  <a:cubicBezTo>
                    <a:pt x="1443" y="1587"/>
                    <a:pt x="2189" y="1362"/>
                    <a:pt x="3011" y="1109"/>
                  </a:cubicBezTo>
                  <a:cubicBezTo>
                    <a:pt x="3832" y="856"/>
                    <a:pt x="4563" y="584"/>
                    <a:pt x="5084" y="378"/>
                  </a:cubicBezTo>
                  <a:cubicBezTo>
                    <a:pt x="5375" y="285"/>
                    <a:pt x="5654" y="159"/>
                    <a:pt x="59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1" name="Google Shape;4953;p109">
              <a:extLst>
                <a:ext uri="{FF2B5EF4-FFF2-40B4-BE49-F238E27FC236}">
                  <a16:creationId xmlns:a16="http://schemas.microsoft.com/office/drawing/2014/main" id="{C48EAC14-1288-4840-8D58-599F33E5236D}"/>
                </a:ext>
              </a:extLst>
            </p:cNvPr>
            <p:cNvSpPr/>
            <p:nvPr/>
          </p:nvSpPr>
          <p:spPr>
            <a:xfrm>
              <a:off x="2203475" y="3512600"/>
              <a:ext cx="7375" cy="91875"/>
            </a:xfrm>
            <a:custGeom>
              <a:avLst/>
              <a:gdLst/>
              <a:ahLst/>
              <a:cxnLst/>
              <a:rect l="l" t="t" r="r" b="b"/>
              <a:pathLst>
                <a:path w="295" h="3675" extrusionOk="0">
                  <a:moveTo>
                    <a:pt x="54" y="1"/>
                  </a:moveTo>
                  <a:cubicBezTo>
                    <a:pt x="2" y="612"/>
                    <a:pt x="1" y="1228"/>
                    <a:pt x="49" y="1840"/>
                  </a:cubicBezTo>
                  <a:cubicBezTo>
                    <a:pt x="32" y="2453"/>
                    <a:pt x="64" y="3066"/>
                    <a:pt x="144" y="3674"/>
                  </a:cubicBezTo>
                  <a:cubicBezTo>
                    <a:pt x="260" y="3069"/>
                    <a:pt x="294" y="2450"/>
                    <a:pt x="245" y="1835"/>
                  </a:cubicBezTo>
                  <a:cubicBezTo>
                    <a:pt x="261" y="1217"/>
                    <a:pt x="197" y="60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2" name="Google Shape;4954;p109">
              <a:extLst>
                <a:ext uri="{FF2B5EF4-FFF2-40B4-BE49-F238E27FC236}">
                  <a16:creationId xmlns:a16="http://schemas.microsoft.com/office/drawing/2014/main" id="{F49BBCF4-6BCC-42CD-A2DC-54D047819DD8}"/>
                </a:ext>
              </a:extLst>
            </p:cNvPr>
            <p:cNvSpPr/>
            <p:nvPr/>
          </p:nvSpPr>
          <p:spPr>
            <a:xfrm>
              <a:off x="1910550" y="3556650"/>
              <a:ext cx="209475" cy="50575"/>
            </a:xfrm>
            <a:custGeom>
              <a:avLst/>
              <a:gdLst/>
              <a:ahLst/>
              <a:cxnLst/>
              <a:rect l="l" t="t" r="r" b="b"/>
              <a:pathLst>
                <a:path w="8379" h="2023" extrusionOk="0">
                  <a:moveTo>
                    <a:pt x="8379" y="1"/>
                  </a:moveTo>
                  <a:lnTo>
                    <a:pt x="8379" y="1"/>
                  </a:lnTo>
                  <a:cubicBezTo>
                    <a:pt x="7957" y="25"/>
                    <a:pt x="7540" y="82"/>
                    <a:pt x="7127" y="173"/>
                  </a:cubicBezTo>
                  <a:cubicBezTo>
                    <a:pt x="6358" y="321"/>
                    <a:pt x="5293" y="517"/>
                    <a:pt x="4136" y="799"/>
                  </a:cubicBezTo>
                  <a:cubicBezTo>
                    <a:pt x="2981" y="1081"/>
                    <a:pt x="1939" y="1372"/>
                    <a:pt x="1194" y="1601"/>
                  </a:cubicBezTo>
                  <a:cubicBezTo>
                    <a:pt x="785" y="1709"/>
                    <a:pt x="385" y="1849"/>
                    <a:pt x="0" y="2023"/>
                  </a:cubicBezTo>
                  <a:cubicBezTo>
                    <a:pt x="417" y="1957"/>
                    <a:pt x="829" y="1861"/>
                    <a:pt x="1232" y="1735"/>
                  </a:cubicBezTo>
                  <a:cubicBezTo>
                    <a:pt x="1987" y="1539"/>
                    <a:pt x="3028" y="1266"/>
                    <a:pt x="4185" y="989"/>
                  </a:cubicBezTo>
                  <a:cubicBezTo>
                    <a:pt x="5340" y="713"/>
                    <a:pt x="6392" y="479"/>
                    <a:pt x="7155" y="307"/>
                  </a:cubicBezTo>
                  <a:cubicBezTo>
                    <a:pt x="7571" y="236"/>
                    <a:pt x="7980" y="134"/>
                    <a:pt x="8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3" name="Google Shape;4955;p109">
              <a:extLst>
                <a:ext uri="{FF2B5EF4-FFF2-40B4-BE49-F238E27FC236}">
                  <a16:creationId xmlns:a16="http://schemas.microsoft.com/office/drawing/2014/main" id="{F4BB572C-C5F3-4D59-B4D1-25996E5812CF}"/>
                </a:ext>
              </a:extLst>
            </p:cNvPr>
            <p:cNvSpPr/>
            <p:nvPr/>
          </p:nvSpPr>
          <p:spPr>
            <a:xfrm>
              <a:off x="1659025" y="3856100"/>
              <a:ext cx="496900" cy="406125"/>
            </a:xfrm>
            <a:custGeom>
              <a:avLst/>
              <a:gdLst/>
              <a:ahLst/>
              <a:cxnLst/>
              <a:rect l="l" t="t" r="r" b="b"/>
              <a:pathLst>
                <a:path w="19876" h="16245" extrusionOk="0">
                  <a:moveTo>
                    <a:pt x="14968" y="0"/>
                  </a:moveTo>
                  <a:cubicBezTo>
                    <a:pt x="14777" y="0"/>
                    <a:pt x="14582" y="5"/>
                    <a:pt x="14384" y="13"/>
                  </a:cubicBezTo>
                  <a:cubicBezTo>
                    <a:pt x="12609" y="132"/>
                    <a:pt x="10873" y="581"/>
                    <a:pt x="9263" y="1336"/>
                  </a:cubicBezTo>
                  <a:cubicBezTo>
                    <a:pt x="6492" y="2549"/>
                    <a:pt x="3888" y="4336"/>
                    <a:pt x="2231" y="6867"/>
                  </a:cubicBezTo>
                  <a:cubicBezTo>
                    <a:pt x="573" y="9400"/>
                    <a:pt x="1" y="12753"/>
                    <a:pt x="1243" y="15509"/>
                  </a:cubicBezTo>
                  <a:cubicBezTo>
                    <a:pt x="1337" y="15800"/>
                    <a:pt x="1537" y="16043"/>
                    <a:pt x="1801" y="16193"/>
                  </a:cubicBezTo>
                  <a:cubicBezTo>
                    <a:pt x="1922" y="16227"/>
                    <a:pt x="2046" y="16244"/>
                    <a:pt x="2170" y="16244"/>
                  </a:cubicBezTo>
                  <a:cubicBezTo>
                    <a:pt x="2361" y="16244"/>
                    <a:pt x="2552" y="16203"/>
                    <a:pt x="2728" y="16121"/>
                  </a:cubicBezTo>
                  <a:cubicBezTo>
                    <a:pt x="5882" y="15094"/>
                    <a:pt x="9054" y="14058"/>
                    <a:pt x="11953" y="12447"/>
                  </a:cubicBezTo>
                  <a:cubicBezTo>
                    <a:pt x="14852" y="10838"/>
                    <a:pt x="17485" y="8597"/>
                    <a:pt x="19043" y="5669"/>
                  </a:cubicBezTo>
                  <a:cubicBezTo>
                    <a:pt x="19442" y="4979"/>
                    <a:pt x="19695" y="4215"/>
                    <a:pt x="19787" y="3424"/>
                  </a:cubicBezTo>
                  <a:cubicBezTo>
                    <a:pt x="19875" y="2622"/>
                    <a:pt x="19612" y="1821"/>
                    <a:pt x="19067" y="1227"/>
                  </a:cubicBezTo>
                  <a:lnTo>
                    <a:pt x="19065" y="1227"/>
                  </a:lnTo>
                  <a:cubicBezTo>
                    <a:pt x="17793" y="276"/>
                    <a:pt x="16486" y="0"/>
                    <a:pt x="14968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4" name="Google Shape;4956;p109">
              <a:extLst>
                <a:ext uri="{FF2B5EF4-FFF2-40B4-BE49-F238E27FC236}">
                  <a16:creationId xmlns:a16="http://schemas.microsoft.com/office/drawing/2014/main" id="{8273B5BD-CDD5-4BB0-A269-61C9B71336E2}"/>
                </a:ext>
              </a:extLst>
            </p:cNvPr>
            <p:cNvSpPr/>
            <p:nvPr/>
          </p:nvSpPr>
          <p:spPr>
            <a:xfrm>
              <a:off x="1700600" y="3878400"/>
              <a:ext cx="435800" cy="383200"/>
            </a:xfrm>
            <a:custGeom>
              <a:avLst/>
              <a:gdLst/>
              <a:ahLst/>
              <a:cxnLst/>
              <a:rect l="l" t="t" r="r" b="b"/>
              <a:pathLst>
                <a:path w="17432" h="15328" extrusionOk="0">
                  <a:moveTo>
                    <a:pt x="17432" y="0"/>
                  </a:moveTo>
                  <a:lnTo>
                    <a:pt x="17432" y="0"/>
                  </a:lnTo>
                  <a:cubicBezTo>
                    <a:pt x="17355" y="13"/>
                    <a:pt x="17279" y="32"/>
                    <a:pt x="17207" y="57"/>
                  </a:cubicBezTo>
                  <a:lnTo>
                    <a:pt x="16533" y="248"/>
                  </a:lnTo>
                  <a:lnTo>
                    <a:pt x="16056" y="391"/>
                  </a:lnTo>
                  <a:lnTo>
                    <a:pt x="15491" y="592"/>
                  </a:lnTo>
                  <a:cubicBezTo>
                    <a:pt x="15081" y="745"/>
                    <a:pt x="14604" y="898"/>
                    <a:pt x="14126" y="1128"/>
                  </a:cubicBezTo>
                  <a:lnTo>
                    <a:pt x="13342" y="1471"/>
                  </a:lnTo>
                  <a:cubicBezTo>
                    <a:pt x="13070" y="1591"/>
                    <a:pt x="12802" y="1743"/>
                    <a:pt x="12516" y="1882"/>
                  </a:cubicBezTo>
                  <a:cubicBezTo>
                    <a:pt x="11938" y="2159"/>
                    <a:pt x="11351" y="2517"/>
                    <a:pt x="10729" y="2876"/>
                  </a:cubicBezTo>
                  <a:cubicBezTo>
                    <a:pt x="9401" y="3697"/>
                    <a:pt x="8143" y="4626"/>
                    <a:pt x="6965" y="5650"/>
                  </a:cubicBezTo>
                  <a:cubicBezTo>
                    <a:pt x="5792" y="6684"/>
                    <a:pt x="4704" y="7809"/>
                    <a:pt x="3707" y="9014"/>
                  </a:cubicBezTo>
                  <a:cubicBezTo>
                    <a:pt x="3272" y="9586"/>
                    <a:pt x="2842" y="10122"/>
                    <a:pt x="2494" y="10656"/>
                  </a:cubicBezTo>
                  <a:cubicBezTo>
                    <a:pt x="2317" y="10924"/>
                    <a:pt x="2135" y="11172"/>
                    <a:pt x="1983" y="11425"/>
                  </a:cubicBezTo>
                  <a:lnTo>
                    <a:pt x="1543" y="12162"/>
                  </a:lnTo>
                  <a:cubicBezTo>
                    <a:pt x="1252" y="12619"/>
                    <a:pt x="1042" y="13064"/>
                    <a:pt x="836" y="13446"/>
                  </a:cubicBezTo>
                  <a:cubicBezTo>
                    <a:pt x="741" y="13637"/>
                    <a:pt x="636" y="13799"/>
                    <a:pt x="564" y="13981"/>
                  </a:cubicBezTo>
                  <a:cubicBezTo>
                    <a:pt x="493" y="14162"/>
                    <a:pt x="420" y="14316"/>
                    <a:pt x="358" y="14459"/>
                  </a:cubicBezTo>
                  <a:cubicBezTo>
                    <a:pt x="249" y="14721"/>
                    <a:pt x="153" y="14937"/>
                    <a:pt x="86" y="15104"/>
                  </a:cubicBezTo>
                  <a:cubicBezTo>
                    <a:pt x="51" y="15176"/>
                    <a:pt x="22" y="15251"/>
                    <a:pt x="0" y="15328"/>
                  </a:cubicBezTo>
                  <a:cubicBezTo>
                    <a:pt x="49" y="15263"/>
                    <a:pt x="88" y="15193"/>
                    <a:pt x="120" y="15119"/>
                  </a:cubicBezTo>
                  <a:lnTo>
                    <a:pt x="431" y="14492"/>
                  </a:lnTo>
                  <a:cubicBezTo>
                    <a:pt x="497" y="14354"/>
                    <a:pt x="568" y="14206"/>
                    <a:pt x="650" y="14039"/>
                  </a:cubicBezTo>
                  <a:cubicBezTo>
                    <a:pt x="731" y="13872"/>
                    <a:pt x="832" y="13699"/>
                    <a:pt x="937" y="13513"/>
                  </a:cubicBezTo>
                  <a:cubicBezTo>
                    <a:pt x="1147" y="13135"/>
                    <a:pt x="1366" y="12696"/>
                    <a:pt x="1663" y="12242"/>
                  </a:cubicBezTo>
                  <a:lnTo>
                    <a:pt x="2111" y="11521"/>
                  </a:lnTo>
                  <a:cubicBezTo>
                    <a:pt x="2265" y="11273"/>
                    <a:pt x="2451" y="11029"/>
                    <a:pt x="2632" y="10766"/>
                  </a:cubicBezTo>
                  <a:cubicBezTo>
                    <a:pt x="2981" y="10231"/>
                    <a:pt x="3411" y="9706"/>
                    <a:pt x="3851" y="9143"/>
                  </a:cubicBezTo>
                  <a:cubicBezTo>
                    <a:pt x="4837" y="7948"/>
                    <a:pt x="5913" y="6829"/>
                    <a:pt x="7070" y="5798"/>
                  </a:cubicBezTo>
                  <a:cubicBezTo>
                    <a:pt x="8240" y="4782"/>
                    <a:pt x="9487" y="3857"/>
                    <a:pt x="10801" y="3033"/>
                  </a:cubicBezTo>
                  <a:cubicBezTo>
                    <a:pt x="11417" y="2671"/>
                    <a:pt x="11996" y="2313"/>
                    <a:pt x="12564" y="2030"/>
                  </a:cubicBezTo>
                  <a:cubicBezTo>
                    <a:pt x="12851" y="1887"/>
                    <a:pt x="13117" y="1734"/>
                    <a:pt x="13385" y="1610"/>
                  </a:cubicBezTo>
                  <a:lnTo>
                    <a:pt x="14159" y="1256"/>
                  </a:lnTo>
                  <a:cubicBezTo>
                    <a:pt x="14647" y="1023"/>
                    <a:pt x="15110" y="860"/>
                    <a:pt x="15506" y="697"/>
                  </a:cubicBezTo>
                  <a:lnTo>
                    <a:pt x="16065" y="483"/>
                  </a:lnTo>
                  <a:lnTo>
                    <a:pt x="16543" y="320"/>
                  </a:lnTo>
                  <a:lnTo>
                    <a:pt x="17203" y="96"/>
                  </a:lnTo>
                  <a:cubicBezTo>
                    <a:pt x="17282" y="73"/>
                    <a:pt x="17358" y="41"/>
                    <a:pt x="17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5" name="Google Shape;4957;p109">
              <a:extLst>
                <a:ext uri="{FF2B5EF4-FFF2-40B4-BE49-F238E27FC236}">
                  <a16:creationId xmlns:a16="http://schemas.microsoft.com/office/drawing/2014/main" id="{E725760A-571E-45E7-A517-3E06D272A575}"/>
                </a:ext>
              </a:extLst>
            </p:cNvPr>
            <p:cNvSpPr/>
            <p:nvPr/>
          </p:nvSpPr>
          <p:spPr>
            <a:xfrm>
              <a:off x="1687100" y="4027950"/>
              <a:ext cx="173300" cy="50650"/>
            </a:xfrm>
            <a:custGeom>
              <a:avLst/>
              <a:gdLst/>
              <a:ahLst/>
              <a:cxnLst/>
              <a:rect l="l" t="t" r="r" b="b"/>
              <a:pathLst>
                <a:path w="6932" h="2026" extrusionOk="0">
                  <a:moveTo>
                    <a:pt x="6931" y="0"/>
                  </a:moveTo>
                  <a:lnTo>
                    <a:pt x="6931" y="0"/>
                  </a:lnTo>
                  <a:cubicBezTo>
                    <a:pt x="5750" y="241"/>
                    <a:pt x="4583" y="547"/>
                    <a:pt x="3434" y="917"/>
                  </a:cubicBezTo>
                  <a:cubicBezTo>
                    <a:pt x="2271" y="1223"/>
                    <a:pt x="1123" y="1594"/>
                    <a:pt x="0" y="2025"/>
                  </a:cubicBezTo>
                  <a:cubicBezTo>
                    <a:pt x="1180" y="1784"/>
                    <a:pt x="2345" y="1476"/>
                    <a:pt x="3492" y="1108"/>
                  </a:cubicBezTo>
                  <a:cubicBezTo>
                    <a:pt x="4657" y="801"/>
                    <a:pt x="5806" y="431"/>
                    <a:pt x="6931" y="0"/>
                  </a:cubicBezTo>
                  <a:close/>
                </a:path>
              </a:pathLst>
            </a:custGeom>
            <a:solidFill>
              <a:srgbClr val="FA9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6" name="Google Shape;4958;p109">
              <a:extLst>
                <a:ext uri="{FF2B5EF4-FFF2-40B4-BE49-F238E27FC236}">
                  <a16:creationId xmlns:a16="http://schemas.microsoft.com/office/drawing/2014/main" id="{1A7DCE7C-6840-4A0E-840D-8992685C012B}"/>
                </a:ext>
              </a:extLst>
            </p:cNvPr>
            <p:cNvSpPr/>
            <p:nvPr/>
          </p:nvSpPr>
          <p:spPr>
            <a:xfrm>
              <a:off x="1854625" y="4034850"/>
              <a:ext cx="7850" cy="182750"/>
            </a:xfrm>
            <a:custGeom>
              <a:avLst/>
              <a:gdLst/>
              <a:ahLst/>
              <a:cxnLst/>
              <a:rect l="l" t="t" r="r" b="b"/>
              <a:pathLst>
                <a:path w="314" h="7310" extrusionOk="0">
                  <a:moveTo>
                    <a:pt x="283" y="1"/>
                  </a:moveTo>
                  <a:cubicBezTo>
                    <a:pt x="201" y="350"/>
                    <a:pt x="154" y="707"/>
                    <a:pt x="144" y="1066"/>
                  </a:cubicBezTo>
                  <a:cubicBezTo>
                    <a:pt x="92" y="1739"/>
                    <a:pt x="11" y="2642"/>
                    <a:pt x="11" y="3650"/>
                  </a:cubicBezTo>
                  <a:lnTo>
                    <a:pt x="11" y="6239"/>
                  </a:lnTo>
                  <a:cubicBezTo>
                    <a:pt x="1" y="6597"/>
                    <a:pt x="26" y="6956"/>
                    <a:pt x="88" y="7310"/>
                  </a:cubicBezTo>
                  <a:cubicBezTo>
                    <a:pt x="137" y="6955"/>
                    <a:pt x="155" y="6596"/>
                    <a:pt x="140" y="6239"/>
                  </a:cubicBezTo>
                  <a:cubicBezTo>
                    <a:pt x="159" y="5513"/>
                    <a:pt x="178" y="4630"/>
                    <a:pt x="206" y="3655"/>
                  </a:cubicBezTo>
                  <a:cubicBezTo>
                    <a:pt x="236" y="2680"/>
                    <a:pt x="283" y="1797"/>
                    <a:pt x="283" y="1071"/>
                  </a:cubicBezTo>
                  <a:cubicBezTo>
                    <a:pt x="314" y="715"/>
                    <a:pt x="314" y="357"/>
                    <a:pt x="2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7" name="Google Shape;4959;p109">
              <a:extLst>
                <a:ext uri="{FF2B5EF4-FFF2-40B4-BE49-F238E27FC236}">
                  <a16:creationId xmlns:a16="http://schemas.microsoft.com/office/drawing/2014/main" id="{B9450489-B099-4DEC-97B3-7EE825676BA6}"/>
                </a:ext>
              </a:extLst>
            </p:cNvPr>
            <p:cNvSpPr/>
            <p:nvPr/>
          </p:nvSpPr>
          <p:spPr>
            <a:xfrm>
              <a:off x="2003450" y="3926775"/>
              <a:ext cx="17225" cy="208075"/>
            </a:xfrm>
            <a:custGeom>
              <a:avLst/>
              <a:gdLst/>
              <a:ahLst/>
              <a:cxnLst/>
              <a:rect l="l" t="t" r="r" b="b"/>
              <a:pathLst>
                <a:path w="689" h="8323" extrusionOk="0">
                  <a:moveTo>
                    <a:pt x="58" y="0"/>
                  </a:moveTo>
                  <a:cubicBezTo>
                    <a:pt x="0" y="0"/>
                    <a:pt x="82" y="1867"/>
                    <a:pt x="244" y="4166"/>
                  </a:cubicBezTo>
                  <a:cubicBezTo>
                    <a:pt x="407" y="6463"/>
                    <a:pt x="578" y="8322"/>
                    <a:pt x="632" y="8322"/>
                  </a:cubicBezTo>
                  <a:cubicBezTo>
                    <a:pt x="688" y="8317"/>
                    <a:pt x="607" y="6449"/>
                    <a:pt x="445" y="4151"/>
                  </a:cubicBezTo>
                  <a:cubicBezTo>
                    <a:pt x="283" y="1854"/>
                    <a:pt x="115" y="0"/>
                    <a:pt x="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8" name="Google Shape;4960;p109">
              <a:extLst>
                <a:ext uri="{FF2B5EF4-FFF2-40B4-BE49-F238E27FC236}">
                  <a16:creationId xmlns:a16="http://schemas.microsoft.com/office/drawing/2014/main" id="{6F6D06B2-8F97-4EF0-94B0-02372BB607FB}"/>
                </a:ext>
              </a:extLst>
            </p:cNvPr>
            <p:cNvSpPr/>
            <p:nvPr/>
          </p:nvSpPr>
          <p:spPr>
            <a:xfrm>
              <a:off x="1817025" y="3921100"/>
              <a:ext cx="187650" cy="8500"/>
            </a:xfrm>
            <a:custGeom>
              <a:avLst/>
              <a:gdLst/>
              <a:ahLst/>
              <a:cxnLst/>
              <a:rect l="l" t="t" r="r" b="b"/>
              <a:pathLst>
                <a:path w="7506" h="340" extrusionOk="0">
                  <a:moveTo>
                    <a:pt x="727" y="1"/>
                  </a:moveTo>
                  <a:cubicBezTo>
                    <a:pt x="484" y="1"/>
                    <a:pt x="242" y="16"/>
                    <a:pt x="0" y="45"/>
                  </a:cubicBezTo>
                  <a:cubicBezTo>
                    <a:pt x="361" y="115"/>
                    <a:pt x="728" y="150"/>
                    <a:pt x="1095" y="150"/>
                  </a:cubicBezTo>
                  <a:cubicBezTo>
                    <a:pt x="1772" y="189"/>
                    <a:pt x="2713" y="227"/>
                    <a:pt x="3750" y="266"/>
                  </a:cubicBezTo>
                  <a:cubicBezTo>
                    <a:pt x="4787" y="303"/>
                    <a:pt x="5725" y="328"/>
                    <a:pt x="6402" y="328"/>
                  </a:cubicBezTo>
                  <a:cubicBezTo>
                    <a:pt x="6525" y="335"/>
                    <a:pt x="6647" y="339"/>
                    <a:pt x="6770" y="339"/>
                  </a:cubicBezTo>
                  <a:cubicBezTo>
                    <a:pt x="7015" y="339"/>
                    <a:pt x="7261" y="324"/>
                    <a:pt x="7506" y="294"/>
                  </a:cubicBezTo>
                  <a:cubicBezTo>
                    <a:pt x="7143" y="224"/>
                    <a:pt x="6775" y="189"/>
                    <a:pt x="6407" y="189"/>
                  </a:cubicBezTo>
                  <a:cubicBezTo>
                    <a:pt x="5728" y="146"/>
                    <a:pt x="4792" y="103"/>
                    <a:pt x="3755" y="69"/>
                  </a:cubicBezTo>
                  <a:cubicBezTo>
                    <a:pt x="2719" y="36"/>
                    <a:pt x="1781" y="13"/>
                    <a:pt x="1104" y="13"/>
                  </a:cubicBezTo>
                  <a:cubicBezTo>
                    <a:pt x="978" y="5"/>
                    <a:pt x="853" y="1"/>
                    <a:pt x="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9" name="Google Shape;4961;p109">
              <a:extLst>
                <a:ext uri="{FF2B5EF4-FFF2-40B4-BE49-F238E27FC236}">
                  <a16:creationId xmlns:a16="http://schemas.microsoft.com/office/drawing/2014/main" id="{A9E4351F-821C-4492-8208-3777CB066B78}"/>
                </a:ext>
              </a:extLst>
            </p:cNvPr>
            <p:cNvSpPr/>
            <p:nvPr/>
          </p:nvSpPr>
          <p:spPr>
            <a:xfrm>
              <a:off x="2221650" y="3963425"/>
              <a:ext cx="99250" cy="542350"/>
            </a:xfrm>
            <a:custGeom>
              <a:avLst/>
              <a:gdLst/>
              <a:ahLst/>
              <a:cxnLst/>
              <a:rect l="l" t="t" r="r" b="b"/>
              <a:pathLst>
                <a:path w="3970" h="21694" extrusionOk="0">
                  <a:moveTo>
                    <a:pt x="3970" y="0"/>
                  </a:moveTo>
                  <a:lnTo>
                    <a:pt x="3970" y="0"/>
                  </a:lnTo>
                  <a:cubicBezTo>
                    <a:pt x="3930" y="64"/>
                    <a:pt x="3897" y="131"/>
                    <a:pt x="3871" y="201"/>
                  </a:cubicBezTo>
                  <a:cubicBezTo>
                    <a:pt x="3808" y="360"/>
                    <a:pt x="3721" y="555"/>
                    <a:pt x="3622" y="799"/>
                  </a:cubicBezTo>
                  <a:cubicBezTo>
                    <a:pt x="3402" y="1314"/>
                    <a:pt x="3121" y="2074"/>
                    <a:pt x="2791" y="3024"/>
                  </a:cubicBezTo>
                  <a:cubicBezTo>
                    <a:pt x="2461" y="3975"/>
                    <a:pt x="2127" y="5112"/>
                    <a:pt x="1769" y="6397"/>
                  </a:cubicBezTo>
                  <a:cubicBezTo>
                    <a:pt x="1409" y="7682"/>
                    <a:pt x="1081" y="9086"/>
                    <a:pt x="813" y="10615"/>
                  </a:cubicBezTo>
                  <a:cubicBezTo>
                    <a:pt x="545" y="12144"/>
                    <a:pt x="354" y="13592"/>
                    <a:pt x="235" y="14914"/>
                  </a:cubicBezTo>
                  <a:cubicBezTo>
                    <a:pt x="115" y="16238"/>
                    <a:pt x="57" y="17423"/>
                    <a:pt x="29" y="18436"/>
                  </a:cubicBezTo>
                  <a:cubicBezTo>
                    <a:pt x="1" y="19448"/>
                    <a:pt x="29" y="20260"/>
                    <a:pt x="29" y="20824"/>
                  </a:cubicBezTo>
                  <a:cubicBezTo>
                    <a:pt x="51" y="21038"/>
                    <a:pt x="61" y="21254"/>
                    <a:pt x="57" y="21469"/>
                  </a:cubicBezTo>
                  <a:cubicBezTo>
                    <a:pt x="51" y="21543"/>
                    <a:pt x="51" y="21619"/>
                    <a:pt x="57" y="21693"/>
                  </a:cubicBezTo>
                  <a:cubicBezTo>
                    <a:pt x="96" y="21619"/>
                    <a:pt x="121" y="21538"/>
                    <a:pt x="134" y="21455"/>
                  </a:cubicBezTo>
                  <a:lnTo>
                    <a:pt x="134" y="20810"/>
                  </a:lnTo>
                  <a:cubicBezTo>
                    <a:pt x="134" y="20232"/>
                    <a:pt x="148" y="19420"/>
                    <a:pt x="186" y="18421"/>
                  </a:cubicBezTo>
                  <a:cubicBezTo>
                    <a:pt x="225" y="17423"/>
                    <a:pt x="325" y="16233"/>
                    <a:pt x="435" y="14914"/>
                  </a:cubicBezTo>
                  <a:cubicBezTo>
                    <a:pt x="545" y="13596"/>
                    <a:pt x="750" y="12149"/>
                    <a:pt x="1022" y="10649"/>
                  </a:cubicBezTo>
                  <a:cubicBezTo>
                    <a:pt x="1295" y="9149"/>
                    <a:pt x="1606" y="7725"/>
                    <a:pt x="1940" y="6445"/>
                  </a:cubicBezTo>
                  <a:cubicBezTo>
                    <a:pt x="2275" y="5164"/>
                    <a:pt x="2633" y="4018"/>
                    <a:pt x="2924" y="3068"/>
                  </a:cubicBezTo>
                  <a:cubicBezTo>
                    <a:pt x="3215" y="2117"/>
                    <a:pt x="3498" y="1352"/>
                    <a:pt x="3693" y="827"/>
                  </a:cubicBezTo>
                  <a:lnTo>
                    <a:pt x="3908" y="216"/>
                  </a:lnTo>
                  <a:cubicBezTo>
                    <a:pt x="3936" y="146"/>
                    <a:pt x="3958" y="74"/>
                    <a:pt x="3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0" name="Google Shape;4962;p109">
              <a:extLst>
                <a:ext uri="{FF2B5EF4-FFF2-40B4-BE49-F238E27FC236}">
                  <a16:creationId xmlns:a16="http://schemas.microsoft.com/office/drawing/2014/main" id="{B368D0AF-0AA1-46FA-B598-986B02157BEE}"/>
                </a:ext>
              </a:extLst>
            </p:cNvPr>
            <p:cNvSpPr/>
            <p:nvPr/>
          </p:nvSpPr>
          <p:spPr>
            <a:xfrm>
              <a:off x="2120375" y="4225475"/>
              <a:ext cx="124575" cy="109150"/>
            </a:xfrm>
            <a:custGeom>
              <a:avLst/>
              <a:gdLst/>
              <a:ahLst/>
              <a:cxnLst/>
              <a:rect l="l" t="t" r="r" b="b"/>
              <a:pathLst>
                <a:path w="4983" h="4366" extrusionOk="0">
                  <a:moveTo>
                    <a:pt x="4983" y="0"/>
                  </a:moveTo>
                  <a:lnTo>
                    <a:pt x="4983" y="0"/>
                  </a:lnTo>
                  <a:cubicBezTo>
                    <a:pt x="4713" y="180"/>
                    <a:pt x="4462" y="386"/>
                    <a:pt x="4233" y="616"/>
                  </a:cubicBezTo>
                  <a:lnTo>
                    <a:pt x="2480" y="2169"/>
                  </a:lnTo>
                  <a:lnTo>
                    <a:pt x="712" y="3703"/>
                  </a:lnTo>
                  <a:cubicBezTo>
                    <a:pt x="453" y="3900"/>
                    <a:pt x="215" y="4122"/>
                    <a:pt x="0" y="4366"/>
                  </a:cubicBezTo>
                  <a:cubicBezTo>
                    <a:pt x="286" y="4210"/>
                    <a:pt x="553" y="4022"/>
                    <a:pt x="798" y="3808"/>
                  </a:cubicBezTo>
                  <a:cubicBezTo>
                    <a:pt x="1276" y="3444"/>
                    <a:pt x="1921" y="2923"/>
                    <a:pt x="2608" y="2317"/>
                  </a:cubicBezTo>
                  <a:cubicBezTo>
                    <a:pt x="3296" y="1710"/>
                    <a:pt x="3903" y="1142"/>
                    <a:pt x="4329" y="716"/>
                  </a:cubicBezTo>
                  <a:cubicBezTo>
                    <a:pt x="4573" y="503"/>
                    <a:pt x="4792" y="262"/>
                    <a:pt x="49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1" name="Google Shape;4963;p109">
              <a:extLst>
                <a:ext uri="{FF2B5EF4-FFF2-40B4-BE49-F238E27FC236}">
                  <a16:creationId xmlns:a16="http://schemas.microsoft.com/office/drawing/2014/main" id="{C6114367-15D3-4856-B753-78CA0AE31E09}"/>
                </a:ext>
              </a:extLst>
            </p:cNvPr>
            <p:cNvSpPr/>
            <p:nvPr/>
          </p:nvSpPr>
          <p:spPr>
            <a:xfrm>
              <a:off x="2258675" y="4163250"/>
              <a:ext cx="116125" cy="166975"/>
            </a:xfrm>
            <a:custGeom>
              <a:avLst/>
              <a:gdLst/>
              <a:ahLst/>
              <a:cxnLst/>
              <a:rect l="l" t="t" r="r" b="b"/>
              <a:pathLst>
                <a:path w="4645" h="6679" extrusionOk="0">
                  <a:moveTo>
                    <a:pt x="1" y="1"/>
                  </a:moveTo>
                  <a:lnTo>
                    <a:pt x="1" y="1"/>
                  </a:lnTo>
                  <a:cubicBezTo>
                    <a:pt x="198" y="345"/>
                    <a:pt x="420" y="675"/>
                    <a:pt x="665" y="989"/>
                  </a:cubicBezTo>
                  <a:lnTo>
                    <a:pt x="2323" y="3334"/>
                  </a:lnTo>
                  <a:lnTo>
                    <a:pt x="3946" y="5723"/>
                  </a:lnTo>
                  <a:cubicBezTo>
                    <a:pt x="4156" y="6057"/>
                    <a:pt x="4390" y="6376"/>
                    <a:pt x="4644" y="6678"/>
                  </a:cubicBezTo>
                  <a:cubicBezTo>
                    <a:pt x="4485" y="6306"/>
                    <a:pt x="4292" y="5950"/>
                    <a:pt x="4066" y="5613"/>
                  </a:cubicBezTo>
                  <a:cubicBezTo>
                    <a:pt x="3679" y="5002"/>
                    <a:pt x="3125" y="4147"/>
                    <a:pt x="2484" y="3226"/>
                  </a:cubicBezTo>
                  <a:cubicBezTo>
                    <a:pt x="1845" y="2303"/>
                    <a:pt x="1257" y="1486"/>
                    <a:pt x="779" y="908"/>
                  </a:cubicBezTo>
                  <a:cubicBezTo>
                    <a:pt x="549" y="581"/>
                    <a:pt x="288" y="27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2" name="Google Shape;4964;p109">
              <a:extLst>
                <a:ext uri="{FF2B5EF4-FFF2-40B4-BE49-F238E27FC236}">
                  <a16:creationId xmlns:a16="http://schemas.microsoft.com/office/drawing/2014/main" id="{5C7A38FD-0572-4853-B865-5F07AF832F82}"/>
                </a:ext>
              </a:extLst>
            </p:cNvPr>
            <p:cNvSpPr/>
            <p:nvPr/>
          </p:nvSpPr>
          <p:spPr>
            <a:xfrm>
              <a:off x="2110225" y="4001225"/>
              <a:ext cx="197200" cy="125875"/>
            </a:xfrm>
            <a:custGeom>
              <a:avLst/>
              <a:gdLst/>
              <a:ahLst/>
              <a:cxnLst/>
              <a:rect l="l" t="t" r="r" b="b"/>
              <a:pathLst>
                <a:path w="7888" h="5035" extrusionOk="0">
                  <a:moveTo>
                    <a:pt x="7852" y="0"/>
                  </a:moveTo>
                  <a:cubicBezTo>
                    <a:pt x="7727" y="0"/>
                    <a:pt x="5991" y="1084"/>
                    <a:pt x="3894" y="2435"/>
                  </a:cubicBezTo>
                  <a:cubicBezTo>
                    <a:pt x="1735" y="3825"/>
                    <a:pt x="1" y="4991"/>
                    <a:pt x="34" y="5034"/>
                  </a:cubicBezTo>
                  <a:cubicBezTo>
                    <a:pt x="34" y="5035"/>
                    <a:pt x="36" y="5035"/>
                    <a:pt x="37" y="5035"/>
                  </a:cubicBezTo>
                  <a:cubicBezTo>
                    <a:pt x="135" y="5035"/>
                    <a:pt x="1876" y="3956"/>
                    <a:pt x="3999" y="2597"/>
                  </a:cubicBezTo>
                  <a:cubicBezTo>
                    <a:pt x="6163" y="1212"/>
                    <a:pt x="7887" y="46"/>
                    <a:pt x="7859" y="3"/>
                  </a:cubicBezTo>
                  <a:cubicBezTo>
                    <a:pt x="7858" y="1"/>
                    <a:pt x="7856" y="0"/>
                    <a:pt x="78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3" name="Google Shape;4965;p109">
              <a:extLst>
                <a:ext uri="{FF2B5EF4-FFF2-40B4-BE49-F238E27FC236}">
                  <a16:creationId xmlns:a16="http://schemas.microsoft.com/office/drawing/2014/main" id="{EC8904B1-B63F-444E-BE67-12D074567B62}"/>
                </a:ext>
              </a:extLst>
            </p:cNvPr>
            <p:cNvSpPr/>
            <p:nvPr/>
          </p:nvSpPr>
          <p:spPr>
            <a:xfrm>
              <a:off x="2301300" y="4009050"/>
              <a:ext cx="127225" cy="123625"/>
            </a:xfrm>
            <a:custGeom>
              <a:avLst/>
              <a:gdLst/>
              <a:ahLst/>
              <a:cxnLst/>
              <a:rect l="l" t="t" r="r" b="b"/>
              <a:pathLst>
                <a:path w="5089" h="4945" extrusionOk="0">
                  <a:moveTo>
                    <a:pt x="0" y="1"/>
                  </a:moveTo>
                  <a:cubicBezTo>
                    <a:pt x="778" y="896"/>
                    <a:pt x="1605" y="1749"/>
                    <a:pt x="2475" y="2557"/>
                  </a:cubicBezTo>
                  <a:cubicBezTo>
                    <a:pt x="3302" y="3399"/>
                    <a:pt x="4174" y="4197"/>
                    <a:pt x="5088" y="4944"/>
                  </a:cubicBezTo>
                  <a:cubicBezTo>
                    <a:pt x="4309" y="4058"/>
                    <a:pt x="3483" y="3212"/>
                    <a:pt x="2614" y="2413"/>
                  </a:cubicBezTo>
                  <a:cubicBezTo>
                    <a:pt x="1786" y="1563"/>
                    <a:pt x="914" y="757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4" name="Google Shape;4966;p109">
              <a:extLst>
                <a:ext uri="{FF2B5EF4-FFF2-40B4-BE49-F238E27FC236}">
                  <a16:creationId xmlns:a16="http://schemas.microsoft.com/office/drawing/2014/main" id="{DA37CA65-5BBD-4063-AC22-AF5244D181D4}"/>
                </a:ext>
              </a:extLst>
            </p:cNvPr>
            <p:cNvSpPr/>
            <p:nvPr/>
          </p:nvSpPr>
          <p:spPr>
            <a:xfrm>
              <a:off x="2459050" y="3858075"/>
              <a:ext cx="543800" cy="271500"/>
            </a:xfrm>
            <a:custGeom>
              <a:avLst/>
              <a:gdLst/>
              <a:ahLst/>
              <a:cxnLst/>
              <a:rect l="l" t="t" r="r" b="b"/>
              <a:pathLst>
                <a:path w="21752" h="10860" extrusionOk="0">
                  <a:moveTo>
                    <a:pt x="9519" y="0"/>
                  </a:moveTo>
                  <a:cubicBezTo>
                    <a:pt x="7677" y="0"/>
                    <a:pt x="5860" y="441"/>
                    <a:pt x="4353" y="1476"/>
                  </a:cubicBezTo>
                  <a:cubicBezTo>
                    <a:pt x="1515" y="3430"/>
                    <a:pt x="484" y="7444"/>
                    <a:pt x="1" y="10855"/>
                  </a:cubicBezTo>
                  <a:lnTo>
                    <a:pt x="1" y="10859"/>
                  </a:lnTo>
                  <a:lnTo>
                    <a:pt x="1487" y="10741"/>
                  </a:lnTo>
                  <a:cubicBezTo>
                    <a:pt x="2539" y="10650"/>
                    <a:pt x="3560" y="10337"/>
                    <a:pt x="4482" y="9822"/>
                  </a:cubicBezTo>
                  <a:cubicBezTo>
                    <a:pt x="4931" y="9558"/>
                    <a:pt x="5397" y="9323"/>
                    <a:pt x="5877" y="9120"/>
                  </a:cubicBezTo>
                  <a:cubicBezTo>
                    <a:pt x="7712" y="8384"/>
                    <a:pt x="9756" y="8513"/>
                    <a:pt x="11729" y="8418"/>
                  </a:cubicBezTo>
                  <a:cubicBezTo>
                    <a:pt x="14961" y="8251"/>
                    <a:pt x="18127" y="7439"/>
                    <a:pt x="21040" y="6029"/>
                  </a:cubicBezTo>
                  <a:cubicBezTo>
                    <a:pt x="21209" y="5952"/>
                    <a:pt x="21350" y="5823"/>
                    <a:pt x="21445" y="5661"/>
                  </a:cubicBezTo>
                  <a:cubicBezTo>
                    <a:pt x="21751" y="5108"/>
                    <a:pt x="21188" y="4615"/>
                    <a:pt x="20701" y="4315"/>
                  </a:cubicBezTo>
                  <a:cubicBezTo>
                    <a:pt x="18201" y="2772"/>
                    <a:pt x="15655" y="1214"/>
                    <a:pt x="12823" y="450"/>
                  </a:cubicBezTo>
                  <a:cubicBezTo>
                    <a:pt x="11755" y="162"/>
                    <a:pt x="10633" y="0"/>
                    <a:pt x="9519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5" name="Google Shape;4967;p109">
              <a:extLst>
                <a:ext uri="{FF2B5EF4-FFF2-40B4-BE49-F238E27FC236}">
                  <a16:creationId xmlns:a16="http://schemas.microsoft.com/office/drawing/2014/main" id="{4B93286D-DB95-4232-9BA2-5B1E6AB66C70}"/>
                </a:ext>
              </a:extLst>
            </p:cNvPr>
            <p:cNvSpPr/>
            <p:nvPr/>
          </p:nvSpPr>
          <p:spPr>
            <a:xfrm>
              <a:off x="2459900" y="3893450"/>
              <a:ext cx="536175" cy="237800"/>
            </a:xfrm>
            <a:custGeom>
              <a:avLst/>
              <a:gdLst/>
              <a:ahLst/>
              <a:cxnLst/>
              <a:rect l="l" t="t" r="r" b="b"/>
              <a:pathLst>
                <a:path w="21447" h="9512" extrusionOk="0">
                  <a:moveTo>
                    <a:pt x="10190" y="0"/>
                  </a:moveTo>
                  <a:cubicBezTo>
                    <a:pt x="9674" y="0"/>
                    <a:pt x="9157" y="30"/>
                    <a:pt x="8642" y="91"/>
                  </a:cubicBezTo>
                  <a:cubicBezTo>
                    <a:pt x="6854" y="293"/>
                    <a:pt x="5167" y="1025"/>
                    <a:pt x="3798" y="2193"/>
                  </a:cubicBezTo>
                  <a:cubicBezTo>
                    <a:pt x="2735" y="3191"/>
                    <a:pt x="1890" y="4400"/>
                    <a:pt x="1319" y="5743"/>
                  </a:cubicBezTo>
                  <a:cubicBezTo>
                    <a:pt x="923" y="6634"/>
                    <a:pt x="581" y="7548"/>
                    <a:pt x="296" y="8480"/>
                  </a:cubicBezTo>
                  <a:lnTo>
                    <a:pt x="67" y="9240"/>
                  </a:lnTo>
                  <a:cubicBezTo>
                    <a:pt x="39" y="9329"/>
                    <a:pt x="16" y="9419"/>
                    <a:pt x="0" y="9512"/>
                  </a:cubicBezTo>
                  <a:cubicBezTo>
                    <a:pt x="46" y="9431"/>
                    <a:pt x="81" y="9344"/>
                    <a:pt x="106" y="9254"/>
                  </a:cubicBezTo>
                  <a:lnTo>
                    <a:pt x="369" y="8504"/>
                  </a:lnTo>
                  <a:cubicBezTo>
                    <a:pt x="603" y="7858"/>
                    <a:pt x="922" y="6913"/>
                    <a:pt x="1443" y="5800"/>
                  </a:cubicBezTo>
                  <a:cubicBezTo>
                    <a:pt x="2027" y="4488"/>
                    <a:pt x="2868" y="3306"/>
                    <a:pt x="3918" y="2327"/>
                  </a:cubicBezTo>
                  <a:cubicBezTo>
                    <a:pt x="5265" y="1194"/>
                    <a:pt x="6918" y="485"/>
                    <a:pt x="8666" y="287"/>
                  </a:cubicBezTo>
                  <a:cubicBezTo>
                    <a:pt x="9180" y="227"/>
                    <a:pt x="9696" y="197"/>
                    <a:pt x="10211" y="197"/>
                  </a:cubicBezTo>
                  <a:cubicBezTo>
                    <a:pt x="11449" y="197"/>
                    <a:pt x="12683" y="370"/>
                    <a:pt x="13879" y="712"/>
                  </a:cubicBezTo>
                  <a:cubicBezTo>
                    <a:pt x="15261" y="1106"/>
                    <a:pt x="16606" y="1625"/>
                    <a:pt x="17896" y="2259"/>
                  </a:cubicBezTo>
                  <a:cubicBezTo>
                    <a:pt x="19004" y="2790"/>
                    <a:pt x="19883" y="3264"/>
                    <a:pt x="20491" y="3583"/>
                  </a:cubicBezTo>
                  <a:lnTo>
                    <a:pt x="21198" y="3956"/>
                  </a:lnTo>
                  <a:cubicBezTo>
                    <a:pt x="21277" y="4001"/>
                    <a:pt x="21359" y="4040"/>
                    <a:pt x="21446" y="4070"/>
                  </a:cubicBezTo>
                  <a:cubicBezTo>
                    <a:pt x="21374" y="4012"/>
                    <a:pt x="21297" y="3962"/>
                    <a:pt x="21216" y="3918"/>
                  </a:cubicBezTo>
                  <a:lnTo>
                    <a:pt x="20528" y="3517"/>
                  </a:lnTo>
                  <a:cubicBezTo>
                    <a:pt x="19932" y="3177"/>
                    <a:pt x="19062" y="2685"/>
                    <a:pt x="17958" y="2135"/>
                  </a:cubicBezTo>
                  <a:cubicBezTo>
                    <a:pt x="16666" y="1479"/>
                    <a:pt x="15316" y="944"/>
                    <a:pt x="13926" y="536"/>
                  </a:cubicBezTo>
                  <a:cubicBezTo>
                    <a:pt x="12710" y="180"/>
                    <a:pt x="11452" y="0"/>
                    <a:pt x="10190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6" name="Google Shape;4968;p109">
              <a:extLst>
                <a:ext uri="{FF2B5EF4-FFF2-40B4-BE49-F238E27FC236}">
                  <a16:creationId xmlns:a16="http://schemas.microsoft.com/office/drawing/2014/main" id="{91241FAD-518F-4A90-9532-E987BBABFC03}"/>
                </a:ext>
              </a:extLst>
            </p:cNvPr>
            <p:cNvSpPr/>
            <p:nvPr/>
          </p:nvSpPr>
          <p:spPr>
            <a:xfrm>
              <a:off x="2692425" y="3898775"/>
              <a:ext cx="215350" cy="144350"/>
            </a:xfrm>
            <a:custGeom>
              <a:avLst/>
              <a:gdLst/>
              <a:ahLst/>
              <a:cxnLst/>
              <a:rect l="l" t="t" r="r" b="b"/>
              <a:pathLst>
                <a:path w="8614" h="5774" extrusionOk="0">
                  <a:moveTo>
                    <a:pt x="33" y="1"/>
                  </a:moveTo>
                  <a:cubicBezTo>
                    <a:pt x="31" y="1"/>
                    <a:pt x="30" y="1"/>
                    <a:pt x="29" y="2"/>
                  </a:cubicBezTo>
                  <a:cubicBezTo>
                    <a:pt x="1" y="51"/>
                    <a:pt x="1892" y="1378"/>
                    <a:pt x="4252" y="2969"/>
                  </a:cubicBezTo>
                  <a:cubicBezTo>
                    <a:pt x="6573" y="4533"/>
                    <a:pt x="8487" y="5774"/>
                    <a:pt x="8582" y="5774"/>
                  </a:cubicBezTo>
                  <a:cubicBezTo>
                    <a:pt x="8583" y="5774"/>
                    <a:pt x="8585" y="5773"/>
                    <a:pt x="8585" y="5773"/>
                  </a:cubicBezTo>
                  <a:cubicBezTo>
                    <a:pt x="8613" y="5725"/>
                    <a:pt x="6727" y="4403"/>
                    <a:pt x="4362" y="2807"/>
                  </a:cubicBezTo>
                  <a:cubicBezTo>
                    <a:pt x="2041" y="1240"/>
                    <a:pt x="129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7" name="Google Shape;4969;p109">
              <a:extLst>
                <a:ext uri="{FF2B5EF4-FFF2-40B4-BE49-F238E27FC236}">
                  <a16:creationId xmlns:a16="http://schemas.microsoft.com/office/drawing/2014/main" id="{81016B08-EF06-4A7C-BFDC-477B8757B839}"/>
                </a:ext>
              </a:extLst>
            </p:cNvPr>
            <p:cNvSpPr/>
            <p:nvPr/>
          </p:nvSpPr>
          <p:spPr>
            <a:xfrm>
              <a:off x="2783900" y="3893800"/>
              <a:ext cx="76600" cy="9000"/>
            </a:xfrm>
            <a:custGeom>
              <a:avLst/>
              <a:gdLst/>
              <a:ahLst/>
              <a:cxnLst/>
              <a:rect l="l" t="t" r="r" b="b"/>
              <a:pathLst>
                <a:path w="3064" h="360" extrusionOk="0">
                  <a:moveTo>
                    <a:pt x="2962" y="1"/>
                  </a:moveTo>
                  <a:cubicBezTo>
                    <a:pt x="2482" y="1"/>
                    <a:pt x="2003" y="38"/>
                    <a:pt x="1530" y="111"/>
                  </a:cubicBezTo>
                  <a:cubicBezTo>
                    <a:pt x="1016" y="123"/>
                    <a:pt x="504" y="181"/>
                    <a:pt x="0" y="284"/>
                  </a:cubicBezTo>
                  <a:cubicBezTo>
                    <a:pt x="279" y="334"/>
                    <a:pt x="561" y="359"/>
                    <a:pt x="843" y="359"/>
                  </a:cubicBezTo>
                  <a:cubicBezTo>
                    <a:pt x="1079" y="359"/>
                    <a:pt x="1315" y="342"/>
                    <a:pt x="1549" y="306"/>
                  </a:cubicBezTo>
                  <a:cubicBezTo>
                    <a:pt x="2067" y="291"/>
                    <a:pt x="2579" y="189"/>
                    <a:pt x="3064" y="1"/>
                  </a:cubicBezTo>
                  <a:cubicBezTo>
                    <a:pt x="3030" y="1"/>
                    <a:pt x="2996" y="1"/>
                    <a:pt x="29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8" name="Google Shape;4970;p109">
              <a:extLst>
                <a:ext uri="{FF2B5EF4-FFF2-40B4-BE49-F238E27FC236}">
                  <a16:creationId xmlns:a16="http://schemas.microsoft.com/office/drawing/2014/main" id="{E2638405-1832-4A85-8A96-10B0221A8B0F}"/>
                </a:ext>
              </a:extLst>
            </p:cNvPr>
            <p:cNvSpPr/>
            <p:nvPr/>
          </p:nvSpPr>
          <p:spPr>
            <a:xfrm>
              <a:off x="2607150" y="3855225"/>
              <a:ext cx="35875" cy="61200"/>
            </a:xfrm>
            <a:custGeom>
              <a:avLst/>
              <a:gdLst/>
              <a:ahLst/>
              <a:cxnLst/>
              <a:rect l="l" t="t" r="r" b="b"/>
              <a:pathLst>
                <a:path w="1435" h="2448" extrusionOk="0">
                  <a:moveTo>
                    <a:pt x="1434" y="0"/>
                  </a:moveTo>
                  <a:cubicBezTo>
                    <a:pt x="842" y="744"/>
                    <a:pt x="360" y="1568"/>
                    <a:pt x="1" y="2448"/>
                  </a:cubicBezTo>
                  <a:cubicBezTo>
                    <a:pt x="589" y="1701"/>
                    <a:pt x="1072" y="878"/>
                    <a:pt x="1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9" name="Google Shape;4971;p109">
              <a:extLst>
                <a:ext uri="{FF2B5EF4-FFF2-40B4-BE49-F238E27FC236}">
                  <a16:creationId xmlns:a16="http://schemas.microsoft.com/office/drawing/2014/main" id="{38591D4B-B6DE-4993-A7D9-523B8D8F936D}"/>
                </a:ext>
              </a:extLst>
            </p:cNvPr>
            <p:cNvSpPr/>
            <p:nvPr/>
          </p:nvSpPr>
          <p:spPr>
            <a:xfrm>
              <a:off x="2538850" y="3967125"/>
              <a:ext cx="148025" cy="104525"/>
            </a:xfrm>
            <a:custGeom>
              <a:avLst/>
              <a:gdLst/>
              <a:ahLst/>
              <a:cxnLst/>
              <a:rect l="l" t="t" r="r" b="b"/>
              <a:pathLst>
                <a:path w="5921" h="4181" extrusionOk="0">
                  <a:moveTo>
                    <a:pt x="1" y="0"/>
                  </a:moveTo>
                  <a:lnTo>
                    <a:pt x="1" y="0"/>
                  </a:lnTo>
                  <a:cubicBezTo>
                    <a:pt x="243" y="259"/>
                    <a:pt x="513" y="491"/>
                    <a:pt x="804" y="694"/>
                  </a:cubicBezTo>
                  <a:cubicBezTo>
                    <a:pt x="1314" y="1099"/>
                    <a:pt x="2026" y="1648"/>
                    <a:pt x="2839" y="2241"/>
                  </a:cubicBezTo>
                  <a:cubicBezTo>
                    <a:pt x="3651" y="2834"/>
                    <a:pt x="4406" y="3336"/>
                    <a:pt x="4965" y="3675"/>
                  </a:cubicBezTo>
                  <a:cubicBezTo>
                    <a:pt x="5265" y="3873"/>
                    <a:pt x="5586" y="4044"/>
                    <a:pt x="5920" y="4181"/>
                  </a:cubicBezTo>
                  <a:cubicBezTo>
                    <a:pt x="5644" y="3948"/>
                    <a:pt x="5350" y="3737"/>
                    <a:pt x="5040" y="3550"/>
                  </a:cubicBezTo>
                  <a:cubicBezTo>
                    <a:pt x="4500" y="3182"/>
                    <a:pt x="3761" y="2672"/>
                    <a:pt x="2953" y="2083"/>
                  </a:cubicBezTo>
                  <a:lnTo>
                    <a:pt x="889" y="583"/>
                  </a:lnTo>
                  <a:cubicBezTo>
                    <a:pt x="612" y="363"/>
                    <a:pt x="313" y="169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0" name="Google Shape;4972;p109">
              <a:extLst>
                <a:ext uri="{FF2B5EF4-FFF2-40B4-BE49-F238E27FC236}">
                  <a16:creationId xmlns:a16="http://schemas.microsoft.com/office/drawing/2014/main" id="{A4830518-5BE8-4EE3-8C60-4CD52CD35A35}"/>
                </a:ext>
              </a:extLst>
            </p:cNvPr>
            <p:cNvSpPr/>
            <p:nvPr/>
          </p:nvSpPr>
          <p:spPr>
            <a:xfrm>
              <a:off x="2421550" y="4270125"/>
              <a:ext cx="403125" cy="456825"/>
            </a:xfrm>
            <a:custGeom>
              <a:avLst/>
              <a:gdLst/>
              <a:ahLst/>
              <a:cxnLst/>
              <a:rect l="l" t="t" r="r" b="b"/>
              <a:pathLst>
                <a:path w="16125" h="18273" extrusionOk="0">
                  <a:moveTo>
                    <a:pt x="5017" y="0"/>
                  </a:moveTo>
                  <a:cubicBezTo>
                    <a:pt x="4437" y="0"/>
                    <a:pt x="3918" y="134"/>
                    <a:pt x="3684" y="670"/>
                  </a:cubicBezTo>
                  <a:lnTo>
                    <a:pt x="3684" y="679"/>
                  </a:lnTo>
                  <a:cubicBezTo>
                    <a:pt x="3522" y="637"/>
                    <a:pt x="3358" y="617"/>
                    <a:pt x="3193" y="617"/>
                  </a:cubicBezTo>
                  <a:cubicBezTo>
                    <a:pt x="1893" y="617"/>
                    <a:pt x="551" y="1843"/>
                    <a:pt x="292" y="3115"/>
                  </a:cubicBezTo>
                  <a:cubicBezTo>
                    <a:pt x="1" y="4549"/>
                    <a:pt x="541" y="6014"/>
                    <a:pt x="1172" y="7338"/>
                  </a:cubicBezTo>
                  <a:cubicBezTo>
                    <a:pt x="2518" y="10295"/>
                    <a:pt x="4517" y="12908"/>
                    <a:pt x="7018" y="14981"/>
                  </a:cubicBezTo>
                  <a:cubicBezTo>
                    <a:pt x="9543" y="17060"/>
                    <a:pt x="12697" y="18220"/>
                    <a:pt x="15966" y="18273"/>
                  </a:cubicBezTo>
                  <a:cubicBezTo>
                    <a:pt x="15364" y="15498"/>
                    <a:pt x="16124" y="12593"/>
                    <a:pt x="15790" y="9774"/>
                  </a:cubicBezTo>
                  <a:cubicBezTo>
                    <a:pt x="15188" y="4652"/>
                    <a:pt x="11124" y="628"/>
                    <a:pt x="5996" y="77"/>
                  </a:cubicBezTo>
                  <a:cubicBezTo>
                    <a:pt x="5675" y="41"/>
                    <a:pt x="5337" y="0"/>
                    <a:pt x="5017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1" name="Google Shape;4973;p109">
              <a:extLst>
                <a:ext uri="{FF2B5EF4-FFF2-40B4-BE49-F238E27FC236}">
                  <a16:creationId xmlns:a16="http://schemas.microsoft.com/office/drawing/2014/main" id="{4136F073-AFB2-4E42-8BC8-BA44775CE15A}"/>
                </a:ext>
              </a:extLst>
            </p:cNvPr>
            <p:cNvSpPr/>
            <p:nvPr/>
          </p:nvSpPr>
          <p:spPr>
            <a:xfrm>
              <a:off x="2513750" y="4287425"/>
              <a:ext cx="307225" cy="439750"/>
            </a:xfrm>
            <a:custGeom>
              <a:avLst/>
              <a:gdLst/>
              <a:ahLst/>
              <a:cxnLst/>
              <a:rect l="l" t="t" r="r" b="b"/>
              <a:pathLst>
                <a:path w="12289" h="17590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75"/>
                    <a:pt x="25" y="148"/>
                    <a:pt x="49" y="220"/>
                  </a:cubicBezTo>
                  <a:cubicBezTo>
                    <a:pt x="82" y="349"/>
                    <a:pt x="144" y="564"/>
                    <a:pt x="235" y="827"/>
                  </a:cubicBezTo>
                  <a:cubicBezTo>
                    <a:pt x="513" y="1557"/>
                    <a:pt x="877" y="2251"/>
                    <a:pt x="1320" y="2895"/>
                  </a:cubicBezTo>
                  <a:cubicBezTo>
                    <a:pt x="1980" y="3845"/>
                    <a:pt x="2723" y="4735"/>
                    <a:pt x="3536" y="5556"/>
                  </a:cubicBezTo>
                  <a:cubicBezTo>
                    <a:pt x="4439" y="6497"/>
                    <a:pt x="5490" y="7482"/>
                    <a:pt x="6445" y="8618"/>
                  </a:cubicBezTo>
                  <a:cubicBezTo>
                    <a:pt x="6917" y="9164"/>
                    <a:pt x="7348" y="9745"/>
                    <a:pt x="7730" y="10358"/>
                  </a:cubicBezTo>
                  <a:cubicBezTo>
                    <a:pt x="8079" y="10937"/>
                    <a:pt x="8390" y="11539"/>
                    <a:pt x="8661" y="12158"/>
                  </a:cubicBezTo>
                  <a:cubicBezTo>
                    <a:pt x="8948" y="12751"/>
                    <a:pt x="9182" y="13319"/>
                    <a:pt x="9426" y="13840"/>
                  </a:cubicBezTo>
                  <a:cubicBezTo>
                    <a:pt x="9670" y="14361"/>
                    <a:pt x="9923" y="14838"/>
                    <a:pt x="10148" y="15273"/>
                  </a:cubicBezTo>
                  <a:cubicBezTo>
                    <a:pt x="10474" y="15989"/>
                    <a:pt x="10952" y="16626"/>
                    <a:pt x="11547" y="17141"/>
                  </a:cubicBezTo>
                  <a:cubicBezTo>
                    <a:pt x="11712" y="17277"/>
                    <a:pt x="11890" y="17397"/>
                    <a:pt x="12078" y="17499"/>
                  </a:cubicBezTo>
                  <a:cubicBezTo>
                    <a:pt x="12207" y="17590"/>
                    <a:pt x="12278" y="17590"/>
                    <a:pt x="12278" y="17590"/>
                  </a:cubicBezTo>
                  <a:cubicBezTo>
                    <a:pt x="12288" y="17572"/>
                    <a:pt x="12010" y="17442"/>
                    <a:pt x="11618" y="17088"/>
                  </a:cubicBezTo>
                  <a:cubicBezTo>
                    <a:pt x="11055" y="16560"/>
                    <a:pt x="10604" y="15923"/>
                    <a:pt x="10295" y="15216"/>
                  </a:cubicBezTo>
                  <a:cubicBezTo>
                    <a:pt x="10076" y="14784"/>
                    <a:pt x="9836" y="14303"/>
                    <a:pt x="9598" y="13782"/>
                  </a:cubicBezTo>
                  <a:lnTo>
                    <a:pt x="8852" y="12091"/>
                  </a:lnTo>
                  <a:cubicBezTo>
                    <a:pt x="8572" y="11463"/>
                    <a:pt x="8253" y="10854"/>
                    <a:pt x="7897" y="10266"/>
                  </a:cubicBezTo>
                  <a:cubicBezTo>
                    <a:pt x="7512" y="9640"/>
                    <a:pt x="7077" y="9046"/>
                    <a:pt x="6598" y="8489"/>
                  </a:cubicBezTo>
                  <a:cubicBezTo>
                    <a:pt x="5617" y="7343"/>
                    <a:pt x="4573" y="6358"/>
                    <a:pt x="3669" y="5432"/>
                  </a:cubicBezTo>
                  <a:cubicBezTo>
                    <a:pt x="2854" y="4623"/>
                    <a:pt x="2106" y="3750"/>
                    <a:pt x="1434" y="2818"/>
                  </a:cubicBezTo>
                  <a:cubicBezTo>
                    <a:pt x="989" y="2186"/>
                    <a:pt x="612" y="1509"/>
                    <a:pt x="307" y="798"/>
                  </a:cubicBezTo>
                  <a:cubicBezTo>
                    <a:pt x="101" y="29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2" name="Google Shape;4974;p109">
              <a:extLst>
                <a:ext uri="{FF2B5EF4-FFF2-40B4-BE49-F238E27FC236}">
                  <a16:creationId xmlns:a16="http://schemas.microsoft.com/office/drawing/2014/main" id="{16397477-FB06-4AD3-BA0A-E4E817E6A84F}"/>
                </a:ext>
              </a:extLst>
            </p:cNvPr>
            <p:cNvSpPr/>
            <p:nvPr/>
          </p:nvSpPr>
          <p:spPr>
            <a:xfrm>
              <a:off x="2637750" y="4512775"/>
              <a:ext cx="44325" cy="157350"/>
            </a:xfrm>
            <a:custGeom>
              <a:avLst/>
              <a:gdLst/>
              <a:ahLst/>
              <a:cxnLst/>
              <a:rect l="l" t="t" r="r" b="b"/>
              <a:pathLst>
                <a:path w="1773" h="6294" extrusionOk="0">
                  <a:moveTo>
                    <a:pt x="1772" y="1"/>
                  </a:moveTo>
                  <a:lnTo>
                    <a:pt x="1772" y="1"/>
                  </a:lnTo>
                  <a:cubicBezTo>
                    <a:pt x="1611" y="279"/>
                    <a:pt x="1481" y="573"/>
                    <a:pt x="1385" y="881"/>
                  </a:cubicBezTo>
                  <a:cubicBezTo>
                    <a:pt x="1175" y="1434"/>
                    <a:pt x="912" y="2209"/>
                    <a:pt x="669" y="3083"/>
                  </a:cubicBezTo>
                  <a:cubicBezTo>
                    <a:pt x="425" y="3956"/>
                    <a:pt x="243" y="4755"/>
                    <a:pt x="133" y="5338"/>
                  </a:cubicBezTo>
                  <a:cubicBezTo>
                    <a:pt x="53" y="5650"/>
                    <a:pt x="8" y="5970"/>
                    <a:pt x="0" y="6293"/>
                  </a:cubicBezTo>
                  <a:cubicBezTo>
                    <a:pt x="120" y="5994"/>
                    <a:pt x="209" y="5683"/>
                    <a:pt x="268" y="5366"/>
                  </a:cubicBezTo>
                  <a:cubicBezTo>
                    <a:pt x="410" y="4792"/>
                    <a:pt x="616" y="3999"/>
                    <a:pt x="860" y="3135"/>
                  </a:cubicBezTo>
                  <a:cubicBezTo>
                    <a:pt x="1104" y="2270"/>
                    <a:pt x="1342" y="1492"/>
                    <a:pt x="1519" y="924"/>
                  </a:cubicBezTo>
                  <a:cubicBezTo>
                    <a:pt x="1634" y="625"/>
                    <a:pt x="1719" y="316"/>
                    <a:pt x="17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3" name="Google Shape;4975;p109">
              <a:extLst>
                <a:ext uri="{FF2B5EF4-FFF2-40B4-BE49-F238E27FC236}">
                  <a16:creationId xmlns:a16="http://schemas.microsoft.com/office/drawing/2014/main" id="{8F565AA3-2C8A-4FCB-8D56-190F54AC7B22}"/>
                </a:ext>
              </a:extLst>
            </p:cNvPr>
            <p:cNvSpPr/>
            <p:nvPr/>
          </p:nvSpPr>
          <p:spPr>
            <a:xfrm>
              <a:off x="2644650" y="4461150"/>
              <a:ext cx="169375" cy="37925"/>
            </a:xfrm>
            <a:custGeom>
              <a:avLst/>
              <a:gdLst/>
              <a:ahLst/>
              <a:cxnLst/>
              <a:rect l="l" t="t" r="r" b="b"/>
              <a:pathLst>
                <a:path w="6775" h="1517" extrusionOk="0">
                  <a:moveTo>
                    <a:pt x="152" y="1"/>
                  </a:moveTo>
                  <a:cubicBezTo>
                    <a:pt x="101" y="1"/>
                    <a:pt x="51" y="2"/>
                    <a:pt x="1" y="3"/>
                  </a:cubicBezTo>
                  <a:cubicBezTo>
                    <a:pt x="327" y="104"/>
                    <a:pt x="660" y="178"/>
                    <a:pt x="999" y="222"/>
                  </a:cubicBezTo>
                  <a:cubicBezTo>
                    <a:pt x="1597" y="323"/>
                    <a:pt x="2433" y="490"/>
                    <a:pt x="3388" y="700"/>
                  </a:cubicBezTo>
                  <a:cubicBezTo>
                    <a:pt x="4344" y="910"/>
                    <a:pt x="5165" y="1130"/>
                    <a:pt x="5776" y="1287"/>
                  </a:cubicBezTo>
                  <a:cubicBezTo>
                    <a:pt x="6101" y="1393"/>
                    <a:pt x="6436" y="1469"/>
                    <a:pt x="6774" y="1517"/>
                  </a:cubicBezTo>
                  <a:cubicBezTo>
                    <a:pt x="6475" y="1371"/>
                    <a:pt x="6161" y="1254"/>
                    <a:pt x="5838" y="1169"/>
                  </a:cubicBezTo>
                  <a:cubicBezTo>
                    <a:pt x="5231" y="972"/>
                    <a:pt x="4391" y="739"/>
                    <a:pt x="3450" y="524"/>
                  </a:cubicBezTo>
                  <a:cubicBezTo>
                    <a:pt x="2508" y="308"/>
                    <a:pt x="1644" y="165"/>
                    <a:pt x="1018" y="83"/>
                  </a:cubicBezTo>
                  <a:cubicBezTo>
                    <a:pt x="732" y="29"/>
                    <a:pt x="442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4" name="Google Shape;4976;p109">
              <a:extLst>
                <a:ext uri="{FF2B5EF4-FFF2-40B4-BE49-F238E27FC236}">
                  <a16:creationId xmlns:a16="http://schemas.microsoft.com/office/drawing/2014/main" id="{283D46FC-696B-404F-A929-DF5EB79096BC}"/>
                </a:ext>
              </a:extLst>
            </p:cNvPr>
            <p:cNvSpPr/>
            <p:nvPr/>
          </p:nvSpPr>
          <p:spPr>
            <a:xfrm>
              <a:off x="2506475" y="4365425"/>
              <a:ext cx="47900" cy="183225"/>
            </a:xfrm>
            <a:custGeom>
              <a:avLst/>
              <a:gdLst/>
              <a:ahLst/>
              <a:cxnLst/>
              <a:rect l="l" t="t" r="r" b="b"/>
              <a:pathLst>
                <a:path w="1916" h="7329" extrusionOk="0">
                  <a:moveTo>
                    <a:pt x="1916" y="1"/>
                  </a:moveTo>
                  <a:cubicBezTo>
                    <a:pt x="1746" y="332"/>
                    <a:pt x="1611" y="680"/>
                    <a:pt x="1510" y="1038"/>
                  </a:cubicBezTo>
                  <a:cubicBezTo>
                    <a:pt x="1290" y="1696"/>
                    <a:pt x="1003" y="2594"/>
                    <a:pt x="741" y="3607"/>
                  </a:cubicBezTo>
                  <a:cubicBezTo>
                    <a:pt x="478" y="4620"/>
                    <a:pt x="282" y="5551"/>
                    <a:pt x="153" y="6225"/>
                  </a:cubicBezTo>
                  <a:cubicBezTo>
                    <a:pt x="68" y="6587"/>
                    <a:pt x="16" y="6956"/>
                    <a:pt x="0" y="7328"/>
                  </a:cubicBezTo>
                  <a:cubicBezTo>
                    <a:pt x="128" y="6979"/>
                    <a:pt x="226" y="6620"/>
                    <a:pt x="291" y="6254"/>
                  </a:cubicBezTo>
                  <a:cubicBezTo>
                    <a:pt x="454" y="5566"/>
                    <a:pt x="664" y="4662"/>
                    <a:pt x="932" y="3655"/>
                  </a:cubicBezTo>
                  <a:cubicBezTo>
                    <a:pt x="1201" y="2647"/>
                    <a:pt x="1458" y="1735"/>
                    <a:pt x="1643" y="1076"/>
                  </a:cubicBezTo>
                  <a:cubicBezTo>
                    <a:pt x="1761" y="725"/>
                    <a:pt x="1852" y="366"/>
                    <a:pt x="19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5" name="Google Shape;4977;p109">
              <a:extLst>
                <a:ext uri="{FF2B5EF4-FFF2-40B4-BE49-F238E27FC236}">
                  <a16:creationId xmlns:a16="http://schemas.microsoft.com/office/drawing/2014/main" id="{72778167-0C56-436E-BBC2-2B9EE397EC30}"/>
                </a:ext>
              </a:extLst>
            </p:cNvPr>
            <p:cNvSpPr/>
            <p:nvPr/>
          </p:nvSpPr>
          <p:spPr>
            <a:xfrm>
              <a:off x="2536075" y="4329325"/>
              <a:ext cx="196875" cy="21475"/>
            </a:xfrm>
            <a:custGeom>
              <a:avLst/>
              <a:gdLst/>
              <a:ahLst/>
              <a:cxnLst/>
              <a:rect l="l" t="t" r="r" b="b"/>
              <a:pathLst>
                <a:path w="7875" h="859" extrusionOk="0">
                  <a:moveTo>
                    <a:pt x="102" y="1"/>
                  </a:moveTo>
                  <a:cubicBezTo>
                    <a:pt x="36" y="1"/>
                    <a:pt x="1" y="4"/>
                    <a:pt x="1" y="12"/>
                  </a:cubicBezTo>
                  <a:cubicBezTo>
                    <a:pt x="1301" y="251"/>
                    <a:pt x="2611" y="423"/>
                    <a:pt x="3928" y="528"/>
                  </a:cubicBezTo>
                  <a:cubicBezTo>
                    <a:pt x="5795" y="725"/>
                    <a:pt x="7368" y="858"/>
                    <a:pt x="7770" y="858"/>
                  </a:cubicBezTo>
                  <a:cubicBezTo>
                    <a:pt x="7835" y="858"/>
                    <a:pt x="7869" y="855"/>
                    <a:pt x="7869" y="847"/>
                  </a:cubicBezTo>
                  <a:cubicBezTo>
                    <a:pt x="7875" y="794"/>
                    <a:pt x="6120" y="561"/>
                    <a:pt x="3947" y="331"/>
                  </a:cubicBezTo>
                  <a:cubicBezTo>
                    <a:pt x="2080" y="134"/>
                    <a:pt x="508" y="1"/>
                    <a:pt x="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6" name="Google Shape;4978;p109">
              <a:extLst>
                <a:ext uri="{FF2B5EF4-FFF2-40B4-BE49-F238E27FC236}">
                  <a16:creationId xmlns:a16="http://schemas.microsoft.com/office/drawing/2014/main" id="{2777518D-386A-4221-BBEB-991C95149EA3}"/>
                </a:ext>
              </a:extLst>
            </p:cNvPr>
            <p:cNvSpPr/>
            <p:nvPr/>
          </p:nvSpPr>
          <p:spPr>
            <a:xfrm>
              <a:off x="2007750" y="4883500"/>
              <a:ext cx="692700" cy="4925"/>
            </a:xfrm>
            <a:custGeom>
              <a:avLst/>
              <a:gdLst/>
              <a:ahLst/>
              <a:cxnLst/>
              <a:rect l="l" t="t" r="r" b="b"/>
              <a:pathLst>
                <a:path w="27708" h="197" extrusionOk="0">
                  <a:moveTo>
                    <a:pt x="13854" y="1"/>
                  </a:moveTo>
                  <a:cubicBezTo>
                    <a:pt x="6211" y="1"/>
                    <a:pt x="1" y="38"/>
                    <a:pt x="1" y="96"/>
                  </a:cubicBezTo>
                  <a:cubicBezTo>
                    <a:pt x="1" y="154"/>
                    <a:pt x="6211" y="196"/>
                    <a:pt x="13854" y="196"/>
                  </a:cubicBezTo>
                  <a:cubicBezTo>
                    <a:pt x="21498" y="196"/>
                    <a:pt x="27708" y="153"/>
                    <a:pt x="27708" y="96"/>
                  </a:cubicBezTo>
                  <a:cubicBezTo>
                    <a:pt x="27708" y="63"/>
                    <a:pt x="21498" y="1"/>
                    <a:pt x="1385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7" name="Google Shape;4979;p109">
              <a:extLst>
                <a:ext uri="{FF2B5EF4-FFF2-40B4-BE49-F238E27FC236}">
                  <a16:creationId xmlns:a16="http://schemas.microsoft.com/office/drawing/2014/main" id="{D11D5123-A98D-49D4-8A7C-251A3F743A1C}"/>
                </a:ext>
              </a:extLst>
            </p:cNvPr>
            <p:cNvSpPr/>
            <p:nvPr/>
          </p:nvSpPr>
          <p:spPr>
            <a:xfrm>
              <a:off x="2125375" y="5083175"/>
              <a:ext cx="467125" cy="4950"/>
            </a:xfrm>
            <a:custGeom>
              <a:avLst/>
              <a:gdLst/>
              <a:ahLst/>
              <a:cxnLst/>
              <a:rect l="l" t="t" r="r" b="b"/>
              <a:pathLst>
                <a:path w="18685" h="198" extrusionOk="0">
                  <a:moveTo>
                    <a:pt x="9345" y="1"/>
                  </a:moveTo>
                  <a:cubicBezTo>
                    <a:pt x="4185" y="1"/>
                    <a:pt x="0" y="39"/>
                    <a:pt x="0" y="97"/>
                  </a:cubicBezTo>
                  <a:cubicBezTo>
                    <a:pt x="0" y="154"/>
                    <a:pt x="4185" y="197"/>
                    <a:pt x="9345" y="197"/>
                  </a:cubicBezTo>
                  <a:cubicBezTo>
                    <a:pt x="14504" y="197"/>
                    <a:pt x="18684" y="154"/>
                    <a:pt x="18684" y="97"/>
                  </a:cubicBezTo>
                  <a:cubicBezTo>
                    <a:pt x="18684" y="43"/>
                    <a:pt x="14504" y="1"/>
                    <a:pt x="93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8" name="Google Shape;4980;p109">
              <a:extLst>
                <a:ext uri="{FF2B5EF4-FFF2-40B4-BE49-F238E27FC236}">
                  <a16:creationId xmlns:a16="http://schemas.microsoft.com/office/drawing/2014/main" id="{F3931DA8-1F4C-4F88-B9D2-B9DAB73FC02E}"/>
                </a:ext>
              </a:extLst>
            </p:cNvPr>
            <p:cNvSpPr/>
            <p:nvPr/>
          </p:nvSpPr>
          <p:spPr>
            <a:xfrm>
              <a:off x="2129425" y="5111725"/>
              <a:ext cx="467150" cy="4925"/>
            </a:xfrm>
            <a:custGeom>
              <a:avLst/>
              <a:gdLst/>
              <a:ahLst/>
              <a:cxnLst/>
              <a:rect l="l" t="t" r="r" b="b"/>
              <a:pathLst>
                <a:path w="18686" h="197" extrusionOk="0">
                  <a:moveTo>
                    <a:pt x="9345" y="0"/>
                  </a:moveTo>
                  <a:cubicBezTo>
                    <a:pt x="4186" y="0"/>
                    <a:pt x="1" y="48"/>
                    <a:pt x="1" y="101"/>
                  </a:cubicBezTo>
                  <a:cubicBezTo>
                    <a:pt x="1" y="154"/>
                    <a:pt x="4186" y="197"/>
                    <a:pt x="9345" y="197"/>
                  </a:cubicBezTo>
                  <a:cubicBezTo>
                    <a:pt x="14505" y="197"/>
                    <a:pt x="18685" y="153"/>
                    <a:pt x="18685" y="101"/>
                  </a:cubicBezTo>
                  <a:cubicBezTo>
                    <a:pt x="18685" y="43"/>
                    <a:pt x="14505" y="0"/>
                    <a:pt x="934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9" name="Google Shape;4981;p109">
              <a:extLst>
                <a:ext uri="{FF2B5EF4-FFF2-40B4-BE49-F238E27FC236}">
                  <a16:creationId xmlns:a16="http://schemas.microsoft.com/office/drawing/2014/main" id="{B4C03BC2-832A-4F36-8B8F-077064F21791}"/>
                </a:ext>
              </a:extLst>
            </p:cNvPr>
            <p:cNvSpPr/>
            <p:nvPr/>
          </p:nvSpPr>
          <p:spPr>
            <a:xfrm>
              <a:off x="2113425" y="5059650"/>
              <a:ext cx="483150" cy="4950"/>
            </a:xfrm>
            <a:custGeom>
              <a:avLst/>
              <a:gdLst/>
              <a:ahLst/>
              <a:cxnLst/>
              <a:rect l="l" t="t" r="r" b="b"/>
              <a:pathLst>
                <a:path w="19326" h="198" extrusionOk="0">
                  <a:moveTo>
                    <a:pt x="9666" y="1"/>
                  </a:moveTo>
                  <a:cubicBezTo>
                    <a:pt x="4324" y="1"/>
                    <a:pt x="1" y="39"/>
                    <a:pt x="1" y="97"/>
                  </a:cubicBezTo>
                  <a:cubicBezTo>
                    <a:pt x="1" y="154"/>
                    <a:pt x="4329" y="197"/>
                    <a:pt x="9666" y="197"/>
                  </a:cubicBezTo>
                  <a:cubicBezTo>
                    <a:pt x="15001" y="197"/>
                    <a:pt x="19325" y="154"/>
                    <a:pt x="19325" y="97"/>
                  </a:cubicBezTo>
                  <a:cubicBezTo>
                    <a:pt x="19325" y="44"/>
                    <a:pt x="15006" y="1"/>
                    <a:pt x="96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1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800E03AA-9FD5-E542-B254-18C1DEDE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0">
            <a:off x="5670349" y="57321"/>
            <a:ext cx="11935687" cy="7357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000CD-3859-4624-B435-5E425D31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address Zoom 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7B04A-9217-4BAA-96DA-6E9C0103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20" y="1250607"/>
            <a:ext cx="6755031" cy="499534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Resist the urge to multi-task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Turn the camera off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a tight schedule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Get dressed 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 meetings 5-10 minutes apart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Decline invitations when you don’t need to attend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Switch to phone calls or emails when possible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Take care of body &amp; mind – avoid  back-to-back meetings</a:t>
            </a:r>
            <a:endParaRPr lang="he-I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4A8E4C-2CB4-FA4A-90B0-4091ED9A2F61}"/>
              </a:ext>
            </a:extLst>
          </p:cNvPr>
          <p:cNvGrpSpPr/>
          <p:nvPr/>
        </p:nvGrpSpPr>
        <p:grpSpPr>
          <a:xfrm>
            <a:off x="7653877" y="3979660"/>
            <a:ext cx="4284566" cy="2253932"/>
            <a:chOff x="7946153" y="4411981"/>
            <a:chExt cx="4649712" cy="2446020"/>
          </a:xfrm>
        </p:grpSpPr>
        <p:sp>
          <p:nvSpPr>
            <p:cNvPr id="8" name="Google Shape;3044;p86">
              <a:extLst>
                <a:ext uri="{FF2B5EF4-FFF2-40B4-BE49-F238E27FC236}">
                  <a16:creationId xmlns:a16="http://schemas.microsoft.com/office/drawing/2014/main" id="{6FFE41B4-E5D7-334E-8848-0ADB8800DB3C}"/>
                </a:ext>
              </a:extLst>
            </p:cNvPr>
            <p:cNvSpPr/>
            <p:nvPr/>
          </p:nvSpPr>
          <p:spPr>
            <a:xfrm>
              <a:off x="10657817" y="5781598"/>
              <a:ext cx="1309796" cy="1072705"/>
            </a:xfrm>
            <a:custGeom>
              <a:avLst/>
              <a:gdLst/>
              <a:ahLst/>
              <a:cxnLst/>
              <a:rect l="l" t="t" r="r" b="b"/>
              <a:pathLst>
                <a:path w="80049" h="65559" extrusionOk="0">
                  <a:moveTo>
                    <a:pt x="42688" y="0"/>
                  </a:moveTo>
                  <a:cubicBezTo>
                    <a:pt x="32873" y="0"/>
                    <a:pt x="23132" y="104"/>
                    <a:pt x="17013" y="185"/>
                  </a:cubicBezTo>
                  <a:cubicBezTo>
                    <a:pt x="13325" y="228"/>
                    <a:pt x="10199" y="2916"/>
                    <a:pt x="9608" y="6559"/>
                  </a:cubicBezTo>
                  <a:lnTo>
                    <a:pt x="1" y="65558"/>
                  </a:lnTo>
                  <a:lnTo>
                    <a:pt x="76184" y="65558"/>
                  </a:lnTo>
                  <a:cubicBezTo>
                    <a:pt x="76184" y="65558"/>
                    <a:pt x="79615" y="11182"/>
                    <a:pt x="79813" y="8034"/>
                  </a:cubicBezTo>
                  <a:cubicBezTo>
                    <a:pt x="80049" y="4606"/>
                    <a:pt x="78606" y="3500"/>
                    <a:pt x="75884" y="1338"/>
                  </a:cubicBezTo>
                  <a:cubicBezTo>
                    <a:pt x="74536" y="270"/>
                    <a:pt x="58515" y="0"/>
                    <a:pt x="4268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Google Shape;3045;p86">
              <a:extLst>
                <a:ext uri="{FF2B5EF4-FFF2-40B4-BE49-F238E27FC236}">
                  <a16:creationId xmlns:a16="http://schemas.microsoft.com/office/drawing/2014/main" id="{9365CF6B-50DD-EE4E-BED7-3333C4CD3C4D}"/>
                </a:ext>
              </a:extLst>
            </p:cNvPr>
            <p:cNvSpPr/>
            <p:nvPr/>
          </p:nvSpPr>
          <p:spPr>
            <a:xfrm>
              <a:off x="11753838" y="5850370"/>
              <a:ext cx="145053" cy="1004392"/>
            </a:xfrm>
            <a:custGeom>
              <a:avLst/>
              <a:gdLst/>
              <a:ahLst/>
              <a:cxnLst/>
              <a:rect l="l" t="t" r="r" b="b"/>
              <a:pathLst>
                <a:path w="8865" h="61384" extrusionOk="0">
                  <a:moveTo>
                    <a:pt x="8864" y="1"/>
                  </a:moveTo>
                  <a:lnTo>
                    <a:pt x="8864" y="1"/>
                  </a:lnTo>
                  <a:cubicBezTo>
                    <a:pt x="8864" y="1"/>
                    <a:pt x="8841" y="51"/>
                    <a:pt x="8804" y="147"/>
                  </a:cubicBezTo>
                  <a:lnTo>
                    <a:pt x="8637" y="611"/>
                  </a:lnTo>
                  <a:cubicBezTo>
                    <a:pt x="8489" y="1018"/>
                    <a:pt x="8300" y="1577"/>
                    <a:pt x="8026" y="2324"/>
                  </a:cubicBezTo>
                  <a:cubicBezTo>
                    <a:pt x="7753" y="3069"/>
                    <a:pt x="7433" y="3975"/>
                    <a:pt x="7100" y="5049"/>
                  </a:cubicBezTo>
                  <a:cubicBezTo>
                    <a:pt x="6767" y="6124"/>
                    <a:pt x="6355" y="7331"/>
                    <a:pt x="5977" y="8692"/>
                  </a:cubicBezTo>
                  <a:cubicBezTo>
                    <a:pt x="5782" y="9372"/>
                    <a:pt x="5573" y="10085"/>
                    <a:pt x="5361" y="10821"/>
                  </a:cubicBezTo>
                  <a:cubicBezTo>
                    <a:pt x="5148" y="11556"/>
                    <a:pt x="4957" y="12335"/>
                    <a:pt x="4745" y="13134"/>
                  </a:cubicBezTo>
                  <a:cubicBezTo>
                    <a:pt x="4309" y="14740"/>
                    <a:pt x="3922" y="16472"/>
                    <a:pt x="3500" y="18290"/>
                  </a:cubicBezTo>
                  <a:cubicBezTo>
                    <a:pt x="2709" y="21923"/>
                    <a:pt x="1930" y="25983"/>
                    <a:pt x="1361" y="30253"/>
                  </a:cubicBezTo>
                  <a:cubicBezTo>
                    <a:pt x="792" y="34526"/>
                    <a:pt x="440" y="38617"/>
                    <a:pt x="228" y="42347"/>
                  </a:cubicBezTo>
                  <a:cubicBezTo>
                    <a:pt x="148" y="44212"/>
                    <a:pt x="52" y="45986"/>
                    <a:pt x="52" y="47647"/>
                  </a:cubicBezTo>
                  <a:cubicBezTo>
                    <a:pt x="24" y="48474"/>
                    <a:pt x="0" y="49279"/>
                    <a:pt x="24" y="50048"/>
                  </a:cubicBezTo>
                  <a:cubicBezTo>
                    <a:pt x="47" y="50816"/>
                    <a:pt x="47" y="51557"/>
                    <a:pt x="47" y="52265"/>
                  </a:cubicBezTo>
                  <a:cubicBezTo>
                    <a:pt x="47" y="53676"/>
                    <a:pt x="121" y="54954"/>
                    <a:pt x="157" y="56074"/>
                  </a:cubicBezTo>
                  <a:cubicBezTo>
                    <a:pt x="194" y="57195"/>
                    <a:pt x="260" y="58176"/>
                    <a:pt x="314" y="58949"/>
                  </a:cubicBezTo>
                  <a:cubicBezTo>
                    <a:pt x="370" y="59722"/>
                    <a:pt x="417" y="60332"/>
                    <a:pt x="449" y="60758"/>
                  </a:cubicBezTo>
                  <a:cubicBezTo>
                    <a:pt x="477" y="60911"/>
                    <a:pt x="489" y="61065"/>
                    <a:pt x="486" y="61220"/>
                  </a:cubicBezTo>
                  <a:cubicBezTo>
                    <a:pt x="489" y="61275"/>
                    <a:pt x="498" y="61329"/>
                    <a:pt x="509" y="61383"/>
                  </a:cubicBezTo>
                  <a:cubicBezTo>
                    <a:pt x="508" y="61326"/>
                    <a:pt x="502" y="61272"/>
                    <a:pt x="492" y="61216"/>
                  </a:cubicBezTo>
                  <a:lnTo>
                    <a:pt x="492" y="60754"/>
                  </a:lnTo>
                  <a:cubicBezTo>
                    <a:pt x="473" y="60323"/>
                    <a:pt x="445" y="59722"/>
                    <a:pt x="404" y="58935"/>
                  </a:cubicBezTo>
                  <a:cubicBezTo>
                    <a:pt x="361" y="58148"/>
                    <a:pt x="320" y="57186"/>
                    <a:pt x="292" y="56065"/>
                  </a:cubicBezTo>
                  <a:cubicBezTo>
                    <a:pt x="264" y="54945"/>
                    <a:pt x="214" y="53668"/>
                    <a:pt x="214" y="52257"/>
                  </a:cubicBezTo>
                  <a:lnTo>
                    <a:pt x="214" y="50044"/>
                  </a:lnTo>
                  <a:cubicBezTo>
                    <a:pt x="214" y="49277"/>
                    <a:pt x="256" y="48476"/>
                    <a:pt x="256" y="47647"/>
                  </a:cubicBezTo>
                  <a:cubicBezTo>
                    <a:pt x="269" y="45986"/>
                    <a:pt x="371" y="44204"/>
                    <a:pt x="455" y="42353"/>
                  </a:cubicBezTo>
                  <a:cubicBezTo>
                    <a:pt x="681" y="38613"/>
                    <a:pt x="1015" y="34549"/>
                    <a:pt x="1606" y="30283"/>
                  </a:cubicBezTo>
                  <a:cubicBezTo>
                    <a:pt x="2199" y="26015"/>
                    <a:pt x="2939" y="21979"/>
                    <a:pt x="3723" y="18332"/>
                  </a:cubicBezTo>
                  <a:cubicBezTo>
                    <a:pt x="4139" y="16517"/>
                    <a:pt x="4517" y="14782"/>
                    <a:pt x="4944" y="13181"/>
                  </a:cubicBezTo>
                  <a:cubicBezTo>
                    <a:pt x="5153" y="12389"/>
                    <a:pt x="5337" y="11612"/>
                    <a:pt x="5546" y="10867"/>
                  </a:cubicBezTo>
                  <a:cubicBezTo>
                    <a:pt x="5754" y="10122"/>
                    <a:pt x="5953" y="9413"/>
                    <a:pt x="6147" y="8733"/>
                  </a:cubicBezTo>
                  <a:cubicBezTo>
                    <a:pt x="6512" y="7373"/>
                    <a:pt x="6915" y="6160"/>
                    <a:pt x="7235" y="5087"/>
                  </a:cubicBezTo>
                  <a:cubicBezTo>
                    <a:pt x="7555" y="4013"/>
                    <a:pt x="7869" y="3092"/>
                    <a:pt x="8115" y="2352"/>
                  </a:cubicBezTo>
                  <a:cubicBezTo>
                    <a:pt x="8360" y="1610"/>
                    <a:pt x="8549" y="1032"/>
                    <a:pt x="8684" y="620"/>
                  </a:cubicBezTo>
                  <a:lnTo>
                    <a:pt x="8828" y="158"/>
                  </a:lnTo>
                  <a:cubicBezTo>
                    <a:pt x="8845" y="106"/>
                    <a:pt x="8857" y="53"/>
                    <a:pt x="88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Google Shape;3046;p86">
              <a:extLst>
                <a:ext uri="{FF2B5EF4-FFF2-40B4-BE49-F238E27FC236}">
                  <a16:creationId xmlns:a16="http://schemas.microsoft.com/office/drawing/2014/main" id="{43FB6E5D-A0E9-6543-A035-D47A755606D6}"/>
                </a:ext>
              </a:extLst>
            </p:cNvPr>
            <p:cNvSpPr/>
            <p:nvPr/>
          </p:nvSpPr>
          <p:spPr>
            <a:xfrm>
              <a:off x="11025481" y="6231500"/>
              <a:ext cx="68837" cy="63486"/>
            </a:xfrm>
            <a:custGeom>
              <a:avLst/>
              <a:gdLst/>
              <a:ahLst/>
              <a:cxnLst/>
              <a:rect l="l" t="t" r="r" b="b"/>
              <a:pathLst>
                <a:path w="4207" h="3880" extrusionOk="0">
                  <a:moveTo>
                    <a:pt x="2190" y="60"/>
                  </a:moveTo>
                  <a:lnTo>
                    <a:pt x="2190" y="60"/>
                  </a:lnTo>
                  <a:cubicBezTo>
                    <a:pt x="2190" y="60"/>
                    <a:pt x="2190" y="60"/>
                    <a:pt x="2190" y="60"/>
                  </a:cubicBezTo>
                  <a:cubicBezTo>
                    <a:pt x="2190" y="60"/>
                    <a:pt x="2190" y="60"/>
                    <a:pt x="2190" y="60"/>
                  </a:cubicBezTo>
                  <a:close/>
                  <a:moveTo>
                    <a:pt x="2180" y="56"/>
                  </a:moveTo>
                  <a:cubicBezTo>
                    <a:pt x="2188" y="56"/>
                    <a:pt x="2196" y="57"/>
                    <a:pt x="2203" y="58"/>
                  </a:cubicBezTo>
                  <a:lnTo>
                    <a:pt x="2203" y="58"/>
                  </a:lnTo>
                  <a:cubicBezTo>
                    <a:pt x="2195" y="60"/>
                    <a:pt x="2190" y="60"/>
                    <a:pt x="2190" y="60"/>
                  </a:cubicBezTo>
                  <a:lnTo>
                    <a:pt x="2190" y="60"/>
                  </a:lnTo>
                  <a:cubicBezTo>
                    <a:pt x="2197" y="60"/>
                    <a:pt x="2204" y="60"/>
                    <a:pt x="2211" y="60"/>
                  </a:cubicBezTo>
                  <a:lnTo>
                    <a:pt x="2211" y="60"/>
                  </a:lnTo>
                  <a:cubicBezTo>
                    <a:pt x="2242" y="69"/>
                    <a:pt x="2262" y="87"/>
                    <a:pt x="2276" y="87"/>
                  </a:cubicBezTo>
                  <a:cubicBezTo>
                    <a:pt x="2284" y="87"/>
                    <a:pt x="2290" y="80"/>
                    <a:pt x="2294" y="61"/>
                  </a:cubicBezTo>
                  <a:lnTo>
                    <a:pt x="2294" y="61"/>
                  </a:lnTo>
                  <a:cubicBezTo>
                    <a:pt x="2412" y="63"/>
                    <a:pt x="2530" y="70"/>
                    <a:pt x="2647" y="84"/>
                  </a:cubicBezTo>
                  <a:cubicBezTo>
                    <a:pt x="3049" y="167"/>
                    <a:pt x="3403" y="405"/>
                    <a:pt x="3633" y="745"/>
                  </a:cubicBezTo>
                  <a:cubicBezTo>
                    <a:pt x="3963" y="1260"/>
                    <a:pt x="3982" y="1915"/>
                    <a:pt x="3684" y="2449"/>
                  </a:cubicBezTo>
                  <a:cubicBezTo>
                    <a:pt x="3527" y="2767"/>
                    <a:pt x="3294" y="3040"/>
                    <a:pt x="3004" y="3244"/>
                  </a:cubicBezTo>
                  <a:cubicBezTo>
                    <a:pt x="2690" y="3461"/>
                    <a:pt x="2323" y="3587"/>
                    <a:pt x="1944" y="3611"/>
                  </a:cubicBezTo>
                  <a:cubicBezTo>
                    <a:pt x="1898" y="3615"/>
                    <a:pt x="1852" y="3616"/>
                    <a:pt x="1807" y="3616"/>
                  </a:cubicBezTo>
                  <a:cubicBezTo>
                    <a:pt x="1478" y="3616"/>
                    <a:pt x="1156" y="3520"/>
                    <a:pt x="879" y="3338"/>
                  </a:cubicBezTo>
                  <a:cubicBezTo>
                    <a:pt x="593" y="3143"/>
                    <a:pt x="395" y="2841"/>
                    <a:pt x="333" y="2499"/>
                  </a:cubicBezTo>
                  <a:cubicBezTo>
                    <a:pt x="223" y="1899"/>
                    <a:pt x="404" y="1283"/>
                    <a:pt x="819" y="837"/>
                  </a:cubicBezTo>
                  <a:cubicBezTo>
                    <a:pt x="1121" y="551"/>
                    <a:pt x="1471" y="324"/>
                    <a:pt x="1856" y="167"/>
                  </a:cubicBezTo>
                  <a:cubicBezTo>
                    <a:pt x="1960" y="120"/>
                    <a:pt x="2068" y="84"/>
                    <a:pt x="2180" y="56"/>
                  </a:cubicBezTo>
                  <a:close/>
                  <a:moveTo>
                    <a:pt x="2481" y="0"/>
                  </a:moveTo>
                  <a:cubicBezTo>
                    <a:pt x="2422" y="0"/>
                    <a:pt x="2363" y="4"/>
                    <a:pt x="2304" y="13"/>
                  </a:cubicBezTo>
                  <a:cubicBezTo>
                    <a:pt x="2290" y="22"/>
                    <a:pt x="2276" y="29"/>
                    <a:pt x="2265" y="35"/>
                  </a:cubicBezTo>
                  <a:lnTo>
                    <a:pt x="2265" y="35"/>
                  </a:lnTo>
                  <a:cubicBezTo>
                    <a:pt x="2249" y="32"/>
                    <a:pt x="2229" y="30"/>
                    <a:pt x="2203" y="30"/>
                  </a:cubicBezTo>
                  <a:cubicBezTo>
                    <a:pt x="1978" y="30"/>
                    <a:pt x="1369" y="169"/>
                    <a:pt x="698" y="741"/>
                  </a:cubicBezTo>
                  <a:cubicBezTo>
                    <a:pt x="217" y="1217"/>
                    <a:pt x="0" y="1898"/>
                    <a:pt x="116" y="2565"/>
                  </a:cubicBezTo>
                  <a:cubicBezTo>
                    <a:pt x="185" y="2965"/>
                    <a:pt x="411" y="3322"/>
                    <a:pt x="745" y="3555"/>
                  </a:cubicBezTo>
                  <a:cubicBezTo>
                    <a:pt x="1061" y="3767"/>
                    <a:pt x="1433" y="3879"/>
                    <a:pt x="1812" y="3879"/>
                  </a:cubicBezTo>
                  <a:cubicBezTo>
                    <a:pt x="1862" y="3879"/>
                    <a:pt x="1912" y="3877"/>
                    <a:pt x="1963" y="3873"/>
                  </a:cubicBezTo>
                  <a:cubicBezTo>
                    <a:pt x="2386" y="3847"/>
                    <a:pt x="2794" y="3705"/>
                    <a:pt x="3143" y="3463"/>
                  </a:cubicBezTo>
                  <a:cubicBezTo>
                    <a:pt x="3458" y="3228"/>
                    <a:pt x="3712" y="2921"/>
                    <a:pt x="3884" y="2568"/>
                  </a:cubicBezTo>
                  <a:cubicBezTo>
                    <a:pt x="4206" y="1965"/>
                    <a:pt x="4162" y="1232"/>
                    <a:pt x="3772" y="672"/>
                  </a:cubicBezTo>
                  <a:cubicBezTo>
                    <a:pt x="3510" y="304"/>
                    <a:pt x="3105" y="65"/>
                    <a:pt x="2656" y="13"/>
                  </a:cubicBezTo>
                  <a:cubicBezTo>
                    <a:pt x="2598" y="4"/>
                    <a:pt x="2540" y="0"/>
                    <a:pt x="24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Google Shape;3047;p86">
              <a:extLst>
                <a:ext uri="{FF2B5EF4-FFF2-40B4-BE49-F238E27FC236}">
                  <a16:creationId xmlns:a16="http://schemas.microsoft.com/office/drawing/2014/main" id="{7199257F-F106-DE44-BBAA-95C85B967D3B}"/>
                </a:ext>
              </a:extLst>
            </p:cNvPr>
            <p:cNvSpPr/>
            <p:nvPr/>
          </p:nvSpPr>
          <p:spPr>
            <a:xfrm>
              <a:off x="11085760" y="6117028"/>
              <a:ext cx="170987" cy="122522"/>
            </a:xfrm>
            <a:custGeom>
              <a:avLst/>
              <a:gdLst/>
              <a:ahLst/>
              <a:cxnLst/>
              <a:rect l="l" t="t" r="r" b="b"/>
              <a:pathLst>
                <a:path w="10450" h="7488" extrusionOk="0">
                  <a:moveTo>
                    <a:pt x="8920" y="0"/>
                  </a:moveTo>
                  <a:cubicBezTo>
                    <a:pt x="8742" y="0"/>
                    <a:pt x="8564" y="6"/>
                    <a:pt x="8386" y="18"/>
                  </a:cubicBezTo>
                  <a:cubicBezTo>
                    <a:pt x="4949" y="219"/>
                    <a:pt x="1917" y="2341"/>
                    <a:pt x="550" y="5502"/>
                  </a:cubicBezTo>
                  <a:cubicBezTo>
                    <a:pt x="351" y="5964"/>
                    <a:pt x="195" y="6445"/>
                    <a:pt x="88" y="6937"/>
                  </a:cubicBezTo>
                  <a:cubicBezTo>
                    <a:pt x="36" y="7115"/>
                    <a:pt x="6" y="7300"/>
                    <a:pt x="0" y="7487"/>
                  </a:cubicBezTo>
                  <a:cubicBezTo>
                    <a:pt x="1" y="7487"/>
                    <a:pt x="1" y="7487"/>
                    <a:pt x="1" y="7487"/>
                  </a:cubicBezTo>
                  <a:cubicBezTo>
                    <a:pt x="53" y="7487"/>
                    <a:pt x="184" y="6708"/>
                    <a:pt x="722" y="5571"/>
                  </a:cubicBezTo>
                  <a:cubicBezTo>
                    <a:pt x="2131" y="2524"/>
                    <a:pt x="5062" y="465"/>
                    <a:pt x="8405" y="169"/>
                  </a:cubicBezTo>
                  <a:cubicBezTo>
                    <a:pt x="8787" y="134"/>
                    <a:pt x="9126" y="123"/>
                    <a:pt x="9412" y="123"/>
                  </a:cubicBezTo>
                  <a:cubicBezTo>
                    <a:pt x="9920" y="123"/>
                    <a:pt x="10263" y="158"/>
                    <a:pt x="10392" y="158"/>
                  </a:cubicBezTo>
                  <a:cubicBezTo>
                    <a:pt x="10430" y="158"/>
                    <a:pt x="10450" y="155"/>
                    <a:pt x="10450" y="147"/>
                  </a:cubicBezTo>
                  <a:cubicBezTo>
                    <a:pt x="10271" y="93"/>
                    <a:pt x="10086" y="63"/>
                    <a:pt x="9900" y="59"/>
                  </a:cubicBezTo>
                  <a:cubicBezTo>
                    <a:pt x="9574" y="20"/>
                    <a:pt x="9247" y="0"/>
                    <a:pt x="89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Google Shape;3048;p86">
              <a:extLst>
                <a:ext uri="{FF2B5EF4-FFF2-40B4-BE49-F238E27FC236}">
                  <a16:creationId xmlns:a16="http://schemas.microsoft.com/office/drawing/2014/main" id="{1BC7DE0B-BEE9-4E4B-8872-3739895C9F44}"/>
                </a:ext>
              </a:extLst>
            </p:cNvPr>
            <p:cNvSpPr/>
            <p:nvPr/>
          </p:nvSpPr>
          <p:spPr>
            <a:xfrm>
              <a:off x="10895219" y="6286756"/>
              <a:ext cx="153529" cy="64190"/>
            </a:xfrm>
            <a:custGeom>
              <a:avLst/>
              <a:gdLst/>
              <a:ahLst/>
              <a:cxnLst/>
              <a:rect l="l" t="t" r="r" b="b"/>
              <a:pathLst>
                <a:path w="9383" h="3923" extrusionOk="0">
                  <a:moveTo>
                    <a:pt x="6334" y="0"/>
                  </a:moveTo>
                  <a:cubicBezTo>
                    <a:pt x="4243" y="0"/>
                    <a:pt x="2224" y="920"/>
                    <a:pt x="851" y="2566"/>
                  </a:cubicBezTo>
                  <a:cubicBezTo>
                    <a:pt x="596" y="2863"/>
                    <a:pt x="372" y="3186"/>
                    <a:pt x="181" y="3529"/>
                  </a:cubicBezTo>
                  <a:cubicBezTo>
                    <a:pt x="103" y="3651"/>
                    <a:pt x="42" y="3783"/>
                    <a:pt x="1" y="3922"/>
                  </a:cubicBezTo>
                  <a:cubicBezTo>
                    <a:pt x="1" y="3923"/>
                    <a:pt x="2" y="3923"/>
                    <a:pt x="3" y="3923"/>
                  </a:cubicBezTo>
                  <a:cubicBezTo>
                    <a:pt x="53" y="3923"/>
                    <a:pt x="337" y="3385"/>
                    <a:pt x="977" y="2677"/>
                  </a:cubicBezTo>
                  <a:cubicBezTo>
                    <a:pt x="2402" y="1094"/>
                    <a:pt x="4420" y="214"/>
                    <a:pt x="6509" y="214"/>
                  </a:cubicBezTo>
                  <a:cubicBezTo>
                    <a:pt x="6953" y="214"/>
                    <a:pt x="7400" y="254"/>
                    <a:pt x="7845" y="335"/>
                  </a:cubicBezTo>
                  <a:cubicBezTo>
                    <a:pt x="8731" y="493"/>
                    <a:pt x="9288" y="729"/>
                    <a:pt x="9372" y="729"/>
                  </a:cubicBezTo>
                  <a:cubicBezTo>
                    <a:pt x="9379" y="729"/>
                    <a:pt x="9382" y="727"/>
                    <a:pt x="9382" y="724"/>
                  </a:cubicBezTo>
                  <a:cubicBezTo>
                    <a:pt x="9262" y="641"/>
                    <a:pt x="9133" y="574"/>
                    <a:pt x="8997" y="526"/>
                  </a:cubicBezTo>
                  <a:cubicBezTo>
                    <a:pt x="8636" y="372"/>
                    <a:pt x="8260" y="253"/>
                    <a:pt x="7878" y="169"/>
                  </a:cubicBezTo>
                  <a:cubicBezTo>
                    <a:pt x="7364" y="56"/>
                    <a:pt x="6847" y="0"/>
                    <a:pt x="6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Google Shape;3049;p86">
              <a:extLst>
                <a:ext uri="{FF2B5EF4-FFF2-40B4-BE49-F238E27FC236}">
                  <a16:creationId xmlns:a16="http://schemas.microsoft.com/office/drawing/2014/main" id="{DFF5E7FD-3CC0-BC4E-A13D-25131DF9AE8A}"/>
                </a:ext>
              </a:extLst>
            </p:cNvPr>
            <p:cNvSpPr/>
            <p:nvPr/>
          </p:nvSpPr>
          <p:spPr>
            <a:xfrm>
              <a:off x="11079608" y="6293350"/>
              <a:ext cx="56827" cy="88553"/>
            </a:xfrm>
            <a:custGeom>
              <a:avLst/>
              <a:gdLst/>
              <a:ahLst/>
              <a:cxnLst/>
              <a:rect l="l" t="t" r="r" b="b"/>
              <a:pathLst>
                <a:path w="3473" h="5412" extrusionOk="0">
                  <a:moveTo>
                    <a:pt x="1" y="1"/>
                  </a:moveTo>
                  <a:cubicBezTo>
                    <a:pt x="8" y="326"/>
                    <a:pt x="73" y="648"/>
                    <a:pt x="192" y="950"/>
                  </a:cubicBezTo>
                  <a:cubicBezTo>
                    <a:pt x="420" y="1696"/>
                    <a:pt x="753" y="2409"/>
                    <a:pt x="1177" y="3065"/>
                  </a:cubicBezTo>
                  <a:cubicBezTo>
                    <a:pt x="1599" y="3725"/>
                    <a:pt x="2108" y="4323"/>
                    <a:pt x="2691" y="4846"/>
                  </a:cubicBezTo>
                  <a:cubicBezTo>
                    <a:pt x="2918" y="5077"/>
                    <a:pt x="3182" y="5267"/>
                    <a:pt x="3472" y="5411"/>
                  </a:cubicBezTo>
                  <a:cubicBezTo>
                    <a:pt x="2705" y="4650"/>
                    <a:pt x="2007" y="3821"/>
                    <a:pt x="1390" y="2934"/>
                  </a:cubicBezTo>
                  <a:cubicBezTo>
                    <a:pt x="835" y="2003"/>
                    <a:pt x="370" y="1020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Google Shape;3050;p86">
              <a:extLst>
                <a:ext uri="{FF2B5EF4-FFF2-40B4-BE49-F238E27FC236}">
                  <a16:creationId xmlns:a16="http://schemas.microsoft.com/office/drawing/2014/main" id="{EE565462-E630-1A4C-8866-207ED73392D1}"/>
                </a:ext>
              </a:extLst>
            </p:cNvPr>
            <p:cNvSpPr/>
            <p:nvPr/>
          </p:nvSpPr>
          <p:spPr>
            <a:xfrm>
              <a:off x="11446175" y="6241988"/>
              <a:ext cx="68951" cy="63519"/>
            </a:xfrm>
            <a:custGeom>
              <a:avLst/>
              <a:gdLst/>
              <a:ahLst/>
              <a:cxnLst/>
              <a:rect l="l" t="t" r="r" b="b"/>
              <a:pathLst>
                <a:path w="4214" h="3882" extrusionOk="0">
                  <a:moveTo>
                    <a:pt x="2220" y="45"/>
                  </a:moveTo>
                  <a:cubicBezTo>
                    <a:pt x="2225" y="45"/>
                    <a:pt x="2230" y="45"/>
                    <a:pt x="2235" y="46"/>
                  </a:cubicBezTo>
                  <a:lnTo>
                    <a:pt x="2235" y="46"/>
                  </a:lnTo>
                  <a:cubicBezTo>
                    <a:pt x="2224" y="51"/>
                    <a:pt x="2212" y="57"/>
                    <a:pt x="2202" y="63"/>
                  </a:cubicBezTo>
                  <a:cubicBezTo>
                    <a:pt x="2246" y="61"/>
                    <a:pt x="2290" y="61"/>
                    <a:pt x="2335" y="61"/>
                  </a:cubicBezTo>
                  <a:cubicBezTo>
                    <a:pt x="2449" y="61"/>
                    <a:pt x="2564" y="66"/>
                    <a:pt x="2678" y="78"/>
                  </a:cubicBezTo>
                  <a:cubicBezTo>
                    <a:pt x="3080" y="161"/>
                    <a:pt x="3433" y="397"/>
                    <a:pt x="3664" y="739"/>
                  </a:cubicBezTo>
                  <a:cubicBezTo>
                    <a:pt x="3994" y="1254"/>
                    <a:pt x="4013" y="1908"/>
                    <a:pt x="3715" y="2442"/>
                  </a:cubicBezTo>
                  <a:cubicBezTo>
                    <a:pt x="3558" y="2760"/>
                    <a:pt x="3325" y="3034"/>
                    <a:pt x="3035" y="3238"/>
                  </a:cubicBezTo>
                  <a:cubicBezTo>
                    <a:pt x="2721" y="3455"/>
                    <a:pt x="2354" y="3581"/>
                    <a:pt x="1974" y="3603"/>
                  </a:cubicBezTo>
                  <a:cubicBezTo>
                    <a:pt x="1928" y="3607"/>
                    <a:pt x="1882" y="3609"/>
                    <a:pt x="1836" y="3609"/>
                  </a:cubicBezTo>
                  <a:cubicBezTo>
                    <a:pt x="1508" y="3609"/>
                    <a:pt x="1186" y="3513"/>
                    <a:pt x="911" y="3331"/>
                  </a:cubicBezTo>
                  <a:cubicBezTo>
                    <a:pt x="625" y="3134"/>
                    <a:pt x="428" y="2833"/>
                    <a:pt x="364" y="2493"/>
                  </a:cubicBezTo>
                  <a:cubicBezTo>
                    <a:pt x="248" y="1896"/>
                    <a:pt x="420" y="1282"/>
                    <a:pt x="827" y="831"/>
                  </a:cubicBezTo>
                  <a:cubicBezTo>
                    <a:pt x="1128" y="545"/>
                    <a:pt x="1480" y="318"/>
                    <a:pt x="1864" y="160"/>
                  </a:cubicBezTo>
                  <a:cubicBezTo>
                    <a:pt x="1968" y="113"/>
                    <a:pt x="2077" y="76"/>
                    <a:pt x="2188" y="50"/>
                  </a:cubicBezTo>
                  <a:cubicBezTo>
                    <a:pt x="2200" y="46"/>
                    <a:pt x="2210" y="45"/>
                    <a:pt x="2220" y="45"/>
                  </a:cubicBezTo>
                  <a:close/>
                  <a:moveTo>
                    <a:pt x="2212" y="1"/>
                  </a:moveTo>
                  <a:cubicBezTo>
                    <a:pt x="1987" y="1"/>
                    <a:pt x="1379" y="141"/>
                    <a:pt x="707" y="711"/>
                  </a:cubicBezTo>
                  <a:cubicBezTo>
                    <a:pt x="217" y="1195"/>
                    <a:pt x="0" y="1890"/>
                    <a:pt x="128" y="2566"/>
                  </a:cubicBezTo>
                  <a:cubicBezTo>
                    <a:pt x="198" y="2967"/>
                    <a:pt x="425" y="3323"/>
                    <a:pt x="757" y="3556"/>
                  </a:cubicBezTo>
                  <a:cubicBezTo>
                    <a:pt x="1075" y="3769"/>
                    <a:pt x="1446" y="3882"/>
                    <a:pt x="1825" y="3882"/>
                  </a:cubicBezTo>
                  <a:cubicBezTo>
                    <a:pt x="1875" y="3882"/>
                    <a:pt x="1924" y="3880"/>
                    <a:pt x="1974" y="3876"/>
                  </a:cubicBezTo>
                  <a:cubicBezTo>
                    <a:pt x="2398" y="3850"/>
                    <a:pt x="2807" y="3707"/>
                    <a:pt x="3155" y="3464"/>
                  </a:cubicBezTo>
                  <a:cubicBezTo>
                    <a:pt x="3472" y="3231"/>
                    <a:pt x="3727" y="2924"/>
                    <a:pt x="3900" y="2571"/>
                  </a:cubicBezTo>
                  <a:cubicBezTo>
                    <a:pt x="4214" y="1965"/>
                    <a:pt x="4170" y="1236"/>
                    <a:pt x="3784" y="673"/>
                  </a:cubicBezTo>
                  <a:cubicBezTo>
                    <a:pt x="3521" y="308"/>
                    <a:pt x="3117" y="69"/>
                    <a:pt x="2669" y="16"/>
                  </a:cubicBezTo>
                  <a:cubicBezTo>
                    <a:pt x="2611" y="7"/>
                    <a:pt x="2552" y="2"/>
                    <a:pt x="2493" y="2"/>
                  </a:cubicBezTo>
                  <a:cubicBezTo>
                    <a:pt x="2434" y="2"/>
                    <a:pt x="2375" y="7"/>
                    <a:pt x="2317" y="16"/>
                  </a:cubicBezTo>
                  <a:cubicBezTo>
                    <a:pt x="2312" y="17"/>
                    <a:pt x="2307" y="19"/>
                    <a:pt x="2302" y="20"/>
                  </a:cubicBezTo>
                  <a:lnTo>
                    <a:pt x="2302" y="20"/>
                  </a:lnTo>
                  <a:cubicBezTo>
                    <a:pt x="2296" y="8"/>
                    <a:pt x="2265" y="1"/>
                    <a:pt x="22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Google Shape;3051;p86">
              <a:extLst>
                <a:ext uri="{FF2B5EF4-FFF2-40B4-BE49-F238E27FC236}">
                  <a16:creationId xmlns:a16="http://schemas.microsoft.com/office/drawing/2014/main" id="{FCCB2327-C03C-D143-B857-AF571C74CA12}"/>
                </a:ext>
              </a:extLst>
            </p:cNvPr>
            <p:cNvSpPr/>
            <p:nvPr/>
          </p:nvSpPr>
          <p:spPr>
            <a:xfrm>
              <a:off x="11506503" y="6127255"/>
              <a:ext cx="170840" cy="122522"/>
            </a:xfrm>
            <a:custGeom>
              <a:avLst/>
              <a:gdLst/>
              <a:ahLst/>
              <a:cxnLst/>
              <a:rect l="l" t="t" r="r" b="b"/>
              <a:pathLst>
                <a:path w="10441" h="7488" extrusionOk="0">
                  <a:moveTo>
                    <a:pt x="8911" y="0"/>
                  </a:moveTo>
                  <a:cubicBezTo>
                    <a:pt x="8733" y="0"/>
                    <a:pt x="8555" y="6"/>
                    <a:pt x="8377" y="18"/>
                  </a:cubicBezTo>
                  <a:cubicBezTo>
                    <a:pt x="4943" y="222"/>
                    <a:pt x="1916" y="2344"/>
                    <a:pt x="552" y="5501"/>
                  </a:cubicBezTo>
                  <a:cubicBezTo>
                    <a:pt x="351" y="5963"/>
                    <a:pt x="197" y="6444"/>
                    <a:pt x="88" y="6937"/>
                  </a:cubicBezTo>
                  <a:cubicBezTo>
                    <a:pt x="35" y="7115"/>
                    <a:pt x="6" y="7299"/>
                    <a:pt x="0" y="7487"/>
                  </a:cubicBezTo>
                  <a:cubicBezTo>
                    <a:pt x="0" y="7487"/>
                    <a:pt x="1" y="7487"/>
                    <a:pt x="1" y="7487"/>
                  </a:cubicBezTo>
                  <a:cubicBezTo>
                    <a:pt x="53" y="7487"/>
                    <a:pt x="184" y="6708"/>
                    <a:pt x="722" y="5570"/>
                  </a:cubicBezTo>
                  <a:cubicBezTo>
                    <a:pt x="2136" y="2534"/>
                    <a:pt x="5060" y="483"/>
                    <a:pt x="8395" y="188"/>
                  </a:cubicBezTo>
                  <a:cubicBezTo>
                    <a:pt x="8778" y="153"/>
                    <a:pt x="9118" y="141"/>
                    <a:pt x="9404" y="141"/>
                  </a:cubicBezTo>
                  <a:cubicBezTo>
                    <a:pt x="9907" y="141"/>
                    <a:pt x="10248" y="176"/>
                    <a:pt x="10380" y="176"/>
                  </a:cubicBezTo>
                  <a:cubicBezTo>
                    <a:pt x="10420" y="176"/>
                    <a:pt x="10441" y="173"/>
                    <a:pt x="10441" y="164"/>
                  </a:cubicBezTo>
                  <a:cubicBezTo>
                    <a:pt x="10263" y="106"/>
                    <a:pt x="10079" y="69"/>
                    <a:pt x="9891" y="59"/>
                  </a:cubicBezTo>
                  <a:cubicBezTo>
                    <a:pt x="9565" y="20"/>
                    <a:pt x="9238" y="0"/>
                    <a:pt x="8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" name="Google Shape;3052;p86">
              <a:extLst>
                <a:ext uri="{FF2B5EF4-FFF2-40B4-BE49-F238E27FC236}">
                  <a16:creationId xmlns:a16="http://schemas.microsoft.com/office/drawing/2014/main" id="{88E35C05-96E7-AB4F-A489-D09A1322E9D9}"/>
                </a:ext>
              </a:extLst>
            </p:cNvPr>
            <p:cNvSpPr/>
            <p:nvPr/>
          </p:nvSpPr>
          <p:spPr>
            <a:xfrm>
              <a:off x="11316127" y="6297310"/>
              <a:ext cx="153496" cy="64157"/>
            </a:xfrm>
            <a:custGeom>
              <a:avLst/>
              <a:gdLst/>
              <a:ahLst/>
              <a:cxnLst/>
              <a:rect l="l" t="t" r="r" b="b"/>
              <a:pathLst>
                <a:path w="9381" h="3921" extrusionOk="0">
                  <a:moveTo>
                    <a:pt x="6343" y="0"/>
                  </a:moveTo>
                  <a:cubicBezTo>
                    <a:pt x="4250" y="0"/>
                    <a:pt x="2229" y="919"/>
                    <a:pt x="851" y="2564"/>
                  </a:cubicBezTo>
                  <a:cubicBezTo>
                    <a:pt x="598" y="2862"/>
                    <a:pt x="373" y="3185"/>
                    <a:pt x="181" y="3527"/>
                  </a:cubicBezTo>
                  <a:cubicBezTo>
                    <a:pt x="103" y="3648"/>
                    <a:pt x="42" y="3782"/>
                    <a:pt x="1" y="3920"/>
                  </a:cubicBezTo>
                  <a:cubicBezTo>
                    <a:pt x="2" y="3920"/>
                    <a:pt x="2" y="3920"/>
                    <a:pt x="4" y="3920"/>
                  </a:cubicBezTo>
                  <a:cubicBezTo>
                    <a:pt x="54" y="3920"/>
                    <a:pt x="337" y="3382"/>
                    <a:pt x="982" y="2674"/>
                  </a:cubicBezTo>
                  <a:cubicBezTo>
                    <a:pt x="2404" y="1091"/>
                    <a:pt x="4421" y="211"/>
                    <a:pt x="6508" y="211"/>
                  </a:cubicBezTo>
                  <a:cubicBezTo>
                    <a:pt x="6952" y="211"/>
                    <a:pt x="7399" y="251"/>
                    <a:pt x="7844" y="332"/>
                  </a:cubicBezTo>
                  <a:cubicBezTo>
                    <a:pt x="8740" y="492"/>
                    <a:pt x="9298" y="731"/>
                    <a:pt x="9373" y="731"/>
                  </a:cubicBezTo>
                  <a:cubicBezTo>
                    <a:pt x="9378" y="731"/>
                    <a:pt x="9381" y="730"/>
                    <a:pt x="9381" y="727"/>
                  </a:cubicBezTo>
                  <a:cubicBezTo>
                    <a:pt x="9267" y="639"/>
                    <a:pt x="9138" y="570"/>
                    <a:pt x="9001" y="523"/>
                  </a:cubicBezTo>
                  <a:cubicBezTo>
                    <a:pt x="8639" y="370"/>
                    <a:pt x="8262" y="252"/>
                    <a:pt x="7878" y="167"/>
                  </a:cubicBezTo>
                  <a:cubicBezTo>
                    <a:pt x="7367" y="55"/>
                    <a:pt x="6853" y="0"/>
                    <a:pt x="63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" name="Google Shape;3053;p86">
              <a:extLst>
                <a:ext uri="{FF2B5EF4-FFF2-40B4-BE49-F238E27FC236}">
                  <a16:creationId xmlns:a16="http://schemas.microsoft.com/office/drawing/2014/main" id="{755BD296-A00B-9640-9863-6218CCDF9A33}"/>
                </a:ext>
              </a:extLst>
            </p:cNvPr>
            <p:cNvSpPr/>
            <p:nvPr/>
          </p:nvSpPr>
          <p:spPr>
            <a:xfrm>
              <a:off x="11500515" y="6304280"/>
              <a:ext cx="56794" cy="88144"/>
            </a:xfrm>
            <a:custGeom>
              <a:avLst/>
              <a:gdLst/>
              <a:ahLst/>
              <a:cxnLst/>
              <a:rect l="l" t="t" r="r" b="b"/>
              <a:pathLst>
                <a:path w="3471" h="538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17"/>
                    <a:pt x="74" y="629"/>
                    <a:pt x="190" y="926"/>
                  </a:cubicBezTo>
                  <a:cubicBezTo>
                    <a:pt x="420" y="1672"/>
                    <a:pt x="752" y="2383"/>
                    <a:pt x="1176" y="3040"/>
                  </a:cubicBezTo>
                  <a:cubicBezTo>
                    <a:pt x="1600" y="3699"/>
                    <a:pt x="2108" y="4297"/>
                    <a:pt x="2689" y="4822"/>
                  </a:cubicBezTo>
                  <a:cubicBezTo>
                    <a:pt x="2918" y="5053"/>
                    <a:pt x="3182" y="5243"/>
                    <a:pt x="3471" y="5387"/>
                  </a:cubicBezTo>
                  <a:cubicBezTo>
                    <a:pt x="2705" y="4632"/>
                    <a:pt x="2007" y="3809"/>
                    <a:pt x="1388" y="2929"/>
                  </a:cubicBezTo>
                  <a:cubicBezTo>
                    <a:pt x="834" y="1999"/>
                    <a:pt x="369" y="1018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" name="Google Shape;3054;p86">
              <a:extLst>
                <a:ext uri="{FF2B5EF4-FFF2-40B4-BE49-F238E27FC236}">
                  <a16:creationId xmlns:a16="http://schemas.microsoft.com/office/drawing/2014/main" id="{9DBE8235-E6EA-2D46-A889-1A583E124C84}"/>
                </a:ext>
              </a:extLst>
            </p:cNvPr>
            <p:cNvSpPr/>
            <p:nvPr/>
          </p:nvSpPr>
          <p:spPr>
            <a:xfrm>
              <a:off x="10710831" y="5202581"/>
              <a:ext cx="1296772" cy="1100406"/>
            </a:xfrm>
            <a:custGeom>
              <a:avLst/>
              <a:gdLst/>
              <a:ahLst/>
              <a:cxnLst/>
              <a:rect l="l" t="t" r="r" b="b"/>
              <a:pathLst>
                <a:path w="79253" h="67252" extrusionOk="0">
                  <a:moveTo>
                    <a:pt x="33222" y="0"/>
                  </a:moveTo>
                  <a:cubicBezTo>
                    <a:pt x="18041" y="9053"/>
                    <a:pt x="7798" y="24247"/>
                    <a:pt x="0" y="42483"/>
                  </a:cubicBezTo>
                  <a:cubicBezTo>
                    <a:pt x="13079" y="54585"/>
                    <a:pt x="29898" y="66187"/>
                    <a:pt x="44291" y="67252"/>
                  </a:cubicBezTo>
                  <a:cubicBezTo>
                    <a:pt x="67053" y="61499"/>
                    <a:pt x="79252" y="25095"/>
                    <a:pt x="79252" y="25095"/>
                  </a:cubicBezTo>
                  <a:cubicBezTo>
                    <a:pt x="58751" y="4837"/>
                    <a:pt x="33222" y="0"/>
                    <a:pt x="33222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9" name="Google Shape;3055;p86">
              <a:extLst>
                <a:ext uri="{FF2B5EF4-FFF2-40B4-BE49-F238E27FC236}">
                  <a16:creationId xmlns:a16="http://schemas.microsoft.com/office/drawing/2014/main" id="{9877FDE3-19A7-C44A-808F-840FE79490C3}"/>
                </a:ext>
              </a:extLst>
            </p:cNvPr>
            <p:cNvSpPr/>
            <p:nvPr/>
          </p:nvSpPr>
          <p:spPr>
            <a:xfrm>
              <a:off x="10710831" y="5202581"/>
              <a:ext cx="1296772" cy="1100406"/>
            </a:xfrm>
            <a:custGeom>
              <a:avLst/>
              <a:gdLst/>
              <a:ahLst/>
              <a:cxnLst/>
              <a:rect l="l" t="t" r="r" b="b"/>
              <a:pathLst>
                <a:path w="79253" h="67252" extrusionOk="0">
                  <a:moveTo>
                    <a:pt x="33222" y="0"/>
                  </a:moveTo>
                  <a:cubicBezTo>
                    <a:pt x="18041" y="9053"/>
                    <a:pt x="7798" y="24247"/>
                    <a:pt x="0" y="42483"/>
                  </a:cubicBezTo>
                  <a:cubicBezTo>
                    <a:pt x="13079" y="54585"/>
                    <a:pt x="29898" y="66187"/>
                    <a:pt x="44291" y="67252"/>
                  </a:cubicBezTo>
                  <a:cubicBezTo>
                    <a:pt x="67053" y="61499"/>
                    <a:pt x="79252" y="25095"/>
                    <a:pt x="79252" y="25095"/>
                  </a:cubicBezTo>
                  <a:cubicBezTo>
                    <a:pt x="58751" y="4837"/>
                    <a:pt x="33222" y="0"/>
                    <a:pt x="332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" name="Google Shape;3056;p86">
              <a:extLst>
                <a:ext uri="{FF2B5EF4-FFF2-40B4-BE49-F238E27FC236}">
                  <a16:creationId xmlns:a16="http://schemas.microsoft.com/office/drawing/2014/main" id="{644A7BA4-2976-E94A-A74C-4D471CB66173}"/>
                </a:ext>
              </a:extLst>
            </p:cNvPr>
            <p:cNvSpPr/>
            <p:nvPr/>
          </p:nvSpPr>
          <p:spPr>
            <a:xfrm>
              <a:off x="11137416" y="5292640"/>
              <a:ext cx="750627" cy="583713"/>
            </a:xfrm>
            <a:custGeom>
              <a:avLst/>
              <a:gdLst/>
              <a:ahLst/>
              <a:cxnLst/>
              <a:rect l="l" t="t" r="r" b="b"/>
              <a:pathLst>
                <a:path w="45875" h="35674" extrusionOk="0">
                  <a:moveTo>
                    <a:pt x="4" y="0"/>
                  </a:moveTo>
                  <a:cubicBezTo>
                    <a:pt x="1" y="57"/>
                    <a:pt x="1" y="115"/>
                    <a:pt x="4" y="172"/>
                  </a:cubicBezTo>
                  <a:cubicBezTo>
                    <a:pt x="19" y="297"/>
                    <a:pt x="32" y="464"/>
                    <a:pt x="55" y="681"/>
                  </a:cubicBezTo>
                  <a:cubicBezTo>
                    <a:pt x="109" y="1134"/>
                    <a:pt x="184" y="1795"/>
                    <a:pt x="285" y="2643"/>
                  </a:cubicBezTo>
                  <a:cubicBezTo>
                    <a:pt x="495" y="4369"/>
                    <a:pt x="799" y="6868"/>
                    <a:pt x="1184" y="10016"/>
                  </a:cubicBezTo>
                  <a:lnTo>
                    <a:pt x="1184" y="10089"/>
                  </a:lnTo>
                  <a:lnTo>
                    <a:pt x="1258" y="10089"/>
                  </a:lnTo>
                  <a:cubicBezTo>
                    <a:pt x="6153" y="9683"/>
                    <a:pt x="11002" y="8840"/>
                    <a:pt x="15748" y="7570"/>
                  </a:cubicBezTo>
                  <a:lnTo>
                    <a:pt x="15748" y="7570"/>
                  </a:lnTo>
                  <a:cubicBezTo>
                    <a:pt x="16445" y="11323"/>
                    <a:pt x="17224" y="15388"/>
                    <a:pt x="18040" y="19664"/>
                  </a:cubicBezTo>
                  <a:lnTo>
                    <a:pt x="18040" y="19785"/>
                  </a:lnTo>
                  <a:lnTo>
                    <a:pt x="18160" y="19757"/>
                  </a:lnTo>
                  <a:lnTo>
                    <a:pt x="23714" y="18466"/>
                  </a:lnTo>
                  <a:lnTo>
                    <a:pt x="32787" y="16361"/>
                  </a:lnTo>
                  <a:lnTo>
                    <a:pt x="32787" y="16361"/>
                  </a:lnTo>
                  <a:cubicBezTo>
                    <a:pt x="32983" y="17591"/>
                    <a:pt x="33108" y="18831"/>
                    <a:pt x="33165" y="20076"/>
                  </a:cubicBezTo>
                  <a:cubicBezTo>
                    <a:pt x="33234" y="21335"/>
                    <a:pt x="33285" y="22567"/>
                    <a:pt x="33285" y="23780"/>
                  </a:cubicBezTo>
                  <a:lnTo>
                    <a:pt x="33285" y="30507"/>
                  </a:lnTo>
                  <a:lnTo>
                    <a:pt x="33221" y="30527"/>
                  </a:lnTo>
                  <a:lnTo>
                    <a:pt x="33272" y="30551"/>
                  </a:lnTo>
                  <a:lnTo>
                    <a:pt x="33284" y="30558"/>
                  </a:lnTo>
                  <a:lnTo>
                    <a:pt x="33284" y="30558"/>
                  </a:lnTo>
                  <a:cubicBezTo>
                    <a:pt x="33282" y="30579"/>
                    <a:pt x="33283" y="30599"/>
                    <a:pt x="33285" y="30618"/>
                  </a:cubicBezTo>
                  <a:cubicBezTo>
                    <a:pt x="33299" y="30648"/>
                    <a:pt x="33322" y="30671"/>
                    <a:pt x="33350" y="30684"/>
                  </a:cubicBezTo>
                  <a:cubicBezTo>
                    <a:pt x="33356" y="30689"/>
                    <a:pt x="33366" y="30691"/>
                    <a:pt x="33377" y="30691"/>
                  </a:cubicBezTo>
                  <a:cubicBezTo>
                    <a:pt x="33407" y="30691"/>
                    <a:pt x="33450" y="30674"/>
                    <a:pt x="33470" y="30648"/>
                  </a:cubicBezTo>
                  <a:cubicBezTo>
                    <a:pt x="33471" y="30646"/>
                    <a:pt x="33472" y="30645"/>
                    <a:pt x="33473" y="30644"/>
                  </a:cubicBezTo>
                  <a:lnTo>
                    <a:pt x="33473" y="30644"/>
                  </a:lnTo>
                  <a:lnTo>
                    <a:pt x="43423" y="27438"/>
                  </a:lnTo>
                  <a:lnTo>
                    <a:pt x="45203" y="33488"/>
                  </a:lnTo>
                  <a:cubicBezTo>
                    <a:pt x="45416" y="34192"/>
                    <a:pt x="45578" y="34738"/>
                    <a:pt x="45693" y="35118"/>
                  </a:cubicBezTo>
                  <a:lnTo>
                    <a:pt x="45823" y="35534"/>
                  </a:lnTo>
                  <a:cubicBezTo>
                    <a:pt x="45835" y="35583"/>
                    <a:pt x="45853" y="35628"/>
                    <a:pt x="45875" y="35674"/>
                  </a:cubicBezTo>
                  <a:cubicBezTo>
                    <a:pt x="45867" y="35616"/>
                    <a:pt x="45853" y="35562"/>
                    <a:pt x="45828" y="35511"/>
                  </a:cubicBezTo>
                  <a:lnTo>
                    <a:pt x="45716" y="35090"/>
                  </a:lnTo>
                  <a:lnTo>
                    <a:pt x="45254" y="33452"/>
                  </a:lnTo>
                  <a:lnTo>
                    <a:pt x="43519" y="27310"/>
                  </a:lnTo>
                  <a:lnTo>
                    <a:pt x="43519" y="27236"/>
                  </a:lnTo>
                  <a:lnTo>
                    <a:pt x="43449" y="27260"/>
                  </a:lnTo>
                  <a:lnTo>
                    <a:pt x="33392" y="30473"/>
                  </a:lnTo>
                  <a:lnTo>
                    <a:pt x="33392" y="30473"/>
                  </a:lnTo>
                  <a:lnTo>
                    <a:pt x="33392" y="27335"/>
                  </a:lnTo>
                  <a:cubicBezTo>
                    <a:pt x="33392" y="26192"/>
                    <a:pt x="33410" y="25003"/>
                    <a:pt x="33392" y="23803"/>
                  </a:cubicBezTo>
                  <a:cubicBezTo>
                    <a:pt x="33373" y="22605"/>
                    <a:pt x="33345" y="21364"/>
                    <a:pt x="33277" y="20100"/>
                  </a:cubicBezTo>
                  <a:cubicBezTo>
                    <a:pt x="33225" y="18838"/>
                    <a:pt x="33098" y="17581"/>
                    <a:pt x="32899" y="16335"/>
                  </a:cubicBezTo>
                  <a:lnTo>
                    <a:pt x="32899" y="16335"/>
                  </a:lnTo>
                  <a:lnTo>
                    <a:pt x="32910" y="16332"/>
                  </a:lnTo>
                  <a:lnTo>
                    <a:pt x="32898" y="16324"/>
                  </a:lnTo>
                  <a:lnTo>
                    <a:pt x="32898" y="16324"/>
                  </a:lnTo>
                  <a:cubicBezTo>
                    <a:pt x="32893" y="16295"/>
                    <a:pt x="32888" y="16265"/>
                    <a:pt x="32883" y="16235"/>
                  </a:cubicBezTo>
                  <a:lnTo>
                    <a:pt x="32883" y="16115"/>
                  </a:lnTo>
                  <a:lnTo>
                    <a:pt x="32763" y="16143"/>
                  </a:lnTo>
                  <a:lnTo>
                    <a:pt x="23618" y="18264"/>
                  </a:lnTo>
                  <a:lnTo>
                    <a:pt x="18183" y="19531"/>
                  </a:lnTo>
                  <a:lnTo>
                    <a:pt x="18183" y="19531"/>
                  </a:lnTo>
                  <a:cubicBezTo>
                    <a:pt x="17362" y="15257"/>
                    <a:pt x="16580" y="11193"/>
                    <a:pt x="15859" y="7442"/>
                  </a:cubicBezTo>
                  <a:lnTo>
                    <a:pt x="15859" y="7326"/>
                  </a:lnTo>
                  <a:lnTo>
                    <a:pt x="15743" y="7360"/>
                  </a:lnTo>
                  <a:cubicBezTo>
                    <a:pt x="11027" y="8631"/>
                    <a:pt x="6208" y="9488"/>
                    <a:pt x="1340" y="9921"/>
                  </a:cubicBezTo>
                  <a:lnTo>
                    <a:pt x="1340" y="9921"/>
                  </a:lnTo>
                  <a:cubicBezTo>
                    <a:pt x="933" y="6815"/>
                    <a:pt x="608" y="4341"/>
                    <a:pt x="384" y="2634"/>
                  </a:cubicBezTo>
                  <a:cubicBezTo>
                    <a:pt x="268" y="1788"/>
                    <a:pt x="175" y="1135"/>
                    <a:pt x="115" y="672"/>
                  </a:cubicBezTo>
                  <a:cubicBezTo>
                    <a:pt x="82" y="459"/>
                    <a:pt x="36" y="292"/>
                    <a:pt x="36" y="167"/>
                  </a:cubicBezTo>
                  <a:cubicBezTo>
                    <a:pt x="33" y="110"/>
                    <a:pt x="21" y="55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" name="Google Shape;3057;p86">
              <a:extLst>
                <a:ext uri="{FF2B5EF4-FFF2-40B4-BE49-F238E27FC236}">
                  <a16:creationId xmlns:a16="http://schemas.microsoft.com/office/drawing/2014/main" id="{E5257673-0F8D-1C40-868E-C6B2200CC8FE}"/>
                </a:ext>
              </a:extLst>
            </p:cNvPr>
            <p:cNvSpPr/>
            <p:nvPr/>
          </p:nvSpPr>
          <p:spPr>
            <a:xfrm>
              <a:off x="11017610" y="5416683"/>
              <a:ext cx="806292" cy="565142"/>
            </a:xfrm>
            <a:custGeom>
              <a:avLst/>
              <a:gdLst/>
              <a:ahLst/>
              <a:cxnLst/>
              <a:rect l="l" t="t" r="r" b="b"/>
              <a:pathLst>
                <a:path w="49277" h="34539" extrusionOk="0">
                  <a:moveTo>
                    <a:pt x="5" y="0"/>
                  </a:moveTo>
                  <a:cubicBezTo>
                    <a:pt x="0" y="59"/>
                    <a:pt x="0" y="117"/>
                    <a:pt x="5" y="176"/>
                  </a:cubicBezTo>
                  <a:cubicBezTo>
                    <a:pt x="18" y="295"/>
                    <a:pt x="37" y="468"/>
                    <a:pt x="60" y="681"/>
                  </a:cubicBezTo>
                  <a:cubicBezTo>
                    <a:pt x="112" y="1138"/>
                    <a:pt x="189" y="1795"/>
                    <a:pt x="286" y="2647"/>
                  </a:cubicBezTo>
                  <a:cubicBezTo>
                    <a:pt x="496" y="4369"/>
                    <a:pt x="800" y="6872"/>
                    <a:pt x="1185" y="10020"/>
                  </a:cubicBezTo>
                  <a:lnTo>
                    <a:pt x="1185" y="10087"/>
                  </a:lnTo>
                  <a:lnTo>
                    <a:pt x="1259" y="10087"/>
                  </a:lnTo>
                  <a:cubicBezTo>
                    <a:pt x="6154" y="9680"/>
                    <a:pt x="11004" y="8835"/>
                    <a:pt x="15748" y="7564"/>
                  </a:cubicBezTo>
                  <a:lnTo>
                    <a:pt x="15748" y="7564"/>
                  </a:lnTo>
                  <a:cubicBezTo>
                    <a:pt x="16451" y="11319"/>
                    <a:pt x="17225" y="15384"/>
                    <a:pt x="18041" y="19658"/>
                  </a:cubicBezTo>
                  <a:lnTo>
                    <a:pt x="18041" y="19784"/>
                  </a:lnTo>
                  <a:lnTo>
                    <a:pt x="18161" y="19756"/>
                  </a:lnTo>
                  <a:lnTo>
                    <a:pt x="24104" y="18368"/>
                  </a:lnTo>
                  <a:lnTo>
                    <a:pt x="32775" y="16355"/>
                  </a:lnTo>
                  <a:lnTo>
                    <a:pt x="32775" y="16355"/>
                  </a:lnTo>
                  <a:cubicBezTo>
                    <a:pt x="33246" y="19010"/>
                    <a:pt x="33614" y="21599"/>
                    <a:pt x="33961" y="24056"/>
                  </a:cubicBezTo>
                  <a:cubicBezTo>
                    <a:pt x="34313" y="26551"/>
                    <a:pt x="34632" y="28915"/>
                    <a:pt x="34920" y="31124"/>
                  </a:cubicBezTo>
                  <a:lnTo>
                    <a:pt x="34920" y="31234"/>
                  </a:lnTo>
                  <a:lnTo>
                    <a:pt x="35030" y="31206"/>
                  </a:lnTo>
                  <a:lnTo>
                    <a:pt x="46959" y="28020"/>
                  </a:lnTo>
                  <a:lnTo>
                    <a:pt x="46959" y="28020"/>
                  </a:lnTo>
                  <a:cubicBezTo>
                    <a:pt x="47681" y="30080"/>
                    <a:pt x="48248" y="31708"/>
                    <a:pt x="48641" y="32827"/>
                  </a:cubicBezTo>
                  <a:lnTo>
                    <a:pt x="49105" y="34104"/>
                  </a:lnTo>
                  <a:cubicBezTo>
                    <a:pt x="49137" y="34192"/>
                    <a:pt x="49166" y="34267"/>
                    <a:pt x="49190" y="34331"/>
                  </a:cubicBezTo>
                  <a:lnTo>
                    <a:pt x="49190" y="34331"/>
                  </a:lnTo>
                  <a:cubicBezTo>
                    <a:pt x="49170" y="34266"/>
                    <a:pt x="49145" y="34189"/>
                    <a:pt x="49118" y="34098"/>
                  </a:cubicBezTo>
                  <a:cubicBezTo>
                    <a:pt x="49015" y="33798"/>
                    <a:pt x="48872" y="33366"/>
                    <a:pt x="48691" y="32808"/>
                  </a:cubicBezTo>
                  <a:cubicBezTo>
                    <a:pt x="48307" y="31672"/>
                    <a:pt x="47753" y="30021"/>
                    <a:pt x="47049" y="27924"/>
                  </a:cubicBezTo>
                  <a:lnTo>
                    <a:pt x="47025" y="27870"/>
                  </a:lnTo>
                  <a:lnTo>
                    <a:pt x="46971" y="27870"/>
                  </a:lnTo>
                  <a:lnTo>
                    <a:pt x="35076" y="30973"/>
                  </a:lnTo>
                  <a:lnTo>
                    <a:pt x="35076" y="30973"/>
                  </a:lnTo>
                  <a:cubicBezTo>
                    <a:pt x="34811" y="28798"/>
                    <a:pt x="34511" y="26466"/>
                    <a:pt x="34165" y="24014"/>
                  </a:cubicBezTo>
                  <a:cubicBezTo>
                    <a:pt x="33813" y="21519"/>
                    <a:pt x="33428" y="18891"/>
                    <a:pt x="32965" y="16184"/>
                  </a:cubicBezTo>
                  <a:lnTo>
                    <a:pt x="32965" y="16064"/>
                  </a:lnTo>
                  <a:lnTo>
                    <a:pt x="32845" y="16091"/>
                  </a:lnTo>
                  <a:lnTo>
                    <a:pt x="24052" y="18123"/>
                  </a:lnTo>
                  <a:lnTo>
                    <a:pt x="18234" y="19485"/>
                  </a:lnTo>
                  <a:lnTo>
                    <a:pt x="18234" y="19485"/>
                  </a:lnTo>
                  <a:cubicBezTo>
                    <a:pt x="17410" y="15190"/>
                    <a:pt x="16626" y="11149"/>
                    <a:pt x="15907" y="7400"/>
                  </a:cubicBezTo>
                  <a:lnTo>
                    <a:pt x="15907" y="7285"/>
                  </a:lnTo>
                  <a:lnTo>
                    <a:pt x="15791" y="7317"/>
                  </a:lnTo>
                  <a:cubicBezTo>
                    <a:pt x="11059" y="8607"/>
                    <a:pt x="6222" y="9480"/>
                    <a:pt x="1337" y="9925"/>
                  </a:cubicBezTo>
                  <a:lnTo>
                    <a:pt x="1337" y="9925"/>
                  </a:lnTo>
                  <a:cubicBezTo>
                    <a:pt x="929" y="6817"/>
                    <a:pt x="604" y="4347"/>
                    <a:pt x="379" y="2634"/>
                  </a:cubicBezTo>
                  <a:cubicBezTo>
                    <a:pt x="264" y="1786"/>
                    <a:pt x="170" y="1138"/>
                    <a:pt x="110" y="676"/>
                  </a:cubicBezTo>
                  <a:cubicBezTo>
                    <a:pt x="79" y="464"/>
                    <a:pt x="37" y="296"/>
                    <a:pt x="37" y="172"/>
                  </a:cubicBezTo>
                  <a:cubicBezTo>
                    <a:pt x="31" y="113"/>
                    <a:pt x="21" y="56"/>
                    <a:pt x="5" y="0"/>
                  </a:cubicBezTo>
                  <a:close/>
                  <a:moveTo>
                    <a:pt x="49190" y="34331"/>
                  </a:moveTo>
                  <a:cubicBezTo>
                    <a:pt x="49201" y="34366"/>
                    <a:pt x="49211" y="34398"/>
                    <a:pt x="49219" y="34427"/>
                  </a:cubicBezTo>
                  <a:lnTo>
                    <a:pt x="49247" y="34481"/>
                  </a:lnTo>
                  <a:lnTo>
                    <a:pt x="49247" y="34481"/>
                  </a:lnTo>
                  <a:cubicBezTo>
                    <a:pt x="49240" y="34465"/>
                    <a:pt x="49235" y="34449"/>
                    <a:pt x="49229" y="34433"/>
                  </a:cubicBezTo>
                  <a:cubicBezTo>
                    <a:pt x="49218" y="34402"/>
                    <a:pt x="49205" y="34368"/>
                    <a:pt x="49190" y="34331"/>
                  </a:cubicBezTo>
                  <a:close/>
                  <a:moveTo>
                    <a:pt x="49247" y="34481"/>
                  </a:moveTo>
                  <a:lnTo>
                    <a:pt x="49247" y="34481"/>
                  </a:lnTo>
                  <a:cubicBezTo>
                    <a:pt x="49255" y="34501"/>
                    <a:pt x="49265" y="34520"/>
                    <a:pt x="49276" y="34538"/>
                  </a:cubicBezTo>
                  <a:lnTo>
                    <a:pt x="49247" y="3448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" name="Google Shape;3058;p86">
              <a:extLst>
                <a:ext uri="{FF2B5EF4-FFF2-40B4-BE49-F238E27FC236}">
                  <a16:creationId xmlns:a16="http://schemas.microsoft.com/office/drawing/2014/main" id="{2C4A24CA-8027-0A49-BFF0-AB379417A4B6}"/>
                </a:ext>
              </a:extLst>
            </p:cNvPr>
            <p:cNvSpPr/>
            <p:nvPr/>
          </p:nvSpPr>
          <p:spPr>
            <a:xfrm>
              <a:off x="10904611" y="5563602"/>
              <a:ext cx="797930" cy="581488"/>
            </a:xfrm>
            <a:custGeom>
              <a:avLst/>
              <a:gdLst/>
              <a:ahLst/>
              <a:cxnLst/>
              <a:rect l="l" t="t" r="r" b="b"/>
              <a:pathLst>
                <a:path w="48766" h="35538" extrusionOk="0">
                  <a:moveTo>
                    <a:pt x="6" y="1"/>
                  </a:moveTo>
                  <a:cubicBezTo>
                    <a:pt x="0" y="58"/>
                    <a:pt x="0" y="117"/>
                    <a:pt x="6" y="175"/>
                  </a:cubicBezTo>
                  <a:cubicBezTo>
                    <a:pt x="19" y="297"/>
                    <a:pt x="38" y="463"/>
                    <a:pt x="60" y="680"/>
                  </a:cubicBezTo>
                  <a:cubicBezTo>
                    <a:pt x="111" y="1133"/>
                    <a:pt x="191" y="1790"/>
                    <a:pt x="287" y="2642"/>
                  </a:cubicBezTo>
                  <a:cubicBezTo>
                    <a:pt x="496" y="4364"/>
                    <a:pt x="802" y="6868"/>
                    <a:pt x="1186" y="10015"/>
                  </a:cubicBezTo>
                  <a:lnTo>
                    <a:pt x="1186" y="10088"/>
                  </a:lnTo>
                  <a:lnTo>
                    <a:pt x="1260" y="10088"/>
                  </a:lnTo>
                  <a:cubicBezTo>
                    <a:pt x="6156" y="9679"/>
                    <a:pt x="11006" y="8835"/>
                    <a:pt x="15752" y="7564"/>
                  </a:cubicBezTo>
                  <a:lnTo>
                    <a:pt x="15752" y="7564"/>
                  </a:lnTo>
                  <a:cubicBezTo>
                    <a:pt x="16455" y="11315"/>
                    <a:pt x="17231" y="15380"/>
                    <a:pt x="18045" y="19659"/>
                  </a:cubicBezTo>
                  <a:lnTo>
                    <a:pt x="18068" y="19779"/>
                  </a:lnTo>
                  <a:lnTo>
                    <a:pt x="18189" y="19752"/>
                  </a:lnTo>
                  <a:lnTo>
                    <a:pt x="25302" y="18105"/>
                  </a:lnTo>
                  <a:lnTo>
                    <a:pt x="32785" y="16378"/>
                  </a:lnTo>
                  <a:lnTo>
                    <a:pt x="32785" y="16378"/>
                  </a:lnTo>
                  <a:cubicBezTo>
                    <a:pt x="34035" y="22852"/>
                    <a:pt x="35184" y="28826"/>
                    <a:pt x="36159" y="33886"/>
                  </a:cubicBezTo>
                  <a:lnTo>
                    <a:pt x="36159" y="33996"/>
                  </a:lnTo>
                  <a:lnTo>
                    <a:pt x="36266" y="33960"/>
                  </a:lnTo>
                  <a:lnTo>
                    <a:pt x="48611" y="29861"/>
                  </a:lnTo>
                  <a:lnTo>
                    <a:pt x="48611" y="29861"/>
                  </a:lnTo>
                  <a:cubicBezTo>
                    <a:pt x="48452" y="31658"/>
                    <a:pt x="48330" y="33066"/>
                    <a:pt x="48244" y="34039"/>
                  </a:cubicBezTo>
                  <a:cubicBezTo>
                    <a:pt x="48203" y="34520"/>
                    <a:pt x="48151" y="34904"/>
                    <a:pt x="48151" y="35154"/>
                  </a:cubicBezTo>
                  <a:lnTo>
                    <a:pt x="48151" y="35538"/>
                  </a:lnTo>
                  <a:cubicBezTo>
                    <a:pt x="48151" y="35538"/>
                    <a:pt x="48188" y="35425"/>
                    <a:pt x="48216" y="35161"/>
                  </a:cubicBezTo>
                  <a:cubicBezTo>
                    <a:pt x="48244" y="34897"/>
                    <a:pt x="48285" y="34508"/>
                    <a:pt x="48336" y="34046"/>
                  </a:cubicBezTo>
                  <a:cubicBezTo>
                    <a:pt x="48437" y="33055"/>
                    <a:pt x="48581" y="31634"/>
                    <a:pt x="48766" y="29783"/>
                  </a:cubicBezTo>
                  <a:lnTo>
                    <a:pt x="48766" y="29692"/>
                  </a:lnTo>
                  <a:lnTo>
                    <a:pt x="48682" y="29720"/>
                  </a:lnTo>
                  <a:lnTo>
                    <a:pt x="36334" y="33744"/>
                  </a:lnTo>
                  <a:lnTo>
                    <a:pt x="36334" y="33744"/>
                  </a:lnTo>
                  <a:cubicBezTo>
                    <a:pt x="35370" y="28676"/>
                    <a:pt x="34230" y="22693"/>
                    <a:pt x="32998" y="16218"/>
                  </a:cubicBezTo>
                  <a:lnTo>
                    <a:pt x="32998" y="16094"/>
                  </a:lnTo>
                  <a:lnTo>
                    <a:pt x="32878" y="16120"/>
                  </a:lnTo>
                  <a:lnTo>
                    <a:pt x="25284" y="17865"/>
                  </a:lnTo>
                  <a:lnTo>
                    <a:pt x="18291" y="19491"/>
                  </a:lnTo>
                  <a:lnTo>
                    <a:pt x="18291" y="19491"/>
                  </a:lnTo>
                  <a:cubicBezTo>
                    <a:pt x="17466" y="15198"/>
                    <a:pt x="16683" y="11152"/>
                    <a:pt x="15962" y="7406"/>
                  </a:cubicBezTo>
                  <a:lnTo>
                    <a:pt x="15940" y="7290"/>
                  </a:lnTo>
                  <a:lnTo>
                    <a:pt x="15825" y="7322"/>
                  </a:lnTo>
                  <a:cubicBezTo>
                    <a:pt x="11080" y="8612"/>
                    <a:pt x="6233" y="9484"/>
                    <a:pt x="1337" y="9926"/>
                  </a:cubicBezTo>
                  <a:lnTo>
                    <a:pt x="1337" y="9926"/>
                  </a:lnTo>
                  <a:cubicBezTo>
                    <a:pt x="925" y="6812"/>
                    <a:pt x="605" y="4342"/>
                    <a:pt x="380" y="2633"/>
                  </a:cubicBezTo>
                  <a:cubicBezTo>
                    <a:pt x="264" y="1787"/>
                    <a:pt x="172" y="1139"/>
                    <a:pt x="111" y="676"/>
                  </a:cubicBezTo>
                  <a:cubicBezTo>
                    <a:pt x="79" y="459"/>
                    <a:pt x="70" y="283"/>
                    <a:pt x="38" y="171"/>
                  </a:cubicBezTo>
                  <a:cubicBezTo>
                    <a:pt x="21" y="115"/>
                    <a:pt x="9" y="58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" name="Google Shape;3059;p86">
              <a:extLst>
                <a:ext uri="{FF2B5EF4-FFF2-40B4-BE49-F238E27FC236}">
                  <a16:creationId xmlns:a16="http://schemas.microsoft.com/office/drawing/2014/main" id="{02590E0E-E451-4F44-B097-0B6495B4844D}"/>
                </a:ext>
              </a:extLst>
            </p:cNvPr>
            <p:cNvSpPr/>
            <p:nvPr/>
          </p:nvSpPr>
          <p:spPr>
            <a:xfrm>
              <a:off x="10812295" y="5723217"/>
              <a:ext cx="609697" cy="578576"/>
            </a:xfrm>
            <a:custGeom>
              <a:avLst/>
              <a:gdLst/>
              <a:ahLst/>
              <a:cxnLst/>
              <a:rect l="l" t="t" r="r" b="b"/>
              <a:pathLst>
                <a:path w="37262" h="35360" extrusionOk="0">
                  <a:moveTo>
                    <a:pt x="6" y="0"/>
                  </a:moveTo>
                  <a:cubicBezTo>
                    <a:pt x="0" y="59"/>
                    <a:pt x="0" y="118"/>
                    <a:pt x="6" y="176"/>
                  </a:cubicBezTo>
                  <a:cubicBezTo>
                    <a:pt x="16" y="305"/>
                    <a:pt x="34" y="477"/>
                    <a:pt x="57" y="694"/>
                  </a:cubicBezTo>
                  <a:cubicBezTo>
                    <a:pt x="113" y="1157"/>
                    <a:pt x="186" y="1823"/>
                    <a:pt x="289" y="2680"/>
                  </a:cubicBezTo>
                  <a:cubicBezTo>
                    <a:pt x="497" y="4415"/>
                    <a:pt x="802" y="6920"/>
                    <a:pt x="1178" y="10016"/>
                  </a:cubicBezTo>
                  <a:lnTo>
                    <a:pt x="1178" y="10099"/>
                  </a:lnTo>
                  <a:lnTo>
                    <a:pt x="1260" y="10099"/>
                  </a:lnTo>
                  <a:cubicBezTo>
                    <a:pt x="6155" y="9693"/>
                    <a:pt x="11002" y="8849"/>
                    <a:pt x="15746" y="7577"/>
                  </a:cubicBezTo>
                  <a:lnTo>
                    <a:pt x="15746" y="7577"/>
                  </a:lnTo>
                  <a:cubicBezTo>
                    <a:pt x="16397" y="10980"/>
                    <a:pt x="17093" y="14618"/>
                    <a:pt x="17815" y="18393"/>
                  </a:cubicBezTo>
                  <a:cubicBezTo>
                    <a:pt x="17898" y="18827"/>
                    <a:pt x="17983" y="19261"/>
                    <a:pt x="18057" y="19664"/>
                  </a:cubicBezTo>
                  <a:lnTo>
                    <a:pt x="18079" y="19790"/>
                  </a:lnTo>
                  <a:lnTo>
                    <a:pt x="18203" y="19758"/>
                  </a:lnTo>
                  <a:lnTo>
                    <a:pt x="32809" y="16357"/>
                  </a:lnTo>
                  <a:lnTo>
                    <a:pt x="32809" y="16357"/>
                  </a:lnTo>
                  <a:cubicBezTo>
                    <a:pt x="33359" y="19192"/>
                    <a:pt x="33947" y="21787"/>
                    <a:pt x="34490" y="24071"/>
                  </a:cubicBezTo>
                  <a:cubicBezTo>
                    <a:pt x="35041" y="26384"/>
                    <a:pt x="35514" y="28421"/>
                    <a:pt x="35926" y="30087"/>
                  </a:cubicBezTo>
                  <a:cubicBezTo>
                    <a:pt x="36338" y="31753"/>
                    <a:pt x="36661" y="33059"/>
                    <a:pt x="36883" y="33984"/>
                  </a:cubicBezTo>
                  <a:cubicBezTo>
                    <a:pt x="36999" y="34420"/>
                    <a:pt x="37087" y="34761"/>
                    <a:pt x="37147" y="35008"/>
                  </a:cubicBezTo>
                  <a:lnTo>
                    <a:pt x="37221" y="35272"/>
                  </a:lnTo>
                  <a:lnTo>
                    <a:pt x="37249" y="35360"/>
                  </a:lnTo>
                  <a:cubicBezTo>
                    <a:pt x="37253" y="35360"/>
                    <a:pt x="37249" y="35326"/>
                    <a:pt x="37262" y="35276"/>
                  </a:cubicBezTo>
                  <a:lnTo>
                    <a:pt x="37208" y="35012"/>
                  </a:lnTo>
                  <a:cubicBezTo>
                    <a:pt x="37152" y="34763"/>
                    <a:pt x="37077" y="34439"/>
                    <a:pt x="36976" y="33975"/>
                  </a:cubicBezTo>
                  <a:cubicBezTo>
                    <a:pt x="36768" y="33060"/>
                    <a:pt x="36470" y="31755"/>
                    <a:pt x="36077" y="30070"/>
                  </a:cubicBezTo>
                  <a:cubicBezTo>
                    <a:pt x="35684" y="28385"/>
                    <a:pt x="35207" y="26352"/>
                    <a:pt x="34689" y="24020"/>
                  </a:cubicBezTo>
                  <a:cubicBezTo>
                    <a:pt x="34170" y="21688"/>
                    <a:pt x="33565" y="19067"/>
                    <a:pt x="33023" y="16199"/>
                  </a:cubicBezTo>
                  <a:lnTo>
                    <a:pt x="33000" y="16087"/>
                  </a:lnTo>
                  <a:lnTo>
                    <a:pt x="32893" y="16111"/>
                  </a:lnTo>
                  <a:lnTo>
                    <a:pt x="18292" y="19488"/>
                  </a:lnTo>
                  <a:lnTo>
                    <a:pt x="18292" y="19488"/>
                  </a:lnTo>
                  <a:cubicBezTo>
                    <a:pt x="18223" y="19120"/>
                    <a:pt x="18148" y="18728"/>
                    <a:pt x="18074" y="18337"/>
                  </a:cubicBezTo>
                  <a:cubicBezTo>
                    <a:pt x="17338" y="14518"/>
                    <a:pt x="16630" y="10844"/>
                    <a:pt x="15973" y="7401"/>
                  </a:cubicBezTo>
                  <a:lnTo>
                    <a:pt x="15945" y="7280"/>
                  </a:lnTo>
                  <a:lnTo>
                    <a:pt x="15829" y="7313"/>
                  </a:lnTo>
                  <a:cubicBezTo>
                    <a:pt x="11088" y="8604"/>
                    <a:pt x="6240" y="9474"/>
                    <a:pt x="1346" y="9916"/>
                  </a:cubicBezTo>
                  <a:lnTo>
                    <a:pt x="1346" y="9916"/>
                  </a:lnTo>
                  <a:cubicBezTo>
                    <a:pt x="943" y="6857"/>
                    <a:pt x="618" y="4386"/>
                    <a:pt x="389" y="2666"/>
                  </a:cubicBezTo>
                  <a:cubicBezTo>
                    <a:pt x="273" y="1814"/>
                    <a:pt x="180" y="1147"/>
                    <a:pt x="116" y="685"/>
                  </a:cubicBezTo>
                  <a:lnTo>
                    <a:pt x="43" y="176"/>
                  </a:lnTo>
                  <a:cubicBezTo>
                    <a:pt x="37" y="116"/>
                    <a:pt x="25" y="57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4" name="Google Shape;3060;p86">
              <a:extLst>
                <a:ext uri="{FF2B5EF4-FFF2-40B4-BE49-F238E27FC236}">
                  <a16:creationId xmlns:a16="http://schemas.microsoft.com/office/drawing/2014/main" id="{08628BB2-F1BD-AE40-8020-0C01490846B3}"/>
                </a:ext>
              </a:extLst>
            </p:cNvPr>
            <p:cNvSpPr/>
            <p:nvPr/>
          </p:nvSpPr>
          <p:spPr>
            <a:xfrm>
              <a:off x="11082733" y="6133947"/>
              <a:ext cx="211141" cy="140733"/>
            </a:xfrm>
            <a:custGeom>
              <a:avLst/>
              <a:gdLst/>
              <a:ahLst/>
              <a:cxnLst/>
              <a:rect l="l" t="t" r="r" b="b"/>
              <a:pathLst>
                <a:path w="12904" h="8601" extrusionOk="0">
                  <a:moveTo>
                    <a:pt x="11307" y="0"/>
                  </a:moveTo>
                  <a:lnTo>
                    <a:pt x="11186" y="28"/>
                  </a:lnTo>
                  <a:lnTo>
                    <a:pt x="9799" y="348"/>
                  </a:lnTo>
                  <a:cubicBezTo>
                    <a:pt x="7077" y="977"/>
                    <a:pt x="4625" y="1561"/>
                    <a:pt x="2856" y="1996"/>
                  </a:cubicBezTo>
                  <a:lnTo>
                    <a:pt x="759" y="2518"/>
                  </a:lnTo>
                  <a:cubicBezTo>
                    <a:pt x="501" y="2573"/>
                    <a:pt x="247" y="2648"/>
                    <a:pt x="1" y="2746"/>
                  </a:cubicBezTo>
                  <a:cubicBezTo>
                    <a:pt x="265" y="2719"/>
                    <a:pt x="526" y="2675"/>
                    <a:pt x="782" y="2611"/>
                  </a:cubicBezTo>
                  <a:lnTo>
                    <a:pt x="2893" y="2149"/>
                  </a:lnTo>
                  <a:cubicBezTo>
                    <a:pt x="4670" y="1760"/>
                    <a:pt x="7128" y="1204"/>
                    <a:pt x="9836" y="575"/>
                  </a:cubicBezTo>
                  <a:lnTo>
                    <a:pt x="11105" y="279"/>
                  </a:lnTo>
                  <a:lnTo>
                    <a:pt x="11105" y="279"/>
                  </a:lnTo>
                  <a:cubicBezTo>
                    <a:pt x="11581" y="2613"/>
                    <a:pt x="12016" y="4687"/>
                    <a:pt x="12335" y="6175"/>
                  </a:cubicBezTo>
                  <a:lnTo>
                    <a:pt x="12732" y="7961"/>
                  </a:lnTo>
                  <a:cubicBezTo>
                    <a:pt x="12772" y="8178"/>
                    <a:pt x="12829" y="8392"/>
                    <a:pt x="12904" y="8600"/>
                  </a:cubicBezTo>
                  <a:cubicBezTo>
                    <a:pt x="12888" y="8388"/>
                    <a:pt x="12855" y="8178"/>
                    <a:pt x="12807" y="7971"/>
                  </a:cubicBezTo>
                  <a:cubicBezTo>
                    <a:pt x="12723" y="7509"/>
                    <a:pt x="12612" y="6907"/>
                    <a:pt x="12483" y="6172"/>
                  </a:cubicBezTo>
                  <a:cubicBezTo>
                    <a:pt x="12195" y="4648"/>
                    <a:pt x="11770" y="2523"/>
                    <a:pt x="11307" y="122"/>
                  </a:cubicBezTo>
                  <a:lnTo>
                    <a:pt x="11307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5" name="Google Shape;3061;p86">
              <a:extLst>
                <a:ext uri="{FF2B5EF4-FFF2-40B4-BE49-F238E27FC236}">
                  <a16:creationId xmlns:a16="http://schemas.microsoft.com/office/drawing/2014/main" id="{A276A3BF-7E4D-FF4C-B881-0AFAFF27AB18}"/>
                </a:ext>
              </a:extLst>
            </p:cNvPr>
            <p:cNvSpPr/>
            <p:nvPr/>
          </p:nvSpPr>
          <p:spPr>
            <a:xfrm>
              <a:off x="10856440" y="5989549"/>
              <a:ext cx="158127" cy="147147"/>
            </a:xfrm>
            <a:custGeom>
              <a:avLst/>
              <a:gdLst/>
              <a:ahLst/>
              <a:cxnLst/>
              <a:rect l="l" t="t" r="r" b="b"/>
              <a:pathLst>
                <a:path w="9664" h="8993" extrusionOk="0">
                  <a:moveTo>
                    <a:pt x="8062" y="1"/>
                  </a:moveTo>
                  <a:lnTo>
                    <a:pt x="7938" y="33"/>
                  </a:lnTo>
                  <a:cubicBezTo>
                    <a:pt x="5744" y="630"/>
                    <a:pt x="3759" y="1079"/>
                    <a:pt x="2319" y="1384"/>
                  </a:cubicBezTo>
                  <a:lnTo>
                    <a:pt x="621" y="1740"/>
                  </a:lnTo>
                  <a:cubicBezTo>
                    <a:pt x="410" y="1773"/>
                    <a:pt x="203" y="1824"/>
                    <a:pt x="1" y="1893"/>
                  </a:cubicBezTo>
                  <a:cubicBezTo>
                    <a:pt x="213" y="1893"/>
                    <a:pt x="426" y="1871"/>
                    <a:pt x="636" y="1828"/>
                  </a:cubicBezTo>
                  <a:cubicBezTo>
                    <a:pt x="1042" y="1773"/>
                    <a:pt x="1630" y="1680"/>
                    <a:pt x="2352" y="1547"/>
                  </a:cubicBezTo>
                  <a:cubicBezTo>
                    <a:pt x="3773" y="1292"/>
                    <a:pt x="5723" y="877"/>
                    <a:pt x="7876" y="298"/>
                  </a:cubicBezTo>
                  <a:lnTo>
                    <a:pt x="7876" y="298"/>
                  </a:lnTo>
                  <a:cubicBezTo>
                    <a:pt x="7895" y="392"/>
                    <a:pt x="7913" y="488"/>
                    <a:pt x="7929" y="588"/>
                  </a:cubicBezTo>
                  <a:cubicBezTo>
                    <a:pt x="8378" y="2916"/>
                    <a:pt x="8794" y="5021"/>
                    <a:pt x="9110" y="6540"/>
                  </a:cubicBezTo>
                  <a:cubicBezTo>
                    <a:pt x="9262" y="7266"/>
                    <a:pt x="9391" y="7878"/>
                    <a:pt x="9494" y="8340"/>
                  </a:cubicBezTo>
                  <a:cubicBezTo>
                    <a:pt x="9532" y="8561"/>
                    <a:pt x="9589" y="8780"/>
                    <a:pt x="9664" y="8993"/>
                  </a:cubicBezTo>
                  <a:cubicBezTo>
                    <a:pt x="9660" y="8767"/>
                    <a:pt x="9633" y="8542"/>
                    <a:pt x="9586" y="8322"/>
                  </a:cubicBezTo>
                  <a:cubicBezTo>
                    <a:pt x="9503" y="7850"/>
                    <a:pt x="9400" y="7239"/>
                    <a:pt x="9275" y="6507"/>
                  </a:cubicBezTo>
                  <a:cubicBezTo>
                    <a:pt x="9003" y="4980"/>
                    <a:pt x="8633" y="2856"/>
                    <a:pt x="8170" y="542"/>
                  </a:cubicBezTo>
                  <a:lnTo>
                    <a:pt x="8086" y="126"/>
                  </a:lnTo>
                  <a:lnTo>
                    <a:pt x="8062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6" name="Google Shape;3062;p86">
              <a:extLst>
                <a:ext uri="{FF2B5EF4-FFF2-40B4-BE49-F238E27FC236}">
                  <a16:creationId xmlns:a16="http://schemas.microsoft.com/office/drawing/2014/main" id="{B2D3C833-489F-6B4B-BE22-099C6DD901D5}"/>
                </a:ext>
              </a:extLst>
            </p:cNvPr>
            <p:cNvSpPr/>
            <p:nvPr/>
          </p:nvSpPr>
          <p:spPr>
            <a:xfrm>
              <a:off x="10726850" y="5870512"/>
              <a:ext cx="7674" cy="48007"/>
            </a:xfrm>
            <a:custGeom>
              <a:avLst/>
              <a:gdLst/>
              <a:ahLst/>
              <a:cxnLst/>
              <a:rect l="l" t="t" r="r" b="b"/>
              <a:pathLst>
                <a:path w="469" h="2934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992"/>
                    <a:pt x="126" y="1983"/>
                    <a:pt x="409" y="2933"/>
                  </a:cubicBezTo>
                  <a:cubicBezTo>
                    <a:pt x="469" y="2441"/>
                    <a:pt x="447" y="1939"/>
                    <a:pt x="344" y="1454"/>
                  </a:cubicBezTo>
                  <a:cubicBezTo>
                    <a:pt x="321" y="955"/>
                    <a:pt x="217" y="465"/>
                    <a:pt x="38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" name="Google Shape;3063;p86">
              <a:extLst>
                <a:ext uri="{FF2B5EF4-FFF2-40B4-BE49-F238E27FC236}">
                  <a16:creationId xmlns:a16="http://schemas.microsoft.com/office/drawing/2014/main" id="{388CBE53-0AA0-D64D-A0A8-156DB00FB02F}"/>
                </a:ext>
              </a:extLst>
            </p:cNvPr>
            <p:cNvSpPr/>
            <p:nvPr/>
          </p:nvSpPr>
          <p:spPr>
            <a:xfrm>
              <a:off x="11243756" y="5208930"/>
              <a:ext cx="700852" cy="556797"/>
            </a:xfrm>
            <a:custGeom>
              <a:avLst/>
              <a:gdLst/>
              <a:ahLst/>
              <a:cxnLst/>
              <a:rect l="l" t="t" r="r" b="b"/>
              <a:pathLst>
                <a:path w="42833" h="34029" extrusionOk="0">
                  <a:moveTo>
                    <a:pt x="8" y="1"/>
                  </a:moveTo>
                  <a:cubicBezTo>
                    <a:pt x="0" y="43"/>
                    <a:pt x="0" y="84"/>
                    <a:pt x="8" y="127"/>
                  </a:cubicBezTo>
                  <a:cubicBezTo>
                    <a:pt x="17" y="219"/>
                    <a:pt x="44" y="340"/>
                    <a:pt x="44" y="488"/>
                  </a:cubicBezTo>
                  <a:cubicBezTo>
                    <a:pt x="81" y="821"/>
                    <a:pt x="137" y="1293"/>
                    <a:pt x="201" y="1903"/>
                  </a:cubicBezTo>
                  <a:cubicBezTo>
                    <a:pt x="355" y="3148"/>
                    <a:pt x="572" y="4949"/>
                    <a:pt x="845" y="7227"/>
                  </a:cubicBezTo>
                  <a:lnTo>
                    <a:pt x="845" y="7300"/>
                  </a:lnTo>
                  <a:lnTo>
                    <a:pt x="914" y="7300"/>
                  </a:lnTo>
                  <a:lnTo>
                    <a:pt x="15018" y="5136"/>
                  </a:lnTo>
                  <a:lnTo>
                    <a:pt x="15018" y="5136"/>
                  </a:lnTo>
                  <a:cubicBezTo>
                    <a:pt x="15739" y="8777"/>
                    <a:pt x="16693" y="12722"/>
                    <a:pt x="17715" y="16884"/>
                  </a:cubicBezTo>
                  <a:lnTo>
                    <a:pt x="17743" y="17000"/>
                  </a:lnTo>
                  <a:lnTo>
                    <a:pt x="17859" y="16972"/>
                  </a:lnTo>
                  <a:lnTo>
                    <a:pt x="22722" y="15849"/>
                  </a:lnTo>
                  <a:lnTo>
                    <a:pt x="32148" y="13654"/>
                  </a:lnTo>
                  <a:lnTo>
                    <a:pt x="32148" y="13654"/>
                  </a:lnTo>
                  <a:cubicBezTo>
                    <a:pt x="33070" y="19161"/>
                    <a:pt x="33904" y="24168"/>
                    <a:pt x="34603" y="28346"/>
                  </a:cubicBezTo>
                  <a:lnTo>
                    <a:pt x="34603" y="28432"/>
                  </a:lnTo>
                  <a:lnTo>
                    <a:pt x="34696" y="28432"/>
                  </a:lnTo>
                  <a:lnTo>
                    <a:pt x="41622" y="27322"/>
                  </a:lnTo>
                  <a:lnTo>
                    <a:pt x="41622" y="27322"/>
                  </a:lnTo>
                  <a:cubicBezTo>
                    <a:pt x="41995" y="29430"/>
                    <a:pt x="42287" y="31101"/>
                    <a:pt x="42494" y="32255"/>
                  </a:cubicBezTo>
                  <a:cubicBezTo>
                    <a:pt x="42601" y="32825"/>
                    <a:pt x="42680" y="33264"/>
                    <a:pt x="42736" y="33574"/>
                  </a:cubicBezTo>
                  <a:cubicBezTo>
                    <a:pt x="42742" y="33608"/>
                    <a:pt x="42749" y="33640"/>
                    <a:pt x="42756" y="33670"/>
                  </a:cubicBezTo>
                  <a:lnTo>
                    <a:pt x="42756" y="33670"/>
                  </a:lnTo>
                  <a:cubicBezTo>
                    <a:pt x="42751" y="33635"/>
                    <a:pt x="42745" y="33597"/>
                    <a:pt x="42738" y="33556"/>
                  </a:cubicBezTo>
                  <a:cubicBezTo>
                    <a:pt x="42693" y="33241"/>
                    <a:pt x="42623" y="32803"/>
                    <a:pt x="42530" y="32228"/>
                  </a:cubicBezTo>
                  <a:cubicBezTo>
                    <a:pt x="42341" y="31062"/>
                    <a:pt x="42062" y="29363"/>
                    <a:pt x="41712" y="27221"/>
                  </a:cubicBezTo>
                  <a:lnTo>
                    <a:pt x="41712" y="27156"/>
                  </a:lnTo>
                  <a:lnTo>
                    <a:pt x="41641" y="27156"/>
                  </a:lnTo>
                  <a:lnTo>
                    <a:pt x="34731" y="28216"/>
                  </a:lnTo>
                  <a:lnTo>
                    <a:pt x="34731" y="28216"/>
                  </a:lnTo>
                  <a:cubicBezTo>
                    <a:pt x="34045" y="24067"/>
                    <a:pt x="33240" y="19007"/>
                    <a:pt x="32321" y="13492"/>
                  </a:cubicBezTo>
                  <a:lnTo>
                    <a:pt x="32321" y="13372"/>
                  </a:lnTo>
                  <a:lnTo>
                    <a:pt x="32201" y="13400"/>
                  </a:lnTo>
                  <a:lnTo>
                    <a:pt x="22656" y="15613"/>
                  </a:lnTo>
                  <a:lnTo>
                    <a:pt x="17909" y="16715"/>
                  </a:lnTo>
                  <a:lnTo>
                    <a:pt x="17909" y="16715"/>
                  </a:lnTo>
                  <a:cubicBezTo>
                    <a:pt x="16882" y="12559"/>
                    <a:pt x="15925" y="8619"/>
                    <a:pt x="15202" y="4990"/>
                  </a:cubicBezTo>
                  <a:lnTo>
                    <a:pt x="15178" y="4889"/>
                  </a:lnTo>
                  <a:lnTo>
                    <a:pt x="15076" y="4889"/>
                  </a:lnTo>
                  <a:lnTo>
                    <a:pt x="956" y="7136"/>
                  </a:lnTo>
                  <a:lnTo>
                    <a:pt x="956" y="7136"/>
                  </a:lnTo>
                  <a:cubicBezTo>
                    <a:pt x="660" y="4897"/>
                    <a:pt x="423" y="3126"/>
                    <a:pt x="257" y="1894"/>
                  </a:cubicBezTo>
                  <a:lnTo>
                    <a:pt x="63" y="483"/>
                  </a:lnTo>
                  <a:lnTo>
                    <a:pt x="8" y="123"/>
                  </a:lnTo>
                  <a:lnTo>
                    <a:pt x="8" y="1"/>
                  </a:lnTo>
                  <a:close/>
                  <a:moveTo>
                    <a:pt x="42756" y="33670"/>
                  </a:moveTo>
                  <a:cubicBezTo>
                    <a:pt x="42769" y="33761"/>
                    <a:pt x="42779" y="33836"/>
                    <a:pt x="42790" y="33898"/>
                  </a:cubicBezTo>
                  <a:cubicBezTo>
                    <a:pt x="42796" y="33911"/>
                    <a:pt x="42802" y="33923"/>
                    <a:pt x="42807" y="33937"/>
                  </a:cubicBezTo>
                  <a:lnTo>
                    <a:pt x="42807" y="33937"/>
                  </a:lnTo>
                  <a:cubicBezTo>
                    <a:pt x="42806" y="33929"/>
                    <a:pt x="42805" y="33921"/>
                    <a:pt x="42804" y="33913"/>
                  </a:cubicBezTo>
                  <a:cubicBezTo>
                    <a:pt x="42804" y="33849"/>
                    <a:pt x="42780" y="33769"/>
                    <a:pt x="42756" y="33670"/>
                  </a:cubicBezTo>
                  <a:close/>
                  <a:moveTo>
                    <a:pt x="42807" y="33937"/>
                  </a:moveTo>
                  <a:cubicBezTo>
                    <a:pt x="42811" y="33968"/>
                    <a:pt x="42819" y="33998"/>
                    <a:pt x="42832" y="34029"/>
                  </a:cubicBezTo>
                  <a:cubicBezTo>
                    <a:pt x="42827" y="33997"/>
                    <a:pt x="42819" y="33966"/>
                    <a:pt x="42807" y="3393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" name="Google Shape;3064;p86">
              <a:extLst>
                <a:ext uri="{FF2B5EF4-FFF2-40B4-BE49-F238E27FC236}">
                  <a16:creationId xmlns:a16="http://schemas.microsoft.com/office/drawing/2014/main" id="{C1AF00DF-F186-A24C-8B51-E7A03A1D6F6B}"/>
                </a:ext>
              </a:extLst>
            </p:cNvPr>
            <p:cNvSpPr/>
            <p:nvPr/>
          </p:nvSpPr>
          <p:spPr>
            <a:xfrm>
              <a:off x="11446290" y="5607502"/>
              <a:ext cx="523892" cy="642340"/>
            </a:xfrm>
            <a:custGeom>
              <a:avLst/>
              <a:gdLst/>
              <a:ahLst/>
              <a:cxnLst/>
              <a:rect l="l" t="t" r="r" b="b"/>
              <a:pathLst>
                <a:path w="32018" h="39257" extrusionOk="0">
                  <a:moveTo>
                    <a:pt x="32018" y="0"/>
                  </a:moveTo>
                  <a:lnTo>
                    <a:pt x="32018" y="0"/>
                  </a:lnTo>
                  <a:cubicBezTo>
                    <a:pt x="31971" y="14"/>
                    <a:pt x="31925" y="31"/>
                    <a:pt x="31881" y="52"/>
                  </a:cubicBezTo>
                  <a:lnTo>
                    <a:pt x="31493" y="144"/>
                  </a:lnTo>
                  <a:cubicBezTo>
                    <a:pt x="31155" y="241"/>
                    <a:pt x="30642" y="338"/>
                    <a:pt x="30008" y="555"/>
                  </a:cubicBezTo>
                  <a:cubicBezTo>
                    <a:pt x="28203" y="1122"/>
                    <a:pt x="26461" y="1870"/>
                    <a:pt x="24806" y="2787"/>
                  </a:cubicBezTo>
                  <a:cubicBezTo>
                    <a:pt x="22348" y="4141"/>
                    <a:pt x="20062" y="5782"/>
                    <a:pt x="17994" y="7678"/>
                  </a:cubicBezTo>
                  <a:cubicBezTo>
                    <a:pt x="15458" y="9997"/>
                    <a:pt x="13194" y="12594"/>
                    <a:pt x="11240" y="15422"/>
                  </a:cubicBezTo>
                  <a:cubicBezTo>
                    <a:pt x="9306" y="18258"/>
                    <a:pt x="7589" y="21238"/>
                    <a:pt x="6104" y="24335"/>
                  </a:cubicBezTo>
                  <a:cubicBezTo>
                    <a:pt x="4721" y="27181"/>
                    <a:pt x="3614" y="29800"/>
                    <a:pt x="2731" y="32022"/>
                  </a:cubicBezTo>
                  <a:cubicBezTo>
                    <a:pt x="1847" y="34244"/>
                    <a:pt x="1162" y="36049"/>
                    <a:pt x="699" y="37303"/>
                  </a:cubicBezTo>
                  <a:cubicBezTo>
                    <a:pt x="470" y="37920"/>
                    <a:pt x="294" y="38401"/>
                    <a:pt x="171" y="38746"/>
                  </a:cubicBezTo>
                  <a:cubicBezTo>
                    <a:pt x="116" y="38900"/>
                    <a:pt x="69" y="39025"/>
                    <a:pt x="37" y="39122"/>
                  </a:cubicBezTo>
                  <a:cubicBezTo>
                    <a:pt x="20" y="39164"/>
                    <a:pt x="8" y="39210"/>
                    <a:pt x="0" y="39256"/>
                  </a:cubicBezTo>
                  <a:cubicBezTo>
                    <a:pt x="24" y="39217"/>
                    <a:pt x="44" y="39174"/>
                    <a:pt x="61" y="39130"/>
                  </a:cubicBezTo>
                  <a:cubicBezTo>
                    <a:pt x="102" y="39038"/>
                    <a:pt x="153" y="38913"/>
                    <a:pt x="213" y="38765"/>
                  </a:cubicBezTo>
                  <a:cubicBezTo>
                    <a:pt x="352" y="38423"/>
                    <a:pt x="542" y="37941"/>
                    <a:pt x="787" y="37335"/>
                  </a:cubicBezTo>
                  <a:cubicBezTo>
                    <a:pt x="1278" y="36095"/>
                    <a:pt x="1982" y="34295"/>
                    <a:pt x="2888" y="32086"/>
                  </a:cubicBezTo>
                  <a:cubicBezTo>
                    <a:pt x="3796" y="29879"/>
                    <a:pt x="4915" y="27264"/>
                    <a:pt x="6304" y="24437"/>
                  </a:cubicBezTo>
                  <a:cubicBezTo>
                    <a:pt x="7793" y="21358"/>
                    <a:pt x="9508" y="18394"/>
                    <a:pt x="11437" y="15570"/>
                  </a:cubicBezTo>
                  <a:cubicBezTo>
                    <a:pt x="13382" y="12758"/>
                    <a:pt x="15631" y="10171"/>
                    <a:pt x="18144" y="7854"/>
                  </a:cubicBezTo>
                  <a:cubicBezTo>
                    <a:pt x="20194" y="5961"/>
                    <a:pt x="22458" y="4314"/>
                    <a:pt x="24890" y="2944"/>
                  </a:cubicBezTo>
                  <a:cubicBezTo>
                    <a:pt x="26530" y="2014"/>
                    <a:pt x="28253" y="1240"/>
                    <a:pt x="30038" y="630"/>
                  </a:cubicBezTo>
                  <a:cubicBezTo>
                    <a:pt x="30666" y="389"/>
                    <a:pt x="31170" y="278"/>
                    <a:pt x="31504" y="168"/>
                  </a:cubicBezTo>
                  <a:lnTo>
                    <a:pt x="31889" y="52"/>
                  </a:lnTo>
                  <a:cubicBezTo>
                    <a:pt x="31934" y="40"/>
                    <a:pt x="31977" y="22"/>
                    <a:pt x="320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" name="Google Shape;3065;p86">
              <a:extLst>
                <a:ext uri="{FF2B5EF4-FFF2-40B4-BE49-F238E27FC236}">
                  <a16:creationId xmlns:a16="http://schemas.microsoft.com/office/drawing/2014/main" id="{2C72907F-08A5-0844-89E9-CEA10547A4CA}"/>
                </a:ext>
              </a:extLst>
            </p:cNvPr>
            <p:cNvSpPr/>
            <p:nvPr/>
          </p:nvSpPr>
          <p:spPr>
            <a:xfrm>
              <a:off x="9566197" y="4901938"/>
              <a:ext cx="561853" cy="331176"/>
            </a:xfrm>
            <a:custGeom>
              <a:avLst/>
              <a:gdLst/>
              <a:ahLst/>
              <a:cxnLst/>
              <a:rect l="l" t="t" r="r" b="b"/>
              <a:pathLst>
                <a:path w="34338" h="20240" extrusionOk="0">
                  <a:moveTo>
                    <a:pt x="32648" y="1"/>
                  </a:moveTo>
                  <a:lnTo>
                    <a:pt x="0" y="2079"/>
                  </a:lnTo>
                  <a:lnTo>
                    <a:pt x="65" y="3324"/>
                  </a:lnTo>
                  <a:cubicBezTo>
                    <a:pt x="271" y="3128"/>
                    <a:pt x="541" y="3024"/>
                    <a:pt x="815" y="3024"/>
                  </a:cubicBezTo>
                  <a:cubicBezTo>
                    <a:pt x="951" y="3024"/>
                    <a:pt x="1088" y="3050"/>
                    <a:pt x="1219" y="3103"/>
                  </a:cubicBezTo>
                  <a:cubicBezTo>
                    <a:pt x="1613" y="3260"/>
                    <a:pt x="1882" y="3632"/>
                    <a:pt x="1904" y="4057"/>
                  </a:cubicBezTo>
                  <a:cubicBezTo>
                    <a:pt x="1927" y="4481"/>
                    <a:pt x="1700" y="4880"/>
                    <a:pt x="1324" y="5080"/>
                  </a:cubicBezTo>
                  <a:cubicBezTo>
                    <a:pt x="1164" y="5164"/>
                    <a:pt x="989" y="5205"/>
                    <a:pt x="816" y="5205"/>
                  </a:cubicBezTo>
                  <a:cubicBezTo>
                    <a:pt x="581" y="5205"/>
                    <a:pt x="347" y="5130"/>
                    <a:pt x="153" y="4981"/>
                  </a:cubicBezTo>
                  <a:lnTo>
                    <a:pt x="153" y="4981"/>
                  </a:lnTo>
                  <a:lnTo>
                    <a:pt x="223" y="6231"/>
                  </a:lnTo>
                  <a:cubicBezTo>
                    <a:pt x="405" y="6052"/>
                    <a:pt x="647" y="5946"/>
                    <a:pt x="904" y="5935"/>
                  </a:cubicBezTo>
                  <a:cubicBezTo>
                    <a:pt x="927" y="5933"/>
                    <a:pt x="950" y="5932"/>
                    <a:pt x="973" y="5932"/>
                  </a:cubicBezTo>
                  <a:cubicBezTo>
                    <a:pt x="1693" y="5932"/>
                    <a:pt x="2221" y="6632"/>
                    <a:pt x="2008" y="7332"/>
                  </a:cubicBezTo>
                  <a:cubicBezTo>
                    <a:pt x="1860" y="7816"/>
                    <a:pt x="1421" y="8102"/>
                    <a:pt x="967" y="8102"/>
                  </a:cubicBezTo>
                  <a:cubicBezTo>
                    <a:pt x="741" y="8102"/>
                    <a:pt x="511" y="8031"/>
                    <a:pt x="311" y="7878"/>
                  </a:cubicBezTo>
                  <a:lnTo>
                    <a:pt x="311" y="7878"/>
                  </a:lnTo>
                  <a:lnTo>
                    <a:pt x="376" y="9127"/>
                  </a:lnTo>
                  <a:cubicBezTo>
                    <a:pt x="559" y="8950"/>
                    <a:pt x="801" y="8844"/>
                    <a:pt x="1056" y="8831"/>
                  </a:cubicBezTo>
                  <a:cubicBezTo>
                    <a:pt x="1062" y="8831"/>
                    <a:pt x="1067" y="8831"/>
                    <a:pt x="1073" y="8831"/>
                  </a:cubicBezTo>
                  <a:cubicBezTo>
                    <a:pt x="1646" y="8831"/>
                    <a:pt x="2121" y="9281"/>
                    <a:pt x="2153" y="9856"/>
                  </a:cubicBezTo>
                  <a:cubicBezTo>
                    <a:pt x="2184" y="10437"/>
                    <a:pt x="1750" y="10939"/>
                    <a:pt x="1172" y="10993"/>
                  </a:cubicBezTo>
                  <a:cubicBezTo>
                    <a:pt x="1152" y="10994"/>
                    <a:pt x="1131" y="10995"/>
                    <a:pt x="1111" y="10995"/>
                  </a:cubicBezTo>
                  <a:cubicBezTo>
                    <a:pt x="877" y="10995"/>
                    <a:pt x="650" y="10917"/>
                    <a:pt x="464" y="10774"/>
                  </a:cubicBezTo>
                  <a:lnTo>
                    <a:pt x="464" y="10774"/>
                  </a:lnTo>
                  <a:lnTo>
                    <a:pt x="532" y="12024"/>
                  </a:lnTo>
                  <a:cubicBezTo>
                    <a:pt x="716" y="11845"/>
                    <a:pt x="958" y="11741"/>
                    <a:pt x="1213" y="11728"/>
                  </a:cubicBezTo>
                  <a:cubicBezTo>
                    <a:pt x="1218" y="11728"/>
                    <a:pt x="1222" y="11728"/>
                    <a:pt x="1227" y="11728"/>
                  </a:cubicBezTo>
                  <a:cubicBezTo>
                    <a:pt x="1802" y="11728"/>
                    <a:pt x="2279" y="12177"/>
                    <a:pt x="2310" y="12753"/>
                  </a:cubicBezTo>
                  <a:cubicBezTo>
                    <a:pt x="2341" y="13334"/>
                    <a:pt x="1908" y="13835"/>
                    <a:pt x="1329" y="13889"/>
                  </a:cubicBezTo>
                  <a:cubicBezTo>
                    <a:pt x="1309" y="13891"/>
                    <a:pt x="1289" y="13891"/>
                    <a:pt x="1269" y="13891"/>
                  </a:cubicBezTo>
                  <a:cubicBezTo>
                    <a:pt x="1034" y="13891"/>
                    <a:pt x="806" y="13812"/>
                    <a:pt x="620" y="13668"/>
                  </a:cubicBezTo>
                  <a:lnTo>
                    <a:pt x="620" y="13668"/>
                  </a:lnTo>
                  <a:lnTo>
                    <a:pt x="685" y="14922"/>
                  </a:lnTo>
                  <a:cubicBezTo>
                    <a:pt x="891" y="14726"/>
                    <a:pt x="1159" y="14622"/>
                    <a:pt x="1433" y="14622"/>
                  </a:cubicBezTo>
                  <a:cubicBezTo>
                    <a:pt x="1567" y="14622"/>
                    <a:pt x="1702" y="14647"/>
                    <a:pt x="1832" y="14699"/>
                  </a:cubicBezTo>
                  <a:cubicBezTo>
                    <a:pt x="2225" y="14854"/>
                    <a:pt x="2492" y="15225"/>
                    <a:pt x="2514" y="15648"/>
                  </a:cubicBezTo>
                  <a:cubicBezTo>
                    <a:pt x="2537" y="16070"/>
                    <a:pt x="2311" y="16466"/>
                    <a:pt x="1937" y="16664"/>
                  </a:cubicBezTo>
                  <a:cubicBezTo>
                    <a:pt x="1779" y="16748"/>
                    <a:pt x="1606" y="16789"/>
                    <a:pt x="1433" y="16789"/>
                  </a:cubicBezTo>
                  <a:cubicBezTo>
                    <a:pt x="1199" y="16789"/>
                    <a:pt x="966" y="16713"/>
                    <a:pt x="773" y="16564"/>
                  </a:cubicBezTo>
                  <a:lnTo>
                    <a:pt x="773" y="16564"/>
                  </a:lnTo>
                  <a:lnTo>
                    <a:pt x="843" y="17818"/>
                  </a:lnTo>
                  <a:cubicBezTo>
                    <a:pt x="1025" y="17639"/>
                    <a:pt x="1267" y="17535"/>
                    <a:pt x="1522" y="17522"/>
                  </a:cubicBezTo>
                  <a:cubicBezTo>
                    <a:pt x="1527" y="17522"/>
                    <a:pt x="1532" y="17522"/>
                    <a:pt x="1536" y="17522"/>
                  </a:cubicBezTo>
                  <a:cubicBezTo>
                    <a:pt x="2112" y="17522"/>
                    <a:pt x="2589" y="17971"/>
                    <a:pt x="2619" y="18547"/>
                  </a:cubicBezTo>
                  <a:cubicBezTo>
                    <a:pt x="2650" y="19128"/>
                    <a:pt x="2218" y="19630"/>
                    <a:pt x="1638" y="19684"/>
                  </a:cubicBezTo>
                  <a:cubicBezTo>
                    <a:pt x="1618" y="19685"/>
                    <a:pt x="1598" y="19686"/>
                    <a:pt x="1578" y="19686"/>
                  </a:cubicBezTo>
                  <a:cubicBezTo>
                    <a:pt x="1344" y="19686"/>
                    <a:pt x="1115" y="19607"/>
                    <a:pt x="930" y="19461"/>
                  </a:cubicBezTo>
                  <a:lnTo>
                    <a:pt x="930" y="19461"/>
                  </a:lnTo>
                  <a:lnTo>
                    <a:pt x="972" y="20240"/>
                  </a:lnTo>
                  <a:lnTo>
                    <a:pt x="34338" y="19439"/>
                  </a:lnTo>
                  <a:lnTo>
                    <a:pt x="3264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" name="Google Shape;3066;p86">
              <a:extLst>
                <a:ext uri="{FF2B5EF4-FFF2-40B4-BE49-F238E27FC236}">
                  <a16:creationId xmlns:a16="http://schemas.microsoft.com/office/drawing/2014/main" id="{8A73EE6C-DA73-0E44-9A5A-15721227D439}"/>
                </a:ext>
              </a:extLst>
            </p:cNvPr>
            <p:cNvSpPr/>
            <p:nvPr/>
          </p:nvSpPr>
          <p:spPr>
            <a:xfrm>
              <a:off x="9554073" y="4893380"/>
              <a:ext cx="561771" cy="326251"/>
            </a:xfrm>
            <a:custGeom>
              <a:avLst/>
              <a:gdLst/>
              <a:ahLst/>
              <a:cxnLst/>
              <a:rect l="l" t="t" r="r" b="b"/>
              <a:pathLst>
                <a:path w="34333" h="19939" extrusionOk="0">
                  <a:moveTo>
                    <a:pt x="33361" y="0"/>
                  </a:moveTo>
                  <a:lnTo>
                    <a:pt x="0" y="1778"/>
                  </a:lnTo>
                  <a:lnTo>
                    <a:pt x="69" y="3027"/>
                  </a:lnTo>
                  <a:cubicBezTo>
                    <a:pt x="253" y="2850"/>
                    <a:pt x="495" y="2744"/>
                    <a:pt x="750" y="2731"/>
                  </a:cubicBezTo>
                  <a:cubicBezTo>
                    <a:pt x="773" y="2730"/>
                    <a:pt x="797" y="2729"/>
                    <a:pt x="820" y="2729"/>
                  </a:cubicBezTo>
                  <a:cubicBezTo>
                    <a:pt x="1540" y="2729"/>
                    <a:pt x="2069" y="3428"/>
                    <a:pt x="1854" y="4129"/>
                  </a:cubicBezTo>
                  <a:cubicBezTo>
                    <a:pt x="1707" y="4611"/>
                    <a:pt x="1268" y="4896"/>
                    <a:pt x="814" y="4896"/>
                  </a:cubicBezTo>
                  <a:cubicBezTo>
                    <a:pt x="588" y="4896"/>
                    <a:pt x="357" y="4825"/>
                    <a:pt x="157" y="4671"/>
                  </a:cubicBezTo>
                  <a:lnTo>
                    <a:pt x="157" y="4671"/>
                  </a:lnTo>
                  <a:lnTo>
                    <a:pt x="222" y="5921"/>
                  </a:lnTo>
                  <a:cubicBezTo>
                    <a:pt x="429" y="5725"/>
                    <a:pt x="698" y="5621"/>
                    <a:pt x="972" y="5621"/>
                  </a:cubicBezTo>
                  <a:cubicBezTo>
                    <a:pt x="1108" y="5621"/>
                    <a:pt x="1245" y="5647"/>
                    <a:pt x="1376" y="5699"/>
                  </a:cubicBezTo>
                  <a:cubicBezTo>
                    <a:pt x="1771" y="5856"/>
                    <a:pt x="2039" y="6229"/>
                    <a:pt x="2061" y="6654"/>
                  </a:cubicBezTo>
                  <a:cubicBezTo>
                    <a:pt x="2083" y="7078"/>
                    <a:pt x="1857" y="7477"/>
                    <a:pt x="1482" y="7675"/>
                  </a:cubicBezTo>
                  <a:cubicBezTo>
                    <a:pt x="1322" y="7760"/>
                    <a:pt x="1147" y="7801"/>
                    <a:pt x="973" y="7801"/>
                  </a:cubicBezTo>
                  <a:cubicBezTo>
                    <a:pt x="738" y="7801"/>
                    <a:pt x="505" y="7725"/>
                    <a:pt x="310" y="7577"/>
                  </a:cubicBezTo>
                  <a:lnTo>
                    <a:pt x="310" y="7577"/>
                  </a:lnTo>
                  <a:lnTo>
                    <a:pt x="380" y="8826"/>
                  </a:lnTo>
                  <a:cubicBezTo>
                    <a:pt x="564" y="8649"/>
                    <a:pt x="806" y="8543"/>
                    <a:pt x="1061" y="8530"/>
                  </a:cubicBezTo>
                  <a:cubicBezTo>
                    <a:pt x="1083" y="8529"/>
                    <a:pt x="1105" y="8528"/>
                    <a:pt x="1126" y="8528"/>
                  </a:cubicBezTo>
                  <a:cubicBezTo>
                    <a:pt x="1846" y="8528"/>
                    <a:pt x="2373" y="9227"/>
                    <a:pt x="2159" y="9928"/>
                  </a:cubicBezTo>
                  <a:cubicBezTo>
                    <a:pt x="2012" y="10410"/>
                    <a:pt x="1575" y="10695"/>
                    <a:pt x="1121" y="10695"/>
                  </a:cubicBezTo>
                  <a:cubicBezTo>
                    <a:pt x="896" y="10695"/>
                    <a:pt x="667" y="10625"/>
                    <a:pt x="468" y="10473"/>
                  </a:cubicBezTo>
                  <a:lnTo>
                    <a:pt x="468" y="10473"/>
                  </a:lnTo>
                  <a:lnTo>
                    <a:pt x="533" y="11724"/>
                  </a:lnTo>
                  <a:cubicBezTo>
                    <a:pt x="718" y="11547"/>
                    <a:pt x="958" y="11441"/>
                    <a:pt x="1213" y="11428"/>
                  </a:cubicBezTo>
                  <a:cubicBezTo>
                    <a:pt x="1219" y="11428"/>
                    <a:pt x="1224" y="11428"/>
                    <a:pt x="1230" y="11428"/>
                  </a:cubicBezTo>
                  <a:cubicBezTo>
                    <a:pt x="1803" y="11428"/>
                    <a:pt x="2280" y="11876"/>
                    <a:pt x="2310" y="12452"/>
                  </a:cubicBezTo>
                  <a:cubicBezTo>
                    <a:pt x="2341" y="13032"/>
                    <a:pt x="1909" y="13535"/>
                    <a:pt x="1329" y="13588"/>
                  </a:cubicBezTo>
                  <a:cubicBezTo>
                    <a:pt x="1309" y="13589"/>
                    <a:pt x="1288" y="13590"/>
                    <a:pt x="1267" y="13590"/>
                  </a:cubicBezTo>
                  <a:cubicBezTo>
                    <a:pt x="1034" y="13590"/>
                    <a:pt x="807" y="13514"/>
                    <a:pt x="621" y="13371"/>
                  </a:cubicBezTo>
                  <a:lnTo>
                    <a:pt x="621" y="13371"/>
                  </a:lnTo>
                  <a:lnTo>
                    <a:pt x="690" y="14621"/>
                  </a:lnTo>
                  <a:cubicBezTo>
                    <a:pt x="873" y="14443"/>
                    <a:pt x="1115" y="14338"/>
                    <a:pt x="1370" y="14324"/>
                  </a:cubicBezTo>
                  <a:cubicBezTo>
                    <a:pt x="1376" y="14324"/>
                    <a:pt x="1381" y="14324"/>
                    <a:pt x="1387" y="14324"/>
                  </a:cubicBezTo>
                  <a:cubicBezTo>
                    <a:pt x="1962" y="14324"/>
                    <a:pt x="2437" y="14774"/>
                    <a:pt x="2467" y="15350"/>
                  </a:cubicBezTo>
                  <a:cubicBezTo>
                    <a:pt x="2498" y="15930"/>
                    <a:pt x="2065" y="16432"/>
                    <a:pt x="1486" y="16486"/>
                  </a:cubicBezTo>
                  <a:cubicBezTo>
                    <a:pt x="1468" y="16487"/>
                    <a:pt x="1449" y="16488"/>
                    <a:pt x="1430" y="16488"/>
                  </a:cubicBezTo>
                  <a:cubicBezTo>
                    <a:pt x="1195" y="16488"/>
                    <a:pt x="965" y="16410"/>
                    <a:pt x="778" y="16263"/>
                  </a:cubicBezTo>
                  <a:lnTo>
                    <a:pt x="778" y="16263"/>
                  </a:lnTo>
                  <a:lnTo>
                    <a:pt x="842" y="17517"/>
                  </a:lnTo>
                  <a:cubicBezTo>
                    <a:pt x="1048" y="17321"/>
                    <a:pt x="1317" y="17218"/>
                    <a:pt x="1590" y="17218"/>
                  </a:cubicBezTo>
                  <a:cubicBezTo>
                    <a:pt x="1724" y="17218"/>
                    <a:pt x="1860" y="17243"/>
                    <a:pt x="1989" y="17294"/>
                  </a:cubicBezTo>
                  <a:cubicBezTo>
                    <a:pt x="2382" y="17451"/>
                    <a:pt x="2649" y="17821"/>
                    <a:pt x="2671" y="18243"/>
                  </a:cubicBezTo>
                  <a:cubicBezTo>
                    <a:pt x="2695" y="18665"/>
                    <a:pt x="2469" y="19063"/>
                    <a:pt x="2095" y="19259"/>
                  </a:cubicBezTo>
                  <a:cubicBezTo>
                    <a:pt x="1936" y="19343"/>
                    <a:pt x="1763" y="19385"/>
                    <a:pt x="1590" y="19385"/>
                  </a:cubicBezTo>
                  <a:cubicBezTo>
                    <a:pt x="1356" y="19385"/>
                    <a:pt x="1124" y="19309"/>
                    <a:pt x="930" y="19161"/>
                  </a:cubicBezTo>
                  <a:lnTo>
                    <a:pt x="930" y="19161"/>
                  </a:lnTo>
                  <a:lnTo>
                    <a:pt x="973" y="19938"/>
                  </a:lnTo>
                  <a:lnTo>
                    <a:pt x="34332" y="18157"/>
                  </a:lnTo>
                  <a:lnTo>
                    <a:pt x="3336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" name="Google Shape;3067;p86">
              <a:extLst>
                <a:ext uri="{FF2B5EF4-FFF2-40B4-BE49-F238E27FC236}">
                  <a16:creationId xmlns:a16="http://schemas.microsoft.com/office/drawing/2014/main" id="{126596F8-8716-E24F-8E1E-24229A2CC54F}"/>
                </a:ext>
              </a:extLst>
            </p:cNvPr>
            <p:cNvSpPr/>
            <p:nvPr/>
          </p:nvSpPr>
          <p:spPr>
            <a:xfrm>
              <a:off x="9557787" y="4951909"/>
              <a:ext cx="545262" cy="29469"/>
            </a:xfrm>
            <a:custGeom>
              <a:avLst/>
              <a:gdLst/>
              <a:ahLst/>
              <a:cxnLst/>
              <a:rect l="l" t="t" r="r" b="b"/>
              <a:pathLst>
                <a:path w="33324" h="1801" extrusionOk="0">
                  <a:moveTo>
                    <a:pt x="33208" y="0"/>
                  </a:moveTo>
                  <a:cubicBezTo>
                    <a:pt x="32232" y="0"/>
                    <a:pt x="25196" y="323"/>
                    <a:pt x="16661" y="779"/>
                  </a:cubicBezTo>
                  <a:cubicBezTo>
                    <a:pt x="7461" y="1270"/>
                    <a:pt x="1" y="1728"/>
                    <a:pt x="1" y="1792"/>
                  </a:cubicBezTo>
                  <a:cubicBezTo>
                    <a:pt x="1" y="1798"/>
                    <a:pt x="50" y="1800"/>
                    <a:pt x="146" y="1800"/>
                  </a:cubicBezTo>
                  <a:cubicBezTo>
                    <a:pt x="1228" y="1800"/>
                    <a:pt x="8211" y="1475"/>
                    <a:pt x="16661" y="1019"/>
                  </a:cubicBezTo>
                  <a:cubicBezTo>
                    <a:pt x="25863" y="524"/>
                    <a:pt x="33323" y="75"/>
                    <a:pt x="33323" y="6"/>
                  </a:cubicBezTo>
                  <a:cubicBezTo>
                    <a:pt x="33323" y="2"/>
                    <a:pt x="33284" y="0"/>
                    <a:pt x="3320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2" name="Google Shape;3068;p86">
              <a:extLst>
                <a:ext uri="{FF2B5EF4-FFF2-40B4-BE49-F238E27FC236}">
                  <a16:creationId xmlns:a16="http://schemas.microsoft.com/office/drawing/2014/main" id="{0CF80238-5ABB-D645-9F66-15971F3D64AB}"/>
                </a:ext>
              </a:extLst>
            </p:cNvPr>
            <p:cNvSpPr/>
            <p:nvPr/>
          </p:nvSpPr>
          <p:spPr>
            <a:xfrm>
              <a:off x="9559980" y="4999409"/>
              <a:ext cx="545638" cy="29469"/>
            </a:xfrm>
            <a:custGeom>
              <a:avLst/>
              <a:gdLst/>
              <a:ahLst/>
              <a:cxnLst/>
              <a:rect l="l" t="t" r="r" b="b"/>
              <a:pathLst>
                <a:path w="33347" h="1801" extrusionOk="0">
                  <a:moveTo>
                    <a:pt x="33185" y="1"/>
                  </a:moveTo>
                  <a:cubicBezTo>
                    <a:pt x="32051" y="1"/>
                    <a:pt x="25081" y="335"/>
                    <a:pt x="16662" y="783"/>
                  </a:cubicBezTo>
                  <a:cubicBezTo>
                    <a:pt x="7456" y="1273"/>
                    <a:pt x="0" y="1721"/>
                    <a:pt x="0" y="1792"/>
                  </a:cubicBezTo>
                  <a:cubicBezTo>
                    <a:pt x="0" y="1798"/>
                    <a:pt x="56" y="1801"/>
                    <a:pt x="164" y="1801"/>
                  </a:cubicBezTo>
                  <a:cubicBezTo>
                    <a:pt x="1304" y="1801"/>
                    <a:pt x="8279" y="1476"/>
                    <a:pt x="16686" y="1023"/>
                  </a:cubicBezTo>
                  <a:cubicBezTo>
                    <a:pt x="25886" y="528"/>
                    <a:pt x="33346" y="74"/>
                    <a:pt x="33346" y="10"/>
                  </a:cubicBezTo>
                  <a:cubicBezTo>
                    <a:pt x="33346" y="4"/>
                    <a:pt x="33291" y="1"/>
                    <a:pt x="331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3" name="Google Shape;3069;p86">
              <a:extLst>
                <a:ext uri="{FF2B5EF4-FFF2-40B4-BE49-F238E27FC236}">
                  <a16:creationId xmlns:a16="http://schemas.microsoft.com/office/drawing/2014/main" id="{B84208D8-D5B9-9E44-8678-FD2C63C8C164}"/>
                </a:ext>
              </a:extLst>
            </p:cNvPr>
            <p:cNvSpPr/>
            <p:nvPr/>
          </p:nvSpPr>
          <p:spPr>
            <a:xfrm>
              <a:off x="9562188" y="5046892"/>
              <a:ext cx="546014" cy="29534"/>
            </a:xfrm>
            <a:custGeom>
              <a:avLst/>
              <a:gdLst/>
              <a:ahLst/>
              <a:cxnLst/>
              <a:rect l="l" t="t" r="r" b="b"/>
              <a:pathLst>
                <a:path w="33370" h="1805" extrusionOk="0">
                  <a:moveTo>
                    <a:pt x="33224" y="1"/>
                  </a:moveTo>
                  <a:cubicBezTo>
                    <a:pt x="32139" y="1"/>
                    <a:pt x="25137" y="328"/>
                    <a:pt x="16684" y="782"/>
                  </a:cubicBezTo>
                  <a:cubicBezTo>
                    <a:pt x="7484" y="1277"/>
                    <a:pt x="0" y="1731"/>
                    <a:pt x="24" y="1797"/>
                  </a:cubicBezTo>
                  <a:cubicBezTo>
                    <a:pt x="25" y="1802"/>
                    <a:pt x="75" y="1804"/>
                    <a:pt x="170" y="1804"/>
                  </a:cubicBezTo>
                  <a:cubicBezTo>
                    <a:pt x="1258" y="1804"/>
                    <a:pt x="8252" y="1474"/>
                    <a:pt x="16708" y="1024"/>
                  </a:cubicBezTo>
                  <a:cubicBezTo>
                    <a:pt x="25903" y="532"/>
                    <a:pt x="33370" y="79"/>
                    <a:pt x="33370" y="9"/>
                  </a:cubicBezTo>
                  <a:cubicBezTo>
                    <a:pt x="33369" y="4"/>
                    <a:pt x="33320" y="1"/>
                    <a:pt x="3322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Google Shape;3070;p86">
              <a:extLst>
                <a:ext uri="{FF2B5EF4-FFF2-40B4-BE49-F238E27FC236}">
                  <a16:creationId xmlns:a16="http://schemas.microsoft.com/office/drawing/2014/main" id="{FE8E733B-60AF-A54C-A1DC-155FD3B853DD}"/>
                </a:ext>
              </a:extLst>
            </p:cNvPr>
            <p:cNvSpPr/>
            <p:nvPr/>
          </p:nvSpPr>
          <p:spPr>
            <a:xfrm>
              <a:off x="9565068" y="5094785"/>
              <a:ext cx="545638" cy="29583"/>
            </a:xfrm>
            <a:custGeom>
              <a:avLst/>
              <a:gdLst/>
              <a:ahLst/>
              <a:cxnLst/>
              <a:rect l="l" t="t" r="r" b="b"/>
              <a:pathLst>
                <a:path w="33347" h="1808" extrusionOk="0">
                  <a:moveTo>
                    <a:pt x="33122" y="0"/>
                  </a:moveTo>
                  <a:cubicBezTo>
                    <a:pt x="31815" y="0"/>
                    <a:pt x="24934" y="345"/>
                    <a:pt x="16661" y="786"/>
                  </a:cubicBezTo>
                  <a:cubicBezTo>
                    <a:pt x="7461" y="1276"/>
                    <a:pt x="0" y="1734"/>
                    <a:pt x="0" y="1800"/>
                  </a:cubicBezTo>
                  <a:cubicBezTo>
                    <a:pt x="0" y="1805"/>
                    <a:pt x="50" y="1808"/>
                    <a:pt x="145" y="1808"/>
                  </a:cubicBezTo>
                  <a:cubicBezTo>
                    <a:pt x="1227" y="1808"/>
                    <a:pt x="8231" y="1481"/>
                    <a:pt x="16684" y="1027"/>
                  </a:cubicBezTo>
                  <a:cubicBezTo>
                    <a:pt x="25884" y="531"/>
                    <a:pt x="33346" y="78"/>
                    <a:pt x="33346" y="13"/>
                  </a:cubicBezTo>
                  <a:cubicBezTo>
                    <a:pt x="33346" y="4"/>
                    <a:pt x="33269" y="0"/>
                    <a:pt x="3312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5" name="Google Shape;3071;p86">
              <a:extLst>
                <a:ext uri="{FF2B5EF4-FFF2-40B4-BE49-F238E27FC236}">
                  <a16:creationId xmlns:a16="http://schemas.microsoft.com/office/drawing/2014/main" id="{612A123D-1DAE-AE4E-A003-366EDD603B7A}"/>
                </a:ext>
              </a:extLst>
            </p:cNvPr>
            <p:cNvSpPr/>
            <p:nvPr/>
          </p:nvSpPr>
          <p:spPr>
            <a:xfrm>
              <a:off x="9567490" y="5142007"/>
              <a:ext cx="545785" cy="29436"/>
            </a:xfrm>
            <a:custGeom>
              <a:avLst/>
              <a:gdLst/>
              <a:ahLst/>
              <a:cxnLst/>
              <a:rect l="l" t="t" r="r" b="b"/>
              <a:pathLst>
                <a:path w="33356" h="1799" extrusionOk="0">
                  <a:moveTo>
                    <a:pt x="33191" y="0"/>
                  </a:moveTo>
                  <a:cubicBezTo>
                    <a:pt x="32047" y="0"/>
                    <a:pt x="25073" y="325"/>
                    <a:pt x="16667" y="776"/>
                  </a:cubicBezTo>
                  <a:cubicBezTo>
                    <a:pt x="7465" y="1272"/>
                    <a:pt x="0" y="1721"/>
                    <a:pt x="5" y="1790"/>
                  </a:cubicBezTo>
                  <a:cubicBezTo>
                    <a:pt x="5" y="1796"/>
                    <a:pt x="61" y="1799"/>
                    <a:pt x="167" y="1799"/>
                  </a:cubicBezTo>
                  <a:cubicBezTo>
                    <a:pt x="1306" y="1799"/>
                    <a:pt x="8283" y="1466"/>
                    <a:pt x="16693" y="1017"/>
                  </a:cubicBezTo>
                  <a:cubicBezTo>
                    <a:pt x="25895" y="527"/>
                    <a:pt x="33355" y="74"/>
                    <a:pt x="33355" y="9"/>
                  </a:cubicBezTo>
                  <a:cubicBezTo>
                    <a:pt x="33355" y="3"/>
                    <a:pt x="33299" y="0"/>
                    <a:pt x="331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6" name="Google Shape;3072;p86">
              <a:extLst>
                <a:ext uri="{FF2B5EF4-FFF2-40B4-BE49-F238E27FC236}">
                  <a16:creationId xmlns:a16="http://schemas.microsoft.com/office/drawing/2014/main" id="{738B721E-C19C-654A-AC3E-64311332C09B}"/>
                </a:ext>
              </a:extLst>
            </p:cNvPr>
            <p:cNvSpPr/>
            <p:nvPr/>
          </p:nvSpPr>
          <p:spPr>
            <a:xfrm>
              <a:off x="9628015" y="4918349"/>
              <a:ext cx="19668" cy="297256"/>
            </a:xfrm>
            <a:custGeom>
              <a:avLst/>
              <a:gdLst/>
              <a:ahLst/>
              <a:cxnLst/>
              <a:rect l="l" t="t" r="r" b="b"/>
              <a:pathLst>
                <a:path w="1202" h="18167" extrusionOk="0">
                  <a:moveTo>
                    <a:pt x="230" y="1"/>
                  </a:moveTo>
                  <a:lnTo>
                    <a:pt x="0" y="13"/>
                  </a:lnTo>
                  <a:lnTo>
                    <a:pt x="969" y="18166"/>
                  </a:lnTo>
                  <a:lnTo>
                    <a:pt x="1201" y="1815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7" name="Google Shape;3073;p86">
              <a:extLst>
                <a:ext uri="{FF2B5EF4-FFF2-40B4-BE49-F238E27FC236}">
                  <a16:creationId xmlns:a16="http://schemas.microsoft.com/office/drawing/2014/main" id="{93435876-0F27-F546-BA15-5B8BF0F28845}"/>
                </a:ext>
              </a:extLst>
            </p:cNvPr>
            <p:cNvSpPr/>
            <p:nvPr/>
          </p:nvSpPr>
          <p:spPr>
            <a:xfrm>
              <a:off x="9678345" y="4915715"/>
              <a:ext cx="18113" cy="297093"/>
            </a:xfrm>
            <a:custGeom>
              <a:avLst/>
              <a:gdLst/>
              <a:ahLst/>
              <a:cxnLst/>
              <a:rect l="l" t="t" r="r" b="b"/>
              <a:pathLst>
                <a:path w="1107" h="18157" extrusionOk="0"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1" y="6"/>
                    <a:pt x="162" y="4073"/>
                    <a:pt x="431" y="9086"/>
                  </a:cubicBezTo>
                  <a:cubicBezTo>
                    <a:pt x="699" y="14099"/>
                    <a:pt x="972" y="18157"/>
                    <a:pt x="1038" y="18157"/>
                  </a:cubicBezTo>
                  <a:cubicBezTo>
                    <a:pt x="1107" y="18153"/>
                    <a:pt x="940" y="14084"/>
                    <a:pt x="671" y="9073"/>
                  </a:cubicBezTo>
                  <a:cubicBezTo>
                    <a:pt x="403" y="4063"/>
                    <a:pt x="130" y="1"/>
                    <a:pt x="6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" name="Google Shape;3074;p86">
              <a:extLst>
                <a:ext uri="{FF2B5EF4-FFF2-40B4-BE49-F238E27FC236}">
                  <a16:creationId xmlns:a16="http://schemas.microsoft.com/office/drawing/2014/main" id="{476DCB0A-CC6E-1C43-99BD-246DA28AC87F}"/>
                </a:ext>
              </a:extLst>
            </p:cNvPr>
            <p:cNvSpPr/>
            <p:nvPr/>
          </p:nvSpPr>
          <p:spPr>
            <a:xfrm>
              <a:off x="9581185" y="4920804"/>
              <a:ext cx="18113" cy="297191"/>
            </a:xfrm>
            <a:custGeom>
              <a:avLst/>
              <a:gdLst/>
              <a:ahLst/>
              <a:cxnLst/>
              <a:rect l="l" t="t" r="r" b="b"/>
              <a:pathLst>
                <a:path w="1107" h="18163" extrusionOk="0">
                  <a:moveTo>
                    <a:pt x="65" y="1"/>
                  </a:moveTo>
                  <a:cubicBezTo>
                    <a:pt x="1" y="1"/>
                    <a:pt x="162" y="4083"/>
                    <a:pt x="430" y="9095"/>
                  </a:cubicBezTo>
                  <a:cubicBezTo>
                    <a:pt x="699" y="14108"/>
                    <a:pt x="973" y="18163"/>
                    <a:pt x="1038" y="18163"/>
                  </a:cubicBezTo>
                  <a:cubicBezTo>
                    <a:pt x="1107" y="18163"/>
                    <a:pt x="941" y="14090"/>
                    <a:pt x="672" y="9073"/>
                  </a:cubicBezTo>
                  <a:cubicBezTo>
                    <a:pt x="404" y="4056"/>
                    <a:pt x="130" y="1"/>
                    <a:pt x="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" name="Google Shape;3075;p86">
              <a:extLst>
                <a:ext uri="{FF2B5EF4-FFF2-40B4-BE49-F238E27FC236}">
                  <a16:creationId xmlns:a16="http://schemas.microsoft.com/office/drawing/2014/main" id="{BF530FA4-FDBC-BF4D-9BE2-CCCB01A30160}"/>
                </a:ext>
              </a:extLst>
            </p:cNvPr>
            <p:cNvSpPr/>
            <p:nvPr/>
          </p:nvSpPr>
          <p:spPr>
            <a:xfrm>
              <a:off x="9731572" y="4913228"/>
              <a:ext cx="18048" cy="296700"/>
            </a:xfrm>
            <a:custGeom>
              <a:avLst/>
              <a:gdLst/>
              <a:ahLst/>
              <a:cxnLst/>
              <a:rect l="l" t="t" r="r" b="b"/>
              <a:pathLst>
                <a:path w="1103" h="18133" extrusionOk="0">
                  <a:moveTo>
                    <a:pt x="65" y="0"/>
                  </a:moveTo>
                  <a:cubicBezTo>
                    <a:pt x="1" y="0"/>
                    <a:pt x="164" y="4051"/>
                    <a:pt x="432" y="9062"/>
                  </a:cubicBezTo>
                  <a:cubicBezTo>
                    <a:pt x="700" y="14075"/>
                    <a:pt x="973" y="18133"/>
                    <a:pt x="1038" y="18133"/>
                  </a:cubicBezTo>
                  <a:cubicBezTo>
                    <a:pt x="1102" y="18129"/>
                    <a:pt x="941" y="14094"/>
                    <a:pt x="673" y="9077"/>
                  </a:cubicBezTo>
                  <a:cubicBezTo>
                    <a:pt x="404" y="4060"/>
                    <a:pt x="131" y="0"/>
                    <a:pt x="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" name="Google Shape;3076;p86">
              <a:extLst>
                <a:ext uri="{FF2B5EF4-FFF2-40B4-BE49-F238E27FC236}">
                  <a16:creationId xmlns:a16="http://schemas.microsoft.com/office/drawing/2014/main" id="{0328A949-BF29-7449-A5E0-95918716F30D}"/>
                </a:ext>
              </a:extLst>
            </p:cNvPr>
            <p:cNvSpPr/>
            <p:nvPr/>
          </p:nvSpPr>
          <p:spPr>
            <a:xfrm>
              <a:off x="9784832" y="4910053"/>
              <a:ext cx="18031" cy="297093"/>
            </a:xfrm>
            <a:custGeom>
              <a:avLst/>
              <a:gdLst/>
              <a:ahLst/>
              <a:cxnLst/>
              <a:rect l="l" t="t" r="r" b="b"/>
              <a:pathLst>
                <a:path w="1102" h="18157" extrusionOk="0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0" y="5"/>
                    <a:pt x="162" y="4073"/>
                    <a:pt x="430" y="9085"/>
                  </a:cubicBezTo>
                  <a:cubicBezTo>
                    <a:pt x="698" y="14097"/>
                    <a:pt x="967" y="18157"/>
                    <a:pt x="1037" y="18157"/>
                  </a:cubicBezTo>
                  <a:cubicBezTo>
                    <a:pt x="1102" y="18151"/>
                    <a:pt x="939" y="14089"/>
                    <a:pt x="671" y="9071"/>
                  </a:cubicBezTo>
                  <a:cubicBezTo>
                    <a:pt x="402" y="4058"/>
                    <a:pt x="130" y="0"/>
                    <a:pt x="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1" name="Google Shape;3077;p86">
              <a:extLst>
                <a:ext uri="{FF2B5EF4-FFF2-40B4-BE49-F238E27FC236}">
                  <a16:creationId xmlns:a16="http://schemas.microsoft.com/office/drawing/2014/main" id="{2E7F5136-5421-2040-9806-908EDD69FB0B}"/>
                </a:ext>
              </a:extLst>
            </p:cNvPr>
            <p:cNvSpPr/>
            <p:nvPr/>
          </p:nvSpPr>
          <p:spPr>
            <a:xfrm>
              <a:off x="9837977" y="4907174"/>
              <a:ext cx="18113" cy="297093"/>
            </a:xfrm>
            <a:custGeom>
              <a:avLst/>
              <a:gdLst/>
              <a:ahLst/>
              <a:cxnLst/>
              <a:rect l="l" t="t" r="r" b="b"/>
              <a:pathLst>
                <a:path w="1107" h="18157" extrusionOk="0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1" y="5"/>
                    <a:pt x="167" y="4073"/>
                    <a:pt x="435" y="9085"/>
                  </a:cubicBezTo>
                  <a:cubicBezTo>
                    <a:pt x="703" y="14097"/>
                    <a:pt x="972" y="18157"/>
                    <a:pt x="1038" y="18157"/>
                  </a:cubicBezTo>
                  <a:cubicBezTo>
                    <a:pt x="1107" y="18152"/>
                    <a:pt x="945" y="14084"/>
                    <a:pt x="675" y="9071"/>
                  </a:cubicBezTo>
                  <a:cubicBezTo>
                    <a:pt x="407" y="4061"/>
                    <a:pt x="139" y="0"/>
                    <a:pt x="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2" name="Google Shape;3078;p86">
              <a:extLst>
                <a:ext uri="{FF2B5EF4-FFF2-40B4-BE49-F238E27FC236}">
                  <a16:creationId xmlns:a16="http://schemas.microsoft.com/office/drawing/2014/main" id="{4AA522C2-2F5A-6A45-93EE-1F1775EF3024}"/>
                </a:ext>
              </a:extLst>
            </p:cNvPr>
            <p:cNvSpPr/>
            <p:nvPr/>
          </p:nvSpPr>
          <p:spPr>
            <a:xfrm>
              <a:off x="9891237" y="4904359"/>
              <a:ext cx="18097" cy="297027"/>
            </a:xfrm>
            <a:custGeom>
              <a:avLst/>
              <a:gdLst/>
              <a:ahLst/>
              <a:cxnLst/>
              <a:rect l="l" t="t" r="r" b="b"/>
              <a:pathLst>
                <a:path w="1106" h="18153" extrusionOk="0">
                  <a:moveTo>
                    <a:pt x="65" y="1"/>
                  </a:moveTo>
                  <a:cubicBezTo>
                    <a:pt x="0" y="1"/>
                    <a:pt x="161" y="4065"/>
                    <a:pt x="430" y="9081"/>
                  </a:cubicBezTo>
                  <a:cubicBezTo>
                    <a:pt x="698" y="14098"/>
                    <a:pt x="971" y="18153"/>
                    <a:pt x="1036" y="18153"/>
                  </a:cubicBezTo>
                  <a:cubicBezTo>
                    <a:pt x="1106" y="18153"/>
                    <a:pt x="939" y="14089"/>
                    <a:pt x="670" y="9072"/>
                  </a:cubicBezTo>
                  <a:cubicBezTo>
                    <a:pt x="402" y="4055"/>
                    <a:pt x="129" y="1"/>
                    <a:pt x="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3" name="Google Shape;3079;p86">
              <a:extLst>
                <a:ext uri="{FF2B5EF4-FFF2-40B4-BE49-F238E27FC236}">
                  <a16:creationId xmlns:a16="http://schemas.microsoft.com/office/drawing/2014/main" id="{2C341C6D-67C1-434F-BB5E-622494555BB4}"/>
                </a:ext>
              </a:extLst>
            </p:cNvPr>
            <p:cNvSpPr/>
            <p:nvPr/>
          </p:nvSpPr>
          <p:spPr>
            <a:xfrm>
              <a:off x="9944464" y="4901480"/>
              <a:ext cx="18031" cy="297109"/>
            </a:xfrm>
            <a:custGeom>
              <a:avLst/>
              <a:gdLst/>
              <a:ahLst/>
              <a:cxnLst/>
              <a:rect l="l" t="t" r="r" b="b"/>
              <a:pathLst>
                <a:path w="1102" h="18158" extrusionOk="0"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0" y="5"/>
                    <a:pt x="163" y="4074"/>
                    <a:pt x="431" y="9086"/>
                  </a:cubicBezTo>
                  <a:cubicBezTo>
                    <a:pt x="700" y="14098"/>
                    <a:pt x="972" y="18157"/>
                    <a:pt x="1037" y="18157"/>
                  </a:cubicBezTo>
                  <a:cubicBezTo>
                    <a:pt x="1101" y="18153"/>
                    <a:pt x="940" y="14085"/>
                    <a:pt x="672" y="9072"/>
                  </a:cubicBezTo>
                  <a:cubicBezTo>
                    <a:pt x="404" y="4063"/>
                    <a:pt x="131" y="1"/>
                    <a:pt x="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4" name="Google Shape;3080;p86">
              <a:extLst>
                <a:ext uri="{FF2B5EF4-FFF2-40B4-BE49-F238E27FC236}">
                  <a16:creationId xmlns:a16="http://schemas.microsoft.com/office/drawing/2014/main" id="{DB7148DD-9BD5-494F-AA79-DAA16A4CDA33}"/>
                </a:ext>
              </a:extLst>
            </p:cNvPr>
            <p:cNvSpPr/>
            <p:nvPr/>
          </p:nvSpPr>
          <p:spPr>
            <a:xfrm>
              <a:off x="9997609" y="4898600"/>
              <a:ext cx="18130" cy="297109"/>
            </a:xfrm>
            <a:custGeom>
              <a:avLst/>
              <a:gdLst/>
              <a:ahLst/>
              <a:cxnLst/>
              <a:rect l="l" t="t" r="r" b="b"/>
              <a:pathLst>
                <a:path w="1108" h="18158" extrusionOk="0">
                  <a:moveTo>
                    <a:pt x="70" y="1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1" y="5"/>
                    <a:pt x="168" y="4074"/>
                    <a:pt x="436" y="9086"/>
                  </a:cubicBezTo>
                  <a:cubicBezTo>
                    <a:pt x="705" y="14098"/>
                    <a:pt x="973" y="18157"/>
                    <a:pt x="1042" y="18157"/>
                  </a:cubicBezTo>
                  <a:cubicBezTo>
                    <a:pt x="1108" y="18153"/>
                    <a:pt x="945" y="14093"/>
                    <a:pt x="675" y="9078"/>
                  </a:cubicBezTo>
                  <a:cubicBezTo>
                    <a:pt x="407" y="4063"/>
                    <a:pt x="139" y="1"/>
                    <a:pt x="7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5" name="Google Shape;3081;p86">
              <a:extLst>
                <a:ext uri="{FF2B5EF4-FFF2-40B4-BE49-F238E27FC236}">
                  <a16:creationId xmlns:a16="http://schemas.microsoft.com/office/drawing/2014/main" id="{5118EB93-235B-1544-9B70-86CBF639A6C0}"/>
                </a:ext>
              </a:extLst>
            </p:cNvPr>
            <p:cNvSpPr/>
            <p:nvPr/>
          </p:nvSpPr>
          <p:spPr>
            <a:xfrm>
              <a:off x="10050852" y="4895802"/>
              <a:ext cx="18113" cy="297093"/>
            </a:xfrm>
            <a:custGeom>
              <a:avLst/>
              <a:gdLst/>
              <a:ahLst/>
              <a:cxnLst/>
              <a:rect l="l" t="t" r="r" b="b"/>
              <a:pathLst>
                <a:path w="1107" h="18157" extrusionOk="0">
                  <a:moveTo>
                    <a:pt x="66" y="0"/>
                  </a:moveTo>
                  <a:cubicBezTo>
                    <a:pt x="66" y="0"/>
                    <a:pt x="66" y="0"/>
                    <a:pt x="65" y="0"/>
                  </a:cubicBezTo>
                  <a:cubicBezTo>
                    <a:pt x="1" y="6"/>
                    <a:pt x="162" y="4073"/>
                    <a:pt x="431" y="9086"/>
                  </a:cubicBezTo>
                  <a:cubicBezTo>
                    <a:pt x="699" y="14099"/>
                    <a:pt x="972" y="18157"/>
                    <a:pt x="1038" y="18157"/>
                  </a:cubicBezTo>
                  <a:cubicBezTo>
                    <a:pt x="1107" y="18152"/>
                    <a:pt x="940" y="14088"/>
                    <a:pt x="671" y="9073"/>
                  </a:cubicBezTo>
                  <a:cubicBezTo>
                    <a:pt x="403" y="4058"/>
                    <a:pt x="130" y="0"/>
                    <a:pt x="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Google Shape;3082;p86">
              <a:extLst>
                <a:ext uri="{FF2B5EF4-FFF2-40B4-BE49-F238E27FC236}">
                  <a16:creationId xmlns:a16="http://schemas.microsoft.com/office/drawing/2014/main" id="{401252BE-E0E0-7D47-BD0E-058F7D920859}"/>
                </a:ext>
              </a:extLst>
            </p:cNvPr>
            <p:cNvSpPr/>
            <p:nvPr/>
          </p:nvSpPr>
          <p:spPr>
            <a:xfrm>
              <a:off x="9677855" y="5012826"/>
              <a:ext cx="383388" cy="18555"/>
            </a:xfrm>
            <a:custGeom>
              <a:avLst/>
              <a:gdLst/>
              <a:ahLst/>
              <a:cxnLst/>
              <a:rect l="l" t="t" r="r" b="b"/>
              <a:pathLst>
                <a:path w="23431" h="1134" extrusionOk="0">
                  <a:moveTo>
                    <a:pt x="23324" y="0"/>
                  </a:moveTo>
                  <a:cubicBezTo>
                    <a:pt x="23279" y="0"/>
                    <a:pt x="23234" y="4"/>
                    <a:pt x="23190" y="13"/>
                  </a:cubicBezTo>
                  <a:lnTo>
                    <a:pt x="22505" y="13"/>
                  </a:lnTo>
                  <a:lnTo>
                    <a:pt x="19997" y="109"/>
                  </a:lnTo>
                  <a:lnTo>
                    <a:pt x="11712" y="494"/>
                  </a:lnTo>
                  <a:lnTo>
                    <a:pt x="3" y="1082"/>
                  </a:lnTo>
                  <a:cubicBezTo>
                    <a:pt x="1" y="1117"/>
                    <a:pt x="309" y="1133"/>
                    <a:pt x="868" y="1133"/>
                  </a:cubicBezTo>
                  <a:cubicBezTo>
                    <a:pt x="1463" y="1133"/>
                    <a:pt x="2343" y="1115"/>
                    <a:pt x="3436" y="1082"/>
                  </a:cubicBezTo>
                  <a:cubicBezTo>
                    <a:pt x="5557" y="1017"/>
                    <a:pt x="8496" y="901"/>
                    <a:pt x="11726" y="736"/>
                  </a:cubicBezTo>
                  <a:cubicBezTo>
                    <a:pt x="14957" y="568"/>
                    <a:pt x="17887" y="406"/>
                    <a:pt x="20006" y="272"/>
                  </a:cubicBezTo>
                  <a:lnTo>
                    <a:pt x="22510" y="105"/>
                  </a:lnTo>
                  <a:lnTo>
                    <a:pt x="23194" y="45"/>
                  </a:lnTo>
                  <a:cubicBezTo>
                    <a:pt x="23275" y="45"/>
                    <a:pt x="23354" y="33"/>
                    <a:pt x="23431" y="8"/>
                  </a:cubicBezTo>
                  <a:cubicBezTo>
                    <a:pt x="23395" y="3"/>
                    <a:pt x="23360" y="0"/>
                    <a:pt x="233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7" name="Google Shape;3083;p86">
              <a:extLst>
                <a:ext uri="{FF2B5EF4-FFF2-40B4-BE49-F238E27FC236}">
                  <a16:creationId xmlns:a16="http://schemas.microsoft.com/office/drawing/2014/main" id="{5EBBA0A4-2CF1-1B4E-B55A-298C2251F22C}"/>
                </a:ext>
              </a:extLst>
            </p:cNvPr>
            <p:cNvSpPr/>
            <p:nvPr/>
          </p:nvSpPr>
          <p:spPr>
            <a:xfrm>
              <a:off x="9678493" y="5067035"/>
              <a:ext cx="393811" cy="18490"/>
            </a:xfrm>
            <a:custGeom>
              <a:avLst/>
              <a:gdLst/>
              <a:ahLst/>
              <a:cxnLst/>
              <a:rect l="l" t="t" r="r" b="b"/>
              <a:pathLst>
                <a:path w="24068" h="1130" extrusionOk="0">
                  <a:moveTo>
                    <a:pt x="23770" y="0"/>
                  </a:moveTo>
                  <a:cubicBezTo>
                    <a:pt x="22556" y="0"/>
                    <a:pt x="17780" y="180"/>
                    <a:pt x="12034" y="444"/>
                  </a:cubicBezTo>
                  <a:cubicBezTo>
                    <a:pt x="5379" y="750"/>
                    <a:pt x="1" y="1047"/>
                    <a:pt x="1" y="1115"/>
                  </a:cubicBezTo>
                  <a:cubicBezTo>
                    <a:pt x="1" y="1125"/>
                    <a:pt x="101" y="1129"/>
                    <a:pt x="292" y="1129"/>
                  </a:cubicBezTo>
                  <a:cubicBezTo>
                    <a:pt x="1496" y="1129"/>
                    <a:pt x="6292" y="949"/>
                    <a:pt x="12034" y="686"/>
                  </a:cubicBezTo>
                  <a:cubicBezTo>
                    <a:pt x="18685" y="379"/>
                    <a:pt x="24068" y="79"/>
                    <a:pt x="24068" y="14"/>
                  </a:cubicBezTo>
                  <a:cubicBezTo>
                    <a:pt x="24064" y="5"/>
                    <a:pt x="23962" y="0"/>
                    <a:pt x="237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8" name="Google Shape;3084;p86">
              <a:extLst>
                <a:ext uri="{FF2B5EF4-FFF2-40B4-BE49-F238E27FC236}">
                  <a16:creationId xmlns:a16="http://schemas.microsoft.com/office/drawing/2014/main" id="{4CA2A65B-012A-344C-AA78-881DD88BADB0}"/>
                </a:ext>
              </a:extLst>
            </p:cNvPr>
            <p:cNvSpPr/>
            <p:nvPr/>
          </p:nvSpPr>
          <p:spPr>
            <a:xfrm>
              <a:off x="9684334" y="5114535"/>
              <a:ext cx="393795" cy="18522"/>
            </a:xfrm>
            <a:custGeom>
              <a:avLst/>
              <a:gdLst/>
              <a:ahLst/>
              <a:cxnLst/>
              <a:rect l="l" t="t" r="r" b="b"/>
              <a:pathLst>
                <a:path w="24067" h="1132" extrusionOk="0">
                  <a:moveTo>
                    <a:pt x="23804" y="1"/>
                  </a:moveTo>
                  <a:cubicBezTo>
                    <a:pt x="22649" y="1"/>
                    <a:pt x="17827" y="186"/>
                    <a:pt x="12034" y="448"/>
                  </a:cubicBezTo>
                  <a:cubicBezTo>
                    <a:pt x="5378" y="748"/>
                    <a:pt x="0" y="1055"/>
                    <a:pt x="0" y="1119"/>
                  </a:cubicBezTo>
                  <a:cubicBezTo>
                    <a:pt x="0" y="1128"/>
                    <a:pt x="93" y="1132"/>
                    <a:pt x="269" y="1132"/>
                  </a:cubicBezTo>
                  <a:cubicBezTo>
                    <a:pt x="1433" y="1132"/>
                    <a:pt x="6251" y="953"/>
                    <a:pt x="12034" y="688"/>
                  </a:cubicBezTo>
                  <a:cubicBezTo>
                    <a:pt x="18689" y="383"/>
                    <a:pt x="24067" y="82"/>
                    <a:pt x="24067" y="13"/>
                  </a:cubicBezTo>
                  <a:cubicBezTo>
                    <a:pt x="24066" y="5"/>
                    <a:pt x="23976" y="1"/>
                    <a:pt x="238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9" name="Google Shape;3085;p86">
              <a:extLst>
                <a:ext uri="{FF2B5EF4-FFF2-40B4-BE49-F238E27FC236}">
                  <a16:creationId xmlns:a16="http://schemas.microsoft.com/office/drawing/2014/main" id="{687A1A76-8080-2640-89C7-528A648585A2}"/>
                </a:ext>
              </a:extLst>
            </p:cNvPr>
            <p:cNvSpPr/>
            <p:nvPr/>
          </p:nvSpPr>
          <p:spPr>
            <a:xfrm>
              <a:off x="9615186" y="4926972"/>
              <a:ext cx="67839" cy="62423"/>
            </a:xfrm>
            <a:custGeom>
              <a:avLst/>
              <a:gdLst/>
              <a:ahLst/>
              <a:cxnLst/>
              <a:rect l="l" t="t" r="r" b="b"/>
              <a:pathLst>
                <a:path w="4146" h="3815" extrusionOk="0">
                  <a:moveTo>
                    <a:pt x="2152" y="1"/>
                  </a:moveTo>
                  <a:cubicBezTo>
                    <a:pt x="2024" y="1"/>
                    <a:pt x="1896" y="14"/>
                    <a:pt x="1768" y="40"/>
                  </a:cubicBezTo>
                  <a:lnTo>
                    <a:pt x="1" y="1627"/>
                  </a:lnTo>
                  <a:cubicBezTo>
                    <a:pt x="109" y="2357"/>
                    <a:pt x="492" y="3019"/>
                    <a:pt x="1070" y="3479"/>
                  </a:cubicBezTo>
                  <a:cubicBezTo>
                    <a:pt x="1392" y="3701"/>
                    <a:pt x="1770" y="3814"/>
                    <a:pt x="2150" y="3814"/>
                  </a:cubicBezTo>
                  <a:cubicBezTo>
                    <a:pt x="2391" y="3814"/>
                    <a:pt x="2634" y="3769"/>
                    <a:pt x="2864" y="3676"/>
                  </a:cubicBezTo>
                  <a:cubicBezTo>
                    <a:pt x="3458" y="3435"/>
                    <a:pt x="3890" y="2915"/>
                    <a:pt x="4018" y="2287"/>
                  </a:cubicBezTo>
                  <a:cubicBezTo>
                    <a:pt x="4146" y="1661"/>
                    <a:pt x="3949" y="1011"/>
                    <a:pt x="3497" y="559"/>
                  </a:cubicBezTo>
                  <a:cubicBezTo>
                    <a:pt x="3136" y="198"/>
                    <a:pt x="2651" y="1"/>
                    <a:pt x="21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0" name="Google Shape;3086;p86">
              <a:extLst>
                <a:ext uri="{FF2B5EF4-FFF2-40B4-BE49-F238E27FC236}">
                  <a16:creationId xmlns:a16="http://schemas.microsoft.com/office/drawing/2014/main" id="{03698890-EAF3-2D4B-8269-7ABD4CDA1D8B}"/>
                </a:ext>
              </a:extLst>
            </p:cNvPr>
            <p:cNvSpPr/>
            <p:nvPr/>
          </p:nvSpPr>
          <p:spPr>
            <a:xfrm>
              <a:off x="9613174" y="4927349"/>
              <a:ext cx="52278" cy="49693"/>
            </a:xfrm>
            <a:custGeom>
              <a:avLst/>
              <a:gdLst/>
              <a:ahLst/>
              <a:cxnLst/>
              <a:rect l="l" t="t" r="r" b="b"/>
              <a:pathLst>
                <a:path w="3195" h="3037" extrusionOk="0">
                  <a:moveTo>
                    <a:pt x="1561" y="0"/>
                  </a:moveTo>
                  <a:cubicBezTo>
                    <a:pt x="1534" y="0"/>
                    <a:pt x="1507" y="1"/>
                    <a:pt x="1481" y="2"/>
                  </a:cubicBezTo>
                  <a:cubicBezTo>
                    <a:pt x="643" y="48"/>
                    <a:pt x="1" y="762"/>
                    <a:pt x="45" y="1599"/>
                  </a:cubicBezTo>
                  <a:cubicBezTo>
                    <a:pt x="78" y="2213"/>
                    <a:pt x="476" y="2745"/>
                    <a:pt x="1055" y="2950"/>
                  </a:cubicBezTo>
                  <a:cubicBezTo>
                    <a:pt x="1220" y="3008"/>
                    <a:pt x="1391" y="3037"/>
                    <a:pt x="1560" y="3037"/>
                  </a:cubicBezTo>
                  <a:cubicBezTo>
                    <a:pt x="1984" y="3037"/>
                    <a:pt x="2397" y="2860"/>
                    <a:pt x="2690" y="2534"/>
                  </a:cubicBezTo>
                  <a:cubicBezTo>
                    <a:pt x="3100" y="2076"/>
                    <a:pt x="3195" y="1418"/>
                    <a:pt x="2931" y="863"/>
                  </a:cubicBezTo>
                  <a:cubicBezTo>
                    <a:pt x="2677" y="335"/>
                    <a:pt x="2143" y="0"/>
                    <a:pt x="15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1" name="Google Shape;3087;p86">
              <a:extLst>
                <a:ext uri="{FF2B5EF4-FFF2-40B4-BE49-F238E27FC236}">
                  <a16:creationId xmlns:a16="http://schemas.microsoft.com/office/drawing/2014/main" id="{C7FDCF89-CE77-B744-8087-925847B075F4}"/>
                </a:ext>
              </a:extLst>
            </p:cNvPr>
            <p:cNvSpPr/>
            <p:nvPr/>
          </p:nvSpPr>
          <p:spPr>
            <a:xfrm>
              <a:off x="9599069" y="4925663"/>
              <a:ext cx="30827" cy="30320"/>
            </a:xfrm>
            <a:custGeom>
              <a:avLst/>
              <a:gdLst/>
              <a:ahLst/>
              <a:cxnLst/>
              <a:rect l="l" t="t" r="r" b="b"/>
              <a:pathLst>
                <a:path w="1884" h="1853" extrusionOk="0">
                  <a:moveTo>
                    <a:pt x="932" y="1"/>
                  </a:moveTo>
                  <a:cubicBezTo>
                    <a:pt x="468" y="1"/>
                    <a:pt x="72" y="348"/>
                    <a:pt x="14" y="812"/>
                  </a:cubicBezTo>
                  <a:cubicBezTo>
                    <a:pt x="0" y="922"/>
                    <a:pt x="6" y="1035"/>
                    <a:pt x="33" y="1142"/>
                  </a:cubicBezTo>
                  <a:cubicBezTo>
                    <a:pt x="133" y="1564"/>
                    <a:pt x="511" y="1853"/>
                    <a:pt x="932" y="1853"/>
                  </a:cubicBezTo>
                  <a:cubicBezTo>
                    <a:pt x="977" y="1853"/>
                    <a:pt x="1022" y="1850"/>
                    <a:pt x="1067" y="1843"/>
                  </a:cubicBezTo>
                  <a:cubicBezTo>
                    <a:pt x="1540" y="1774"/>
                    <a:pt x="1883" y="1353"/>
                    <a:pt x="1856" y="875"/>
                  </a:cubicBezTo>
                  <a:cubicBezTo>
                    <a:pt x="1829" y="397"/>
                    <a:pt x="1443" y="19"/>
                    <a:pt x="964" y="1"/>
                  </a:cubicBezTo>
                  <a:cubicBezTo>
                    <a:pt x="953" y="1"/>
                    <a:pt x="943" y="1"/>
                    <a:pt x="93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2" name="Google Shape;3088;p86">
              <a:extLst>
                <a:ext uri="{FF2B5EF4-FFF2-40B4-BE49-F238E27FC236}">
                  <a16:creationId xmlns:a16="http://schemas.microsoft.com/office/drawing/2014/main" id="{627A5C31-2979-D747-B013-EA153D76E6DB}"/>
                </a:ext>
              </a:extLst>
            </p:cNvPr>
            <p:cNvSpPr/>
            <p:nvPr/>
          </p:nvSpPr>
          <p:spPr>
            <a:xfrm>
              <a:off x="9613403" y="4931455"/>
              <a:ext cx="19389" cy="27996"/>
            </a:xfrm>
            <a:custGeom>
              <a:avLst/>
              <a:gdLst/>
              <a:ahLst/>
              <a:cxnLst/>
              <a:rect l="l" t="t" r="r" b="b"/>
              <a:pathLst>
                <a:path w="1185" h="1711" extrusionOk="0">
                  <a:moveTo>
                    <a:pt x="634" y="0"/>
                  </a:moveTo>
                  <a:cubicBezTo>
                    <a:pt x="619" y="0"/>
                    <a:pt x="609" y="4"/>
                    <a:pt x="606" y="11"/>
                  </a:cubicBezTo>
                  <a:cubicBezTo>
                    <a:pt x="587" y="43"/>
                    <a:pt x="694" y="127"/>
                    <a:pt x="786" y="307"/>
                  </a:cubicBezTo>
                  <a:cubicBezTo>
                    <a:pt x="908" y="530"/>
                    <a:pt x="933" y="793"/>
                    <a:pt x="855" y="1035"/>
                  </a:cubicBezTo>
                  <a:cubicBezTo>
                    <a:pt x="761" y="1266"/>
                    <a:pt x="572" y="1448"/>
                    <a:pt x="337" y="1533"/>
                  </a:cubicBezTo>
                  <a:cubicBezTo>
                    <a:pt x="151" y="1604"/>
                    <a:pt x="7" y="1595"/>
                    <a:pt x="7" y="1632"/>
                  </a:cubicBezTo>
                  <a:cubicBezTo>
                    <a:pt x="0" y="1658"/>
                    <a:pt x="87" y="1710"/>
                    <a:pt x="250" y="1710"/>
                  </a:cubicBezTo>
                  <a:cubicBezTo>
                    <a:pt x="288" y="1710"/>
                    <a:pt x="331" y="1707"/>
                    <a:pt x="378" y="1700"/>
                  </a:cubicBezTo>
                  <a:cubicBezTo>
                    <a:pt x="699" y="1642"/>
                    <a:pt x="968" y="1419"/>
                    <a:pt x="1082" y="1112"/>
                  </a:cubicBezTo>
                  <a:cubicBezTo>
                    <a:pt x="1185" y="804"/>
                    <a:pt x="1126" y="466"/>
                    <a:pt x="924" y="210"/>
                  </a:cubicBezTo>
                  <a:cubicBezTo>
                    <a:pt x="804" y="54"/>
                    <a:pt x="687" y="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3" name="Google Shape;3089;p86">
              <a:extLst>
                <a:ext uri="{FF2B5EF4-FFF2-40B4-BE49-F238E27FC236}">
                  <a16:creationId xmlns:a16="http://schemas.microsoft.com/office/drawing/2014/main" id="{DD9E9CFB-1A84-8F48-B333-C195BAD61E54}"/>
                </a:ext>
              </a:extLst>
            </p:cNvPr>
            <p:cNvSpPr/>
            <p:nvPr/>
          </p:nvSpPr>
          <p:spPr>
            <a:xfrm>
              <a:off x="9625249" y="4930539"/>
              <a:ext cx="17295" cy="7199"/>
            </a:xfrm>
            <a:custGeom>
              <a:avLst/>
              <a:gdLst/>
              <a:ahLst/>
              <a:cxnLst/>
              <a:rect l="l" t="t" r="r" b="b"/>
              <a:pathLst>
                <a:path w="1057" h="440" extrusionOk="0">
                  <a:moveTo>
                    <a:pt x="1008" y="0"/>
                  </a:moveTo>
                  <a:cubicBezTo>
                    <a:pt x="952" y="0"/>
                    <a:pt x="786" y="135"/>
                    <a:pt x="561" y="183"/>
                  </a:cubicBezTo>
                  <a:cubicBezTo>
                    <a:pt x="454" y="206"/>
                    <a:pt x="351" y="209"/>
                    <a:pt x="266" y="209"/>
                  </a:cubicBezTo>
                  <a:cubicBezTo>
                    <a:pt x="239" y="209"/>
                    <a:pt x="213" y="209"/>
                    <a:pt x="189" y="209"/>
                  </a:cubicBezTo>
                  <a:cubicBezTo>
                    <a:pt x="114" y="209"/>
                    <a:pt x="62" y="212"/>
                    <a:pt x="47" y="239"/>
                  </a:cubicBezTo>
                  <a:cubicBezTo>
                    <a:pt x="1" y="277"/>
                    <a:pt x="162" y="439"/>
                    <a:pt x="428" y="439"/>
                  </a:cubicBezTo>
                  <a:cubicBezTo>
                    <a:pt x="479" y="439"/>
                    <a:pt x="534" y="433"/>
                    <a:pt x="593" y="419"/>
                  </a:cubicBezTo>
                  <a:cubicBezTo>
                    <a:pt x="954" y="331"/>
                    <a:pt x="1056" y="49"/>
                    <a:pt x="1024" y="7"/>
                  </a:cubicBezTo>
                  <a:cubicBezTo>
                    <a:pt x="1021" y="2"/>
                    <a:pt x="1015" y="0"/>
                    <a:pt x="1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4" name="Google Shape;3090;p86">
              <a:extLst>
                <a:ext uri="{FF2B5EF4-FFF2-40B4-BE49-F238E27FC236}">
                  <a16:creationId xmlns:a16="http://schemas.microsoft.com/office/drawing/2014/main" id="{219CD444-1253-E345-80DC-63BABE22A6E5}"/>
                </a:ext>
              </a:extLst>
            </p:cNvPr>
            <p:cNvSpPr/>
            <p:nvPr/>
          </p:nvSpPr>
          <p:spPr>
            <a:xfrm>
              <a:off x="9615186" y="4957406"/>
              <a:ext cx="16510" cy="14743"/>
            </a:xfrm>
            <a:custGeom>
              <a:avLst/>
              <a:gdLst/>
              <a:ahLst/>
              <a:cxnLst/>
              <a:rect l="l" t="t" r="r" b="b"/>
              <a:pathLst>
                <a:path w="1009" h="901" extrusionOk="0">
                  <a:moveTo>
                    <a:pt x="175" y="1"/>
                  </a:moveTo>
                  <a:cubicBezTo>
                    <a:pt x="70" y="1"/>
                    <a:pt x="1" y="31"/>
                    <a:pt x="1" y="59"/>
                  </a:cubicBezTo>
                  <a:cubicBezTo>
                    <a:pt x="1" y="123"/>
                    <a:pt x="284" y="175"/>
                    <a:pt x="524" y="396"/>
                  </a:cubicBezTo>
                  <a:cubicBezTo>
                    <a:pt x="765" y="619"/>
                    <a:pt x="830" y="901"/>
                    <a:pt x="894" y="901"/>
                  </a:cubicBezTo>
                  <a:cubicBezTo>
                    <a:pt x="895" y="901"/>
                    <a:pt x="896" y="901"/>
                    <a:pt x="898" y="901"/>
                  </a:cubicBezTo>
                  <a:cubicBezTo>
                    <a:pt x="960" y="901"/>
                    <a:pt x="1008" y="517"/>
                    <a:pt x="690" y="222"/>
                  </a:cubicBezTo>
                  <a:cubicBezTo>
                    <a:pt x="507" y="51"/>
                    <a:pt x="311" y="1"/>
                    <a:pt x="1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5" name="Google Shape;3091;p86">
              <a:extLst>
                <a:ext uri="{FF2B5EF4-FFF2-40B4-BE49-F238E27FC236}">
                  <a16:creationId xmlns:a16="http://schemas.microsoft.com/office/drawing/2014/main" id="{7A623EB2-276A-7444-9E04-1F4A7CCE10E1}"/>
                </a:ext>
              </a:extLst>
            </p:cNvPr>
            <p:cNvSpPr/>
            <p:nvPr/>
          </p:nvSpPr>
          <p:spPr>
            <a:xfrm>
              <a:off x="10034735" y="4909350"/>
              <a:ext cx="67822" cy="62406"/>
            </a:xfrm>
            <a:custGeom>
              <a:avLst/>
              <a:gdLst/>
              <a:ahLst/>
              <a:cxnLst/>
              <a:rect l="l" t="t" r="r" b="b"/>
              <a:pathLst>
                <a:path w="4145" h="3814" extrusionOk="0">
                  <a:moveTo>
                    <a:pt x="2151" y="0"/>
                  </a:moveTo>
                  <a:cubicBezTo>
                    <a:pt x="2023" y="0"/>
                    <a:pt x="1895" y="13"/>
                    <a:pt x="1768" y="39"/>
                  </a:cubicBezTo>
                  <a:lnTo>
                    <a:pt x="0" y="1626"/>
                  </a:lnTo>
                  <a:cubicBezTo>
                    <a:pt x="110" y="2356"/>
                    <a:pt x="492" y="3016"/>
                    <a:pt x="1068" y="3477"/>
                  </a:cubicBezTo>
                  <a:cubicBezTo>
                    <a:pt x="1391" y="3699"/>
                    <a:pt x="1769" y="3813"/>
                    <a:pt x="2150" y="3813"/>
                  </a:cubicBezTo>
                  <a:cubicBezTo>
                    <a:pt x="2391" y="3813"/>
                    <a:pt x="2633" y="3767"/>
                    <a:pt x="2863" y="3675"/>
                  </a:cubicBezTo>
                  <a:cubicBezTo>
                    <a:pt x="3457" y="3434"/>
                    <a:pt x="3890" y="2914"/>
                    <a:pt x="4017" y="2286"/>
                  </a:cubicBezTo>
                  <a:cubicBezTo>
                    <a:pt x="4145" y="1660"/>
                    <a:pt x="3950" y="1010"/>
                    <a:pt x="3497" y="558"/>
                  </a:cubicBezTo>
                  <a:cubicBezTo>
                    <a:pt x="3136" y="197"/>
                    <a:pt x="2650" y="0"/>
                    <a:pt x="21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6" name="Google Shape;3092;p86">
              <a:extLst>
                <a:ext uri="{FF2B5EF4-FFF2-40B4-BE49-F238E27FC236}">
                  <a16:creationId xmlns:a16="http://schemas.microsoft.com/office/drawing/2014/main" id="{CF258F02-887C-A141-8833-9D6E924F5135}"/>
                </a:ext>
              </a:extLst>
            </p:cNvPr>
            <p:cNvSpPr/>
            <p:nvPr/>
          </p:nvSpPr>
          <p:spPr>
            <a:xfrm>
              <a:off x="10035243" y="4905570"/>
              <a:ext cx="47500" cy="47533"/>
            </a:xfrm>
            <a:custGeom>
              <a:avLst/>
              <a:gdLst/>
              <a:ahLst/>
              <a:cxnLst/>
              <a:rect l="l" t="t" r="r" b="b"/>
              <a:pathLst>
                <a:path w="2903" h="2905" extrusionOk="0">
                  <a:moveTo>
                    <a:pt x="1452" y="0"/>
                  </a:moveTo>
                  <a:cubicBezTo>
                    <a:pt x="1451" y="0"/>
                    <a:pt x="1450" y="0"/>
                    <a:pt x="1449" y="0"/>
                  </a:cubicBezTo>
                  <a:cubicBezTo>
                    <a:pt x="648" y="0"/>
                    <a:pt x="0" y="650"/>
                    <a:pt x="0" y="1452"/>
                  </a:cubicBezTo>
                  <a:cubicBezTo>
                    <a:pt x="0" y="2254"/>
                    <a:pt x="648" y="2904"/>
                    <a:pt x="1449" y="2904"/>
                  </a:cubicBezTo>
                  <a:cubicBezTo>
                    <a:pt x="1450" y="2904"/>
                    <a:pt x="1451" y="2904"/>
                    <a:pt x="1452" y="2904"/>
                  </a:cubicBezTo>
                  <a:cubicBezTo>
                    <a:pt x="2253" y="2904"/>
                    <a:pt x="2901" y="2255"/>
                    <a:pt x="2903" y="1454"/>
                  </a:cubicBezTo>
                  <a:cubicBezTo>
                    <a:pt x="2903" y="1452"/>
                    <a:pt x="2903" y="1452"/>
                    <a:pt x="2903" y="1451"/>
                  </a:cubicBezTo>
                  <a:cubicBezTo>
                    <a:pt x="2901" y="649"/>
                    <a:pt x="2253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7" name="Google Shape;3093;p86">
              <a:extLst>
                <a:ext uri="{FF2B5EF4-FFF2-40B4-BE49-F238E27FC236}">
                  <a16:creationId xmlns:a16="http://schemas.microsoft.com/office/drawing/2014/main" id="{E90346C0-48A2-F84F-BBF3-B16ECF60BDBB}"/>
                </a:ext>
              </a:extLst>
            </p:cNvPr>
            <p:cNvSpPr/>
            <p:nvPr/>
          </p:nvSpPr>
          <p:spPr>
            <a:xfrm>
              <a:off x="10067002" y="4904719"/>
              <a:ext cx="28454" cy="28487"/>
            </a:xfrm>
            <a:custGeom>
              <a:avLst/>
              <a:gdLst/>
              <a:ahLst/>
              <a:cxnLst/>
              <a:rect l="l" t="t" r="r" b="b"/>
              <a:pathLst>
                <a:path w="1739" h="1741" extrusionOk="0">
                  <a:moveTo>
                    <a:pt x="869" y="1"/>
                  </a:moveTo>
                  <a:cubicBezTo>
                    <a:pt x="868" y="1"/>
                    <a:pt x="867" y="1"/>
                    <a:pt x="866" y="1"/>
                  </a:cubicBezTo>
                  <a:cubicBezTo>
                    <a:pt x="388" y="2"/>
                    <a:pt x="1" y="392"/>
                    <a:pt x="1" y="871"/>
                  </a:cubicBezTo>
                  <a:cubicBezTo>
                    <a:pt x="1" y="1350"/>
                    <a:pt x="388" y="1739"/>
                    <a:pt x="866" y="1740"/>
                  </a:cubicBezTo>
                  <a:cubicBezTo>
                    <a:pt x="867" y="1740"/>
                    <a:pt x="868" y="1740"/>
                    <a:pt x="869" y="1740"/>
                  </a:cubicBezTo>
                  <a:cubicBezTo>
                    <a:pt x="1347" y="1740"/>
                    <a:pt x="1736" y="1355"/>
                    <a:pt x="1739" y="876"/>
                  </a:cubicBezTo>
                  <a:lnTo>
                    <a:pt x="1739" y="865"/>
                  </a:lnTo>
                  <a:cubicBezTo>
                    <a:pt x="1736" y="386"/>
                    <a:pt x="1347" y="1"/>
                    <a:pt x="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Google Shape;3094;p86">
              <a:extLst>
                <a:ext uri="{FF2B5EF4-FFF2-40B4-BE49-F238E27FC236}">
                  <a16:creationId xmlns:a16="http://schemas.microsoft.com/office/drawing/2014/main" id="{3E232DD8-FD9A-9E4A-9DE4-EA26E2E481C0}"/>
                </a:ext>
              </a:extLst>
            </p:cNvPr>
            <p:cNvSpPr/>
            <p:nvPr/>
          </p:nvSpPr>
          <p:spPr>
            <a:xfrm>
              <a:off x="10063599" y="4909203"/>
              <a:ext cx="19979" cy="26311"/>
            </a:xfrm>
            <a:custGeom>
              <a:avLst/>
              <a:gdLst/>
              <a:ahLst/>
              <a:cxnLst/>
              <a:rect l="l" t="t" r="r" b="b"/>
              <a:pathLst>
                <a:path w="1221" h="1608" extrusionOk="0">
                  <a:moveTo>
                    <a:pt x="466" y="0"/>
                  </a:moveTo>
                  <a:cubicBezTo>
                    <a:pt x="423" y="0"/>
                    <a:pt x="299" y="63"/>
                    <a:pt x="188" y="233"/>
                  </a:cubicBezTo>
                  <a:cubicBezTo>
                    <a:pt x="21" y="498"/>
                    <a:pt x="1" y="831"/>
                    <a:pt x="133" y="1117"/>
                  </a:cubicBezTo>
                  <a:cubicBezTo>
                    <a:pt x="274" y="1402"/>
                    <a:pt x="557" y="1589"/>
                    <a:pt x="873" y="1607"/>
                  </a:cubicBezTo>
                  <a:cubicBezTo>
                    <a:pt x="882" y="1607"/>
                    <a:pt x="890" y="1608"/>
                    <a:pt x="899" y="1608"/>
                  </a:cubicBezTo>
                  <a:cubicBezTo>
                    <a:pt x="1117" y="1608"/>
                    <a:pt x="1221" y="1500"/>
                    <a:pt x="1221" y="1500"/>
                  </a:cubicBezTo>
                  <a:cubicBezTo>
                    <a:pt x="1212" y="1463"/>
                    <a:pt x="1082" y="1487"/>
                    <a:pt x="887" y="1440"/>
                  </a:cubicBezTo>
                  <a:cubicBezTo>
                    <a:pt x="652" y="1383"/>
                    <a:pt x="452" y="1226"/>
                    <a:pt x="341" y="1010"/>
                  </a:cubicBezTo>
                  <a:cubicBezTo>
                    <a:pt x="246" y="787"/>
                    <a:pt x="246" y="535"/>
                    <a:pt x="341" y="311"/>
                  </a:cubicBezTo>
                  <a:cubicBezTo>
                    <a:pt x="410" y="130"/>
                    <a:pt x="493" y="29"/>
                    <a:pt x="480" y="6"/>
                  </a:cubicBezTo>
                  <a:cubicBezTo>
                    <a:pt x="478" y="2"/>
                    <a:pt x="473" y="0"/>
                    <a:pt x="4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9" name="Google Shape;3095;p86">
              <a:extLst>
                <a:ext uri="{FF2B5EF4-FFF2-40B4-BE49-F238E27FC236}">
                  <a16:creationId xmlns:a16="http://schemas.microsoft.com/office/drawing/2014/main" id="{E3F65A74-53F6-874F-890D-17A2014D8752}"/>
                </a:ext>
              </a:extLst>
            </p:cNvPr>
            <p:cNvSpPr/>
            <p:nvPr/>
          </p:nvSpPr>
          <p:spPr>
            <a:xfrm>
              <a:off x="10052080" y="4910168"/>
              <a:ext cx="17802" cy="6038"/>
            </a:xfrm>
            <a:custGeom>
              <a:avLst/>
              <a:gdLst/>
              <a:ahLst/>
              <a:cxnLst/>
              <a:rect l="l" t="t" r="r" b="b"/>
              <a:pathLst>
                <a:path w="1088" h="369" extrusionOk="0">
                  <a:moveTo>
                    <a:pt x="75" y="0"/>
                  </a:moveTo>
                  <a:cubicBezTo>
                    <a:pt x="65" y="0"/>
                    <a:pt x="57" y="2"/>
                    <a:pt x="51" y="7"/>
                  </a:cubicBezTo>
                  <a:cubicBezTo>
                    <a:pt x="1" y="43"/>
                    <a:pt x="153" y="322"/>
                    <a:pt x="514" y="363"/>
                  </a:cubicBezTo>
                  <a:cubicBezTo>
                    <a:pt x="544" y="367"/>
                    <a:pt x="573" y="368"/>
                    <a:pt x="601" y="368"/>
                  </a:cubicBezTo>
                  <a:cubicBezTo>
                    <a:pt x="909" y="368"/>
                    <a:pt x="1088" y="170"/>
                    <a:pt x="1042" y="127"/>
                  </a:cubicBezTo>
                  <a:cubicBezTo>
                    <a:pt x="1033" y="113"/>
                    <a:pt x="1011" y="108"/>
                    <a:pt x="980" y="108"/>
                  </a:cubicBezTo>
                  <a:cubicBezTo>
                    <a:pt x="909" y="108"/>
                    <a:pt x="789" y="133"/>
                    <a:pt x="651" y="133"/>
                  </a:cubicBezTo>
                  <a:cubicBezTo>
                    <a:pt x="614" y="133"/>
                    <a:pt x="576" y="131"/>
                    <a:pt x="538" y="127"/>
                  </a:cubicBezTo>
                  <a:cubicBezTo>
                    <a:pt x="318" y="102"/>
                    <a:pt x="148" y="0"/>
                    <a:pt x="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0" name="Google Shape;3096;p86">
              <a:extLst>
                <a:ext uri="{FF2B5EF4-FFF2-40B4-BE49-F238E27FC236}">
                  <a16:creationId xmlns:a16="http://schemas.microsoft.com/office/drawing/2014/main" id="{CF4B2EC7-124F-4244-88C0-0CE53A1E0B59}"/>
                </a:ext>
              </a:extLst>
            </p:cNvPr>
            <p:cNvSpPr/>
            <p:nvPr/>
          </p:nvSpPr>
          <p:spPr>
            <a:xfrm>
              <a:off x="10066839" y="4933435"/>
              <a:ext cx="15217" cy="15479"/>
            </a:xfrm>
            <a:custGeom>
              <a:avLst/>
              <a:gdLst/>
              <a:ahLst/>
              <a:cxnLst/>
              <a:rect l="l" t="t" r="r" b="b"/>
              <a:pathLst>
                <a:path w="930" h="946" extrusionOk="0">
                  <a:moveTo>
                    <a:pt x="804" y="0"/>
                  </a:moveTo>
                  <a:cubicBezTo>
                    <a:pt x="671" y="0"/>
                    <a:pt x="454" y="61"/>
                    <a:pt x="278" y="270"/>
                  </a:cubicBezTo>
                  <a:cubicBezTo>
                    <a:pt x="1" y="598"/>
                    <a:pt x="89" y="946"/>
                    <a:pt x="153" y="946"/>
                  </a:cubicBezTo>
                  <a:cubicBezTo>
                    <a:pt x="222" y="940"/>
                    <a:pt x="265" y="670"/>
                    <a:pt x="463" y="428"/>
                  </a:cubicBezTo>
                  <a:cubicBezTo>
                    <a:pt x="662" y="188"/>
                    <a:pt x="917" y="108"/>
                    <a:pt x="926" y="44"/>
                  </a:cubicBezTo>
                  <a:cubicBezTo>
                    <a:pt x="929" y="20"/>
                    <a:pt x="881" y="0"/>
                    <a:pt x="8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1" name="Google Shape;3097;p86">
              <a:extLst>
                <a:ext uri="{FF2B5EF4-FFF2-40B4-BE49-F238E27FC236}">
                  <a16:creationId xmlns:a16="http://schemas.microsoft.com/office/drawing/2014/main" id="{FD59704E-7BCE-C846-97FA-C1FCB307CFE7}"/>
                </a:ext>
              </a:extLst>
            </p:cNvPr>
            <p:cNvSpPr/>
            <p:nvPr/>
          </p:nvSpPr>
          <p:spPr>
            <a:xfrm>
              <a:off x="9153471" y="5536620"/>
              <a:ext cx="446220" cy="163363"/>
            </a:xfrm>
            <a:custGeom>
              <a:avLst/>
              <a:gdLst/>
              <a:ahLst/>
              <a:cxnLst/>
              <a:rect l="l" t="t" r="r" b="b"/>
              <a:pathLst>
                <a:path w="27271" h="9984" extrusionOk="0">
                  <a:moveTo>
                    <a:pt x="26905" y="0"/>
                  </a:moveTo>
                  <a:lnTo>
                    <a:pt x="0" y="6507"/>
                  </a:lnTo>
                  <a:lnTo>
                    <a:pt x="27270" y="9983"/>
                  </a:lnTo>
                  <a:lnTo>
                    <a:pt x="2690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2" name="Google Shape;3098;p86">
              <a:extLst>
                <a:ext uri="{FF2B5EF4-FFF2-40B4-BE49-F238E27FC236}">
                  <a16:creationId xmlns:a16="http://schemas.microsoft.com/office/drawing/2014/main" id="{EE95C3E6-CBD8-0047-99A7-624B9809C924}"/>
                </a:ext>
              </a:extLst>
            </p:cNvPr>
            <p:cNvSpPr/>
            <p:nvPr/>
          </p:nvSpPr>
          <p:spPr>
            <a:xfrm>
              <a:off x="9153210" y="5504141"/>
              <a:ext cx="440215" cy="177958"/>
            </a:xfrm>
            <a:custGeom>
              <a:avLst/>
              <a:gdLst/>
              <a:ahLst/>
              <a:cxnLst/>
              <a:rect l="l" t="t" r="r" b="b"/>
              <a:pathLst>
                <a:path w="26904" h="10876" extrusionOk="0">
                  <a:moveTo>
                    <a:pt x="725" y="1"/>
                  </a:moveTo>
                  <a:lnTo>
                    <a:pt x="0" y="8690"/>
                  </a:lnTo>
                  <a:lnTo>
                    <a:pt x="26179" y="10876"/>
                  </a:lnTo>
                  <a:lnTo>
                    <a:pt x="26903" y="218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EC0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3" name="Google Shape;3099;p86">
              <a:extLst>
                <a:ext uri="{FF2B5EF4-FFF2-40B4-BE49-F238E27FC236}">
                  <a16:creationId xmlns:a16="http://schemas.microsoft.com/office/drawing/2014/main" id="{5B051859-BCC3-AC40-9767-4EA26536D367}"/>
                </a:ext>
              </a:extLst>
            </p:cNvPr>
            <p:cNvSpPr/>
            <p:nvPr/>
          </p:nvSpPr>
          <p:spPr>
            <a:xfrm>
              <a:off x="9212523" y="5555895"/>
              <a:ext cx="320736" cy="26851"/>
            </a:xfrm>
            <a:custGeom>
              <a:avLst/>
              <a:gdLst/>
              <a:ahLst/>
              <a:cxnLst/>
              <a:rect l="l" t="t" r="r" b="b"/>
              <a:pathLst>
                <a:path w="19602" h="1641" extrusionOk="0">
                  <a:moveTo>
                    <a:pt x="90" y="0"/>
                  </a:moveTo>
                  <a:cubicBezTo>
                    <a:pt x="35" y="0"/>
                    <a:pt x="7" y="3"/>
                    <a:pt x="6" y="7"/>
                  </a:cubicBezTo>
                  <a:cubicBezTo>
                    <a:pt x="0" y="63"/>
                    <a:pt x="4378" y="479"/>
                    <a:pt x="9790" y="932"/>
                  </a:cubicBezTo>
                  <a:cubicBezTo>
                    <a:pt x="14722" y="1346"/>
                    <a:pt x="18812" y="1641"/>
                    <a:pt x="19496" y="1641"/>
                  </a:cubicBezTo>
                  <a:cubicBezTo>
                    <a:pt x="19563" y="1641"/>
                    <a:pt x="19597" y="1638"/>
                    <a:pt x="19597" y="1632"/>
                  </a:cubicBezTo>
                  <a:cubicBezTo>
                    <a:pt x="19601" y="1568"/>
                    <a:pt x="15225" y="1150"/>
                    <a:pt x="9813" y="701"/>
                  </a:cubicBezTo>
                  <a:cubicBezTo>
                    <a:pt x="4836" y="288"/>
                    <a:pt x="721" y="0"/>
                    <a:pt x="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4" name="Google Shape;3100;p86">
              <a:extLst>
                <a:ext uri="{FF2B5EF4-FFF2-40B4-BE49-F238E27FC236}">
                  <a16:creationId xmlns:a16="http://schemas.microsoft.com/office/drawing/2014/main" id="{C4164AE7-5671-1B48-979E-A2DC54CEE9B9}"/>
                </a:ext>
              </a:extLst>
            </p:cNvPr>
            <p:cNvSpPr/>
            <p:nvPr/>
          </p:nvSpPr>
          <p:spPr>
            <a:xfrm>
              <a:off x="9211689" y="5592989"/>
              <a:ext cx="320753" cy="26851"/>
            </a:xfrm>
            <a:custGeom>
              <a:avLst/>
              <a:gdLst/>
              <a:ahLst/>
              <a:cxnLst/>
              <a:rect l="l" t="t" r="r" b="b"/>
              <a:pathLst>
                <a:path w="19603" h="1641" extrusionOk="0">
                  <a:moveTo>
                    <a:pt x="89" y="1"/>
                  </a:moveTo>
                  <a:cubicBezTo>
                    <a:pt x="35" y="1"/>
                    <a:pt x="6" y="3"/>
                    <a:pt x="6" y="7"/>
                  </a:cubicBezTo>
                  <a:cubicBezTo>
                    <a:pt x="0" y="63"/>
                    <a:pt x="4379" y="480"/>
                    <a:pt x="9790" y="933"/>
                  </a:cubicBezTo>
                  <a:cubicBezTo>
                    <a:pt x="14721" y="1347"/>
                    <a:pt x="18810" y="1641"/>
                    <a:pt x="19497" y="1641"/>
                  </a:cubicBezTo>
                  <a:cubicBezTo>
                    <a:pt x="19564" y="1641"/>
                    <a:pt x="19598" y="1638"/>
                    <a:pt x="19598" y="1632"/>
                  </a:cubicBezTo>
                  <a:cubicBezTo>
                    <a:pt x="19603" y="1568"/>
                    <a:pt x="15228" y="1151"/>
                    <a:pt x="9813" y="703"/>
                  </a:cubicBezTo>
                  <a:cubicBezTo>
                    <a:pt x="4830" y="290"/>
                    <a:pt x="718" y="1"/>
                    <a:pt x="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5" name="Google Shape;3101;p86">
              <a:extLst>
                <a:ext uri="{FF2B5EF4-FFF2-40B4-BE49-F238E27FC236}">
                  <a16:creationId xmlns:a16="http://schemas.microsoft.com/office/drawing/2014/main" id="{A70CF4E9-9D3F-9C43-A594-38C4825D452B}"/>
                </a:ext>
              </a:extLst>
            </p:cNvPr>
            <p:cNvSpPr/>
            <p:nvPr/>
          </p:nvSpPr>
          <p:spPr>
            <a:xfrm>
              <a:off x="9285238" y="5494421"/>
              <a:ext cx="175405" cy="48106"/>
            </a:xfrm>
            <a:custGeom>
              <a:avLst/>
              <a:gdLst/>
              <a:ahLst/>
              <a:cxnLst/>
              <a:rect l="l" t="t" r="r" b="b"/>
              <a:pathLst>
                <a:path w="10720" h="2940" extrusionOk="0">
                  <a:moveTo>
                    <a:pt x="412" y="1"/>
                  </a:moveTo>
                  <a:lnTo>
                    <a:pt x="904" y="599"/>
                  </a:lnTo>
                  <a:lnTo>
                    <a:pt x="335" y="890"/>
                  </a:lnTo>
                  <a:lnTo>
                    <a:pt x="663" y="1492"/>
                  </a:lnTo>
                  <a:lnTo>
                    <a:pt x="0" y="2051"/>
                  </a:lnTo>
                  <a:lnTo>
                    <a:pt x="10632" y="2940"/>
                  </a:lnTo>
                  <a:lnTo>
                    <a:pt x="10632" y="2940"/>
                  </a:lnTo>
                  <a:lnTo>
                    <a:pt x="9891" y="2283"/>
                  </a:lnTo>
                  <a:lnTo>
                    <a:pt x="10720" y="1903"/>
                  </a:lnTo>
                  <a:lnTo>
                    <a:pt x="10026" y="1297"/>
                  </a:lnTo>
                  <a:lnTo>
                    <a:pt x="10558" y="844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Google Shape;3156;p86">
              <a:extLst>
                <a:ext uri="{FF2B5EF4-FFF2-40B4-BE49-F238E27FC236}">
                  <a16:creationId xmlns:a16="http://schemas.microsoft.com/office/drawing/2014/main" id="{0E18164F-E52A-0044-A3E2-40411D1A3F99}"/>
                </a:ext>
              </a:extLst>
            </p:cNvPr>
            <p:cNvSpPr/>
            <p:nvPr/>
          </p:nvSpPr>
          <p:spPr>
            <a:xfrm>
              <a:off x="9173630" y="6777711"/>
              <a:ext cx="155983" cy="73435"/>
            </a:xfrm>
            <a:custGeom>
              <a:avLst/>
              <a:gdLst/>
              <a:ahLst/>
              <a:cxnLst/>
              <a:rect l="l" t="t" r="r" b="b"/>
              <a:pathLst>
                <a:path w="9533" h="4488" extrusionOk="0">
                  <a:moveTo>
                    <a:pt x="805" y="0"/>
                  </a:moveTo>
                  <a:cubicBezTo>
                    <a:pt x="653" y="33"/>
                    <a:pt x="0" y="696"/>
                    <a:pt x="930" y="1746"/>
                  </a:cubicBezTo>
                  <a:cubicBezTo>
                    <a:pt x="1654" y="2564"/>
                    <a:pt x="5217" y="4488"/>
                    <a:pt x="7245" y="4488"/>
                  </a:cubicBezTo>
                  <a:cubicBezTo>
                    <a:pt x="7821" y="4488"/>
                    <a:pt x="8274" y="4333"/>
                    <a:pt x="8502" y="3953"/>
                  </a:cubicBezTo>
                  <a:cubicBezTo>
                    <a:pt x="9533" y="2236"/>
                    <a:pt x="7044" y="1042"/>
                    <a:pt x="7044" y="1042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Google Shape;3157;p86">
              <a:extLst>
                <a:ext uri="{FF2B5EF4-FFF2-40B4-BE49-F238E27FC236}">
                  <a16:creationId xmlns:a16="http://schemas.microsoft.com/office/drawing/2014/main" id="{F785432C-9129-D245-A035-6E845C11806E}"/>
                </a:ext>
              </a:extLst>
            </p:cNvPr>
            <p:cNvSpPr/>
            <p:nvPr/>
          </p:nvSpPr>
          <p:spPr>
            <a:xfrm>
              <a:off x="9111518" y="6465532"/>
              <a:ext cx="521471" cy="335643"/>
            </a:xfrm>
            <a:custGeom>
              <a:avLst/>
              <a:gdLst/>
              <a:ahLst/>
              <a:cxnLst/>
              <a:rect l="l" t="t" r="r" b="b"/>
              <a:pathLst>
                <a:path w="31870" h="20513" extrusionOk="0">
                  <a:moveTo>
                    <a:pt x="27295" y="1"/>
                  </a:moveTo>
                  <a:cubicBezTo>
                    <a:pt x="26926" y="1"/>
                    <a:pt x="26525" y="49"/>
                    <a:pt x="26090" y="155"/>
                  </a:cubicBezTo>
                  <a:lnTo>
                    <a:pt x="19273" y="397"/>
                  </a:lnTo>
                  <a:cubicBezTo>
                    <a:pt x="19273" y="397"/>
                    <a:pt x="5851" y="2617"/>
                    <a:pt x="3777" y="4289"/>
                  </a:cubicBezTo>
                  <a:cubicBezTo>
                    <a:pt x="3777" y="4289"/>
                    <a:pt x="1250" y="6747"/>
                    <a:pt x="514" y="7696"/>
                  </a:cubicBezTo>
                  <a:cubicBezTo>
                    <a:pt x="237" y="8057"/>
                    <a:pt x="1" y="11661"/>
                    <a:pt x="2564" y="12893"/>
                  </a:cubicBezTo>
                  <a:cubicBezTo>
                    <a:pt x="2564" y="12893"/>
                    <a:pt x="1051" y="14822"/>
                    <a:pt x="2384" y="15915"/>
                  </a:cubicBezTo>
                  <a:lnTo>
                    <a:pt x="3009" y="16378"/>
                  </a:lnTo>
                  <a:cubicBezTo>
                    <a:pt x="3009" y="16378"/>
                    <a:pt x="2143" y="18308"/>
                    <a:pt x="2957" y="18858"/>
                  </a:cubicBezTo>
                  <a:cubicBezTo>
                    <a:pt x="3579" y="19278"/>
                    <a:pt x="7466" y="20512"/>
                    <a:pt x="10090" y="20512"/>
                  </a:cubicBezTo>
                  <a:cubicBezTo>
                    <a:pt x="10908" y="20512"/>
                    <a:pt x="11603" y="20392"/>
                    <a:pt x="12038" y="20090"/>
                  </a:cubicBezTo>
                  <a:cubicBezTo>
                    <a:pt x="13849" y="18828"/>
                    <a:pt x="11785" y="17375"/>
                    <a:pt x="10807" y="17224"/>
                  </a:cubicBezTo>
                  <a:lnTo>
                    <a:pt x="10807" y="17224"/>
                  </a:lnTo>
                  <a:cubicBezTo>
                    <a:pt x="11243" y="17177"/>
                    <a:pt x="14720" y="16810"/>
                    <a:pt x="17243" y="16810"/>
                  </a:cubicBezTo>
                  <a:cubicBezTo>
                    <a:pt x="17879" y="16810"/>
                    <a:pt x="18455" y="16834"/>
                    <a:pt x="18906" y="16891"/>
                  </a:cubicBezTo>
                  <a:cubicBezTo>
                    <a:pt x="19176" y="16926"/>
                    <a:pt x="19447" y="16943"/>
                    <a:pt x="19718" y="16943"/>
                  </a:cubicBezTo>
                  <a:cubicBezTo>
                    <a:pt x="22026" y="16943"/>
                    <a:pt x="24353" y="15742"/>
                    <a:pt x="25794" y="14161"/>
                  </a:cubicBezTo>
                  <a:cubicBezTo>
                    <a:pt x="26803" y="12987"/>
                    <a:pt x="27501" y="11581"/>
                    <a:pt x="27825" y="10069"/>
                  </a:cubicBezTo>
                  <a:lnTo>
                    <a:pt x="31528" y="7495"/>
                  </a:lnTo>
                  <a:cubicBezTo>
                    <a:pt x="31528" y="7495"/>
                    <a:pt x="31870" y="1"/>
                    <a:pt x="27295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8" name="Google Shape;3158;p86">
              <a:extLst>
                <a:ext uri="{FF2B5EF4-FFF2-40B4-BE49-F238E27FC236}">
                  <a16:creationId xmlns:a16="http://schemas.microsoft.com/office/drawing/2014/main" id="{2E07AA4B-F95F-D546-912C-515C9E9D102D}"/>
                </a:ext>
              </a:extLst>
            </p:cNvPr>
            <p:cNvSpPr/>
            <p:nvPr/>
          </p:nvSpPr>
          <p:spPr>
            <a:xfrm>
              <a:off x="9160229" y="6670880"/>
              <a:ext cx="149864" cy="74302"/>
            </a:xfrm>
            <a:custGeom>
              <a:avLst/>
              <a:gdLst/>
              <a:ahLst/>
              <a:cxnLst/>
              <a:rect l="l" t="t" r="r" b="b"/>
              <a:pathLst>
                <a:path w="9159" h="4541" extrusionOk="0">
                  <a:moveTo>
                    <a:pt x="574" y="0"/>
                  </a:moveTo>
                  <a:cubicBezTo>
                    <a:pt x="813" y="84"/>
                    <a:pt x="1063" y="142"/>
                    <a:pt x="1315" y="176"/>
                  </a:cubicBezTo>
                  <a:cubicBezTo>
                    <a:pt x="1800" y="269"/>
                    <a:pt x="2500" y="380"/>
                    <a:pt x="3374" y="464"/>
                  </a:cubicBezTo>
                  <a:cubicBezTo>
                    <a:pt x="3814" y="509"/>
                    <a:pt x="4299" y="533"/>
                    <a:pt x="4814" y="560"/>
                  </a:cubicBezTo>
                  <a:cubicBezTo>
                    <a:pt x="5327" y="588"/>
                    <a:pt x="5883" y="569"/>
                    <a:pt x="6448" y="621"/>
                  </a:cubicBezTo>
                  <a:cubicBezTo>
                    <a:pt x="7036" y="646"/>
                    <a:pt x="7606" y="830"/>
                    <a:pt x="8099" y="1153"/>
                  </a:cubicBezTo>
                  <a:cubicBezTo>
                    <a:pt x="8614" y="1498"/>
                    <a:pt x="8906" y="2093"/>
                    <a:pt x="8863" y="2712"/>
                  </a:cubicBezTo>
                  <a:cubicBezTo>
                    <a:pt x="8813" y="3013"/>
                    <a:pt x="8660" y="3287"/>
                    <a:pt x="8428" y="3485"/>
                  </a:cubicBezTo>
                  <a:cubicBezTo>
                    <a:pt x="8192" y="3678"/>
                    <a:pt x="7922" y="3828"/>
                    <a:pt x="7631" y="3925"/>
                  </a:cubicBezTo>
                  <a:cubicBezTo>
                    <a:pt x="7062" y="4104"/>
                    <a:pt x="6473" y="4217"/>
                    <a:pt x="5877" y="4262"/>
                  </a:cubicBezTo>
                  <a:cubicBezTo>
                    <a:pt x="5369" y="4307"/>
                    <a:pt x="4860" y="4329"/>
                    <a:pt x="4350" y="4329"/>
                  </a:cubicBezTo>
                  <a:cubicBezTo>
                    <a:pt x="3841" y="4329"/>
                    <a:pt x="3331" y="4307"/>
                    <a:pt x="2824" y="4262"/>
                  </a:cubicBezTo>
                  <a:cubicBezTo>
                    <a:pt x="1953" y="4193"/>
                    <a:pt x="1250" y="4105"/>
                    <a:pt x="759" y="4049"/>
                  </a:cubicBezTo>
                  <a:cubicBezTo>
                    <a:pt x="508" y="4010"/>
                    <a:pt x="254" y="3988"/>
                    <a:pt x="1" y="3985"/>
                  </a:cubicBezTo>
                  <a:lnTo>
                    <a:pt x="1" y="3985"/>
                  </a:lnTo>
                  <a:cubicBezTo>
                    <a:pt x="244" y="4060"/>
                    <a:pt x="495" y="4113"/>
                    <a:pt x="750" y="4142"/>
                  </a:cubicBezTo>
                  <a:cubicBezTo>
                    <a:pt x="1231" y="4225"/>
                    <a:pt x="1929" y="4341"/>
                    <a:pt x="2805" y="4434"/>
                  </a:cubicBezTo>
                  <a:cubicBezTo>
                    <a:pt x="3424" y="4505"/>
                    <a:pt x="4047" y="4540"/>
                    <a:pt x="4671" y="4540"/>
                  </a:cubicBezTo>
                  <a:cubicBezTo>
                    <a:pt x="5081" y="4540"/>
                    <a:pt x="5491" y="4525"/>
                    <a:pt x="5901" y="4494"/>
                  </a:cubicBezTo>
                  <a:cubicBezTo>
                    <a:pt x="6515" y="4451"/>
                    <a:pt x="7123" y="4338"/>
                    <a:pt x="7711" y="4155"/>
                  </a:cubicBezTo>
                  <a:cubicBezTo>
                    <a:pt x="8030" y="4051"/>
                    <a:pt x="8328" y="3887"/>
                    <a:pt x="8585" y="3670"/>
                  </a:cubicBezTo>
                  <a:cubicBezTo>
                    <a:pt x="8863" y="3434"/>
                    <a:pt x="9048" y="3105"/>
                    <a:pt x="9104" y="2744"/>
                  </a:cubicBezTo>
                  <a:cubicBezTo>
                    <a:pt x="9158" y="2037"/>
                    <a:pt x="8827" y="1355"/>
                    <a:pt x="8237" y="962"/>
                  </a:cubicBezTo>
                  <a:cubicBezTo>
                    <a:pt x="7711" y="613"/>
                    <a:pt x="7096" y="420"/>
                    <a:pt x="6465" y="402"/>
                  </a:cubicBezTo>
                  <a:cubicBezTo>
                    <a:pt x="5877" y="361"/>
                    <a:pt x="5317" y="370"/>
                    <a:pt x="4817" y="361"/>
                  </a:cubicBezTo>
                  <a:cubicBezTo>
                    <a:pt x="4318" y="351"/>
                    <a:pt x="3827" y="323"/>
                    <a:pt x="3391" y="295"/>
                  </a:cubicBezTo>
                  <a:cubicBezTo>
                    <a:pt x="2517" y="230"/>
                    <a:pt x="1813" y="142"/>
                    <a:pt x="1328" y="82"/>
                  </a:cubicBezTo>
                  <a:cubicBezTo>
                    <a:pt x="1079" y="38"/>
                    <a:pt x="826" y="10"/>
                    <a:pt x="57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9" name="Google Shape;3159;p86">
              <a:extLst>
                <a:ext uri="{FF2B5EF4-FFF2-40B4-BE49-F238E27FC236}">
                  <a16:creationId xmlns:a16="http://schemas.microsoft.com/office/drawing/2014/main" id="{2BE02F31-ADD1-4F4C-8F16-AEE179F841BB}"/>
                </a:ext>
              </a:extLst>
            </p:cNvPr>
            <p:cNvSpPr/>
            <p:nvPr/>
          </p:nvSpPr>
          <p:spPr>
            <a:xfrm>
              <a:off x="9156351" y="6602485"/>
              <a:ext cx="145364" cy="76805"/>
            </a:xfrm>
            <a:custGeom>
              <a:avLst/>
              <a:gdLst/>
              <a:ahLst/>
              <a:cxnLst/>
              <a:rect l="l" t="t" r="r" b="b"/>
              <a:pathLst>
                <a:path w="8884" h="4694" extrusionOk="0">
                  <a:moveTo>
                    <a:pt x="339" y="0"/>
                  </a:moveTo>
                  <a:cubicBezTo>
                    <a:pt x="581" y="74"/>
                    <a:pt x="829" y="127"/>
                    <a:pt x="1080" y="157"/>
                  </a:cubicBezTo>
                  <a:cubicBezTo>
                    <a:pt x="1561" y="250"/>
                    <a:pt x="2259" y="370"/>
                    <a:pt x="3130" y="467"/>
                  </a:cubicBezTo>
                  <a:cubicBezTo>
                    <a:pt x="4000" y="565"/>
                    <a:pt x="5036" y="653"/>
                    <a:pt x="6198" y="653"/>
                  </a:cubicBezTo>
                  <a:cubicBezTo>
                    <a:pt x="6297" y="645"/>
                    <a:pt x="6396" y="642"/>
                    <a:pt x="6495" y="642"/>
                  </a:cubicBezTo>
                  <a:cubicBezTo>
                    <a:pt x="6980" y="642"/>
                    <a:pt x="7462" y="733"/>
                    <a:pt x="7915" y="911"/>
                  </a:cubicBezTo>
                  <a:cubicBezTo>
                    <a:pt x="8452" y="1218"/>
                    <a:pt x="8722" y="1842"/>
                    <a:pt x="8577" y="2444"/>
                  </a:cubicBezTo>
                  <a:cubicBezTo>
                    <a:pt x="8440" y="3051"/>
                    <a:pt x="8058" y="3573"/>
                    <a:pt x="7521" y="3888"/>
                  </a:cubicBezTo>
                  <a:cubicBezTo>
                    <a:pt x="7019" y="4196"/>
                    <a:pt x="6452" y="4384"/>
                    <a:pt x="5865" y="4438"/>
                  </a:cubicBezTo>
                  <a:cubicBezTo>
                    <a:pt x="5546" y="4454"/>
                    <a:pt x="5226" y="4462"/>
                    <a:pt x="4906" y="4462"/>
                  </a:cubicBezTo>
                  <a:cubicBezTo>
                    <a:pt x="4211" y="4462"/>
                    <a:pt x="3516" y="4425"/>
                    <a:pt x="2823" y="4350"/>
                  </a:cubicBezTo>
                  <a:lnTo>
                    <a:pt x="760" y="4215"/>
                  </a:lnTo>
                  <a:cubicBezTo>
                    <a:pt x="634" y="4206"/>
                    <a:pt x="507" y="4201"/>
                    <a:pt x="381" y="4201"/>
                  </a:cubicBezTo>
                  <a:cubicBezTo>
                    <a:pt x="254" y="4201"/>
                    <a:pt x="127" y="4206"/>
                    <a:pt x="0" y="4215"/>
                  </a:cubicBezTo>
                  <a:cubicBezTo>
                    <a:pt x="248" y="4274"/>
                    <a:pt x="500" y="4312"/>
                    <a:pt x="755" y="4327"/>
                  </a:cubicBezTo>
                  <a:lnTo>
                    <a:pt x="2810" y="4535"/>
                  </a:lnTo>
                  <a:cubicBezTo>
                    <a:pt x="3591" y="4641"/>
                    <a:pt x="4377" y="4694"/>
                    <a:pt x="5164" y="4694"/>
                  </a:cubicBezTo>
                  <a:cubicBezTo>
                    <a:pt x="5405" y="4694"/>
                    <a:pt x="5646" y="4689"/>
                    <a:pt x="5887" y="4679"/>
                  </a:cubicBezTo>
                  <a:cubicBezTo>
                    <a:pt x="6510" y="4628"/>
                    <a:pt x="7112" y="4434"/>
                    <a:pt x="7647" y="4110"/>
                  </a:cubicBezTo>
                  <a:cubicBezTo>
                    <a:pt x="8242" y="3761"/>
                    <a:pt x="8666" y="3179"/>
                    <a:pt x="8817" y="2504"/>
                  </a:cubicBezTo>
                  <a:cubicBezTo>
                    <a:pt x="8883" y="2156"/>
                    <a:pt x="8850" y="1797"/>
                    <a:pt x="8721" y="1467"/>
                  </a:cubicBezTo>
                  <a:cubicBezTo>
                    <a:pt x="8586" y="1143"/>
                    <a:pt x="8339" y="879"/>
                    <a:pt x="8025" y="722"/>
                  </a:cubicBezTo>
                  <a:cubicBezTo>
                    <a:pt x="7547" y="533"/>
                    <a:pt x="7037" y="436"/>
                    <a:pt x="6523" y="436"/>
                  </a:cubicBezTo>
                  <a:cubicBezTo>
                    <a:pt x="6415" y="436"/>
                    <a:pt x="6306" y="441"/>
                    <a:pt x="6198" y="449"/>
                  </a:cubicBezTo>
                  <a:cubicBezTo>
                    <a:pt x="5045" y="449"/>
                    <a:pt x="4008" y="389"/>
                    <a:pt x="3143" y="314"/>
                  </a:cubicBezTo>
                  <a:cubicBezTo>
                    <a:pt x="2278" y="241"/>
                    <a:pt x="1556" y="149"/>
                    <a:pt x="1093" y="84"/>
                  </a:cubicBezTo>
                  <a:cubicBezTo>
                    <a:pt x="843" y="36"/>
                    <a:pt x="591" y="8"/>
                    <a:pt x="33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0" name="Google Shape;3160;p86">
              <a:extLst>
                <a:ext uri="{FF2B5EF4-FFF2-40B4-BE49-F238E27FC236}">
                  <a16:creationId xmlns:a16="http://schemas.microsoft.com/office/drawing/2014/main" id="{2850B97F-106A-9A4F-BCAF-F8F79928B227}"/>
                </a:ext>
              </a:extLst>
            </p:cNvPr>
            <p:cNvSpPr/>
            <p:nvPr/>
          </p:nvSpPr>
          <p:spPr>
            <a:xfrm>
              <a:off x="9193085" y="6576076"/>
              <a:ext cx="18080" cy="34754"/>
            </a:xfrm>
            <a:custGeom>
              <a:avLst/>
              <a:gdLst/>
              <a:ahLst/>
              <a:cxnLst/>
              <a:rect l="l" t="t" r="r" b="b"/>
              <a:pathLst>
                <a:path w="1105" h="2124" extrusionOk="0">
                  <a:moveTo>
                    <a:pt x="11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153" y="369"/>
                    <a:pt x="339" y="721"/>
                    <a:pt x="556" y="1054"/>
                  </a:cubicBezTo>
                  <a:cubicBezTo>
                    <a:pt x="702" y="1424"/>
                    <a:pt x="876" y="1782"/>
                    <a:pt x="1078" y="2123"/>
                  </a:cubicBezTo>
                  <a:cubicBezTo>
                    <a:pt x="1105" y="1702"/>
                    <a:pt x="996" y="1284"/>
                    <a:pt x="769" y="930"/>
                  </a:cubicBezTo>
                  <a:cubicBezTo>
                    <a:pt x="480" y="370"/>
                    <a:pt x="92" y="0"/>
                    <a:pt x="1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1" name="Google Shape;3161;p86">
              <a:extLst>
                <a:ext uri="{FF2B5EF4-FFF2-40B4-BE49-F238E27FC236}">
                  <a16:creationId xmlns:a16="http://schemas.microsoft.com/office/drawing/2014/main" id="{7B3B55BD-3131-9C43-A186-C0D97E889ABE}"/>
                </a:ext>
              </a:extLst>
            </p:cNvPr>
            <p:cNvSpPr/>
            <p:nvPr/>
          </p:nvSpPr>
          <p:spPr>
            <a:xfrm>
              <a:off x="9140218" y="6416444"/>
              <a:ext cx="360121" cy="194877"/>
            </a:xfrm>
            <a:custGeom>
              <a:avLst/>
              <a:gdLst/>
              <a:ahLst/>
              <a:cxnLst/>
              <a:rect l="l" t="t" r="r" b="b"/>
              <a:pathLst>
                <a:path w="22009" h="11910" extrusionOk="0">
                  <a:moveTo>
                    <a:pt x="1117" y="0"/>
                  </a:moveTo>
                  <a:cubicBezTo>
                    <a:pt x="1001" y="0"/>
                    <a:pt x="935" y="12"/>
                    <a:pt x="926" y="37"/>
                  </a:cubicBezTo>
                  <a:cubicBezTo>
                    <a:pt x="773" y="443"/>
                    <a:pt x="1" y="587"/>
                    <a:pt x="584" y="2244"/>
                  </a:cubicBezTo>
                  <a:cubicBezTo>
                    <a:pt x="1167" y="3901"/>
                    <a:pt x="10076" y="5368"/>
                    <a:pt x="10475" y="5896"/>
                  </a:cubicBezTo>
                  <a:cubicBezTo>
                    <a:pt x="10872" y="6422"/>
                    <a:pt x="11160" y="9492"/>
                    <a:pt x="14640" y="10903"/>
                  </a:cubicBezTo>
                  <a:cubicBezTo>
                    <a:pt x="16700" y="11739"/>
                    <a:pt x="18309" y="11909"/>
                    <a:pt x="19280" y="11909"/>
                  </a:cubicBezTo>
                  <a:cubicBezTo>
                    <a:pt x="19949" y="11909"/>
                    <a:pt x="20314" y="11828"/>
                    <a:pt x="20314" y="11828"/>
                  </a:cubicBezTo>
                  <a:lnTo>
                    <a:pt x="22008" y="3507"/>
                  </a:lnTo>
                  <a:lnTo>
                    <a:pt x="16538" y="2781"/>
                  </a:lnTo>
                  <a:cubicBezTo>
                    <a:pt x="16538" y="2781"/>
                    <a:pt x="2901" y="0"/>
                    <a:pt x="1117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2" name="Google Shape;3162;p86">
              <a:extLst>
                <a:ext uri="{FF2B5EF4-FFF2-40B4-BE49-F238E27FC236}">
                  <a16:creationId xmlns:a16="http://schemas.microsoft.com/office/drawing/2014/main" id="{FFD630D4-5164-7D4D-9372-11665E956852}"/>
                </a:ext>
              </a:extLst>
            </p:cNvPr>
            <p:cNvSpPr/>
            <p:nvPr/>
          </p:nvSpPr>
          <p:spPr>
            <a:xfrm>
              <a:off x="9143801" y="6414726"/>
              <a:ext cx="356226" cy="197265"/>
            </a:xfrm>
            <a:custGeom>
              <a:avLst/>
              <a:gdLst/>
              <a:ahLst/>
              <a:cxnLst/>
              <a:rect l="l" t="t" r="r" b="b"/>
              <a:pathLst>
                <a:path w="21771" h="12056" extrusionOk="0">
                  <a:moveTo>
                    <a:pt x="809" y="228"/>
                  </a:moveTo>
                  <a:cubicBezTo>
                    <a:pt x="816" y="228"/>
                    <a:pt x="826" y="232"/>
                    <a:pt x="822" y="232"/>
                  </a:cubicBezTo>
                  <a:cubicBezTo>
                    <a:pt x="821" y="232"/>
                    <a:pt x="816" y="231"/>
                    <a:pt x="806" y="229"/>
                  </a:cubicBezTo>
                  <a:lnTo>
                    <a:pt x="806" y="229"/>
                  </a:lnTo>
                  <a:cubicBezTo>
                    <a:pt x="807" y="228"/>
                    <a:pt x="808" y="228"/>
                    <a:pt x="809" y="228"/>
                  </a:cubicBezTo>
                  <a:close/>
                  <a:moveTo>
                    <a:pt x="20113" y="11943"/>
                  </a:moveTo>
                  <a:lnTo>
                    <a:pt x="19997" y="11976"/>
                  </a:lnTo>
                  <a:lnTo>
                    <a:pt x="19798" y="12003"/>
                  </a:lnTo>
                  <a:lnTo>
                    <a:pt x="20010" y="12003"/>
                  </a:lnTo>
                  <a:lnTo>
                    <a:pt x="20113" y="11943"/>
                  </a:lnTo>
                  <a:close/>
                  <a:moveTo>
                    <a:pt x="759" y="1"/>
                  </a:moveTo>
                  <a:cubicBezTo>
                    <a:pt x="742" y="1"/>
                    <a:pt x="725" y="2"/>
                    <a:pt x="708" y="4"/>
                  </a:cubicBezTo>
                  <a:cubicBezTo>
                    <a:pt x="673" y="11"/>
                    <a:pt x="642" y="30"/>
                    <a:pt x="620" y="58"/>
                  </a:cubicBezTo>
                  <a:lnTo>
                    <a:pt x="584" y="118"/>
                  </a:lnTo>
                  <a:cubicBezTo>
                    <a:pt x="541" y="196"/>
                    <a:pt x="490" y="266"/>
                    <a:pt x="431" y="331"/>
                  </a:cubicBezTo>
                  <a:cubicBezTo>
                    <a:pt x="282" y="486"/>
                    <a:pt x="167" y="673"/>
                    <a:pt x="98" y="878"/>
                  </a:cubicBezTo>
                  <a:cubicBezTo>
                    <a:pt x="0" y="1297"/>
                    <a:pt x="27" y="1736"/>
                    <a:pt x="172" y="2141"/>
                  </a:cubicBezTo>
                  <a:cubicBezTo>
                    <a:pt x="208" y="2237"/>
                    <a:pt x="222" y="2336"/>
                    <a:pt x="273" y="2441"/>
                  </a:cubicBezTo>
                  <a:cubicBezTo>
                    <a:pt x="321" y="2545"/>
                    <a:pt x="386" y="2641"/>
                    <a:pt x="462" y="2724"/>
                  </a:cubicBezTo>
                  <a:cubicBezTo>
                    <a:pt x="613" y="2875"/>
                    <a:pt x="780" y="3007"/>
                    <a:pt x="962" y="3117"/>
                  </a:cubicBezTo>
                  <a:cubicBezTo>
                    <a:pt x="1310" y="3326"/>
                    <a:pt x="1673" y="3505"/>
                    <a:pt x="2050" y="3654"/>
                  </a:cubicBezTo>
                  <a:cubicBezTo>
                    <a:pt x="2791" y="3946"/>
                    <a:pt x="3536" y="4191"/>
                    <a:pt x="4272" y="4408"/>
                  </a:cubicBezTo>
                  <a:cubicBezTo>
                    <a:pt x="5743" y="4839"/>
                    <a:pt x="7182" y="5181"/>
                    <a:pt x="8543" y="5537"/>
                  </a:cubicBezTo>
                  <a:cubicBezTo>
                    <a:pt x="8886" y="5625"/>
                    <a:pt x="9219" y="5713"/>
                    <a:pt x="9543" y="5816"/>
                  </a:cubicBezTo>
                  <a:cubicBezTo>
                    <a:pt x="9700" y="5861"/>
                    <a:pt x="9854" y="5916"/>
                    <a:pt x="10005" y="5977"/>
                  </a:cubicBezTo>
                  <a:cubicBezTo>
                    <a:pt x="10065" y="6001"/>
                    <a:pt x="10121" y="6034"/>
                    <a:pt x="10168" y="6080"/>
                  </a:cubicBezTo>
                  <a:cubicBezTo>
                    <a:pt x="10206" y="6144"/>
                    <a:pt x="10240" y="6213"/>
                    <a:pt x="10269" y="6284"/>
                  </a:cubicBezTo>
                  <a:cubicBezTo>
                    <a:pt x="10475" y="6900"/>
                    <a:pt x="10722" y="7501"/>
                    <a:pt x="11010" y="8083"/>
                  </a:cubicBezTo>
                  <a:cubicBezTo>
                    <a:pt x="11558" y="9135"/>
                    <a:pt x="12394" y="10007"/>
                    <a:pt x="13421" y="10601"/>
                  </a:cubicBezTo>
                  <a:cubicBezTo>
                    <a:pt x="14272" y="11059"/>
                    <a:pt x="15174" y="11409"/>
                    <a:pt x="16111" y="11647"/>
                  </a:cubicBezTo>
                  <a:cubicBezTo>
                    <a:pt x="16812" y="11838"/>
                    <a:pt x="17529" y="11964"/>
                    <a:pt x="18253" y="12025"/>
                  </a:cubicBezTo>
                  <a:cubicBezTo>
                    <a:pt x="18484" y="12045"/>
                    <a:pt x="18716" y="12055"/>
                    <a:pt x="18947" y="12055"/>
                  </a:cubicBezTo>
                  <a:cubicBezTo>
                    <a:pt x="19178" y="12055"/>
                    <a:pt x="19410" y="12045"/>
                    <a:pt x="19641" y="12025"/>
                  </a:cubicBezTo>
                  <a:lnTo>
                    <a:pt x="19798" y="12003"/>
                  </a:lnTo>
                  <a:lnTo>
                    <a:pt x="19654" y="12003"/>
                  </a:lnTo>
                  <a:cubicBezTo>
                    <a:pt x="19531" y="12008"/>
                    <a:pt x="19408" y="12011"/>
                    <a:pt x="19285" y="12011"/>
                  </a:cubicBezTo>
                  <a:cubicBezTo>
                    <a:pt x="18955" y="12011"/>
                    <a:pt x="18624" y="11993"/>
                    <a:pt x="18294" y="11958"/>
                  </a:cubicBezTo>
                  <a:cubicBezTo>
                    <a:pt x="17577" y="11883"/>
                    <a:pt x="16870" y="11745"/>
                    <a:pt x="16178" y="11546"/>
                  </a:cubicBezTo>
                  <a:cubicBezTo>
                    <a:pt x="15260" y="11298"/>
                    <a:pt x="14374" y="10940"/>
                    <a:pt x="13541" y="10481"/>
                  </a:cubicBezTo>
                  <a:cubicBezTo>
                    <a:pt x="12551" y="9897"/>
                    <a:pt x="11748" y="9042"/>
                    <a:pt x="11227" y="8019"/>
                  </a:cubicBezTo>
                  <a:cubicBezTo>
                    <a:pt x="10944" y="7441"/>
                    <a:pt x="10700" y="6844"/>
                    <a:pt x="10499" y="6232"/>
                  </a:cubicBezTo>
                  <a:cubicBezTo>
                    <a:pt x="10469" y="6146"/>
                    <a:pt x="10426" y="6064"/>
                    <a:pt x="10375" y="5987"/>
                  </a:cubicBezTo>
                  <a:cubicBezTo>
                    <a:pt x="10309" y="5907"/>
                    <a:pt x="10222" y="5847"/>
                    <a:pt x="10125" y="5812"/>
                  </a:cubicBezTo>
                  <a:cubicBezTo>
                    <a:pt x="9966" y="5741"/>
                    <a:pt x="9801" y="5682"/>
                    <a:pt x="9634" y="5636"/>
                  </a:cubicBezTo>
                  <a:cubicBezTo>
                    <a:pt x="9307" y="5533"/>
                    <a:pt x="8968" y="5440"/>
                    <a:pt x="8627" y="5348"/>
                  </a:cubicBezTo>
                  <a:cubicBezTo>
                    <a:pt x="7266" y="4987"/>
                    <a:pt x="5831" y="4646"/>
                    <a:pt x="4369" y="4210"/>
                  </a:cubicBezTo>
                  <a:cubicBezTo>
                    <a:pt x="3633" y="3991"/>
                    <a:pt x="2897" y="3757"/>
                    <a:pt x="2171" y="3461"/>
                  </a:cubicBezTo>
                  <a:cubicBezTo>
                    <a:pt x="1807" y="3314"/>
                    <a:pt x="1455" y="3141"/>
                    <a:pt x="1119" y="2941"/>
                  </a:cubicBezTo>
                  <a:cubicBezTo>
                    <a:pt x="952" y="2843"/>
                    <a:pt x="796" y="2726"/>
                    <a:pt x="657" y="2589"/>
                  </a:cubicBezTo>
                  <a:cubicBezTo>
                    <a:pt x="534" y="2450"/>
                    <a:pt x="452" y="2281"/>
                    <a:pt x="417" y="2100"/>
                  </a:cubicBezTo>
                  <a:cubicBezTo>
                    <a:pt x="285" y="1740"/>
                    <a:pt x="258" y="1353"/>
                    <a:pt x="337" y="979"/>
                  </a:cubicBezTo>
                  <a:cubicBezTo>
                    <a:pt x="399" y="806"/>
                    <a:pt x="496" y="649"/>
                    <a:pt x="625" y="517"/>
                  </a:cubicBezTo>
                  <a:cubicBezTo>
                    <a:pt x="699" y="442"/>
                    <a:pt x="761" y="354"/>
                    <a:pt x="807" y="258"/>
                  </a:cubicBezTo>
                  <a:lnTo>
                    <a:pt x="934" y="258"/>
                  </a:lnTo>
                  <a:cubicBezTo>
                    <a:pt x="1716" y="307"/>
                    <a:pt x="2493" y="442"/>
                    <a:pt x="3249" y="558"/>
                  </a:cubicBezTo>
                  <a:cubicBezTo>
                    <a:pt x="4756" y="803"/>
                    <a:pt x="6205" y="1071"/>
                    <a:pt x="7594" y="1327"/>
                  </a:cubicBezTo>
                  <a:lnTo>
                    <a:pt x="14939" y="2714"/>
                  </a:lnTo>
                  <a:cubicBezTo>
                    <a:pt x="15462" y="2811"/>
                    <a:pt x="15967" y="2922"/>
                    <a:pt x="16429" y="2996"/>
                  </a:cubicBezTo>
                  <a:lnTo>
                    <a:pt x="17777" y="3167"/>
                  </a:lnTo>
                  <a:lnTo>
                    <a:pt x="19928" y="3431"/>
                  </a:lnTo>
                  <a:lnTo>
                    <a:pt x="21294" y="3594"/>
                  </a:lnTo>
                  <a:lnTo>
                    <a:pt x="21646" y="3626"/>
                  </a:lnTo>
                  <a:cubicBezTo>
                    <a:pt x="21666" y="3630"/>
                    <a:pt x="21687" y="3632"/>
                    <a:pt x="21708" y="3632"/>
                  </a:cubicBezTo>
                  <a:cubicBezTo>
                    <a:pt x="21729" y="3632"/>
                    <a:pt x="21750" y="3630"/>
                    <a:pt x="21770" y="3626"/>
                  </a:cubicBezTo>
                  <a:lnTo>
                    <a:pt x="21650" y="3598"/>
                  </a:lnTo>
                  <a:lnTo>
                    <a:pt x="21298" y="3538"/>
                  </a:lnTo>
                  <a:lnTo>
                    <a:pt x="19941" y="3334"/>
                  </a:lnTo>
                  <a:lnTo>
                    <a:pt x="17799" y="3029"/>
                  </a:lnTo>
                  <a:lnTo>
                    <a:pt x="16457" y="2845"/>
                  </a:lnTo>
                  <a:cubicBezTo>
                    <a:pt x="15990" y="2767"/>
                    <a:pt x="15490" y="2647"/>
                    <a:pt x="14973" y="2544"/>
                  </a:cubicBezTo>
                  <a:cubicBezTo>
                    <a:pt x="12886" y="2114"/>
                    <a:pt x="10413" y="1614"/>
                    <a:pt x="7637" y="1091"/>
                  </a:cubicBezTo>
                  <a:cubicBezTo>
                    <a:pt x="6252" y="827"/>
                    <a:pt x="4800" y="558"/>
                    <a:pt x="3285" y="309"/>
                  </a:cubicBezTo>
                  <a:cubicBezTo>
                    <a:pt x="2542" y="189"/>
                    <a:pt x="1778" y="54"/>
                    <a:pt x="972" y="4"/>
                  </a:cubicBezTo>
                  <a:lnTo>
                    <a:pt x="810" y="4"/>
                  </a:lnTo>
                  <a:cubicBezTo>
                    <a:pt x="793" y="2"/>
                    <a:pt x="776" y="1"/>
                    <a:pt x="75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3" name="Google Shape;3163;p86">
              <a:extLst>
                <a:ext uri="{FF2B5EF4-FFF2-40B4-BE49-F238E27FC236}">
                  <a16:creationId xmlns:a16="http://schemas.microsoft.com/office/drawing/2014/main" id="{B228C459-63B6-AC4D-BF78-71E174D91AF8}"/>
                </a:ext>
              </a:extLst>
            </p:cNvPr>
            <p:cNvSpPr/>
            <p:nvPr/>
          </p:nvSpPr>
          <p:spPr>
            <a:xfrm>
              <a:off x="9169376" y="6742777"/>
              <a:ext cx="151074" cy="59674"/>
            </a:xfrm>
            <a:custGeom>
              <a:avLst/>
              <a:gdLst/>
              <a:ahLst/>
              <a:cxnLst/>
              <a:rect l="l" t="t" r="r" b="b"/>
              <a:pathLst>
                <a:path w="9233" h="3647" extrusionOk="0">
                  <a:moveTo>
                    <a:pt x="5739" y="0"/>
                  </a:moveTo>
                  <a:cubicBezTo>
                    <a:pt x="5673" y="0"/>
                    <a:pt x="5607" y="4"/>
                    <a:pt x="5541" y="12"/>
                  </a:cubicBezTo>
                  <a:cubicBezTo>
                    <a:pt x="6223" y="134"/>
                    <a:pt x="6888" y="345"/>
                    <a:pt x="7517" y="637"/>
                  </a:cubicBezTo>
                  <a:cubicBezTo>
                    <a:pt x="7832" y="788"/>
                    <a:pt x="8128" y="974"/>
                    <a:pt x="8401" y="1192"/>
                  </a:cubicBezTo>
                  <a:cubicBezTo>
                    <a:pt x="8711" y="1411"/>
                    <a:pt x="8922" y="1744"/>
                    <a:pt x="8989" y="2118"/>
                  </a:cubicBezTo>
                  <a:cubicBezTo>
                    <a:pt x="9000" y="2537"/>
                    <a:pt x="8772" y="2926"/>
                    <a:pt x="8401" y="3122"/>
                  </a:cubicBezTo>
                  <a:cubicBezTo>
                    <a:pt x="8058" y="3304"/>
                    <a:pt x="7677" y="3397"/>
                    <a:pt x="7291" y="3397"/>
                  </a:cubicBezTo>
                  <a:cubicBezTo>
                    <a:pt x="7215" y="3397"/>
                    <a:pt x="7139" y="3394"/>
                    <a:pt x="7064" y="3386"/>
                  </a:cubicBezTo>
                  <a:cubicBezTo>
                    <a:pt x="5374" y="3293"/>
                    <a:pt x="3695" y="3068"/>
                    <a:pt x="2041" y="2715"/>
                  </a:cubicBezTo>
                  <a:cubicBezTo>
                    <a:pt x="1407" y="2575"/>
                    <a:pt x="902" y="2438"/>
                    <a:pt x="550" y="2335"/>
                  </a:cubicBezTo>
                  <a:cubicBezTo>
                    <a:pt x="373" y="2270"/>
                    <a:pt x="188" y="2226"/>
                    <a:pt x="0" y="2201"/>
                  </a:cubicBezTo>
                  <a:lnTo>
                    <a:pt x="0" y="2201"/>
                  </a:lnTo>
                  <a:cubicBezTo>
                    <a:pt x="166" y="2295"/>
                    <a:pt x="342" y="2372"/>
                    <a:pt x="524" y="2427"/>
                  </a:cubicBezTo>
                  <a:cubicBezTo>
                    <a:pt x="866" y="2562"/>
                    <a:pt x="1370" y="2729"/>
                    <a:pt x="2005" y="2891"/>
                  </a:cubicBezTo>
                  <a:cubicBezTo>
                    <a:pt x="3661" y="3294"/>
                    <a:pt x="5352" y="3543"/>
                    <a:pt x="7053" y="3636"/>
                  </a:cubicBezTo>
                  <a:cubicBezTo>
                    <a:pt x="7132" y="3643"/>
                    <a:pt x="7211" y="3647"/>
                    <a:pt x="7290" y="3647"/>
                  </a:cubicBezTo>
                  <a:cubicBezTo>
                    <a:pt x="7721" y="3647"/>
                    <a:pt x="8146" y="3539"/>
                    <a:pt x="8526" y="3331"/>
                  </a:cubicBezTo>
                  <a:cubicBezTo>
                    <a:pt x="8967" y="3086"/>
                    <a:pt x="9233" y="2612"/>
                    <a:pt x="9211" y="2109"/>
                  </a:cubicBezTo>
                  <a:cubicBezTo>
                    <a:pt x="9136" y="1674"/>
                    <a:pt x="8888" y="1286"/>
                    <a:pt x="8526" y="1034"/>
                  </a:cubicBezTo>
                  <a:cubicBezTo>
                    <a:pt x="8238" y="816"/>
                    <a:pt x="7927" y="629"/>
                    <a:pt x="7600" y="480"/>
                  </a:cubicBezTo>
                  <a:cubicBezTo>
                    <a:pt x="7127" y="263"/>
                    <a:pt x="6625" y="115"/>
                    <a:pt x="6110" y="40"/>
                  </a:cubicBezTo>
                  <a:cubicBezTo>
                    <a:pt x="5988" y="14"/>
                    <a:pt x="5863" y="0"/>
                    <a:pt x="573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4" name="Google Shape;3164;p86">
              <a:extLst>
                <a:ext uri="{FF2B5EF4-FFF2-40B4-BE49-F238E27FC236}">
                  <a16:creationId xmlns:a16="http://schemas.microsoft.com/office/drawing/2014/main" id="{D2B4477B-4496-6A4D-9B3B-B1AC7FE71BAA}"/>
                </a:ext>
              </a:extLst>
            </p:cNvPr>
            <p:cNvSpPr/>
            <p:nvPr/>
          </p:nvSpPr>
          <p:spPr>
            <a:xfrm>
              <a:off x="9500388" y="5369036"/>
              <a:ext cx="2191289" cy="1486772"/>
            </a:xfrm>
            <a:custGeom>
              <a:avLst/>
              <a:gdLst/>
              <a:ahLst/>
              <a:cxnLst/>
              <a:rect l="l" t="t" r="r" b="b"/>
              <a:pathLst>
                <a:path w="133922" h="90865" extrusionOk="0">
                  <a:moveTo>
                    <a:pt x="92003" y="1"/>
                  </a:moveTo>
                  <a:lnTo>
                    <a:pt x="62665" y="2579"/>
                  </a:lnTo>
                  <a:lnTo>
                    <a:pt x="58880" y="4625"/>
                  </a:lnTo>
                  <a:cubicBezTo>
                    <a:pt x="58880" y="4625"/>
                    <a:pt x="48624" y="8215"/>
                    <a:pt x="46037" y="11298"/>
                  </a:cubicBezTo>
                  <a:cubicBezTo>
                    <a:pt x="43450" y="14381"/>
                    <a:pt x="35491" y="26196"/>
                    <a:pt x="33949" y="33641"/>
                  </a:cubicBezTo>
                  <a:cubicBezTo>
                    <a:pt x="32407" y="41089"/>
                    <a:pt x="25553" y="52373"/>
                    <a:pt x="25553" y="52373"/>
                  </a:cubicBezTo>
                  <a:lnTo>
                    <a:pt x="1" y="65224"/>
                  </a:lnTo>
                  <a:lnTo>
                    <a:pt x="4494" y="82455"/>
                  </a:lnTo>
                  <a:cubicBezTo>
                    <a:pt x="4494" y="82455"/>
                    <a:pt x="37331" y="72380"/>
                    <a:pt x="40155" y="70325"/>
                  </a:cubicBezTo>
                  <a:cubicBezTo>
                    <a:pt x="42840" y="68371"/>
                    <a:pt x="50389" y="52507"/>
                    <a:pt x="51118" y="50966"/>
                  </a:cubicBezTo>
                  <a:lnTo>
                    <a:pt x="51118" y="50966"/>
                  </a:lnTo>
                  <a:cubicBezTo>
                    <a:pt x="51328" y="51457"/>
                    <a:pt x="51670" y="52232"/>
                    <a:pt x="52201" y="53414"/>
                  </a:cubicBezTo>
                  <a:cubicBezTo>
                    <a:pt x="54511" y="58551"/>
                    <a:pt x="63245" y="64457"/>
                    <a:pt x="63245" y="64457"/>
                  </a:cubicBezTo>
                  <a:lnTo>
                    <a:pt x="61624" y="90772"/>
                  </a:lnTo>
                  <a:lnTo>
                    <a:pt x="133921" y="90865"/>
                  </a:lnTo>
                  <a:lnTo>
                    <a:pt x="133921" y="90865"/>
                  </a:lnTo>
                  <a:cubicBezTo>
                    <a:pt x="133921" y="90865"/>
                    <a:pt x="127955" y="37488"/>
                    <a:pt x="127955" y="31329"/>
                  </a:cubicBezTo>
                  <a:cubicBezTo>
                    <a:pt x="127955" y="25169"/>
                    <a:pt x="123341" y="12839"/>
                    <a:pt x="117431" y="7448"/>
                  </a:cubicBezTo>
                  <a:cubicBezTo>
                    <a:pt x="111521" y="2056"/>
                    <a:pt x="92003" y="1"/>
                    <a:pt x="92003" y="1"/>
                  </a:cubicBezTo>
                  <a:close/>
                </a:path>
              </a:pathLst>
            </a:custGeom>
            <a:solidFill>
              <a:srgbClr val="FD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Google Shape;3165;p86">
              <a:extLst>
                <a:ext uri="{FF2B5EF4-FFF2-40B4-BE49-F238E27FC236}">
                  <a16:creationId xmlns:a16="http://schemas.microsoft.com/office/drawing/2014/main" id="{E9DF03B2-01F8-EE45-B10E-915DC956F1B6}"/>
                </a:ext>
              </a:extLst>
            </p:cNvPr>
            <p:cNvSpPr/>
            <p:nvPr/>
          </p:nvSpPr>
          <p:spPr>
            <a:xfrm>
              <a:off x="10545816" y="5518883"/>
              <a:ext cx="1108129" cy="1287478"/>
            </a:xfrm>
            <a:custGeom>
              <a:avLst/>
              <a:gdLst/>
              <a:ahLst/>
              <a:cxnLst/>
              <a:rect l="l" t="t" r="r" b="b"/>
              <a:pathLst>
                <a:path w="67724" h="78685" extrusionOk="0">
                  <a:moveTo>
                    <a:pt x="49794" y="0"/>
                  </a:moveTo>
                  <a:cubicBezTo>
                    <a:pt x="48919" y="0"/>
                    <a:pt x="47994" y="139"/>
                    <a:pt x="47017" y="442"/>
                  </a:cubicBezTo>
                  <a:cubicBezTo>
                    <a:pt x="46227" y="687"/>
                    <a:pt x="36433" y="25979"/>
                    <a:pt x="35743" y="28279"/>
                  </a:cubicBezTo>
                  <a:cubicBezTo>
                    <a:pt x="35054" y="30579"/>
                    <a:pt x="35743" y="45074"/>
                    <a:pt x="35743" y="45074"/>
                  </a:cubicBezTo>
                  <a:lnTo>
                    <a:pt x="38983" y="51059"/>
                  </a:lnTo>
                  <a:cubicBezTo>
                    <a:pt x="38983" y="51059"/>
                    <a:pt x="38058" y="55428"/>
                    <a:pt x="38751" y="57501"/>
                  </a:cubicBezTo>
                  <a:lnTo>
                    <a:pt x="24256" y="60278"/>
                  </a:lnTo>
                  <a:cubicBezTo>
                    <a:pt x="24256" y="60278"/>
                    <a:pt x="22621" y="59153"/>
                    <a:pt x="20508" y="59153"/>
                  </a:cubicBezTo>
                  <a:cubicBezTo>
                    <a:pt x="19452" y="59153"/>
                    <a:pt x="18276" y="59434"/>
                    <a:pt x="17125" y="60278"/>
                  </a:cubicBezTo>
                  <a:lnTo>
                    <a:pt x="1" y="61726"/>
                  </a:lnTo>
                  <a:cubicBezTo>
                    <a:pt x="1" y="61726"/>
                    <a:pt x="5023" y="61782"/>
                    <a:pt x="3527" y="69483"/>
                  </a:cubicBezTo>
                  <a:cubicBezTo>
                    <a:pt x="2064" y="77027"/>
                    <a:pt x="950" y="78684"/>
                    <a:pt x="950" y="78684"/>
                  </a:cubicBezTo>
                  <a:lnTo>
                    <a:pt x="61047" y="77295"/>
                  </a:lnTo>
                  <a:cubicBezTo>
                    <a:pt x="61047" y="77295"/>
                    <a:pt x="67724" y="76962"/>
                    <a:pt x="66706" y="64124"/>
                  </a:cubicBezTo>
                  <a:cubicBezTo>
                    <a:pt x="65688" y="51285"/>
                    <a:pt x="62824" y="15870"/>
                    <a:pt x="62824" y="15870"/>
                  </a:cubicBezTo>
                  <a:cubicBezTo>
                    <a:pt x="62824" y="15870"/>
                    <a:pt x="59161" y="0"/>
                    <a:pt x="49794" y="0"/>
                  </a:cubicBezTo>
                  <a:close/>
                </a:path>
              </a:pathLst>
            </a:custGeom>
            <a:solidFill>
              <a:srgbClr val="FD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6" name="Google Shape;3166;p86">
              <a:extLst>
                <a:ext uri="{FF2B5EF4-FFF2-40B4-BE49-F238E27FC236}">
                  <a16:creationId xmlns:a16="http://schemas.microsoft.com/office/drawing/2014/main" id="{53C3DE6F-DEEE-B44B-85B5-043D4BA73C5B}"/>
                </a:ext>
              </a:extLst>
            </p:cNvPr>
            <p:cNvSpPr/>
            <p:nvPr/>
          </p:nvSpPr>
          <p:spPr>
            <a:xfrm>
              <a:off x="11068416" y="5684226"/>
              <a:ext cx="60066" cy="539093"/>
            </a:xfrm>
            <a:custGeom>
              <a:avLst/>
              <a:gdLst/>
              <a:ahLst/>
              <a:cxnLst/>
              <a:rect l="l" t="t" r="r" b="b"/>
              <a:pathLst>
                <a:path w="3671" h="32947" extrusionOk="0">
                  <a:moveTo>
                    <a:pt x="2454" y="0"/>
                  </a:moveTo>
                  <a:cubicBezTo>
                    <a:pt x="2408" y="106"/>
                    <a:pt x="2369" y="214"/>
                    <a:pt x="2333" y="324"/>
                  </a:cubicBezTo>
                  <a:cubicBezTo>
                    <a:pt x="2260" y="554"/>
                    <a:pt x="2168" y="842"/>
                    <a:pt x="2033" y="1250"/>
                  </a:cubicBezTo>
                  <a:cubicBezTo>
                    <a:pt x="1898" y="1656"/>
                    <a:pt x="1756" y="2128"/>
                    <a:pt x="1603" y="2740"/>
                  </a:cubicBezTo>
                  <a:cubicBezTo>
                    <a:pt x="1449" y="3350"/>
                    <a:pt x="1260" y="3994"/>
                    <a:pt x="1112" y="4739"/>
                  </a:cubicBezTo>
                  <a:cubicBezTo>
                    <a:pt x="1032" y="5114"/>
                    <a:pt x="950" y="5498"/>
                    <a:pt x="867" y="5909"/>
                  </a:cubicBezTo>
                  <a:cubicBezTo>
                    <a:pt x="783" y="6321"/>
                    <a:pt x="722" y="6729"/>
                    <a:pt x="648" y="7192"/>
                  </a:cubicBezTo>
                  <a:cubicBezTo>
                    <a:pt x="487" y="8075"/>
                    <a:pt x="390" y="9028"/>
                    <a:pt x="270" y="10029"/>
                  </a:cubicBezTo>
                  <a:cubicBezTo>
                    <a:pt x="66" y="12208"/>
                    <a:pt x="0" y="14399"/>
                    <a:pt x="70" y="16587"/>
                  </a:cubicBezTo>
                  <a:cubicBezTo>
                    <a:pt x="167" y="18774"/>
                    <a:pt x="403" y="20952"/>
                    <a:pt x="779" y="23108"/>
                  </a:cubicBezTo>
                  <a:cubicBezTo>
                    <a:pt x="964" y="24076"/>
                    <a:pt x="1181" y="25010"/>
                    <a:pt x="1361" y="25885"/>
                  </a:cubicBezTo>
                  <a:cubicBezTo>
                    <a:pt x="1543" y="26759"/>
                    <a:pt x="1811" y="27560"/>
                    <a:pt x="2005" y="28296"/>
                  </a:cubicBezTo>
                  <a:cubicBezTo>
                    <a:pt x="2200" y="29031"/>
                    <a:pt x="2445" y="29675"/>
                    <a:pt x="2630" y="30254"/>
                  </a:cubicBezTo>
                  <a:cubicBezTo>
                    <a:pt x="2814" y="30832"/>
                    <a:pt x="3004" y="31318"/>
                    <a:pt x="3162" y="31712"/>
                  </a:cubicBezTo>
                  <a:lnTo>
                    <a:pt x="3527" y="32637"/>
                  </a:lnTo>
                  <a:cubicBezTo>
                    <a:pt x="3561" y="32746"/>
                    <a:pt x="3609" y="32850"/>
                    <a:pt x="3671" y="32947"/>
                  </a:cubicBezTo>
                  <a:cubicBezTo>
                    <a:pt x="3643" y="32827"/>
                    <a:pt x="3608" y="32709"/>
                    <a:pt x="3565" y="32593"/>
                  </a:cubicBezTo>
                  <a:lnTo>
                    <a:pt x="3241" y="31668"/>
                  </a:lnTo>
                  <a:cubicBezTo>
                    <a:pt x="3097" y="31271"/>
                    <a:pt x="2927" y="30775"/>
                    <a:pt x="2751" y="30201"/>
                  </a:cubicBezTo>
                  <a:cubicBezTo>
                    <a:pt x="2575" y="29629"/>
                    <a:pt x="2357" y="28977"/>
                    <a:pt x="2159" y="28241"/>
                  </a:cubicBezTo>
                  <a:cubicBezTo>
                    <a:pt x="1959" y="27504"/>
                    <a:pt x="1760" y="26676"/>
                    <a:pt x="1547" y="25830"/>
                  </a:cubicBezTo>
                  <a:cubicBezTo>
                    <a:pt x="1335" y="24982"/>
                    <a:pt x="1167" y="24042"/>
                    <a:pt x="987" y="23052"/>
                  </a:cubicBezTo>
                  <a:cubicBezTo>
                    <a:pt x="243" y="18756"/>
                    <a:pt x="73" y="14380"/>
                    <a:pt x="483" y="10037"/>
                  </a:cubicBezTo>
                  <a:cubicBezTo>
                    <a:pt x="594" y="9058"/>
                    <a:pt x="686" y="8090"/>
                    <a:pt x="839" y="7205"/>
                  </a:cubicBezTo>
                  <a:cubicBezTo>
                    <a:pt x="909" y="6765"/>
                    <a:pt x="965" y="6340"/>
                    <a:pt x="1043" y="5932"/>
                  </a:cubicBezTo>
                  <a:cubicBezTo>
                    <a:pt x="1122" y="5526"/>
                    <a:pt x="1197" y="5136"/>
                    <a:pt x="1270" y="4762"/>
                  </a:cubicBezTo>
                  <a:cubicBezTo>
                    <a:pt x="1414" y="4013"/>
                    <a:pt x="1603" y="3337"/>
                    <a:pt x="1732" y="2763"/>
                  </a:cubicBezTo>
                  <a:cubicBezTo>
                    <a:pt x="1863" y="2188"/>
                    <a:pt x="2015" y="1638"/>
                    <a:pt x="2121" y="1263"/>
                  </a:cubicBezTo>
                  <a:cubicBezTo>
                    <a:pt x="2228" y="887"/>
                    <a:pt x="2316" y="573"/>
                    <a:pt x="2380" y="337"/>
                  </a:cubicBezTo>
                  <a:cubicBezTo>
                    <a:pt x="2418" y="229"/>
                    <a:pt x="2443" y="114"/>
                    <a:pt x="24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7" name="Google Shape;3167;p86">
              <a:extLst>
                <a:ext uri="{FF2B5EF4-FFF2-40B4-BE49-F238E27FC236}">
                  <a16:creationId xmlns:a16="http://schemas.microsoft.com/office/drawing/2014/main" id="{B6FF63CD-C9CB-524D-88E1-C03CF4E43C2E}"/>
                </a:ext>
              </a:extLst>
            </p:cNvPr>
            <p:cNvSpPr/>
            <p:nvPr/>
          </p:nvSpPr>
          <p:spPr>
            <a:xfrm>
              <a:off x="11169585" y="6463830"/>
              <a:ext cx="301036" cy="208326"/>
            </a:xfrm>
            <a:custGeom>
              <a:avLst/>
              <a:gdLst/>
              <a:ahLst/>
              <a:cxnLst/>
              <a:rect l="l" t="t" r="r" b="b"/>
              <a:pathLst>
                <a:path w="18398" h="12732" extrusionOk="0">
                  <a:moveTo>
                    <a:pt x="0" y="1"/>
                  </a:moveTo>
                  <a:lnTo>
                    <a:pt x="0" y="1"/>
                  </a:lnTo>
                  <a:cubicBezTo>
                    <a:pt x="71" y="39"/>
                    <a:pt x="145" y="67"/>
                    <a:pt x="223" y="84"/>
                  </a:cubicBezTo>
                  <a:lnTo>
                    <a:pt x="861" y="273"/>
                  </a:lnTo>
                  <a:cubicBezTo>
                    <a:pt x="1140" y="347"/>
                    <a:pt x="1473" y="435"/>
                    <a:pt x="1866" y="578"/>
                  </a:cubicBezTo>
                  <a:cubicBezTo>
                    <a:pt x="2259" y="722"/>
                    <a:pt x="2703" y="879"/>
                    <a:pt x="3186" y="1042"/>
                  </a:cubicBezTo>
                  <a:cubicBezTo>
                    <a:pt x="3667" y="1203"/>
                    <a:pt x="4184" y="1439"/>
                    <a:pt x="4749" y="1667"/>
                  </a:cubicBezTo>
                  <a:cubicBezTo>
                    <a:pt x="5314" y="1892"/>
                    <a:pt x="5893" y="2184"/>
                    <a:pt x="6507" y="2481"/>
                  </a:cubicBezTo>
                  <a:cubicBezTo>
                    <a:pt x="7826" y="3152"/>
                    <a:pt x="9099" y="3906"/>
                    <a:pt x="10321" y="4739"/>
                  </a:cubicBezTo>
                  <a:cubicBezTo>
                    <a:pt x="11533" y="5590"/>
                    <a:pt x="12691" y="6517"/>
                    <a:pt x="13783" y="7517"/>
                  </a:cubicBezTo>
                  <a:cubicBezTo>
                    <a:pt x="14283" y="7985"/>
                    <a:pt x="14745" y="8442"/>
                    <a:pt x="15172" y="8873"/>
                  </a:cubicBezTo>
                  <a:cubicBezTo>
                    <a:pt x="15597" y="9303"/>
                    <a:pt x="15963" y="9734"/>
                    <a:pt x="16310" y="10119"/>
                  </a:cubicBezTo>
                  <a:cubicBezTo>
                    <a:pt x="16658" y="10501"/>
                    <a:pt x="16941" y="10877"/>
                    <a:pt x="17199" y="11192"/>
                  </a:cubicBezTo>
                  <a:cubicBezTo>
                    <a:pt x="17457" y="11506"/>
                    <a:pt x="17671" y="11789"/>
                    <a:pt x="17841" y="12025"/>
                  </a:cubicBezTo>
                  <a:lnTo>
                    <a:pt x="18240" y="12556"/>
                  </a:lnTo>
                  <a:cubicBezTo>
                    <a:pt x="18289" y="12618"/>
                    <a:pt x="18341" y="12678"/>
                    <a:pt x="18397" y="12732"/>
                  </a:cubicBezTo>
                  <a:cubicBezTo>
                    <a:pt x="18369" y="12657"/>
                    <a:pt x="18333" y="12585"/>
                    <a:pt x="18287" y="12519"/>
                  </a:cubicBezTo>
                  <a:cubicBezTo>
                    <a:pt x="18190" y="12367"/>
                    <a:pt x="18070" y="12201"/>
                    <a:pt x="17922" y="11961"/>
                  </a:cubicBezTo>
                  <a:cubicBezTo>
                    <a:pt x="17734" y="11661"/>
                    <a:pt x="17530" y="11374"/>
                    <a:pt x="17310" y="11098"/>
                  </a:cubicBezTo>
                  <a:cubicBezTo>
                    <a:pt x="17057" y="10774"/>
                    <a:pt x="16778" y="10394"/>
                    <a:pt x="16445" y="9997"/>
                  </a:cubicBezTo>
                  <a:cubicBezTo>
                    <a:pt x="16112" y="9599"/>
                    <a:pt x="15741" y="9187"/>
                    <a:pt x="15320" y="8724"/>
                  </a:cubicBezTo>
                  <a:cubicBezTo>
                    <a:pt x="14899" y="8262"/>
                    <a:pt x="14427" y="7798"/>
                    <a:pt x="13933" y="7335"/>
                  </a:cubicBezTo>
                  <a:cubicBezTo>
                    <a:pt x="12840" y="6323"/>
                    <a:pt x="11680" y="5386"/>
                    <a:pt x="10461" y="4531"/>
                  </a:cubicBezTo>
                  <a:cubicBezTo>
                    <a:pt x="9231" y="3689"/>
                    <a:pt x="7942" y="2934"/>
                    <a:pt x="6606" y="2272"/>
                  </a:cubicBezTo>
                  <a:cubicBezTo>
                    <a:pt x="5985" y="1980"/>
                    <a:pt x="5388" y="1712"/>
                    <a:pt x="4828" y="1472"/>
                  </a:cubicBezTo>
                  <a:cubicBezTo>
                    <a:pt x="4266" y="1231"/>
                    <a:pt x="3727" y="1059"/>
                    <a:pt x="3240" y="875"/>
                  </a:cubicBezTo>
                  <a:cubicBezTo>
                    <a:pt x="2754" y="690"/>
                    <a:pt x="2306" y="570"/>
                    <a:pt x="1908" y="449"/>
                  </a:cubicBezTo>
                  <a:cubicBezTo>
                    <a:pt x="1509" y="329"/>
                    <a:pt x="1168" y="245"/>
                    <a:pt x="885" y="181"/>
                  </a:cubicBezTo>
                  <a:lnTo>
                    <a:pt x="232" y="37"/>
                  </a:lnTo>
                  <a:cubicBezTo>
                    <a:pt x="157" y="15"/>
                    <a:pt x="79" y="3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8" name="Google Shape;3168;p86">
              <a:extLst>
                <a:ext uri="{FF2B5EF4-FFF2-40B4-BE49-F238E27FC236}">
                  <a16:creationId xmlns:a16="http://schemas.microsoft.com/office/drawing/2014/main" id="{436BD1BC-878A-3142-A7C7-5894FB5C82DE}"/>
                </a:ext>
              </a:extLst>
            </p:cNvPr>
            <p:cNvSpPr/>
            <p:nvPr/>
          </p:nvSpPr>
          <p:spPr>
            <a:xfrm>
              <a:off x="11341848" y="6534107"/>
              <a:ext cx="211534" cy="83023"/>
            </a:xfrm>
            <a:custGeom>
              <a:avLst/>
              <a:gdLst/>
              <a:ahLst/>
              <a:cxnLst/>
              <a:rect l="l" t="t" r="r" b="b"/>
              <a:pathLst>
                <a:path w="12928" h="5074" extrusionOk="0">
                  <a:moveTo>
                    <a:pt x="1785" y="0"/>
                  </a:moveTo>
                  <a:cubicBezTo>
                    <a:pt x="1582" y="0"/>
                    <a:pt x="1396" y="14"/>
                    <a:pt x="1223" y="14"/>
                  </a:cubicBezTo>
                  <a:cubicBezTo>
                    <a:pt x="1001" y="22"/>
                    <a:pt x="780" y="41"/>
                    <a:pt x="561" y="74"/>
                  </a:cubicBezTo>
                  <a:cubicBezTo>
                    <a:pt x="372" y="83"/>
                    <a:pt x="184" y="114"/>
                    <a:pt x="1" y="167"/>
                  </a:cubicBezTo>
                  <a:cubicBezTo>
                    <a:pt x="2" y="176"/>
                    <a:pt x="35" y="179"/>
                    <a:pt x="98" y="179"/>
                  </a:cubicBezTo>
                  <a:cubicBezTo>
                    <a:pt x="278" y="179"/>
                    <a:pt x="704" y="151"/>
                    <a:pt x="1316" y="151"/>
                  </a:cubicBezTo>
                  <a:cubicBezTo>
                    <a:pt x="1550" y="151"/>
                    <a:pt x="1812" y="156"/>
                    <a:pt x="2098" y="167"/>
                  </a:cubicBezTo>
                  <a:cubicBezTo>
                    <a:pt x="2852" y="202"/>
                    <a:pt x="3604" y="290"/>
                    <a:pt x="4346" y="431"/>
                  </a:cubicBezTo>
                  <a:cubicBezTo>
                    <a:pt x="5254" y="610"/>
                    <a:pt x="6146" y="861"/>
                    <a:pt x="7013" y="1180"/>
                  </a:cubicBezTo>
                  <a:cubicBezTo>
                    <a:pt x="7875" y="1516"/>
                    <a:pt x="8708" y="1921"/>
                    <a:pt x="9507" y="2389"/>
                  </a:cubicBezTo>
                  <a:cubicBezTo>
                    <a:pt x="10154" y="2776"/>
                    <a:pt x="10773" y="3209"/>
                    <a:pt x="11360" y="3684"/>
                  </a:cubicBezTo>
                  <a:cubicBezTo>
                    <a:pt x="12333" y="4478"/>
                    <a:pt x="12863" y="5074"/>
                    <a:pt x="12924" y="5074"/>
                  </a:cubicBezTo>
                  <a:cubicBezTo>
                    <a:pt x="12925" y="5074"/>
                    <a:pt x="12926" y="5073"/>
                    <a:pt x="12927" y="5073"/>
                  </a:cubicBezTo>
                  <a:cubicBezTo>
                    <a:pt x="12829" y="4914"/>
                    <a:pt x="12712" y="4766"/>
                    <a:pt x="12581" y="4633"/>
                  </a:cubicBezTo>
                  <a:cubicBezTo>
                    <a:pt x="12438" y="4468"/>
                    <a:pt x="12282" y="4314"/>
                    <a:pt x="12118" y="4171"/>
                  </a:cubicBezTo>
                  <a:cubicBezTo>
                    <a:pt x="11937" y="3990"/>
                    <a:pt x="11729" y="3776"/>
                    <a:pt x="11476" y="3568"/>
                  </a:cubicBezTo>
                  <a:cubicBezTo>
                    <a:pt x="10895" y="3069"/>
                    <a:pt x="10276" y="2618"/>
                    <a:pt x="9623" y="2217"/>
                  </a:cubicBezTo>
                  <a:cubicBezTo>
                    <a:pt x="8019" y="1233"/>
                    <a:pt x="6243" y="558"/>
                    <a:pt x="4389" y="231"/>
                  </a:cubicBezTo>
                  <a:cubicBezTo>
                    <a:pt x="3634" y="99"/>
                    <a:pt x="2870" y="28"/>
                    <a:pt x="2102" y="14"/>
                  </a:cubicBezTo>
                  <a:cubicBezTo>
                    <a:pt x="1992" y="4"/>
                    <a:pt x="1887" y="0"/>
                    <a:pt x="17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9" name="Google Shape;3169;p86">
              <a:extLst>
                <a:ext uri="{FF2B5EF4-FFF2-40B4-BE49-F238E27FC236}">
                  <a16:creationId xmlns:a16="http://schemas.microsoft.com/office/drawing/2014/main" id="{8F329CC3-D85B-CA42-AB8D-12DBAD5A4EBE}"/>
                </a:ext>
              </a:extLst>
            </p:cNvPr>
            <p:cNvSpPr/>
            <p:nvPr/>
          </p:nvSpPr>
          <p:spPr>
            <a:xfrm>
              <a:off x="11214254" y="6431612"/>
              <a:ext cx="248185" cy="47026"/>
            </a:xfrm>
            <a:custGeom>
              <a:avLst/>
              <a:gdLst/>
              <a:ahLst/>
              <a:cxnLst/>
              <a:rect l="l" t="t" r="r" b="b"/>
              <a:pathLst>
                <a:path w="15168" h="2874" extrusionOk="0">
                  <a:moveTo>
                    <a:pt x="6785" y="1"/>
                  </a:moveTo>
                  <a:cubicBezTo>
                    <a:pt x="6061" y="1"/>
                    <a:pt x="5335" y="57"/>
                    <a:pt x="4615" y="169"/>
                  </a:cubicBezTo>
                  <a:cubicBezTo>
                    <a:pt x="4163" y="240"/>
                    <a:pt x="3714" y="336"/>
                    <a:pt x="3273" y="456"/>
                  </a:cubicBezTo>
                  <a:cubicBezTo>
                    <a:pt x="2884" y="550"/>
                    <a:pt x="2503" y="667"/>
                    <a:pt x="2129" y="807"/>
                  </a:cubicBezTo>
                  <a:cubicBezTo>
                    <a:pt x="1815" y="914"/>
                    <a:pt x="1506" y="1038"/>
                    <a:pt x="1204" y="1178"/>
                  </a:cubicBezTo>
                  <a:cubicBezTo>
                    <a:pt x="976" y="1273"/>
                    <a:pt x="755" y="1384"/>
                    <a:pt x="542" y="1510"/>
                  </a:cubicBezTo>
                  <a:cubicBezTo>
                    <a:pt x="350" y="1601"/>
                    <a:pt x="170" y="1711"/>
                    <a:pt x="1" y="1839"/>
                  </a:cubicBezTo>
                  <a:cubicBezTo>
                    <a:pt x="2" y="1842"/>
                    <a:pt x="6" y="1844"/>
                    <a:pt x="11" y="1844"/>
                  </a:cubicBezTo>
                  <a:cubicBezTo>
                    <a:pt x="109" y="1844"/>
                    <a:pt x="859" y="1406"/>
                    <a:pt x="2172" y="969"/>
                  </a:cubicBezTo>
                  <a:cubicBezTo>
                    <a:pt x="2544" y="840"/>
                    <a:pt x="2924" y="732"/>
                    <a:pt x="3310" y="645"/>
                  </a:cubicBezTo>
                  <a:cubicBezTo>
                    <a:pt x="3707" y="534"/>
                    <a:pt x="4171" y="469"/>
                    <a:pt x="4634" y="390"/>
                  </a:cubicBezTo>
                  <a:cubicBezTo>
                    <a:pt x="5326" y="291"/>
                    <a:pt x="6023" y="241"/>
                    <a:pt x="6720" y="241"/>
                  </a:cubicBezTo>
                  <a:cubicBezTo>
                    <a:pt x="8088" y="241"/>
                    <a:pt x="9453" y="432"/>
                    <a:pt x="10775" y="812"/>
                  </a:cubicBezTo>
                  <a:cubicBezTo>
                    <a:pt x="11228" y="956"/>
                    <a:pt x="11663" y="1081"/>
                    <a:pt x="12052" y="1248"/>
                  </a:cubicBezTo>
                  <a:cubicBezTo>
                    <a:pt x="12422" y="1381"/>
                    <a:pt x="12784" y="1535"/>
                    <a:pt x="13136" y="1710"/>
                  </a:cubicBezTo>
                  <a:cubicBezTo>
                    <a:pt x="14386" y="2327"/>
                    <a:pt x="15088" y="2874"/>
                    <a:pt x="15161" y="2874"/>
                  </a:cubicBezTo>
                  <a:cubicBezTo>
                    <a:pt x="15164" y="2874"/>
                    <a:pt x="15166" y="2873"/>
                    <a:pt x="15167" y="2871"/>
                  </a:cubicBezTo>
                  <a:cubicBezTo>
                    <a:pt x="15025" y="2722"/>
                    <a:pt x="14863" y="2590"/>
                    <a:pt x="14690" y="2477"/>
                  </a:cubicBezTo>
                  <a:cubicBezTo>
                    <a:pt x="14497" y="2323"/>
                    <a:pt x="14293" y="2184"/>
                    <a:pt x="14079" y="2060"/>
                  </a:cubicBezTo>
                  <a:cubicBezTo>
                    <a:pt x="13805" y="1880"/>
                    <a:pt x="13520" y="1716"/>
                    <a:pt x="13228" y="1566"/>
                  </a:cubicBezTo>
                  <a:cubicBezTo>
                    <a:pt x="12876" y="1376"/>
                    <a:pt x="12512" y="1207"/>
                    <a:pt x="12140" y="1062"/>
                  </a:cubicBezTo>
                  <a:cubicBezTo>
                    <a:pt x="11719" y="881"/>
                    <a:pt x="11288" y="727"/>
                    <a:pt x="10849" y="598"/>
                  </a:cubicBezTo>
                  <a:cubicBezTo>
                    <a:pt x="9527" y="201"/>
                    <a:pt x="8158" y="1"/>
                    <a:pt x="67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0" name="Google Shape;3170;p86">
              <a:extLst>
                <a:ext uri="{FF2B5EF4-FFF2-40B4-BE49-F238E27FC236}">
                  <a16:creationId xmlns:a16="http://schemas.microsoft.com/office/drawing/2014/main" id="{4823B463-946F-F24A-A5CF-B6A5DE9760D9}"/>
                </a:ext>
              </a:extLst>
            </p:cNvPr>
            <p:cNvSpPr/>
            <p:nvPr/>
          </p:nvSpPr>
          <p:spPr>
            <a:xfrm>
              <a:off x="10815796" y="6517891"/>
              <a:ext cx="82843" cy="271044"/>
            </a:xfrm>
            <a:custGeom>
              <a:avLst/>
              <a:gdLst/>
              <a:ahLst/>
              <a:cxnLst/>
              <a:rect l="l" t="t" r="r" b="b"/>
              <a:pathLst>
                <a:path w="5063" h="16565" extrusionOk="0">
                  <a:moveTo>
                    <a:pt x="0" y="1"/>
                  </a:moveTo>
                  <a:lnTo>
                    <a:pt x="0" y="1"/>
                  </a:lnTo>
                  <a:cubicBezTo>
                    <a:pt x="581" y="650"/>
                    <a:pt x="1126" y="1332"/>
                    <a:pt x="1634" y="2042"/>
                  </a:cubicBezTo>
                  <a:cubicBezTo>
                    <a:pt x="2160" y="2828"/>
                    <a:pt x="2625" y="3654"/>
                    <a:pt x="3021" y="4513"/>
                  </a:cubicBezTo>
                  <a:cubicBezTo>
                    <a:pt x="3483" y="5564"/>
                    <a:pt x="3868" y="6647"/>
                    <a:pt x="4174" y="7753"/>
                  </a:cubicBezTo>
                  <a:cubicBezTo>
                    <a:pt x="4462" y="8872"/>
                    <a:pt x="4662" y="10013"/>
                    <a:pt x="4775" y="11164"/>
                  </a:cubicBezTo>
                  <a:cubicBezTo>
                    <a:pt x="4863" y="12104"/>
                    <a:pt x="4872" y="13050"/>
                    <a:pt x="4799" y="13992"/>
                  </a:cubicBezTo>
                  <a:cubicBezTo>
                    <a:pt x="4709" y="14857"/>
                    <a:pt x="4567" y="15717"/>
                    <a:pt x="4374" y="16564"/>
                  </a:cubicBezTo>
                  <a:cubicBezTo>
                    <a:pt x="4464" y="16352"/>
                    <a:pt x="4539" y="16132"/>
                    <a:pt x="4596" y="15907"/>
                  </a:cubicBezTo>
                  <a:cubicBezTo>
                    <a:pt x="4682" y="15645"/>
                    <a:pt x="4748" y="15375"/>
                    <a:pt x="4790" y="15102"/>
                  </a:cubicBezTo>
                  <a:lnTo>
                    <a:pt x="4893" y="14593"/>
                  </a:lnTo>
                  <a:cubicBezTo>
                    <a:pt x="4910" y="14408"/>
                    <a:pt x="4934" y="14218"/>
                    <a:pt x="4957" y="14015"/>
                  </a:cubicBezTo>
                  <a:cubicBezTo>
                    <a:pt x="5054" y="13064"/>
                    <a:pt x="5063" y="12107"/>
                    <a:pt x="4985" y="11156"/>
                  </a:cubicBezTo>
                  <a:cubicBezTo>
                    <a:pt x="4792" y="8819"/>
                    <a:pt x="4190" y="6534"/>
                    <a:pt x="3208" y="4408"/>
                  </a:cubicBezTo>
                  <a:cubicBezTo>
                    <a:pt x="2803" y="3541"/>
                    <a:pt x="2323" y="2712"/>
                    <a:pt x="1772" y="1931"/>
                  </a:cubicBezTo>
                  <a:cubicBezTo>
                    <a:pt x="1652" y="1774"/>
                    <a:pt x="1544" y="1617"/>
                    <a:pt x="1429" y="1469"/>
                  </a:cubicBezTo>
                  <a:lnTo>
                    <a:pt x="1096" y="1074"/>
                  </a:lnTo>
                  <a:cubicBezTo>
                    <a:pt x="923" y="859"/>
                    <a:pt x="733" y="653"/>
                    <a:pt x="531" y="464"/>
                  </a:cubicBezTo>
                  <a:cubicBezTo>
                    <a:pt x="367" y="296"/>
                    <a:pt x="189" y="142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1" name="Google Shape;3171;p86">
              <a:extLst>
                <a:ext uri="{FF2B5EF4-FFF2-40B4-BE49-F238E27FC236}">
                  <a16:creationId xmlns:a16="http://schemas.microsoft.com/office/drawing/2014/main" id="{D0AE306E-DB14-214C-A6B7-273A71C7D02E}"/>
                </a:ext>
              </a:extLst>
            </p:cNvPr>
            <p:cNvSpPr/>
            <p:nvPr/>
          </p:nvSpPr>
          <p:spPr>
            <a:xfrm>
              <a:off x="10658210" y="5643189"/>
              <a:ext cx="64304" cy="861548"/>
            </a:xfrm>
            <a:custGeom>
              <a:avLst/>
              <a:gdLst/>
              <a:ahLst/>
              <a:cxnLst/>
              <a:rect l="l" t="t" r="r" b="b"/>
              <a:pathLst>
                <a:path w="3930" h="52654" extrusionOk="0">
                  <a:moveTo>
                    <a:pt x="97" y="0"/>
                  </a:moveTo>
                  <a:cubicBezTo>
                    <a:pt x="13" y="0"/>
                    <a:pt x="0" y="120"/>
                    <a:pt x="82" y="138"/>
                  </a:cubicBezTo>
                  <a:lnTo>
                    <a:pt x="82" y="2077"/>
                  </a:lnTo>
                  <a:cubicBezTo>
                    <a:pt x="92" y="3414"/>
                    <a:pt x="125" y="5349"/>
                    <a:pt x="189" y="7736"/>
                  </a:cubicBezTo>
                  <a:cubicBezTo>
                    <a:pt x="305" y="12509"/>
                    <a:pt x="582" y="19117"/>
                    <a:pt x="1115" y="26393"/>
                  </a:cubicBezTo>
                  <a:cubicBezTo>
                    <a:pt x="1647" y="33669"/>
                    <a:pt x="2328" y="40240"/>
                    <a:pt x="2897" y="44985"/>
                  </a:cubicBezTo>
                  <a:cubicBezTo>
                    <a:pt x="3184" y="47364"/>
                    <a:pt x="3429" y="49279"/>
                    <a:pt x="3618" y="50603"/>
                  </a:cubicBezTo>
                  <a:cubicBezTo>
                    <a:pt x="3712" y="51252"/>
                    <a:pt x="3785" y="51760"/>
                    <a:pt x="3837" y="52126"/>
                  </a:cubicBezTo>
                  <a:cubicBezTo>
                    <a:pt x="3865" y="52288"/>
                    <a:pt x="3901" y="52417"/>
                    <a:pt x="3901" y="52519"/>
                  </a:cubicBezTo>
                  <a:cubicBezTo>
                    <a:pt x="3904" y="52566"/>
                    <a:pt x="3913" y="52610"/>
                    <a:pt x="3929" y="52654"/>
                  </a:cubicBezTo>
                  <a:cubicBezTo>
                    <a:pt x="3926" y="52608"/>
                    <a:pt x="3920" y="52564"/>
                    <a:pt x="3910" y="52520"/>
                  </a:cubicBezTo>
                  <a:cubicBezTo>
                    <a:pt x="3901" y="52413"/>
                    <a:pt x="3869" y="52284"/>
                    <a:pt x="3869" y="52121"/>
                  </a:cubicBezTo>
                  <a:cubicBezTo>
                    <a:pt x="3826" y="51752"/>
                    <a:pt x="3771" y="51243"/>
                    <a:pt x="3697" y="50590"/>
                  </a:cubicBezTo>
                  <a:cubicBezTo>
                    <a:pt x="3545" y="49242"/>
                    <a:pt x="3322" y="47327"/>
                    <a:pt x="3053" y="44967"/>
                  </a:cubicBezTo>
                  <a:cubicBezTo>
                    <a:pt x="2527" y="40218"/>
                    <a:pt x="1883" y="33655"/>
                    <a:pt x="1342" y="26380"/>
                  </a:cubicBezTo>
                  <a:cubicBezTo>
                    <a:pt x="801" y="19104"/>
                    <a:pt x="509" y="12510"/>
                    <a:pt x="337" y="7733"/>
                  </a:cubicBezTo>
                  <a:cubicBezTo>
                    <a:pt x="263" y="5359"/>
                    <a:pt x="202" y="3429"/>
                    <a:pt x="161" y="2078"/>
                  </a:cubicBezTo>
                  <a:cubicBezTo>
                    <a:pt x="138" y="1421"/>
                    <a:pt x="110" y="907"/>
                    <a:pt x="110" y="541"/>
                  </a:cubicBezTo>
                  <a:lnTo>
                    <a:pt x="110" y="138"/>
                  </a:lnTo>
                  <a:cubicBezTo>
                    <a:pt x="192" y="120"/>
                    <a:pt x="180" y="0"/>
                    <a:pt x="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2" name="Google Shape;3172;p86">
              <a:extLst>
                <a:ext uri="{FF2B5EF4-FFF2-40B4-BE49-F238E27FC236}">
                  <a16:creationId xmlns:a16="http://schemas.microsoft.com/office/drawing/2014/main" id="{57C3E4B7-2F26-A646-AE20-8A761860283C}"/>
                </a:ext>
              </a:extLst>
            </p:cNvPr>
            <p:cNvSpPr/>
            <p:nvPr/>
          </p:nvSpPr>
          <p:spPr>
            <a:xfrm>
              <a:off x="10196642" y="5916867"/>
              <a:ext cx="139588" cy="289566"/>
            </a:xfrm>
            <a:custGeom>
              <a:avLst/>
              <a:gdLst/>
              <a:ahLst/>
              <a:cxnLst/>
              <a:rect l="l" t="t" r="r" b="b"/>
              <a:pathLst>
                <a:path w="8531" h="17697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46"/>
                    <a:pt x="188" y="483"/>
                    <a:pt x="310" y="712"/>
                  </a:cubicBezTo>
                  <a:cubicBezTo>
                    <a:pt x="509" y="1161"/>
                    <a:pt x="832" y="1805"/>
                    <a:pt x="1235" y="2601"/>
                  </a:cubicBezTo>
                  <a:cubicBezTo>
                    <a:pt x="2073" y="4211"/>
                    <a:pt x="3193" y="6354"/>
                    <a:pt x="4434" y="8769"/>
                  </a:cubicBezTo>
                  <a:cubicBezTo>
                    <a:pt x="5673" y="11186"/>
                    <a:pt x="6710" y="13413"/>
                    <a:pt x="7405" y="15046"/>
                  </a:cubicBezTo>
                  <a:cubicBezTo>
                    <a:pt x="7751" y="15865"/>
                    <a:pt x="8030" y="16526"/>
                    <a:pt x="8215" y="16990"/>
                  </a:cubicBezTo>
                  <a:cubicBezTo>
                    <a:pt x="8301" y="17233"/>
                    <a:pt x="8407" y="17469"/>
                    <a:pt x="8530" y="17696"/>
                  </a:cubicBezTo>
                  <a:cubicBezTo>
                    <a:pt x="8479" y="17444"/>
                    <a:pt x="8407" y="17195"/>
                    <a:pt x="8316" y="16953"/>
                  </a:cubicBezTo>
                  <a:cubicBezTo>
                    <a:pt x="8159" y="16481"/>
                    <a:pt x="7904" y="15805"/>
                    <a:pt x="7575" y="14977"/>
                  </a:cubicBezTo>
                  <a:cubicBezTo>
                    <a:pt x="6918" y="13320"/>
                    <a:pt x="5905" y="11097"/>
                    <a:pt x="4664" y="8659"/>
                  </a:cubicBezTo>
                  <a:cubicBezTo>
                    <a:pt x="3425" y="6220"/>
                    <a:pt x="2241" y="4082"/>
                    <a:pt x="1398" y="2517"/>
                  </a:cubicBezTo>
                  <a:lnTo>
                    <a:pt x="394" y="666"/>
                  </a:lnTo>
                  <a:cubicBezTo>
                    <a:pt x="282" y="433"/>
                    <a:pt x="150" y="210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3" name="Google Shape;3173;p86">
              <a:extLst>
                <a:ext uri="{FF2B5EF4-FFF2-40B4-BE49-F238E27FC236}">
                  <a16:creationId xmlns:a16="http://schemas.microsoft.com/office/drawing/2014/main" id="{9B97CDE1-3B28-1648-AE00-9712CA21497E}"/>
                </a:ext>
              </a:extLst>
            </p:cNvPr>
            <p:cNvSpPr/>
            <p:nvPr/>
          </p:nvSpPr>
          <p:spPr>
            <a:xfrm>
              <a:off x="10118462" y="5988550"/>
              <a:ext cx="157308" cy="77951"/>
            </a:xfrm>
            <a:custGeom>
              <a:avLst/>
              <a:gdLst/>
              <a:ahLst/>
              <a:cxnLst/>
              <a:rect l="l" t="t" r="r" b="b"/>
              <a:pathLst>
                <a:path w="9614" h="4764" extrusionOk="0">
                  <a:moveTo>
                    <a:pt x="0" y="0"/>
                  </a:moveTo>
                  <a:lnTo>
                    <a:pt x="0" y="0"/>
                  </a:lnTo>
                  <a:cubicBezTo>
                    <a:pt x="93" y="109"/>
                    <a:pt x="198" y="203"/>
                    <a:pt x="316" y="283"/>
                  </a:cubicBezTo>
                  <a:cubicBezTo>
                    <a:pt x="520" y="455"/>
                    <a:pt x="838" y="691"/>
                    <a:pt x="1241" y="968"/>
                  </a:cubicBezTo>
                  <a:cubicBezTo>
                    <a:pt x="3352" y="2411"/>
                    <a:pt x="5654" y="3551"/>
                    <a:pt x="8081" y="4356"/>
                  </a:cubicBezTo>
                  <a:cubicBezTo>
                    <a:pt x="8549" y="4509"/>
                    <a:pt x="8929" y="4620"/>
                    <a:pt x="9193" y="4685"/>
                  </a:cubicBezTo>
                  <a:cubicBezTo>
                    <a:pt x="9328" y="4732"/>
                    <a:pt x="9470" y="4758"/>
                    <a:pt x="9614" y="4764"/>
                  </a:cubicBezTo>
                  <a:cubicBezTo>
                    <a:pt x="9134" y="4547"/>
                    <a:pt x="8644" y="4353"/>
                    <a:pt x="8147" y="4186"/>
                  </a:cubicBezTo>
                  <a:cubicBezTo>
                    <a:pt x="7235" y="3843"/>
                    <a:pt x="5994" y="3329"/>
                    <a:pt x="4661" y="2677"/>
                  </a:cubicBezTo>
                  <a:cubicBezTo>
                    <a:pt x="3526" y="2118"/>
                    <a:pt x="2419" y="1499"/>
                    <a:pt x="1348" y="825"/>
                  </a:cubicBezTo>
                  <a:cubicBezTo>
                    <a:pt x="914" y="527"/>
                    <a:pt x="464" y="25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4" name="Google Shape;3174;p86">
              <a:extLst>
                <a:ext uri="{FF2B5EF4-FFF2-40B4-BE49-F238E27FC236}">
                  <a16:creationId xmlns:a16="http://schemas.microsoft.com/office/drawing/2014/main" id="{0B6A8166-E158-934E-AD68-73845BF2ED49}"/>
                </a:ext>
              </a:extLst>
            </p:cNvPr>
            <p:cNvSpPr/>
            <p:nvPr/>
          </p:nvSpPr>
          <p:spPr>
            <a:xfrm>
              <a:off x="9951058" y="6241301"/>
              <a:ext cx="223167" cy="83792"/>
            </a:xfrm>
            <a:custGeom>
              <a:avLst/>
              <a:gdLst/>
              <a:ahLst/>
              <a:cxnLst/>
              <a:rect l="l" t="t" r="r" b="b"/>
              <a:pathLst>
                <a:path w="13639" h="5121" extrusionOk="0">
                  <a:moveTo>
                    <a:pt x="292" y="0"/>
                  </a:moveTo>
                  <a:cubicBezTo>
                    <a:pt x="194" y="0"/>
                    <a:pt x="97" y="6"/>
                    <a:pt x="0" y="17"/>
                  </a:cubicBezTo>
                  <a:cubicBezTo>
                    <a:pt x="187" y="71"/>
                    <a:pt x="379" y="104"/>
                    <a:pt x="574" y="114"/>
                  </a:cubicBezTo>
                  <a:cubicBezTo>
                    <a:pt x="943" y="161"/>
                    <a:pt x="1476" y="234"/>
                    <a:pt x="2133" y="350"/>
                  </a:cubicBezTo>
                  <a:cubicBezTo>
                    <a:pt x="5560" y="932"/>
                    <a:pt x="8844" y="2163"/>
                    <a:pt x="11811" y="3974"/>
                  </a:cubicBezTo>
                  <a:cubicBezTo>
                    <a:pt x="12380" y="4316"/>
                    <a:pt x="12833" y="4612"/>
                    <a:pt x="13140" y="4820"/>
                  </a:cubicBezTo>
                  <a:cubicBezTo>
                    <a:pt x="13294" y="4940"/>
                    <a:pt x="13461" y="5042"/>
                    <a:pt x="13638" y="5121"/>
                  </a:cubicBezTo>
                  <a:cubicBezTo>
                    <a:pt x="13509" y="4984"/>
                    <a:pt x="13368" y="4858"/>
                    <a:pt x="13219" y="4747"/>
                  </a:cubicBezTo>
                  <a:cubicBezTo>
                    <a:pt x="12927" y="4506"/>
                    <a:pt x="12487" y="4191"/>
                    <a:pt x="11927" y="3821"/>
                  </a:cubicBezTo>
                  <a:cubicBezTo>
                    <a:pt x="10457" y="2872"/>
                    <a:pt x="8889" y="2085"/>
                    <a:pt x="7253" y="1470"/>
                  </a:cubicBezTo>
                  <a:cubicBezTo>
                    <a:pt x="5607" y="856"/>
                    <a:pt x="3900" y="420"/>
                    <a:pt x="2161" y="174"/>
                  </a:cubicBezTo>
                  <a:cubicBezTo>
                    <a:pt x="1508" y="82"/>
                    <a:pt x="954" y="17"/>
                    <a:pt x="583" y="17"/>
                  </a:cubicBezTo>
                  <a:cubicBezTo>
                    <a:pt x="486" y="6"/>
                    <a:pt x="389" y="0"/>
                    <a:pt x="2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5" name="Google Shape;3175;p86">
              <a:extLst>
                <a:ext uri="{FF2B5EF4-FFF2-40B4-BE49-F238E27FC236}">
                  <a16:creationId xmlns:a16="http://schemas.microsoft.com/office/drawing/2014/main" id="{3F6FB638-CC18-CD45-9D55-3BFBF8F92815}"/>
                </a:ext>
              </a:extLst>
            </p:cNvPr>
            <p:cNvSpPr/>
            <p:nvPr/>
          </p:nvSpPr>
          <p:spPr>
            <a:xfrm>
              <a:off x="10659911" y="5369707"/>
              <a:ext cx="333106" cy="342695"/>
            </a:xfrm>
            <a:custGeom>
              <a:avLst/>
              <a:gdLst/>
              <a:ahLst/>
              <a:cxnLst/>
              <a:rect l="l" t="t" r="r" b="b"/>
              <a:pathLst>
                <a:path w="20358" h="20944" extrusionOk="0">
                  <a:moveTo>
                    <a:pt x="20358" y="1"/>
                  </a:moveTo>
                  <a:cubicBezTo>
                    <a:pt x="20320" y="131"/>
                    <a:pt x="20299" y="265"/>
                    <a:pt x="20295" y="400"/>
                  </a:cubicBezTo>
                  <a:cubicBezTo>
                    <a:pt x="20252" y="664"/>
                    <a:pt x="20192" y="1003"/>
                    <a:pt x="20123" y="1465"/>
                  </a:cubicBezTo>
                  <a:cubicBezTo>
                    <a:pt x="19975" y="2390"/>
                    <a:pt x="19785" y="3738"/>
                    <a:pt x="19479" y="5385"/>
                  </a:cubicBezTo>
                  <a:cubicBezTo>
                    <a:pt x="19136" y="7315"/>
                    <a:pt x="18688" y="9224"/>
                    <a:pt x="18138" y="11104"/>
                  </a:cubicBezTo>
                  <a:cubicBezTo>
                    <a:pt x="17461" y="13404"/>
                    <a:pt x="16486" y="15605"/>
                    <a:pt x="15235" y="17650"/>
                  </a:cubicBezTo>
                  <a:cubicBezTo>
                    <a:pt x="14566" y="18699"/>
                    <a:pt x="13803" y="19686"/>
                    <a:pt x="12956" y="20597"/>
                  </a:cubicBezTo>
                  <a:lnTo>
                    <a:pt x="12956" y="20597"/>
                  </a:lnTo>
                  <a:cubicBezTo>
                    <a:pt x="11788" y="19072"/>
                    <a:pt x="10279" y="17840"/>
                    <a:pt x="8547" y="17000"/>
                  </a:cubicBezTo>
                  <a:cubicBezTo>
                    <a:pt x="7794" y="16636"/>
                    <a:pt x="7002" y="16355"/>
                    <a:pt x="6188" y="16158"/>
                  </a:cubicBezTo>
                  <a:cubicBezTo>
                    <a:pt x="5482" y="15996"/>
                    <a:pt x="4764" y="15909"/>
                    <a:pt x="4041" y="15899"/>
                  </a:cubicBezTo>
                  <a:cubicBezTo>
                    <a:pt x="3981" y="15897"/>
                    <a:pt x="3920" y="15897"/>
                    <a:pt x="3860" y="15897"/>
                  </a:cubicBezTo>
                  <a:cubicBezTo>
                    <a:pt x="2889" y="15897"/>
                    <a:pt x="1924" y="16064"/>
                    <a:pt x="1009" y="16394"/>
                  </a:cubicBezTo>
                  <a:cubicBezTo>
                    <a:pt x="750" y="16488"/>
                    <a:pt x="499" y="16600"/>
                    <a:pt x="254" y="16727"/>
                  </a:cubicBezTo>
                  <a:cubicBezTo>
                    <a:pt x="166" y="16764"/>
                    <a:pt x="81" y="16810"/>
                    <a:pt x="0" y="16861"/>
                  </a:cubicBezTo>
                  <a:cubicBezTo>
                    <a:pt x="1" y="16862"/>
                    <a:pt x="2" y="16863"/>
                    <a:pt x="5" y="16863"/>
                  </a:cubicBezTo>
                  <a:cubicBezTo>
                    <a:pt x="53" y="16863"/>
                    <a:pt x="406" y="16694"/>
                    <a:pt x="1037" y="16472"/>
                  </a:cubicBezTo>
                  <a:cubicBezTo>
                    <a:pt x="1905" y="16190"/>
                    <a:pt x="2812" y="16046"/>
                    <a:pt x="3724" y="16046"/>
                  </a:cubicBezTo>
                  <a:cubicBezTo>
                    <a:pt x="3828" y="16046"/>
                    <a:pt x="3931" y="16048"/>
                    <a:pt x="4035" y="16051"/>
                  </a:cubicBezTo>
                  <a:cubicBezTo>
                    <a:pt x="4746" y="16072"/>
                    <a:pt x="5451" y="16167"/>
                    <a:pt x="6141" y="16333"/>
                  </a:cubicBezTo>
                  <a:cubicBezTo>
                    <a:pt x="6940" y="16535"/>
                    <a:pt x="7716" y="16820"/>
                    <a:pt x="8455" y="17185"/>
                  </a:cubicBezTo>
                  <a:cubicBezTo>
                    <a:pt x="10186" y="18036"/>
                    <a:pt x="11690" y="19284"/>
                    <a:pt x="12848" y="20828"/>
                  </a:cubicBezTo>
                  <a:lnTo>
                    <a:pt x="12936" y="20944"/>
                  </a:lnTo>
                  <a:lnTo>
                    <a:pt x="13026" y="20841"/>
                  </a:lnTo>
                  <a:cubicBezTo>
                    <a:pt x="13928" y="19891"/>
                    <a:pt x="14737" y="18855"/>
                    <a:pt x="15439" y="17750"/>
                  </a:cubicBezTo>
                  <a:cubicBezTo>
                    <a:pt x="16699" y="15688"/>
                    <a:pt x="17676" y="13464"/>
                    <a:pt x="18340" y="11141"/>
                  </a:cubicBezTo>
                  <a:cubicBezTo>
                    <a:pt x="18886" y="9249"/>
                    <a:pt x="19318" y="7327"/>
                    <a:pt x="19636" y="5383"/>
                  </a:cubicBezTo>
                  <a:cubicBezTo>
                    <a:pt x="19918" y="3726"/>
                    <a:pt x="20084" y="2375"/>
                    <a:pt x="20204" y="1450"/>
                  </a:cubicBezTo>
                  <a:cubicBezTo>
                    <a:pt x="20257" y="1000"/>
                    <a:pt x="20296" y="643"/>
                    <a:pt x="20330" y="376"/>
                  </a:cubicBezTo>
                  <a:cubicBezTo>
                    <a:pt x="20345" y="252"/>
                    <a:pt x="20355" y="126"/>
                    <a:pt x="203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6" name="Google Shape;3176;p86">
              <a:extLst>
                <a:ext uri="{FF2B5EF4-FFF2-40B4-BE49-F238E27FC236}">
                  <a16:creationId xmlns:a16="http://schemas.microsoft.com/office/drawing/2014/main" id="{C2CB5195-F1FA-8A48-8CFB-DF655EF02007}"/>
                </a:ext>
              </a:extLst>
            </p:cNvPr>
            <p:cNvSpPr/>
            <p:nvPr/>
          </p:nvSpPr>
          <p:spPr>
            <a:xfrm>
              <a:off x="10589602" y="5277783"/>
              <a:ext cx="409830" cy="138590"/>
            </a:xfrm>
            <a:custGeom>
              <a:avLst/>
              <a:gdLst/>
              <a:ahLst/>
              <a:cxnLst/>
              <a:rect l="l" t="t" r="r" b="b"/>
              <a:pathLst>
                <a:path w="25047" h="8470" extrusionOk="0">
                  <a:moveTo>
                    <a:pt x="20590" y="0"/>
                  </a:moveTo>
                  <a:lnTo>
                    <a:pt x="15744" y="153"/>
                  </a:lnTo>
                  <a:lnTo>
                    <a:pt x="0" y="8470"/>
                  </a:lnTo>
                  <a:lnTo>
                    <a:pt x="0" y="8470"/>
                  </a:lnTo>
                  <a:lnTo>
                    <a:pt x="25047" y="5911"/>
                  </a:lnTo>
                  <a:lnTo>
                    <a:pt x="20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7" name="Google Shape;3177;p86">
              <a:extLst>
                <a:ext uri="{FF2B5EF4-FFF2-40B4-BE49-F238E27FC236}">
                  <a16:creationId xmlns:a16="http://schemas.microsoft.com/office/drawing/2014/main" id="{A34015A4-C812-C242-9CF0-DE5E91F816FC}"/>
                </a:ext>
              </a:extLst>
            </p:cNvPr>
            <p:cNvSpPr/>
            <p:nvPr/>
          </p:nvSpPr>
          <p:spPr>
            <a:xfrm>
              <a:off x="10479859" y="5438773"/>
              <a:ext cx="179938" cy="236830"/>
            </a:xfrm>
            <a:custGeom>
              <a:avLst/>
              <a:gdLst/>
              <a:ahLst/>
              <a:cxnLst/>
              <a:rect l="l" t="t" r="r" b="b"/>
              <a:pathLst>
                <a:path w="10997" h="14474" extrusionOk="0">
                  <a:moveTo>
                    <a:pt x="666" y="1"/>
                  </a:moveTo>
                  <a:lnTo>
                    <a:pt x="666" y="1"/>
                  </a:lnTo>
                  <a:cubicBezTo>
                    <a:pt x="638" y="84"/>
                    <a:pt x="616" y="172"/>
                    <a:pt x="602" y="260"/>
                  </a:cubicBezTo>
                  <a:cubicBezTo>
                    <a:pt x="565" y="431"/>
                    <a:pt x="514" y="686"/>
                    <a:pt x="473" y="1019"/>
                  </a:cubicBezTo>
                  <a:cubicBezTo>
                    <a:pt x="370" y="1680"/>
                    <a:pt x="277" y="2648"/>
                    <a:pt x="209" y="3842"/>
                  </a:cubicBezTo>
                  <a:cubicBezTo>
                    <a:pt x="60" y="6244"/>
                    <a:pt x="55" y="9539"/>
                    <a:pt x="0" y="13185"/>
                  </a:cubicBezTo>
                  <a:lnTo>
                    <a:pt x="0" y="14473"/>
                  </a:lnTo>
                  <a:lnTo>
                    <a:pt x="250" y="13797"/>
                  </a:lnTo>
                  <a:cubicBezTo>
                    <a:pt x="830" y="12261"/>
                    <a:pt x="2143" y="11119"/>
                    <a:pt x="3745" y="10757"/>
                  </a:cubicBezTo>
                  <a:cubicBezTo>
                    <a:pt x="4089" y="10683"/>
                    <a:pt x="4440" y="10646"/>
                    <a:pt x="4790" y="10646"/>
                  </a:cubicBezTo>
                  <a:cubicBezTo>
                    <a:pt x="5141" y="10646"/>
                    <a:pt x="5491" y="10683"/>
                    <a:pt x="5836" y="10757"/>
                  </a:cubicBezTo>
                  <a:cubicBezTo>
                    <a:pt x="6434" y="10893"/>
                    <a:pt x="7006" y="11129"/>
                    <a:pt x="7525" y="11455"/>
                  </a:cubicBezTo>
                  <a:cubicBezTo>
                    <a:pt x="8295" y="11933"/>
                    <a:pt x="9133" y="12292"/>
                    <a:pt x="10011" y="12520"/>
                  </a:cubicBezTo>
                  <a:cubicBezTo>
                    <a:pt x="10250" y="12575"/>
                    <a:pt x="10492" y="12616"/>
                    <a:pt x="10737" y="12640"/>
                  </a:cubicBezTo>
                  <a:cubicBezTo>
                    <a:pt x="10780" y="12645"/>
                    <a:pt x="10822" y="12648"/>
                    <a:pt x="10865" y="12648"/>
                  </a:cubicBezTo>
                  <a:cubicBezTo>
                    <a:pt x="10907" y="12648"/>
                    <a:pt x="10950" y="12645"/>
                    <a:pt x="10992" y="12640"/>
                  </a:cubicBezTo>
                  <a:cubicBezTo>
                    <a:pt x="10997" y="12616"/>
                    <a:pt x="10640" y="12594"/>
                    <a:pt x="10016" y="12436"/>
                  </a:cubicBezTo>
                  <a:cubicBezTo>
                    <a:pt x="9159" y="12176"/>
                    <a:pt x="8344" y="11799"/>
                    <a:pt x="7590" y="11317"/>
                  </a:cubicBezTo>
                  <a:cubicBezTo>
                    <a:pt x="6731" y="10742"/>
                    <a:pt x="5726" y="10442"/>
                    <a:pt x="4708" y="10442"/>
                  </a:cubicBezTo>
                  <a:cubicBezTo>
                    <a:pt x="4366" y="10442"/>
                    <a:pt x="4024" y="10476"/>
                    <a:pt x="3684" y="10544"/>
                  </a:cubicBezTo>
                  <a:cubicBezTo>
                    <a:pt x="2189" y="10870"/>
                    <a:pt x="931" y="11848"/>
                    <a:pt x="241" y="13192"/>
                  </a:cubicBezTo>
                  <a:lnTo>
                    <a:pt x="241" y="13192"/>
                  </a:lnTo>
                  <a:lnTo>
                    <a:pt x="241" y="13191"/>
                  </a:lnTo>
                  <a:cubicBezTo>
                    <a:pt x="301" y="9539"/>
                    <a:pt x="273" y="6240"/>
                    <a:pt x="380" y="3852"/>
                  </a:cubicBezTo>
                  <a:cubicBezTo>
                    <a:pt x="426" y="2657"/>
                    <a:pt x="505" y="1699"/>
                    <a:pt x="565" y="1033"/>
                  </a:cubicBezTo>
                  <a:cubicBezTo>
                    <a:pt x="625" y="366"/>
                    <a:pt x="690" y="1"/>
                    <a:pt x="6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8" name="Google Shape;3178;p86">
              <a:extLst>
                <a:ext uri="{FF2B5EF4-FFF2-40B4-BE49-F238E27FC236}">
                  <a16:creationId xmlns:a16="http://schemas.microsoft.com/office/drawing/2014/main" id="{95FD9009-5297-9F41-8533-DDB23196BDE8}"/>
                </a:ext>
              </a:extLst>
            </p:cNvPr>
            <p:cNvSpPr/>
            <p:nvPr/>
          </p:nvSpPr>
          <p:spPr>
            <a:xfrm>
              <a:off x="10324400" y="4507685"/>
              <a:ext cx="602154" cy="1136011"/>
            </a:xfrm>
            <a:custGeom>
              <a:avLst/>
              <a:gdLst/>
              <a:ahLst/>
              <a:cxnLst/>
              <a:rect l="l" t="t" r="r" b="b"/>
              <a:pathLst>
                <a:path w="36801" h="69428" extrusionOk="0">
                  <a:moveTo>
                    <a:pt x="18413" y="0"/>
                  </a:moveTo>
                  <a:cubicBezTo>
                    <a:pt x="18262" y="0"/>
                    <a:pt x="18112" y="2"/>
                    <a:pt x="17961" y="6"/>
                  </a:cubicBezTo>
                  <a:lnTo>
                    <a:pt x="17679" y="29"/>
                  </a:lnTo>
                  <a:cubicBezTo>
                    <a:pt x="7684" y="856"/>
                    <a:pt x="1" y="9222"/>
                    <a:pt x="23" y="19250"/>
                  </a:cubicBezTo>
                  <a:cubicBezTo>
                    <a:pt x="46" y="28044"/>
                    <a:pt x="166" y="37583"/>
                    <a:pt x="628" y="42239"/>
                  </a:cubicBezTo>
                  <a:cubicBezTo>
                    <a:pt x="1573" y="52130"/>
                    <a:pt x="11603" y="52851"/>
                    <a:pt x="11603" y="52851"/>
                  </a:cubicBezTo>
                  <a:cubicBezTo>
                    <a:pt x="11603" y="52851"/>
                    <a:pt x="11603" y="55457"/>
                    <a:pt x="11704" y="58040"/>
                  </a:cubicBezTo>
                  <a:cubicBezTo>
                    <a:pt x="11795" y="60372"/>
                    <a:pt x="12829" y="62569"/>
                    <a:pt x="14568" y="64126"/>
                  </a:cubicBezTo>
                  <a:lnTo>
                    <a:pt x="20493" y="69428"/>
                  </a:lnTo>
                  <a:lnTo>
                    <a:pt x="27649" y="65398"/>
                  </a:lnTo>
                  <a:cubicBezTo>
                    <a:pt x="30356" y="63870"/>
                    <a:pt x="32770" y="61872"/>
                    <a:pt x="34777" y="59496"/>
                  </a:cubicBezTo>
                  <a:cubicBezTo>
                    <a:pt x="36085" y="57942"/>
                    <a:pt x="36800" y="55975"/>
                    <a:pt x="36798" y="53942"/>
                  </a:cubicBezTo>
                  <a:lnTo>
                    <a:pt x="36798" y="18445"/>
                  </a:lnTo>
                  <a:cubicBezTo>
                    <a:pt x="36799" y="18279"/>
                    <a:pt x="36796" y="18114"/>
                    <a:pt x="36793" y="17949"/>
                  </a:cubicBezTo>
                  <a:cubicBezTo>
                    <a:pt x="36550" y="7946"/>
                    <a:pt x="28366" y="0"/>
                    <a:pt x="1841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9" name="Google Shape;3179;p86">
              <a:extLst>
                <a:ext uri="{FF2B5EF4-FFF2-40B4-BE49-F238E27FC236}">
                  <a16:creationId xmlns:a16="http://schemas.microsoft.com/office/drawing/2014/main" id="{89F12467-697E-484A-B375-3C48AA52D3AB}"/>
                </a:ext>
              </a:extLst>
            </p:cNvPr>
            <p:cNvSpPr/>
            <p:nvPr/>
          </p:nvSpPr>
          <p:spPr>
            <a:xfrm>
              <a:off x="10513795" y="5292476"/>
              <a:ext cx="206281" cy="119528"/>
            </a:xfrm>
            <a:custGeom>
              <a:avLst/>
              <a:gdLst/>
              <a:ahLst/>
              <a:cxnLst/>
              <a:rect l="l" t="t" r="r" b="b"/>
              <a:pathLst>
                <a:path w="12607" h="7305" extrusionOk="0">
                  <a:moveTo>
                    <a:pt x="12607" y="0"/>
                  </a:moveTo>
                  <a:lnTo>
                    <a:pt x="12607" y="0"/>
                  </a:lnTo>
                  <a:cubicBezTo>
                    <a:pt x="6299" y="4740"/>
                    <a:pt x="0" y="4740"/>
                    <a:pt x="0" y="4740"/>
                  </a:cubicBezTo>
                  <a:lnTo>
                    <a:pt x="189" y="7304"/>
                  </a:lnTo>
                  <a:cubicBezTo>
                    <a:pt x="238" y="7304"/>
                    <a:pt x="288" y="7304"/>
                    <a:pt x="336" y="7304"/>
                  </a:cubicBezTo>
                  <a:cubicBezTo>
                    <a:pt x="10169" y="7304"/>
                    <a:pt x="12607" y="0"/>
                    <a:pt x="1260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0" name="Google Shape;3180;p86">
              <a:extLst>
                <a:ext uri="{FF2B5EF4-FFF2-40B4-BE49-F238E27FC236}">
                  <a16:creationId xmlns:a16="http://schemas.microsoft.com/office/drawing/2014/main" id="{567EEA20-519F-9844-B4BC-4A82BE90C73F}"/>
                </a:ext>
              </a:extLst>
            </p:cNvPr>
            <p:cNvSpPr/>
            <p:nvPr/>
          </p:nvSpPr>
          <p:spPr>
            <a:xfrm>
              <a:off x="10379263" y="4908581"/>
              <a:ext cx="46420" cy="44293"/>
            </a:xfrm>
            <a:custGeom>
              <a:avLst/>
              <a:gdLst/>
              <a:ahLst/>
              <a:cxnLst/>
              <a:rect l="l" t="t" r="r" b="b"/>
              <a:pathLst>
                <a:path w="2837" h="2707" extrusionOk="0">
                  <a:moveTo>
                    <a:pt x="1423" y="1"/>
                  </a:moveTo>
                  <a:cubicBezTo>
                    <a:pt x="1401" y="1"/>
                    <a:pt x="1379" y="1"/>
                    <a:pt x="1357" y="2"/>
                  </a:cubicBezTo>
                  <a:cubicBezTo>
                    <a:pt x="609" y="2"/>
                    <a:pt x="2" y="608"/>
                    <a:pt x="0" y="1358"/>
                  </a:cubicBezTo>
                  <a:cubicBezTo>
                    <a:pt x="2" y="1369"/>
                    <a:pt x="2" y="1380"/>
                    <a:pt x="2" y="1390"/>
                  </a:cubicBezTo>
                  <a:cubicBezTo>
                    <a:pt x="56" y="2136"/>
                    <a:pt x="679" y="2707"/>
                    <a:pt x="1418" y="2707"/>
                  </a:cubicBezTo>
                  <a:cubicBezTo>
                    <a:pt x="1439" y="2707"/>
                    <a:pt x="1460" y="2706"/>
                    <a:pt x="1482" y="2705"/>
                  </a:cubicBezTo>
                  <a:cubicBezTo>
                    <a:pt x="2231" y="2702"/>
                    <a:pt x="2837" y="2094"/>
                    <a:pt x="2834" y="1344"/>
                  </a:cubicBezTo>
                  <a:lnTo>
                    <a:pt x="2834" y="1317"/>
                  </a:lnTo>
                  <a:cubicBezTo>
                    <a:pt x="2781" y="573"/>
                    <a:pt x="2161" y="1"/>
                    <a:pt x="14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1" name="Google Shape;3181;p86">
              <a:extLst>
                <a:ext uri="{FF2B5EF4-FFF2-40B4-BE49-F238E27FC236}">
                  <a16:creationId xmlns:a16="http://schemas.microsoft.com/office/drawing/2014/main" id="{4528D7D1-7E02-1147-8D7F-007D23D49EDF}"/>
                </a:ext>
              </a:extLst>
            </p:cNvPr>
            <p:cNvSpPr/>
            <p:nvPr/>
          </p:nvSpPr>
          <p:spPr>
            <a:xfrm>
              <a:off x="10364602" y="4859543"/>
              <a:ext cx="93822" cy="28667"/>
            </a:xfrm>
            <a:custGeom>
              <a:avLst/>
              <a:gdLst/>
              <a:ahLst/>
              <a:cxnLst/>
              <a:rect l="l" t="t" r="r" b="b"/>
              <a:pathLst>
                <a:path w="5734" h="1752" extrusionOk="0">
                  <a:moveTo>
                    <a:pt x="3066" y="1"/>
                  </a:moveTo>
                  <a:cubicBezTo>
                    <a:pt x="2944" y="1"/>
                    <a:pt x="2821" y="6"/>
                    <a:pt x="2699" y="18"/>
                  </a:cubicBezTo>
                  <a:cubicBezTo>
                    <a:pt x="1907" y="80"/>
                    <a:pt x="1156" y="392"/>
                    <a:pt x="556" y="913"/>
                  </a:cubicBezTo>
                  <a:cubicBezTo>
                    <a:pt x="129" y="1310"/>
                    <a:pt x="0" y="1652"/>
                    <a:pt x="93" y="1731"/>
                  </a:cubicBezTo>
                  <a:cubicBezTo>
                    <a:pt x="109" y="1745"/>
                    <a:pt x="131" y="1752"/>
                    <a:pt x="160" y="1752"/>
                  </a:cubicBezTo>
                  <a:cubicBezTo>
                    <a:pt x="459" y="1752"/>
                    <a:pt x="1418" y="1008"/>
                    <a:pt x="2809" y="898"/>
                  </a:cubicBezTo>
                  <a:cubicBezTo>
                    <a:pt x="2937" y="888"/>
                    <a:pt x="3062" y="883"/>
                    <a:pt x="3185" y="883"/>
                  </a:cubicBezTo>
                  <a:cubicBezTo>
                    <a:pt x="4332" y="883"/>
                    <a:pt x="5231" y="1282"/>
                    <a:pt x="5550" y="1282"/>
                  </a:cubicBezTo>
                  <a:cubicBezTo>
                    <a:pt x="5603" y="1282"/>
                    <a:pt x="5640" y="1271"/>
                    <a:pt x="5660" y="1245"/>
                  </a:cubicBezTo>
                  <a:cubicBezTo>
                    <a:pt x="5733" y="1153"/>
                    <a:pt x="5531" y="838"/>
                    <a:pt x="5013" y="522"/>
                  </a:cubicBezTo>
                  <a:cubicBezTo>
                    <a:pt x="4419" y="179"/>
                    <a:pt x="3747" y="1"/>
                    <a:pt x="30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2" name="Google Shape;3182;p86">
              <a:extLst>
                <a:ext uri="{FF2B5EF4-FFF2-40B4-BE49-F238E27FC236}">
                  <a16:creationId xmlns:a16="http://schemas.microsoft.com/office/drawing/2014/main" id="{50CF6D22-14FF-684B-86D1-5DFAA45F9EA8}"/>
                </a:ext>
              </a:extLst>
            </p:cNvPr>
            <p:cNvSpPr/>
            <p:nvPr/>
          </p:nvSpPr>
          <p:spPr>
            <a:xfrm>
              <a:off x="10616109" y="4898518"/>
              <a:ext cx="46551" cy="44277"/>
            </a:xfrm>
            <a:custGeom>
              <a:avLst/>
              <a:gdLst/>
              <a:ahLst/>
              <a:cxnLst/>
              <a:rect l="l" t="t" r="r" b="b"/>
              <a:pathLst>
                <a:path w="2845" h="2706" extrusionOk="0">
                  <a:moveTo>
                    <a:pt x="1426" y="0"/>
                  </a:moveTo>
                  <a:cubicBezTo>
                    <a:pt x="1404" y="0"/>
                    <a:pt x="1382" y="1"/>
                    <a:pt x="1360" y="2"/>
                  </a:cubicBezTo>
                  <a:cubicBezTo>
                    <a:pt x="609" y="3"/>
                    <a:pt x="1" y="615"/>
                    <a:pt x="4" y="1367"/>
                  </a:cubicBezTo>
                  <a:cubicBezTo>
                    <a:pt x="4" y="1376"/>
                    <a:pt x="4" y="1382"/>
                    <a:pt x="4" y="1390"/>
                  </a:cubicBezTo>
                  <a:cubicBezTo>
                    <a:pt x="59" y="2135"/>
                    <a:pt x="679" y="2706"/>
                    <a:pt x="1419" y="2706"/>
                  </a:cubicBezTo>
                  <a:cubicBezTo>
                    <a:pt x="1441" y="2706"/>
                    <a:pt x="1463" y="2705"/>
                    <a:pt x="1485" y="2704"/>
                  </a:cubicBezTo>
                  <a:cubicBezTo>
                    <a:pt x="2236" y="2702"/>
                    <a:pt x="2844" y="2091"/>
                    <a:pt x="2841" y="1339"/>
                  </a:cubicBezTo>
                  <a:lnTo>
                    <a:pt x="2841" y="1316"/>
                  </a:lnTo>
                  <a:cubicBezTo>
                    <a:pt x="2786" y="572"/>
                    <a:pt x="2166" y="0"/>
                    <a:pt x="14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3" name="Google Shape;3183;p86">
              <a:extLst>
                <a:ext uri="{FF2B5EF4-FFF2-40B4-BE49-F238E27FC236}">
                  <a16:creationId xmlns:a16="http://schemas.microsoft.com/office/drawing/2014/main" id="{C4BCB5D2-C5CC-394A-8B6A-C7D4E1994E3F}"/>
                </a:ext>
              </a:extLst>
            </p:cNvPr>
            <p:cNvSpPr/>
            <p:nvPr/>
          </p:nvSpPr>
          <p:spPr>
            <a:xfrm>
              <a:off x="10609580" y="4843900"/>
              <a:ext cx="93969" cy="28716"/>
            </a:xfrm>
            <a:custGeom>
              <a:avLst/>
              <a:gdLst/>
              <a:ahLst/>
              <a:cxnLst/>
              <a:rect l="l" t="t" r="r" b="b"/>
              <a:pathLst>
                <a:path w="5743" h="1755" extrusionOk="0">
                  <a:moveTo>
                    <a:pt x="3063" y="0"/>
                  </a:moveTo>
                  <a:cubicBezTo>
                    <a:pt x="2944" y="0"/>
                    <a:pt x="2825" y="5"/>
                    <a:pt x="2707" y="16"/>
                  </a:cubicBezTo>
                  <a:cubicBezTo>
                    <a:pt x="1916" y="79"/>
                    <a:pt x="1165" y="392"/>
                    <a:pt x="564" y="909"/>
                  </a:cubicBezTo>
                  <a:cubicBezTo>
                    <a:pt x="139" y="1308"/>
                    <a:pt x="1" y="1654"/>
                    <a:pt x="102" y="1734"/>
                  </a:cubicBezTo>
                  <a:cubicBezTo>
                    <a:pt x="118" y="1748"/>
                    <a:pt x="141" y="1755"/>
                    <a:pt x="169" y="1755"/>
                  </a:cubicBezTo>
                  <a:cubicBezTo>
                    <a:pt x="469" y="1755"/>
                    <a:pt x="1431" y="1010"/>
                    <a:pt x="2818" y="901"/>
                  </a:cubicBezTo>
                  <a:cubicBezTo>
                    <a:pt x="2945" y="890"/>
                    <a:pt x="3070" y="886"/>
                    <a:pt x="3193" y="886"/>
                  </a:cubicBezTo>
                  <a:cubicBezTo>
                    <a:pt x="4333" y="886"/>
                    <a:pt x="5234" y="1282"/>
                    <a:pt x="5556" y="1282"/>
                  </a:cubicBezTo>
                  <a:cubicBezTo>
                    <a:pt x="5611" y="1282"/>
                    <a:pt x="5650" y="1271"/>
                    <a:pt x="5669" y="1244"/>
                  </a:cubicBezTo>
                  <a:cubicBezTo>
                    <a:pt x="5742" y="1156"/>
                    <a:pt x="5540" y="836"/>
                    <a:pt x="5021" y="525"/>
                  </a:cubicBezTo>
                  <a:cubicBezTo>
                    <a:pt x="4424" y="180"/>
                    <a:pt x="3749" y="0"/>
                    <a:pt x="30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4" name="Google Shape;3184;p86">
              <a:extLst>
                <a:ext uri="{FF2B5EF4-FFF2-40B4-BE49-F238E27FC236}">
                  <a16:creationId xmlns:a16="http://schemas.microsoft.com/office/drawing/2014/main" id="{ED24317F-CEE4-F34E-9BBE-D307D6E431F4}"/>
                </a:ext>
              </a:extLst>
            </p:cNvPr>
            <p:cNvSpPr/>
            <p:nvPr/>
          </p:nvSpPr>
          <p:spPr>
            <a:xfrm>
              <a:off x="10470729" y="4856286"/>
              <a:ext cx="65482" cy="211861"/>
            </a:xfrm>
            <a:custGeom>
              <a:avLst/>
              <a:gdLst/>
              <a:ahLst/>
              <a:cxnLst/>
              <a:rect l="l" t="t" r="r" b="b"/>
              <a:pathLst>
                <a:path w="4002" h="12948" extrusionOk="0">
                  <a:moveTo>
                    <a:pt x="3659" y="1"/>
                  </a:moveTo>
                  <a:cubicBezTo>
                    <a:pt x="3472" y="1"/>
                    <a:pt x="2327" y="3464"/>
                    <a:pt x="1091" y="7776"/>
                  </a:cubicBezTo>
                  <a:cubicBezTo>
                    <a:pt x="790" y="8849"/>
                    <a:pt x="503" y="9867"/>
                    <a:pt x="234" y="10844"/>
                  </a:cubicBezTo>
                  <a:cubicBezTo>
                    <a:pt x="27" y="11334"/>
                    <a:pt x="1" y="11879"/>
                    <a:pt x="161" y="12385"/>
                  </a:cubicBezTo>
                  <a:cubicBezTo>
                    <a:pt x="296" y="12655"/>
                    <a:pt x="549" y="12847"/>
                    <a:pt x="846" y="12904"/>
                  </a:cubicBezTo>
                  <a:cubicBezTo>
                    <a:pt x="1004" y="12933"/>
                    <a:pt x="1165" y="12948"/>
                    <a:pt x="1325" y="12948"/>
                  </a:cubicBezTo>
                  <a:cubicBezTo>
                    <a:pt x="1387" y="12948"/>
                    <a:pt x="1449" y="12946"/>
                    <a:pt x="1512" y="12941"/>
                  </a:cubicBezTo>
                  <a:cubicBezTo>
                    <a:pt x="3043" y="12875"/>
                    <a:pt x="4002" y="12802"/>
                    <a:pt x="3996" y="12737"/>
                  </a:cubicBezTo>
                  <a:cubicBezTo>
                    <a:pt x="3996" y="12649"/>
                    <a:pt x="3038" y="12561"/>
                    <a:pt x="1488" y="12492"/>
                  </a:cubicBezTo>
                  <a:cubicBezTo>
                    <a:pt x="1099" y="12492"/>
                    <a:pt x="725" y="12441"/>
                    <a:pt x="636" y="12181"/>
                  </a:cubicBezTo>
                  <a:cubicBezTo>
                    <a:pt x="570" y="11782"/>
                    <a:pt x="627" y="11373"/>
                    <a:pt x="799" y="11007"/>
                  </a:cubicBezTo>
                  <a:cubicBezTo>
                    <a:pt x="1091" y="10034"/>
                    <a:pt x="1391" y="9021"/>
                    <a:pt x="1724" y="7952"/>
                  </a:cubicBezTo>
                  <a:cubicBezTo>
                    <a:pt x="2969" y="3606"/>
                    <a:pt x="3839" y="47"/>
                    <a:pt x="3663" y="1"/>
                  </a:cubicBezTo>
                  <a:cubicBezTo>
                    <a:pt x="3662" y="1"/>
                    <a:pt x="3661" y="1"/>
                    <a:pt x="36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5" name="Google Shape;3185;p86">
              <a:extLst>
                <a:ext uri="{FF2B5EF4-FFF2-40B4-BE49-F238E27FC236}">
                  <a16:creationId xmlns:a16="http://schemas.microsoft.com/office/drawing/2014/main" id="{CF9F71F1-1F85-5442-909C-E6B3C9C35289}"/>
                </a:ext>
              </a:extLst>
            </p:cNvPr>
            <p:cNvSpPr/>
            <p:nvPr/>
          </p:nvSpPr>
          <p:spPr>
            <a:xfrm>
              <a:off x="10536866" y="5075494"/>
              <a:ext cx="79407" cy="76674"/>
            </a:xfrm>
            <a:custGeom>
              <a:avLst/>
              <a:gdLst/>
              <a:ahLst/>
              <a:cxnLst/>
              <a:rect l="l" t="t" r="r" b="b"/>
              <a:pathLst>
                <a:path w="4853" h="4686" extrusionOk="0">
                  <a:moveTo>
                    <a:pt x="4530" y="1"/>
                  </a:moveTo>
                  <a:cubicBezTo>
                    <a:pt x="4528" y="1"/>
                    <a:pt x="4525" y="1"/>
                    <a:pt x="4522" y="2"/>
                  </a:cubicBezTo>
                  <a:cubicBezTo>
                    <a:pt x="4273" y="2"/>
                    <a:pt x="4407" y="1659"/>
                    <a:pt x="3088" y="2949"/>
                  </a:cubicBezTo>
                  <a:cubicBezTo>
                    <a:pt x="1770" y="4242"/>
                    <a:pt x="1" y="4203"/>
                    <a:pt x="5" y="4435"/>
                  </a:cubicBezTo>
                  <a:cubicBezTo>
                    <a:pt x="5" y="4526"/>
                    <a:pt x="349" y="4686"/>
                    <a:pt x="964" y="4686"/>
                  </a:cubicBezTo>
                  <a:cubicBezTo>
                    <a:pt x="1031" y="4686"/>
                    <a:pt x="1100" y="4684"/>
                    <a:pt x="1173" y="4680"/>
                  </a:cubicBezTo>
                  <a:cubicBezTo>
                    <a:pt x="2139" y="4613"/>
                    <a:pt x="3053" y="4206"/>
                    <a:pt x="3750" y="3532"/>
                  </a:cubicBezTo>
                  <a:cubicBezTo>
                    <a:pt x="4423" y="2886"/>
                    <a:pt x="4817" y="2002"/>
                    <a:pt x="4847" y="1069"/>
                  </a:cubicBezTo>
                  <a:cubicBezTo>
                    <a:pt x="4852" y="393"/>
                    <a:pt x="4644" y="1"/>
                    <a:pt x="45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6" name="Google Shape;3186;p86">
              <a:extLst>
                <a:ext uri="{FF2B5EF4-FFF2-40B4-BE49-F238E27FC236}">
                  <a16:creationId xmlns:a16="http://schemas.microsoft.com/office/drawing/2014/main" id="{5157F420-8F58-3440-AFD1-B7ACA0FB22D4}"/>
                </a:ext>
              </a:extLst>
            </p:cNvPr>
            <p:cNvSpPr/>
            <p:nvPr/>
          </p:nvSpPr>
          <p:spPr>
            <a:xfrm>
              <a:off x="10595427" y="4751894"/>
              <a:ext cx="117073" cy="29338"/>
            </a:xfrm>
            <a:custGeom>
              <a:avLst/>
              <a:gdLst/>
              <a:ahLst/>
              <a:cxnLst/>
              <a:rect l="l" t="t" r="r" b="b"/>
              <a:pathLst>
                <a:path w="7155" h="1793" extrusionOk="0">
                  <a:moveTo>
                    <a:pt x="3448" y="0"/>
                  </a:moveTo>
                  <a:cubicBezTo>
                    <a:pt x="2592" y="0"/>
                    <a:pt x="1734" y="181"/>
                    <a:pt x="935" y="544"/>
                  </a:cubicBezTo>
                  <a:cubicBezTo>
                    <a:pt x="301" y="882"/>
                    <a:pt x="0" y="1234"/>
                    <a:pt x="78" y="1423"/>
                  </a:cubicBezTo>
                  <a:cubicBezTo>
                    <a:pt x="152" y="1585"/>
                    <a:pt x="439" y="1629"/>
                    <a:pt x="872" y="1629"/>
                  </a:cubicBezTo>
                  <a:cubicBezTo>
                    <a:pt x="1407" y="1629"/>
                    <a:pt x="2166" y="1561"/>
                    <a:pt x="3024" y="1561"/>
                  </a:cubicBezTo>
                  <a:cubicBezTo>
                    <a:pt x="3202" y="1561"/>
                    <a:pt x="3384" y="1564"/>
                    <a:pt x="3569" y="1571"/>
                  </a:cubicBezTo>
                  <a:cubicBezTo>
                    <a:pt x="4758" y="1617"/>
                    <a:pt x="5812" y="1793"/>
                    <a:pt x="6449" y="1793"/>
                  </a:cubicBezTo>
                  <a:cubicBezTo>
                    <a:pt x="6776" y="1793"/>
                    <a:pt x="6993" y="1747"/>
                    <a:pt x="7062" y="1613"/>
                  </a:cubicBezTo>
                  <a:cubicBezTo>
                    <a:pt x="7154" y="1429"/>
                    <a:pt x="6873" y="1063"/>
                    <a:pt x="6257" y="688"/>
                  </a:cubicBezTo>
                  <a:cubicBezTo>
                    <a:pt x="5379" y="230"/>
                    <a:pt x="4414" y="0"/>
                    <a:pt x="34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Google Shape;3187;p86">
              <a:extLst>
                <a:ext uri="{FF2B5EF4-FFF2-40B4-BE49-F238E27FC236}">
                  <a16:creationId xmlns:a16="http://schemas.microsoft.com/office/drawing/2014/main" id="{D7D630F2-DD3F-E941-BC9C-02C1770FE92C}"/>
                </a:ext>
              </a:extLst>
            </p:cNvPr>
            <p:cNvSpPr/>
            <p:nvPr/>
          </p:nvSpPr>
          <p:spPr>
            <a:xfrm>
              <a:off x="10367236" y="4785159"/>
              <a:ext cx="87637" cy="31547"/>
            </a:xfrm>
            <a:custGeom>
              <a:avLst/>
              <a:gdLst/>
              <a:ahLst/>
              <a:cxnLst/>
              <a:rect l="l" t="t" r="r" b="b"/>
              <a:pathLst>
                <a:path w="5356" h="1928" extrusionOk="0">
                  <a:moveTo>
                    <a:pt x="2976" y="1"/>
                  </a:moveTo>
                  <a:cubicBezTo>
                    <a:pt x="2825" y="1"/>
                    <a:pt x="2674" y="10"/>
                    <a:pt x="2523" y="29"/>
                  </a:cubicBezTo>
                  <a:cubicBezTo>
                    <a:pt x="1784" y="101"/>
                    <a:pt x="1086" y="403"/>
                    <a:pt x="529" y="895"/>
                  </a:cubicBezTo>
                  <a:cubicBezTo>
                    <a:pt x="113" y="1298"/>
                    <a:pt x="1" y="1667"/>
                    <a:pt x="127" y="1811"/>
                  </a:cubicBezTo>
                  <a:cubicBezTo>
                    <a:pt x="203" y="1895"/>
                    <a:pt x="328" y="1927"/>
                    <a:pt x="492" y="1927"/>
                  </a:cubicBezTo>
                  <a:cubicBezTo>
                    <a:pt x="965" y="1927"/>
                    <a:pt x="1766" y="1660"/>
                    <a:pt x="2699" y="1571"/>
                  </a:cubicBezTo>
                  <a:cubicBezTo>
                    <a:pt x="3959" y="1449"/>
                    <a:pt x="5046" y="1607"/>
                    <a:pt x="5263" y="1227"/>
                  </a:cubicBezTo>
                  <a:cubicBezTo>
                    <a:pt x="5355" y="1043"/>
                    <a:pt x="5162" y="710"/>
                    <a:pt x="4666" y="422"/>
                  </a:cubicBezTo>
                  <a:cubicBezTo>
                    <a:pt x="4144" y="145"/>
                    <a:pt x="3563" y="1"/>
                    <a:pt x="29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8" name="Google Shape;3188;p86">
              <a:extLst>
                <a:ext uri="{FF2B5EF4-FFF2-40B4-BE49-F238E27FC236}">
                  <a16:creationId xmlns:a16="http://schemas.microsoft.com/office/drawing/2014/main" id="{3A7F5738-EA80-554C-9526-F66AB3DD0103}"/>
                </a:ext>
              </a:extLst>
            </p:cNvPr>
            <p:cNvSpPr/>
            <p:nvPr/>
          </p:nvSpPr>
          <p:spPr>
            <a:xfrm>
              <a:off x="10735882" y="4539019"/>
              <a:ext cx="223576" cy="420400"/>
            </a:xfrm>
            <a:custGeom>
              <a:avLst/>
              <a:gdLst/>
              <a:ahLst/>
              <a:cxnLst/>
              <a:rect l="l" t="t" r="r" b="b"/>
              <a:pathLst>
                <a:path w="13664" h="25693" extrusionOk="0">
                  <a:moveTo>
                    <a:pt x="6500" y="1"/>
                  </a:moveTo>
                  <a:cubicBezTo>
                    <a:pt x="6007" y="1"/>
                    <a:pt x="5525" y="110"/>
                    <a:pt x="5069" y="374"/>
                  </a:cubicBezTo>
                  <a:cubicBezTo>
                    <a:pt x="3476" y="1295"/>
                    <a:pt x="1584" y="4580"/>
                    <a:pt x="404" y="6006"/>
                  </a:cubicBezTo>
                  <a:lnTo>
                    <a:pt x="0" y="6562"/>
                  </a:lnTo>
                  <a:lnTo>
                    <a:pt x="56" y="6598"/>
                  </a:lnTo>
                  <a:cubicBezTo>
                    <a:pt x="1744" y="7708"/>
                    <a:pt x="2938" y="9427"/>
                    <a:pt x="3388" y="11397"/>
                  </a:cubicBezTo>
                  <a:lnTo>
                    <a:pt x="3429" y="11596"/>
                  </a:lnTo>
                  <a:cubicBezTo>
                    <a:pt x="4050" y="14373"/>
                    <a:pt x="4221" y="17265"/>
                    <a:pt x="4869" y="20051"/>
                  </a:cubicBezTo>
                  <a:cubicBezTo>
                    <a:pt x="5518" y="22838"/>
                    <a:pt x="5397" y="24967"/>
                    <a:pt x="8187" y="25607"/>
                  </a:cubicBezTo>
                  <a:cubicBezTo>
                    <a:pt x="8451" y="25664"/>
                    <a:pt x="8716" y="25692"/>
                    <a:pt x="8978" y="25692"/>
                  </a:cubicBezTo>
                  <a:cubicBezTo>
                    <a:pt x="10205" y="25692"/>
                    <a:pt x="11376" y="25081"/>
                    <a:pt x="12070" y="24029"/>
                  </a:cubicBezTo>
                  <a:cubicBezTo>
                    <a:pt x="12277" y="23619"/>
                    <a:pt x="12364" y="23160"/>
                    <a:pt x="12315" y="22704"/>
                  </a:cubicBezTo>
                  <a:cubicBezTo>
                    <a:pt x="12283" y="15845"/>
                    <a:pt x="13663" y="13180"/>
                    <a:pt x="13056" y="6042"/>
                  </a:cubicBezTo>
                  <a:cubicBezTo>
                    <a:pt x="12903" y="4105"/>
                    <a:pt x="11826" y="2361"/>
                    <a:pt x="10159" y="1360"/>
                  </a:cubicBezTo>
                  <a:cubicBezTo>
                    <a:pt x="9030" y="682"/>
                    <a:pt x="7730" y="1"/>
                    <a:pt x="65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Google Shape;3189;p86">
              <a:extLst>
                <a:ext uri="{FF2B5EF4-FFF2-40B4-BE49-F238E27FC236}">
                  <a16:creationId xmlns:a16="http://schemas.microsoft.com/office/drawing/2014/main" id="{96CD9D60-3F39-C341-9371-1BB461F25D75}"/>
                </a:ext>
              </a:extLst>
            </p:cNvPr>
            <p:cNvSpPr/>
            <p:nvPr/>
          </p:nvSpPr>
          <p:spPr>
            <a:xfrm>
              <a:off x="10877875" y="4878850"/>
              <a:ext cx="118431" cy="170971"/>
            </a:xfrm>
            <a:custGeom>
              <a:avLst/>
              <a:gdLst/>
              <a:ahLst/>
              <a:cxnLst/>
              <a:rect l="l" t="t" r="r" b="b"/>
              <a:pathLst>
                <a:path w="7238" h="10449" extrusionOk="0">
                  <a:moveTo>
                    <a:pt x="2710" y="1"/>
                  </a:moveTo>
                  <a:cubicBezTo>
                    <a:pt x="1301" y="1"/>
                    <a:pt x="72" y="478"/>
                    <a:pt x="0" y="514"/>
                  </a:cubicBezTo>
                  <a:cubicBezTo>
                    <a:pt x="0" y="514"/>
                    <a:pt x="404" y="10110"/>
                    <a:pt x="423" y="10285"/>
                  </a:cubicBezTo>
                  <a:cubicBezTo>
                    <a:pt x="427" y="10333"/>
                    <a:pt x="954" y="10449"/>
                    <a:pt x="1707" y="10449"/>
                  </a:cubicBezTo>
                  <a:cubicBezTo>
                    <a:pt x="3688" y="10449"/>
                    <a:pt x="7237" y="9650"/>
                    <a:pt x="6986" y="4731"/>
                  </a:cubicBezTo>
                  <a:cubicBezTo>
                    <a:pt x="6786" y="850"/>
                    <a:pt x="4588" y="1"/>
                    <a:pt x="271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0" name="Google Shape;3190;p86">
              <a:extLst>
                <a:ext uri="{FF2B5EF4-FFF2-40B4-BE49-F238E27FC236}">
                  <a16:creationId xmlns:a16="http://schemas.microsoft.com/office/drawing/2014/main" id="{8D7DD0F0-CA1A-AC43-9E68-44F698B782E4}"/>
                </a:ext>
              </a:extLst>
            </p:cNvPr>
            <p:cNvSpPr/>
            <p:nvPr/>
          </p:nvSpPr>
          <p:spPr>
            <a:xfrm>
              <a:off x="10916212" y="4914095"/>
              <a:ext cx="48466" cy="97062"/>
            </a:xfrm>
            <a:custGeom>
              <a:avLst/>
              <a:gdLst/>
              <a:ahLst/>
              <a:cxnLst/>
              <a:rect l="l" t="t" r="r" b="b"/>
              <a:pathLst>
                <a:path w="2962" h="5932" extrusionOk="0">
                  <a:moveTo>
                    <a:pt x="1075" y="0"/>
                  </a:moveTo>
                  <a:cubicBezTo>
                    <a:pt x="864" y="0"/>
                    <a:pt x="659" y="73"/>
                    <a:pt x="495" y="205"/>
                  </a:cubicBezTo>
                  <a:cubicBezTo>
                    <a:pt x="366" y="321"/>
                    <a:pt x="280" y="475"/>
                    <a:pt x="249" y="645"/>
                  </a:cubicBezTo>
                  <a:cubicBezTo>
                    <a:pt x="214" y="913"/>
                    <a:pt x="312" y="1035"/>
                    <a:pt x="354" y="1035"/>
                  </a:cubicBezTo>
                  <a:cubicBezTo>
                    <a:pt x="356" y="1035"/>
                    <a:pt x="358" y="1035"/>
                    <a:pt x="360" y="1034"/>
                  </a:cubicBezTo>
                  <a:cubicBezTo>
                    <a:pt x="397" y="1021"/>
                    <a:pt x="347" y="890"/>
                    <a:pt x="431" y="696"/>
                  </a:cubicBezTo>
                  <a:cubicBezTo>
                    <a:pt x="523" y="467"/>
                    <a:pt x="745" y="322"/>
                    <a:pt x="984" y="322"/>
                  </a:cubicBezTo>
                  <a:cubicBezTo>
                    <a:pt x="1026" y="322"/>
                    <a:pt x="1069" y="327"/>
                    <a:pt x="1111" y="336"/>
                  </a:cubicBezTo>
                  <a:cubicBezTo>
                    <a:pt x="1542" y="453"/>
                    <a:pt x="1888" y="776"/>
                    <a:pt x="2036" y="1197"/>
                  </a:cubicBezTo>
                  <a:cubicBezTo>
                    <a:pt x="2299" y="1717"/>
                    <a:pt x="2441" y="2289"/>
                    <a:pt x="2453" y="2873"/>
                  </a:cubicBezTo>
                  <a:cubicBezTo>
                    <a:pt x="2481" y="4099"/>
                    <a:pt x="1934" y="5269"/>
                    <a:pt x="1230" y="5566"/>
                  </a:cubicBezTo>
                  <a:cubicBezTo>
                    <a:pt x="1079" y="5633"/>
                    <a:pt x="917" y="5667"/>
                    <a:pt x="754" y="5667"/>
                  </a:cubicBezTo>
                  <a:cubicBezTo>
                    <a:pt x="616" y="5667"/>
                    <a:pt x="478" y="5643"/>
                    <a:pt x="347" y="5593"/>
                  </a:cubicBezTo>
                  <a:cubicBezTo>
                    <a:pt x="163" y="5523"/>
                    <a:pt x="70" y="5433"/>
                    <a:pt x="33" y="5433"/>
                  </a:cubicBezTo>
                  <a:cubicBezTo>
                    <a:pt x="29" y="5433"/>
                    <a:pt x="26" y="5434"/>
                    <a:pt x="23" y="5437"/>
                  </a:cubicBezTo>
                  <a:cubicBezTo>
                    <a:pt x="1" y="5450"/>
                    <a:pt x="42" y="5598"/>
                    <a:pt x="268" y="5736"/>
                  </a:cubicBezTo>
                  <a:cubicBezTo>
                    <a:pt x="472" y="5866"/>
                    <a:pt x="708" y="5932"/>
                    <a:pt x="944" y="5932"/>
                  </a:cubicBezTo>
                  <a:cubicBezTo>
                    <a:pt x="1085" y="5932"/>
                    <a:pt x="1225" y="5909"/>
                    <a:pt x="1360" y="5862"/>
                  </a:cubicBezTo>
                  <a:cubicBezTo>
                    <a:pt x="2327" y="5527"/>
                    <a:pt x="2962" y="4232"/>
                    <a:pt x="2934" y="2844"/>
                  </a:cubicBezTo>
                  <a:cubicBezTo>
                    <a:pt x="2918" y="2194"/>
                    <a:pt x="2745" y="1559"/>
                    <a:pt x="2430" y="993"/>
                  </a:cubicBezTo>
                  <a:cubicBezTo>
                    <a:pt x="2201" y="462"/>
                    <a:pt x="1714" y="86"/>
                    <a:pt x="1143" y="3"/>
                  </a:cubicBezTo>
                  <a:cubicBezTo>
                    <a:pt x="1120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1" name="Google Shape;3191;p86">
              <a:extLst>
                <a:ext uri="{FF2B5EF4-FFF2-40B4-BE49-F238E27FC236}">
                  <a16:creationId xmlns:a16="http://schemas.microsoft.com/office/drawing/2014/main" id="{697C3276-6FD5-5344-BF0F-5CC8E305AB67}"/>
                </a:ext>
              </a:extLst>
            </p:cNvPr>
            <p:cNvSpPr/>
            <p:nvPr/>
          </p:nvSpPr>
          <p:spPr>
            <a:xfrm>
              <a:off x="10185352" y="4442219"/>
              <a:ext cx="661468" cy="334743"/>
            </a:xfrm>
            <a:custGeom>
              <a:avLst/>
              <a:gdLst/>
              <a:ahLst/>
              <a:cxnLst/>
              <a:rect l="l" t="t" r="r" b="b"/>
              <a:pathLst>
                <a:path w="40426" h="20458" extrusionOk="0">
                  <a:moveTo>
                    <a:pt x="30492" y="0"/>
                  </a:moveTo>
                  <a:cubicBezTo>
                    <a:pt x="27412" y="0"/>
                    <a:pt x="23942" y="1605"/>
                    <a:pt x="21213" y="2772"/>
                  </a:cubicBezTo>
                  <a:cubicBezTo>
                    <a:pt x="19171" y="3641"/>
                    <a:pt x="17162" y="4785"/>
                    <a:pt x="14946" y="4873"/>
                  </a:cubicBezTo>
                  <a:cubicBezTo>
                    <a:pt x="14843" y="4878"/>
                    <a:pt x="14741" y="4880"/>
                    <a:pt x="14638" y="4880"/>
                  </a:cubicBezTo>
                  <a:cubicBezTo>
                    <a:pt x="13259" y="4880"/>
                    <a:pt x="11903" y="4491"/>
                    <a:pt x="10562" y="4137"/>
                  </a:cubicBezTo>
                  <a:cubicBezTo>
                    <a:pt x="9443" y="3842"/>
                    <a:pt x="8292" y="3569"/>
                    <a:pt x="7143" y="3569"/>
                  </a:cubicBezTo>
                  <a:cubicBezTo>
                    <a:pt x="6815" y="3569"/>
                    <a:pt x="6488" y="3591"/>
                    <a:pt x="6161" y="3641"/>
                  </a:cubicBezTo>
                  <a:cubicBezTo>
                    <a:pt x="4690" y="3869"/>
                    <a:pt x="3232" y="4777"/>
                    <a:pt x="2788" y="6196"/>
                  </a:cubicBezTo>
                  <a:cubicBezTo>
                    <a:pt x="2430" y="7344"/>
                    <a:pt x="2982" y="8750"/>
                    <a:pt x="3990" y="9289"/>
                  </a:cubicBezTo>
                  <a:lnTo>
                    <a:pt x="3990" y="9289"/>
                  </a:lnTo>
                  <a:cubicBezTo>
                    <a:pt x="3860" y="9272"/>
                    <a:pt x="3730" y="9264"/>
                    <a:pt x="3599" y="9264"/>
                  </a:cubicBezTo>
                  <a:cubicBezTo>
                    <a:pt x="1913" y="9264"/>
                    <a:pt x="200" y="10622"/>
                    <a:pt x="99" y="12351"/>
                  </a:cubicBezTo>
                  <a:cubicBezTo>
                    <a:pt x="1" y="14031"/>
                    <a:pt x="1445" y="15546"/>
                    <a:pt x="3061" y="15821"/>
                  </a:cubicBezTo>
                  <a:lnTo>
                    <a:pt x="3061" y="15821"/>
                  </a:lnTo>
                  <a:cubicBezTo>
                    <a:pt x="2502" y="16193"/>
                    <a:pt x="2100" y="16919"/>
                    <a:pt x="2228" y="17595"/>
                  </a:cubicBezTo>
                  <a:cubicBezTo>
                    <a:pt x="2449" y="18771"/>
                    <a:pt x="3616" y="19576"/>
                    <a:pt x="4750" y="19969"/>
                  </a:cubicBezTo>
                  <a:cubicBezTo>
                    <a:pt x="5742" y="20309"/>
                    <a:pt x="6772" y="20458"/>
                    <a:pt x="7811" y="20458"/>
                  </a:cubicBezTo>
                  <a:cubicBezTo>
                    <a:pt x="9839" y="20458"/>
                    <a:pt x="11901" y="19892"/>
                    <a:pt x="13780" y="19080"/>
                  </a:cubicBezTo>
                  <a:cubicBezTo>
                    <a:pt x="16621" y="17854"/>
                    <a:pt x="19199" y="16100"/>
                    <a:pt x="22007" y="14804"/>
                  </a:cubicBezTo>
                  <a:cubicBezTo>
                    <a:pt x="24424" y="13690"/>
                    <a:pt x="28237" y="11837"/>
                    <a:pt x="31159" y="11837"/>
                  </a:cubicBezTo>
                  <a:cubicBezTo>
                    <a:pt x="31635" y="11837"/>
                    <a:pt x="32087" y="11886"/>
                    <a:pt x="32505" y="11995"/>
                  </a:cubicBezTo>
                  <a:cubicBezTo>
                    <a:pt x="34447" y="12504"/>
                    <a:pt x="36000" y="14475"/>
                    <a:pt x="37153" y="14475"/>
                  </a:cubicBezTo>
                  <a:cubicBezTo>
                    <a:pt x="37308" y="14475"/>
                    <a:pt x="37455" y="14439"/>
                    <a:pt x="37596" y="14359"/>
                  </a:cubicBezTo>
                  <a:cubicBezTo>
                    <a:pt x="38703" y="13641"/>
                    <a:pt x="39404" y="12438"/>
                    <a:pt x="39483" y="11120"/>
                  </a:cubicBezTo>
                  <a:cubicBezTo>
                    <a:pt x="39541" y="9826"/>
                    <a:pt x="39384" y="8532"/>
                    <a:pt x="39024" y="7287"/>
                  </a:cubicBezTo>
                  <a:lnTo>
                    <a:pt x="39024" y="7287"/>
                  </a:lnTo>
                  <a:cubicBezTo>
                    <a:pt x="40426" y="4445"/>
                    <a:pt x="35558" y="951"/>
                    <a:pt x="32139" y="174"/>
                  </a:cubicBezTo>
                  <a:cubicBezTo>
                    <a:pt x="31608" y="54"/>
                    <a:pt x="31056" y="0"/>
                    <a:pt x="304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2" name="Google Shape;3192;p86">
              <a:extLst>
                <a:ext uri="{FF2B5EF4-FFF2-40B4-BE49-F238E27FC236}">
                  <a16:creationId xmlns:a16="http://schemas.microsoft.com/office/drawing/2014/main" id="{894D3D4F-D8E7-C146-A606-78FE789C47B1}"/>
                </a:ext>
              </a:extLst>
            </p:cNvPr>
            <p:cNvSpPr/>
            <p:nvPr/>
          </p:nvSpPr>
          <p:spPr>
            <a:xfrm>
              <a:off x="10249656" y="4473373"/>
              <a:ext cx="549549" cy="190213"/>
            </a:xfrm>
            <a:custGeom>
              <a:avLst/>
              <a:gdLst/>
              <a:ahLst/>
              <a:cxnLst/>
              <a:rect l="l" t="t" r="r" b="b"/>
              <a:pathLst>
                <a:path w="33586" h="11625" extrusionOk="0">
                  <a:moveTo>
                    <a:pt x="26588" y="1"/>
                  </a:moveTo>
                  <a:cubicBezTo>
                    <a:pt x="26078" y="1"/>
                    <a:pt x="25556" y="44"/>
                    <a:pt x="25029" y="136"/>
                  </a:cubicBezTo>
                  <a:cubicBezTo>
                    <a:pt x="22372" y="599"/>
                    <a:pt x="19827" y="2293"/>
                    <a:pt x="17721" y="4421"/>
                  </a:cubicBezTo>
                  <a:cubicBezTo>
                    <a:pt x="15615" y="6551"/>
                    <a:pt x="13814" y="8781"/>
                    <a:pt x="11598" y="10003"/>
                  </a:cubicBezTo>
                  <a:cubicBezTo>
                    <a:pt x="10306" y="10724"/>
                    <a:pt x="8862" y="11093"/>
                    <a:pt x="7407" y="11093"/>
                  </a:cubicBezTo>
                  <a:cubicBezTo>
                    <a:pt x="6656" y="11093"/>
                    <a:pt x="5902" y="10994"/>
                    <a:pt x="5164" y="10795"/>
                  </a:cubicBezTo>
                  <a:cubicBezTo>
                    <a:pt x="3693" y="10424"/>
                    <a:pt x="2334" y="9702"/>
                    <a:pt x="1203" y="8689"/>
                  </a:cubicBezTo>
                  <a:cubicBezTo>
                    <a:pt x="434" y="7974"/>
                    <a:pt x="97" y="7485"/>
                    <a:pt x="25" y="7485"/>
                  </a:cubicBezTo>
                  <a:cubicBezTo>
                    <a:pt x="22" y="7485"/>
                    <a:pt x="20" y="7485"/>
                    <a:pt x="18" y="7486"/>
                  </a:cubicBezTo>
                  <a:cubicBezTo>
                    <a:pt x="0" y="7500"/>
                    <a:pt x="69" y="7635"/>
                    <a:pt x="230" y="7893"/>
                  </a:cubicBezTo>
                  <a:cubicBezTo>
                    <a:pt x="462" y="8249"/>
                    <a:pt x="728" y="8582"/>
                    <a:pt x="1022" y="8889"/>
                  </a:cubicBezTo>
                  <a:cubicBezTo>
                    <a:pt x="2804" y="10684"/>
                    <a:pt x="5184" y="11625"/>
                    <a:pt x="7594" y="11625"/>
                  </a:cubicBezTo>
                  <a:cubicBezTo>
                    <a:pt x="9062" y="11625"/>
                    <a:pt x="10541" y="11276"/>
                    <a:pt x="11903" y="10559"/>
                  </a:cubicBezTo>
                  <a:cubicBezTo>
                    <a:pt x="14278" y="9283"/>
                    <a:pt x="16147" y="7019"/>
                    <a:pt x="18198" y="4908"/>
                  </a:cubicBezTo>
                  <a:cubicBezTo>
                    <a:pt x="20248" y="2798"/>
                    <a:pt x="22678" y="1215"/>
                    <a:pt x="25141" y="743"/>
                  </a:cubicBezTo>
                  <a:cubicBezTo>
                    <a:pt x="25678" y="640"/>
                    <a:pt x="26212" y="591"/>
                    <a:pt x="26732" y="591"/>
                  </a:cubicBezTo>
                  <a:cubicBezTo>
                    <a:pt x="28593" y="591"/>
                    <a:pt x="30284" y="1214"/>
                    <a:pt x="31369" y="2192"/>
                  </a:cubicBezTo>
                  <a:cubicBezTo>
                    <a:pt x="32500" y="3192"/>
                    <a:pt x="33200" y="4593"/>
                    <a:pt x="33321" y="6098"/>
                  </a:cubicBezTo>
                  <a:cubicBezTo>
                    <a:pt x="33327" y="6655"/>
                    <a:pt x="33289" y="7212"/>
                    <a:pt x="33205" y="7764"/>
                  </a:cubicBezTo>
                  <a:cubicBezTo>
                    <a:pt x="33206" y="7764"/>
                    <a:pt x="33207" y="7764"/>
                    <a:pt x="33208" y="7764"/>
                  </a:cubicBezTo>
                  <a:cubicBezTo>
                    <a:pt x="33233" y="7764"/>
                    <a:pt x="33297" y="7626"/>
                    <a:pt x="33396" y="7360"/>
                  </a:cubicBezTo>
                  <a:cubicBezTo>
                    <a:pt x="33516" y="6947"/>
                    <a:pt x="33581" y="6519"/>
                    <a:pt x="33585" y="6087"/>
                  </a:cubicBezTo>
                  <a:cubicBezTo>
                    <a:pt x="33554" y="4473"/>
                    <a:pt x="32868" y="2939"/>
                    <a:pt x="31683" y="1840"/>
                  </a:cubicBezTo>
                  <a:cubicBezTo>
                    <a:pt x="30497" y="712"/>
                    <a:pt x="28644" y="1"/>
                    <a:pt x="2658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3" name="Google Shape;3193;p86">
              <a:extLst>
                <a:ext uri="{FF2B5EF4-FFF2-40B4-BE49-F238E27FC236}">
                  <a16:creationId xmlns:a16="http://schemas.microsoft.com/office/drawing/2014/main" id="{466B9EAB-1142-3C47-8F7B-CD28AA7A256E}"/>
                </a:ext>
              </a:extLst>
            </p:cNvPr>
            <p:cNvSpPr/>
            <p:nvPr/>
          </p:nvSpPr>
          <p:spPr>
            <a:xfrm>
              <a:off x="10801086" y="4596075"/>
              <a:ext cx="125631" cy="284101"/>
            </a:xfrm>
            <a:custGeom>
              <a:avLst/>
              <a:gdLst/>
              <a:ahLst/>
              <a:cxnLst/>
              <a:rect l="l" t="t" r="r" b="b"/>
              <a:pathLst>
                <a:path w="7678" h="17363" extrusionOk="0">
                  <a:moveTo>
                    <a:pt x="2196" y="0"/>
                  </a:moveTo>
                  <a:cubicBezTo>
                    <a:pt x="1726" y="0"/>
                    <a:pt x="1256" y="78"/>
                    <a:pt x="807" y="232"/>
                  </a:cubicBezTo>
                  <a:cubicBezTo>
                    <a:pt x="255" y="436"/>
                    <a:pt x="0" y="644"/>
                    <a:pt x="34" y="694"/>
                  </a:cubicBezTo>
                  <a:cubicBezTo>
                    <a:pt x="38" y="701"/>
                    <a:pt x="48" y="705"/>
                    <a:pt x="62" y="705"/>
                  </a:cubicBezTo>
                  <a:cubicBezTo>
                    <a:pt x="148" y="705"/>
                    <a:pt x="418" y="579"/>
                    <a:pt x="880" y="464"/>
                  </a:cubicBezTo>
                  <a:cubicBezTo>
                    <a:pt x="1183" y="399"/>
                    <a:pt x="1491" y="367"/>
                    <a:pt x="1799" y="367"/>
                  </a:cubicBezTo>
                  <a:cubicBezTo>
                    <a:pt x="2262" y="367"/>
                    <a:pt x="2723" y="440"/>
                    <a:pt x="3167" y="584"/>
                  </a:cubicBezTo>
                  <a:cubicBezTo>
                    <a:pt x="4256" y="926"/>
                    <a:pt x="5205" y="1617"/>
                    <a:pt x="5865" y="2551"/>
                  </a:cubicBezTo>
                  <a:cubicBezTo>
                    <a:pt x="6628" y="3735"/>
                    <a:pt x="7006" y="5125"/>
                    <a:pt x="6947" y="6531"/>
                  </a:cubicBezTo>
                  <a:cubicBezTo>
                    <a:pt x="6952" y="9563"/>
                    <a:pt x="5217" y="12062"/>
                    <a:pt x="5249" y="14256"/>
                  </a:cubicBezTo>
                  <a:cubicBezTo>
                    <a:pt x="5199" y="15098"/>
                    <a:pt x="5385" y="15938"/>
                    <a:pt x="5786" y="16680"/>
                  </a:cubicBezTo>
                  <a:cubicBezTo>
                    <a:pt x="6070" y="17171"/>
                    <a:pt x="6342" y="17363"/>
                    <a:pt x="6391" y="17363"/>
                  </a:cubicBezTo>
                  <a:cubicBezTo>
                    <a:pt x="6394" y="17363"/>
                    <a:pt x="6396" y="17362"/>
                    <a:pt x="6397" y="17361"/>
                  </a:cubicBezTo>
                  <a:cubicBezTo>
                    <a:pt x="6490" y="17320"/>
                    <a:pt x="5526" y="16296"/>
                    <a:pt x="5740" y="14301"/>
                  </a:cubicBezTo>
                  <a:cubicBezTo>
                    <a:pt x="5894" y="13140"/>
                    <a:pt x="6205" y="12005"/>
                    <a:pt x="6666" y="10928"/>
                  </a:cubicBezTo>
                  <a:cubicBezTo>
                    <a:pt x="7247" y="9539"/>
                    <a:pt x="7569" y="8058"/>
                    <a:pt x="7619" y="6553"/>
                  </a:cubicBezTo>
                  <a:cubicBezTo>
                    <a:pt x="7678" y="5011"/>
                    <a:pt x="7241" y="3488"/>
                    <a:pt x="6370" y="2212"/>
                  </a:cubicBezTo>
                  <a:cubicBezTo>
                    <a:pt x="5614" y="1189"/>
                    <a:pt x="4529" y="458"/>
                    <a:pt x="3296" y="144"/>
                  </a:cubicBezTo>
                  <a:cubicBezTo>
                    <a:pt x="2935" y="48"/>
                    <a:pt x="2565" y="0"/>
                    <a:pt x="219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4" name="Google Shape;3194;p86">
              <a:extLst>
                <a:ext uri="{FF2B5EF4-FFF2-40B4-BE49-F238E27FC236}">
                  <a16:creationId xmlns:a16="http://schemas.microsoft.com/office/drawing/2014/main" id="{606CC3C7-DEB7-9E41-A158-6EF0BC8672BB}"/>
                </a:ext>
              </a:extLst>
            </p:cNvPr>
            <p:cNvSpPr/>
            <p:nvPr/>
          </p:nvSpPr>
          <p:spPr>
            <a:xfrm>
              <a:off x="10855393" y="4925647"/>
              <a:ext cx="121720" cy="122211"/>
            </a:xfrm>
            <a:custGeom>
              <a:avLst/>
              <a:gdLst/>
              <a:ahLst/>
              <a:cxnLst/>
              <a:rect l="l" t="t" r="r" b="b"/>
              <a:pathLst>
                <a:path w="7439" h="7469" extrusionOk="0">
                  <a:moveTo>
                    <a:pt x="5235" y="0"/>
                  </a:moveTo>
                  <a:cubicBezTo>
                    <a:pt x="4969" y="0"/>
                    <a:pt x="4705" y="107"/>
                    <a:pt x="4508" y="318"/>
                  </a:cubicBezTo>
                  <a:lnTo>
                    <a:pt x="373" y="4782"/>
                  </a:lnTo>
                  <a:cubicBezTo>
                    <a:pt x="0" y="5184"/>
                    <a:pt x="24" y="5808"/>
                    <a:pt x="425" y="6181"/>
                  </a:cubicBezTo>
                  <a:lnTo>
                    <a:pt x="1528" y="7203"/>
                  </a:lnTo>
                  <a:cubicBezTo>
                    <a:pt x="1720" y="7381"/>
                    <a:pt x="1961" y="7468"/>
                    <a:pt x="2202" y="7468"/>
                  </a:cubicBezTo>
                  <a:cubicBezTo>
                    <a:pt x="2467" y="7468"/>
                    <a:pt x="2732" y="7361"/>
                    <a:pt x="2929" y="7150"/>
                  </a:cubicBezTo>
                  <a:lnTo>
                    <a:pt x="7065" y="2686"/>
                  </a:lnTo>
                  <a:cubicBezTo>
                    <a:pt x="7439" y="2284"/>
                    <a:pt x="7414" y="1659"/>
                    <a:pt x="7012" y="1287"/>
                  </a:cubicBezTo>
                  <a:lnTo>
                    <a:pt x="5909" y="265"/>
                  </a:lnTo>
                  <a:cubicBezTo>
                    <a:pt x="5717" y="88"/>
                    <a:pt x="5476" y="0"/>
                    <a:pt x="52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5" name="Google Shape;3195;p86">
              <a:extLst>
                <a:ext uri="{FF2B5EF4-FFF2-40B4-BE49-F238E27FC236}">
                  <a16:creationId xmlns:a16="http://schemas.microsoft.com/office/drawing/2014/main" id="{C718DEED-E2B0-3343-9B8F-0BAE19994F4E}"/>
                </a:ext>
              </a:extLst>
            </p:cNvPr>
            <p:cNvSpPr/>
            <p:nvPr/>
          </p:nvSpPr>
          <p:spPr>
            <a:xfrm>
              <a:off x="10530304" y="5906542"/>
              <a:ext cx="1110207" cy="901226"/>
            </a:xfrm>
            <a:custGeom>
              <a:avLst/>
              <a:gdLst/>
              <a:ahLst/>
              <a:cxnLst/>
              <a:rect l="l" t="t" r="r" b="b"/>
              <a:pathLst>
                <a:path w="67851" h="55079" extrusionOk="0">
                  <a:moveTo>
                    <a:pt x="65039" y="1"/>
                  </a:moveTo>
                  <a:cubicBezTo>
                    <a:pt x="65039" y="1"/>
                    <a:pt x="65039" y="1"/>
                    <a:pt x="65039" y="1"/>
                  </a:cubicBezTo>
                  <a:cubicBezTo>
                    <a:pt x="65042" y="77"/>
                    <a:pt x="65048" y="153"/>
                    <a:pt x="65060" y="230"/>
                  </a:cubicBezTo>
                  <a:lnTo>
                    <a:pt x="65060" y="230"/>
                  </a:lnTo>
                  <a:cubicBezTo>
                    <a:pt x="65059" y="213"/>
                    <a:pt x="65058" y="197"/>
                    <a:pt x="65057" y="181"/>
                  </a:cubicBezTo>
                  <a:cubicBezTo>
                    <a:pt x="65048" y="5"/>
                    <a:pt x="65040" y="1"/>
                    <a:pt x="65039" y="1"/>
                  </a:cubicBezTo>
                  <a:close/>
                  <a:moveTo>
                    <a:pt x="65060" y="230"/>
                  </a:moveTo>
                  <a:cubicBezTo>
                    <a:pt x="65072" y="412"/>
                    <a:pt x="65099" y="660"/>
                    <a:pt x="65099" y="978"/>
                  </a:cubicBezTo>
                  <a:cubicBezTo>
                    <a:pt x="65140" y="1686"/>
                    <a:pt x="65205" y="2732"/>
                    <a:pt x="65284" y="4084"/>
                  </a:cubicBezTo>
                  <a:cubicBezTo>
                    <a:pt x="65456" y="6804"/>
                    <a:pt x="65696" y="10776"/>
                    <a:pt x="66016" y="15821"/>
                  </a:cubicBezTo>
                  <a:cubicBezTo>
                    <a:pt x="66334" y="20865"/>
                    <a:pt x="66701" y="26974"/>
                    <a:pt x="67163" y="33950"/>
                  </a:cubicBezTo>
                  <a:cubicBezTo>
                    <a:pt x="67277" y="35695"/>
                    <a:pt x="67392" y="37494"/>
                    <a:pt x="67506" y="39345"/>
                  </a:cubicBezTo>
                  <a:cubicBezTo>
                    <a:pt x="67575" y="40271"/>
                    <a:pt x="67607" y="41206"/>
                    <a:pt x="67648" y="42155"/>
                  </a:cubicBezTo>
                  <a:cubicBezTo>
                    <a:pt x="67675" y="42630"/>
                    <a:pt x="67675" y="43108"/>
                    <a:pt x="67648" y="43585"/>
                  </a:cubicBezTo>
                  <a:cubicBezTo>
                    <a:pt x="67647" y="44068"/>
                    <a:pt x="67619" y="44549"/>
                    <a:pt x="67566" y="45028"/>
                  </a:cubicBezTo>
                  <a:cubicBezTo>
                    <a:pt x="67506" y="45509"/>
                    <a:pt x="67491" y="46005"/>
                    <a:pt x="67386" y="46486"/>
                  </a:cubicBezTo>
                  <a:cubicBezTo>
                    <a:pt x="67279" y="46967"/>
                    <a:pt x="67219" y="47458"/>
                    <a:pt x="67070" y="47935"/>
                  </a:cubicBezTo>
                  <a:cubicBezTo>
                    <a:pt x="66922" y="48412"/>
                    <a:pt x="66815" y="48901"/>
                    <a:pt x="66607" y="49365"/>
                  </a:cubicBezTo>
                  <a:cubicBezTo>
                    <a:pt x="66400" y="49827"/>
                    <a:pt x="66223" y="50290"/>
                    <a:pt x="65978" y="50752"/>
                  </a:cubicBezTo>
                  <a:cubicBezTo>
                    <a:pt x="65501" y="51660"/>
                    <a:pt x="64884" y="52486"/>
                    <a:pt x="64150" y="53201"/>
                  </a:cubicBezTo>
                  <a:cubicBezTo>
                    <a:pt x="63408" y="53930"/>
                    <a:pt x="62511" y="54485"/>
                    <a:pt x="61525" y="54821"/>
                  </a:cubicBezTo>
                  <a:lnTo>
                    <a:pt x="16248" y="54788"/>
                  </a:lnTo>
                  <a:lnTo>
                    <a:pt x="2060" y="54788"/>
                  </a:lnTo>
                  <a:cubicBezTo>
                    <a:pt x="2481" y="53296"/>
                    <a:pt x="2899" y="51804"/>
                    <a:pt x="3318" y="50314"/>
                  </a:cubicBezTo>
                  <a:cubicBezTo>
                    <a:pt x="3533" y="49535"/>
                    <a:pt x="3747" y="48765"/>
                    <a:pt x="3961" y="47999"/>
                  </a:cubicBezTo>
                  <a:cubicBezTo>
                    <a:pt x="4199" y="47243"/>
                    <a:pt x="4379" y="46468"/>
                    <a:pt x="4503" y="45685"/>
                  </a:cubicBezTo>
                  <a:cubicBezTo>
                    <a:pt x="4728" y="44123"/>
                    <a:pt x="4588" y="42531"/>
                    <a:pt x="4090" y="41033"/>
                  </a:cubicBezTo>
                  <a:cubicBezTo>
                    <a:pt x="3854" y="40287"/>
                    <a:pt x="3470" y="39593"/>
                    <a:pt x="2961" y="38998"/>
                  </a:cubicBezTo>
                  <a:cubicBezTo>
                    <a:pt x="2591" y="38557"/>
                    <a:pt x="2117" y="38220"/>
                    <a:pt x="1586" y="38015"/>
                  </a:cubicBezTo>
                  <a:lnTo>
                    <a:pt x="1586" y="38015"/>
                  </a:lnTo>
                  <a:lnTo>
                    <a:pt x="18061" y="36611"/>
                  </a:lnTo>
                  <a:lnTo>
                    <a:pt x="18117" y="36611"/>
                  </a:lnTo>
                  <a:cubicBezTo>
                    <a:pt x="19082" y="35895"/>
                    <a:pt x="20250" y="35510"/>
                    <a:pt x="21448" y="35510"/>
                  </a:cubicBezTo>
                  <a:cubicBezTo>
                    <a:pt x="21520" y="35510"/>
                    <a:pt x="21593" y="35512"/>
                    <a:pt x="21666" y="35514"/>
                  </a:cubicBezTo>
                  <a:cubicBezTo>
                    <a:pt x="22895" y="35576"/>
                    <a:pt x="24087" y="35951"/>
                    <a:pt x="25129" y="36607"/>
                  </a:cubicBezTo>
                  <a:lnTo>
                    <a:pt x="25165" y="36630"/>
                  </a:lnTo>
                  <a:lnTo>
                    <a:pt x="25202" y="36630"/>
                  </a:lnTo>
                  <a:lnTo>
                    <a:pt x="39698" y="33853"/>
                  </a:lnTo>
                  <a:lnTo>
                    <a:pt x="39789" y="33853"/>
                  </a:lnTo>
                  <a:lnTo>
                    <a:pt x="39761" y="33760"/>
                  </a:lnTo>
                  <a:cubicBezTo>
                    <a:pt x="39603" y="33224"/>
                    <a:pt x="39519" y="32665"/>
                    <a:pt x="39516" y="32105"/>
                  </a:cubicBezTo>
                  <a:cubicBezTo>
                    <a:pt x="39497" y="31558"/>
                    <a:pt x="39512" y="31010"/>
                    <a:pt x="39559" y="30465"/>
                  </a:cubicBezTo>
                  <a:cubicBezTo>
                    <a:pt x="39641" y="29415"/>
                    <a:pt x="39789" y="28371"/>
                    <a:pt x="39999" y="27337"/>
                  </a:cubicBezTo>
                  <a:lnTo>
                    <a:pt x="39999" y="27309"/>
                  </a:lnTo>
                  <a:cubicBezTo>
                    <a:pt x="38818" y="25143"/>
                    <a:pt x="37744" y="23163"/>
                    <a:pt x="36759" y="21334"/>
                  </a:cubicBezTo>
                  <a:lnTo>
                    <a:pt x="36759" y="21362"/>
                  </a:lnTo>
                  <a:cubicBezTo>
                    <a:pt x="36512" y="16031"/>
                    <a:pt x="36430" y="11823"/>
                    <a:pt x="36430" y="8954"/>
                  </a:cubicBezTo>
                  <a:cubicBezTo>
                    <a:pt x="36435" y="7533"/>
                    <a:pt x="36476" y="6422"/>
                    <a:pt x="36540" y="5683"/>
                  </a:cubicBezTo>
                  <a:cubicBezTo>
                    <a:pt x="36558" y="5402"/>
                    <a:pt x="36593" y="5124"/>
                    <a:pt x="36647" y="4850"/>
                  </a:cubicBezTo>
                  <a:cubicBezTo>
                    <a:pt x="36693" y="4663"/>
                    <a:pt x="36693" y="4567"/>
                    <a:pt x="36693" y="4566"/>
                  </a:cubicBezTo>
                  <a:lnTo>
                    <a:pt x="36693" y="4566"/>
                  </a:lnTo>
                  <a:cubicBezTo>
                    <a:pt x="36693" y="4567"/>
                    <a:pt x="36671" y="4659"/>
                    <a:pt x="36628" y="4844"/>
                  </a:cubicBezTo>
                  <a:cubicBezTo>
                    <a:pt x="36565" y="5118"/>
                    <a:pt x="36524" y="5397"/>
                    <a:pt x="36504" y="5678"/>
                  </a:cubicBezTo>
                  <a:cubicBezTo>
                    <a:pt x="36430" y="6417"/>
                    <a:pt x="36360" y="7519"/>
                    <a:pt x="36360" y="8954"/>
                  </a:cubicBezTo>
                  <a:cubicBezTo>
                    <a:pt x="36319" y="11823"/>
                    <a:pt x="36402" y="16031"/>
                    <a:pt x="36628" y="21366"/>
                  </a:cubicBezTo>
                  <a:lnTo>
                    <a:pt x="36628" y="21394"/>
                  </a:lnTo>
                  <a:cubicBezTo>
                    <a:pt x="37612" y="23214"/>
                    <a:pt x="38674" y="25204"/>
                    <a:pt x="39832" y="27368"/>
                  </a:cubicBezTo>
                  <a:lnTo>
                    <a:pt x="39832" y="27368"/>
                  </a:lnTo>
                  <a:cubicBezTo>
                    <a:pt x="39625" y="28388"/>
                    <a:pt x="39481" y="29420"/>
                    <a:pt x="39400" y="30458"/>
                  </a:cubicBezTo>
                  <a:cubicBezTo>
                    <a:pt x="39353" y="31006"/>
                    <a:pt x="39337" y="31558"/>
                    <a:pt x="39355" y="32109"/>
                  </a:cubicBezTo>
                  <a:cubicBezTo>
                    <a:pt x="39356" y="32654"/>
                    <a:pt x="39431" y="33198"/>
                    <a:pt x="39577" y="33723"/>
                  </a:cubicBezTo>
                  <a:lnTo>
                    <a:pt x="39577" y="33723"/>
                  </a:lnTo>
                  <a:lnTo>
                    <a:pt x="25229" y="36425"/>
                  </a:lnTo>
                  <a:lnTo>
                    <a:pt x="25229" y="36425"/>
                  </a:lnTo>
                  <a:cubicBezTo>
                    <a:pt x="24160" y="35753"/>
                    <a:pt x="22939" y="35366"/>
                    <a:pt x="21679" y="35299"/>
                  </a:cubicBezTo>
                  <a:cubicBezTo>
                    <a:pt x="21600" y="35296"/>
                    <a:pt x="21520" y="35294"/>
                    <a:pt x="21441" y="35294"/>
                  </a:cubicBezTo>
                  <a:cubicBezTo>
                    <a:pt x="20195" y="35294"/>
                    <a:pt x="18981" y="35692"/>
                    <a:pt x="17976" y="36434"/>
                  </a:cubicBezTo>
                  <a:lnTo>
                    <a:pt x="18026" y="36434"/>
                  </a:lnTo>
                  <a:lnTo>
                    <a:pt x="1053" y="37858"/>
                  </a:lnTo>
                  <a:lnTo>
                    <a:pt x="1053" y="37858"/>
                  </a:lnTo>
                  <a:cubicBezTo>
                    <a:pt x="1023" y="37851"/>
                    <a:pt x="993" y="37846"/>
                    <a:pt x="964" y="37840"/>
                  </a:cubicBezTo>
                  <a:lnTo>
                    <a:pt x="964" y="37865"/>
                  </a:lnTo>
                  <a:lnTo>
                    <a:pt x="964" y="37865"/>
                  </a:lnTo>
                  <a:lnTo>
                    <a:pt x="925" y="37868"/>
                  </a:lnTo>
                  <a:lnTo>
                    <a:pt x="0" y="37947"/>
                  </a:lnTo>
                  <a:lnTo>
                    <a:pt x="949" y="38096"/>
                  </a:lnTo>
                  <a:cubicBezTo>
                    <a:pt x="1673" y="38232"/>
                    <a:pt x="2328" y="38616"/>
                    <a:pt x="2800" y="39182"/>
                  </a:cubicBezTo>
                  <a:cubicBezTo>
                    <a:pt x="3290" y="39753"/>
                    <a:pt x="3658" y="40419"/>
                    <a:pt x="3884" y="41136"/>
                  </a:cubicBezTo>
                  <a:cubicBezTo>
                    <a:pt x="4368" y="42599"/>
                    <a:pt x="4504" y="44156"/>
                    <a:pt x="4281" y="45681"/>
                  </a:cubicBezTo>
                  <a:cubicBezTo>
                    <a:pt x="4158" y="46452"/>
                    <a:pt x="3979" y="47215"/>
                    <a:pt x="3744" y="47961"/>
                  </a:cubicBezTo>
                  <a:cubicBezTo>
                    <a:pt x="3535" y="48736"/>
                    <a:pt x="3319" y="49507"/>
                    <a:pt x="3100" y="50276"/>
                  </a:cubicBezTo>
                  <a:cubicBezTo>
                    <a:pt x="2669" y="51817"/>
                    <a:pt x="2235" y="53363"/>
                    <a:pt x="1795" y="54926"/>
                  </a:cubicBezTo>
                  <a:lnTo>
                    <a:pt x="1754" y="55079"/>
                  </a:lnTo>
                  <a:lnTo>
                    <a:pt x="61563" y="55079"/>
                  </a:lnTo>
                  <a:cubicBezTo>
                    <a:pt x="63665" y="54400"/>
                    <a:pt x="65179" y="52715"/>
                    <a:pt x="66149" y="50914"/>
                  </a:cubicBezTo>
                  <a:cubicBezTo>
                    <a:pt x="66400" y="50474"/>
                    <a:pt x="66632" y="50012"/>
                    <a:pt x="66789" y="49526"/>
                  </a:cubicBezTo>
                  <a:cubicBezTo>
                    <a:pt x="66946" y="49039"/>
                    <a:pt x="67150" y="48567"/>
                    <a:pt x="67251" y="48077"/>
                  </a:cubicBezTo>
                  <a:cubicBezTo>
                    <a:pt x="67353" y="47587"/>
                    <a:pt x="67459" y="47096"/>
                    <a:pt x="67566" y="46611"/>
                  </a:cubicBezTo>
                  <a:lnTo>
                    <a:pt x="67747" y="45140"/>
                  </a:lnTo>
                  <a:cubicBezTo>
                    <a:pt x="67798" y="44654"/>
                    <a:pt x="67824" y="44169"/>
                    <a:pt x="67826" y="43682"/>
                  </a:cubicBezTo>
                  <a:cubicBezTo>
                    <a:pt x="67851" y="43202"/>
                    <a:pt x="67851" y="42721"/>
                    <a:pt x="67826" y="42242"/>
                  </a:cubicBezTo>
                  <a:cubicBezTo>
                    <a:pt x="67783" y="41269"/>
                    <a:pt x="67747" y="40344"/>
                    <a:pt x="67678" y="39418"/>
                  </a:cubicBezTo>
                  <a:cubicBezTo>
                    <a:pt x="67553" y="37568"/>
                    <a:pt x="67437" y="35770"/>
                    <a:pt x="67326" y="34027"/>
                  </a:cubicBezTo>
                  <a:cubicBezTo>
                    <a:pt x="66862" y="27052"/>
                    <a:pt x="66465" y="20948"/>
                    <a:pt x="66136" y="15908"/>
                  </a:cubicBezTo>
                  <a:cubicBezTo>
                    <a:pt x="65808" y="10867"/>
                    <a:pt x="65529" y="6892"/>
                    <a:pt x="65344" y="4170"/>
                  </a:cubicBezTo>
                  <a:cubicBezTo>
                    <a:pt x="65247" y="2820"/>
                    <a:pt x="65179" y="1778"/>
                    <a:pt x="65127" y="1070"/>
                  </a:cubicBezTo>
                  <a:cubicBezTo>
                    <a:pt x="65099" y="736"/>
                    <a:pt x="65095" y="454"/>
                    <a:pt x="65067" y="274"/>
                  </a:cubicBezTo>
                  <a:cubicBezTo>
                    <a:pt x="65064" y="259"/>
                    <a:pt x="65062" y="244"/>
                    <a:pt x="65060" y="23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6" name="Google Shape;3196;p86">
              <a:extLst>
                <a:ext uri="{FF2B5EF4-FFF2-40B4-BE49-F238E27FC236}">
                  <a16:creationId xmlns:a16="http://schemas.microsoft.com/office/drawing/2014/main" id="{54DBD6FE-8DDB-9E46-8BA1-4EA67DDABE4D}"/>
                </a:ext>
              </a:extLst>
            </p:cNvPr>
            <p:cNvSpPr/>
            <p:nvPr/>
          </p:nvSpPr>
          <p:spPr>
            <a:xfrm>
              <a:off x="11158131" y="5493898"/>
              <a:ext cx="221924" cy="325874"/>
            </a:xfrm>
            <a:custGeom>
              <a:avLst/>
              <a:gdLst/>
              <a:ahLst/>
              <a:cxnLst/>
              <a:rect l="l" t="t" r="r" b="b"/>
              <a:pathLst>
                <a:path w="13563" h="19916" extrusionOk="0">
                  <a:moveTo>
                    <a:pt x="13562" y="1"/>
                  </a:moveTo>
                  <a:lnTo>
                    <a:pt x="13562" y="1"/>
                  </a:lnTo>
                  <a:cubicBezTo>
                    <a:pt x="13479" y="23"/>
                    <a:pt x="13398" y="53"/>
                    <a:pt x="13322" y="93"/>
                  </a:cubicBezTo>
                  <a:cubicBezTo>
                    <a:pt x="13178" y="168"/>
                    <a:pt x="12951" y="265"/>
                    <a:pt x="12682" y="426"/>
                  </a:cubicBezTo>
                  <a:cubicBezTo>
                    <a:pt x="11909" y="860"/>
                    <a:pt x="11173" y="1354"/>
                    <a:pt x="10479" y="1907"/>
                  </a:cubicBezTo>
                  <a:cubicBezTo>
                    <a:pt x="8209" y="3761"/>
                    <a:pt x="6295" y="6014"/>
                    <a:pt x="4833" y="8554"/>
                  </a:cubicBezTo>
                  <a:cubicBezTo>
                    <a:pt x="3384" y="11086"/>
                    <a:pt x="2162" y="13742"/>
                    <a:pt x="1181" y="16491"/>
                  </a:cubicBezTo>
                  <a:cubicBezTo>
                    <a:pt x="788" y="17541"/>
                    <a:pt x="492" y="18393"/>
                    <a:pt x="288" y="18986"/>
                  </a:cubicBezTo>
                  <a:cubicBezTo>
                    <a:pt x="200" y="19263"/>
                    <a:pt x="121" y="19490"/>
                    <a:pt x="61" y="19670"/>
                  </a:cubicBezTo>
                  <a:cubicBezTo>
                    <a:pt x="30" y="19750"/>
                    <a:pt x="9" y="19832"/>
                    <a:pt x="1" y="19915"/>
                  </a:cubicBezTo>
                  <a:cubicBezTo>
                    <a:pt x="46" y="19845"/>
                    <a:pt x="81" y="19769"/>
                    <a:pt x="108" y="19689"/>
                  </a:cubicBezTo>
                  <a:lnTo>
                    <a:pt x="376" y="19018"/>
                  </a:lnTo>
                  <a:lnTo>
                    <a:pt x="1338" y="16555"/>
                  </a:lnTo>
                  <a:cubicBezTo>
                    <a:pt x="2362" y="13838"/>
                    <a:pt x="3600" y="11208"/>
                    <a:pt x="5041" y="8687"/>
                  </a:cubicBezTo>
                  <a:cubicBezTo>
                    <a:pt x="6495" y="6170"/>
                    <a:pt x="8373" y="3925"/>
                    <a:pt x="10595" y="2051"/>
                  </a:cubicBezTo>
                  <a:cubicBezTo>
                    <a:pt x="11274" y="1491"/>
                    <a:pt x="11990" y="977"/>
                    <a:pt x="12738" y="514"/>
                  </a:cubicBezTo>
                  <a:cubicBezTo>
                    <a:pt x="13023" y="358"/>
                    <a:pt x="13297" y="187"/>
                    <a:pt x="135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7" name="Google Shape;3197;p86">
              <a:extLst>
                <a:ext uri="{FF2B5EF4-FFF2-40B4-BE49-F238E27FC236}">
                  <a16:creationId xmlns:a16="http://schemas.microsoft.com/office/drawing/2014/main" id="{5D4AF2B9-2C2F-6040-9B40-422DD70D433A}"/>
                </a:ext>
              </a:extLst>
            </p:cNvPr>
            <p:cNvSpPr/>
            <p:nvPr/>
          </p:nvSpPr>
          <p:spPr>
            <a:xfrm>
              <a:off x="10931200" y="5782482"/>
              <a:ext cx="252096" cy="714220"/>
            </a:xfrm>
            <a:custGeom>
              <a:avLst/>
              <a:gdLst/>
              <a:ahLst/>
              <a:cxnLst/>
              <a:rect l="l" t="t" r="r" b="b"/>
              <a:pathLst>
                <a:path w="15407" h="43650" extrusionOk="0">
                  <a:moveTo>
                    <a:pt x="9307" y="1"/>
                  </a:moveTo>
                  <a:lnTo>
                    <a:pt x="9307" y="1"/>
                  </a:lnTo>
                  <a:cubicBezTo>
                    <a:pt x="9304" y="27"/>
                    <a:pt x="9301" y="54"/>
                    <a:pt x="9297" y="81"/>
                  </a:cubicBezTo>
                  <a:lnTo>
                    <a:pt x="9297" y="81"/>
                  </a:lnTo>
                  <a:cubicBezTo>
                    <a:pt x="9303" y="67"/>
                    <a:pt x="9310" y="53"/>
                    <a:pt x="9316" y="39"/>
                  </a:cubicBezTo>
                  <a:lnTo>
                    <a:pt x="9307" y="1"/>
                  </a:lnTo>
                  <a:close/>
                  <a:moveTo>
                    <a:pt x="9297" y="81"/>
                  </a:moveTo>
                  <a:lnTo>
                    <a:pt x="9297" y="81"/>
                  </a:lnTo>
                  <a:cubicBezTo>
                    <a:pt x="7386" y="4419"/>
                    <a:pt x="6505" y="9144"/>
                    <a:pt x="6724" y="13880"/>
                  </a:cubicBezTo>
                  <a:cubicBezTo>
                    <a:pt x="6900" y="18582"/>
                    <a:pt x="7465" y="23299"/>
                    <a:pt x="7002" y="27988"/>
                  </a:cubicBezTo>
                  <a:cubicBezTo>
                    <a:pt x="6540" y="32676"/>
                    <a:pt x="4915" y="37457"/>
                    <a:pt x="1421" y="40609"/>
                  </a:cubicBezTo>
                  <a:cubicBezTo>
                    <a:pt x="969" y="40952"/>
                    <a:pt x="587" y="41378"/>
                    <a:pt x="292" y="41863"/>
                  </a:cubicBezTo>
                  <a:cubicBezTo>
                    <a:pt x="0" y="42367"/>
                    <a:pt x="89" y="43007"/>
                    <a:pt x="509" y="43413"/>
                  </a:cubicBezTo>
                  <a:cubicBezTo>
                    <a:pt x="788" y="43569"/>
                    <a:pt x="1099" y="43649"/>
                    <a:pt x="1413" y="43649"/>
                  </a:cubicBezTo>
                  <a:cubicBezTo>
                    <a:pt x="1598" y="43649"/>
                    <a:pt x="1783" y="43622"/>
                    <a:pt x="1962" y="43566"/>
                  </a:cubicBezTo>
                  <a:cubicBezTo>
                    <a:pt x="5309" y="42982"/>
                    <a:pt x="8697" y="42565"/>
                    <a:pt x="12047" y="41988"/>
                  </a:cubicBezTo>
                  <a:cubicBezTo>
                    <a:pt x="12764" y="41863"/>
                    <a:pt x="15176" y="41391"/>
                    <a:pt x="15176" y="41391"/>
                  </a:cubicBezTo>
                  <a:cubicBezTo>
                    <a:pt x="15009" y="40474"/>
                    <a:pt x="14942" y="39544"/>
                    <a:pt x="14972" y="38613"/>
                  </a:cubicBezTo>
                  <a:cubicBezTo>
                    <a:pt x="15078" y="37776"/>
                    <a:pt x="15407" y="34910"/>
                    <a:pt x="15407" y="34910"/>
                  </a:cubicBezTo>
                  <a:cubicBezTo>
                    <a:pt x="15248" y="34485"/>
                    <a:pt x="15033" y="34083"/>
                    <a:pt x="14764" y="33716"/>
                  </a:cubicBezTo>
                  <a:cubicBezTo>
                    <a:pt x="13509" y="31484"/>
                    <a:pt x="12575" y="29086"/>
                    <a:pt x="11986" y="26594"/>
                  </a:cubicBezTo>
                  <a:cubicBezTo>
                    <a:pt x="10844" y="24257"/>
                    <a:pt x="10331" y="21906"/>
                    <a:pt x="9798" y="19720"/>
                  </a:cubicBezTo>
                  <a:cubicBezTo>
                    <a:pt x="8337" y="13674"/>
                    <a:pt x="8373" y="7730"/>
                    <a:pt x="9297" y="8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8" name="Google Shape;3198;p86">
              <a:extLst>
                <a:ext uri="{FF2B5EF4-FFF2-40B4-BE49-F238E27FC236}">
                  <a16:creationId xmlns:a16="http://schemas.microsoft.com/office/drawing/2014/main" id="{B2C094D1-B280-B841-8254-FA7D7BC8FBD3}"/>
                </a:ext>
              </a:extLst>
            </p:cNvPr>
            <p:cNvSpPr/>
            <p:nvPr/>
          </p:nvSpPr>
          <p:spPr>
            <a:xfrm>
              <a:off x="10482281" y="5615389"/>
              <a:ext cx="172673" cy="97864"/>
            </a:xfrm>
            <a:custGeom>
              <a:avLst/>
              <a:gdLst/>
              <a:ahLst/>
              <a:cxnLst/>
              <a:rect l="l" t="t" r="r" b="b"/>
              <a:pathLst>
                <a:path w="10553" h="5981" extrusionOk="0">
                  <a:moveTo>
                    <a:pt x="4570" y="1"/>
                  </a:moveTo>
                  <a:cubicBezTo>
                    <a:pt x="3882" y="1"/>
                    <a:pt x="3193" y="113"/>
                    <a:pt x="2532" y="337"/>
                  </a:cubicBezTo>
                  <a:cubicBezTo>
                    <a:pt x="1160" y="831"/>
                    <a:pt x="182" y="2053"/>
                    <a:pt x="0" y="3499"/>
                  </a:cubicBezTo>
                  <a:lnTo>
                    <a:pt x="65" y="3342"/>
                  </a:lnTo>
                  <a:cubicBezTo>
                    <a:pt x="338" y="4035"/>
                    <a:pt x="615" y="4729"/>
                    <a:pt x="889" y="5429"/>
                  </a:cubicBezTo>
                  <a:cubicBezTo>
                    <a:pt x="945" y="5649"/>
                    <a:pt x="1089" y="5838"/>
                    <a:pt x="1287" y="5951"/>
                  </a:cubicBezTo>
                  <a:cubicBezTo>
                    <a:pt x="1340" y="5971"/>
                    <a:pt x="1392" y="5981"/>
                    <a:pt x="1442" y="5981"/>
                  </a:cubicBezTo>
                  <a:cubicBezTo>
                    <a:pt x="1781" y="5981"/>
                    <a:pt x="2051" y="5553"/>
                    <a:pt x="2212" y="5206"/>
                  </a:cubicBezTo>
                  <a:cubicBezTo>
                    <a:pt x="3017" y="3623"/>
                    <a:pt x="4556" y="2542"/>
                    <a:pt x="6319" y="2322"/>
                  </a:cubicBezTo>
                  <a:cubicBezTo>
                    <a:pt x="6563" y="2294"/>
                    <a:pt x="6810" y="2283"/>
                    <a:pt x="7058" y="2283"/>
                  </a:cubicBezTo>
                  <a:cubicBezTo>
                    <a:pt x="7830" y="2283"/>
                    <a:pt x="8616" y="2387"/>
                    <a:pt x="9392" y="2387"/>
                  </a:cubicBezTo>
                  <a:cubicBezTo>
                    <a:pt x="9782" y="2387"/>
                    <a:pt x="10170" y="2361"/>
                    <a:pt x="10553" y="2281"/>
                  </a:cubicBezTo>
                  <a:cubicBezTo>
                    <a:pt x="9354" y="1504"/>
                    <a:pt x="8073" y="866"/>
                    <a:pt x="6729" y="379"/>
                  </a:cubicBezTo>
                  <a:cubicBezTo>
                    <a:pt x="6032" y="127"/>
                    <a:pt x="5301" y="1"/>
                    <a:pt x="45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9" name="Google Shape;3199;p86">
              <a:extLst>
                <a:ext uri="{FF2B5EF4-FFF2-40B4-BE49-F238E27FC236}">
                  <a16:creationId xmlns:a16="http://schemas.microsoft.com/office/drawing/2014/main" id="{E1F0926E-1477-BC47-91C1-A595E5B2C65D}"/>
                </a:ext>
              </a:extLst>
            </p:cNvPr>
            <p:cNvSpPr/>
            <p:nvPr/>
          </p:nvSpPr>
          <p:spPr>
            <a:xfrm>
              <a:off x="10666194" y="5472087"/>
              <a:ext cx="317038" cy="308235"/>
            </a:xfrm>
            <a:custGeom>
              <a:avLst/>
              <a:gdLst/>
              <a:ahLst/>
              <a:cxnLst/>
              <a:rect l="l" t="t" r="r" b="b"/>
              <a:pathLst>
                <a:path w="19376" h="18838" extrusionOk="0">
                  <a:moveTo>
                    <a:pt x="19376" y="0"/>
                  </a:moveTo>
                  <a:cubicBezTo>
                    <a:pt x="18053" y="2366"/>
                    <a:pt x="17478" y="5060"/>
                    <a:pt x="16599" y="7624"/>
                  </a:cubicBezTo>
                  <a:cubicBezTo>
                    <a:pt x="15719" y="10187"/>
                    <a:pt x="14438" y="12770"/>
                    <a:pt x="12170" y="14251"/>
                  </a:cubicBezTo>
                  <a:cubicBezTo>
                    <a:pt x="12220" y="13662"/>
                    <a:pt x="12034" y="13077"/>
                    <a:pt x="11651" y="12626"/>
                  </a:cubicBezTo>
                  <a:cubicBezTo>
                    <a:pt x="11271" y="12182"/>
                    <a:pt x="10815" y="11808"/>
                    <a:pt x="10303" y="11525"/>
                  </a:cubicBezTo>
                  <a:cubicBezTo>
                    <a:pt x="8292" y="10327"/>
                    <a:pt x="6015" y="9713"/>
                    <a:pt x="3720" y="9713"/>
                  </a:cubicBezTo>
                  <a:cubicBezTo>
                    <a:pt x="2472" y="9713"/>
                    <a:pt x="1219" y="9894"/>
                    <a:pt x="0" y="10262"/>
                  </a:cubicBezTo>
                  <a:lnTo>
                    <a:pt x="266" y="10344"/>
                  </a:lnTo>
                  <a:cubicBezTo>
                    <a:pt x="380" y="10343"/>
                    <a:pt x="493" y="10342"/>
                    <a:pt x="607" y="10342"/>
                  </a:cubicBezTo>
                  <a:cubicBezTo>
                    <a:pt x="2139" y="10342"/>
                    <a:pt x="3667" y="10498"/>
                    <a:pt x="5167" y="10808"/>
                  </a:cubicBezTo>
                  <a:cubicBezTo>
                    <a:pt x="6791" y="11136"/>
                    <a:pt x="8265" y="11984"/>
                    <a:pt x="9365" y="13223"/>
                  </a:cubicBezTo>
                  <a:cubicBezTo>
                    <a:pt x="10485" y="14589"/>
                    <a:pt x="10902" y="16379"/>
                    <a:pt x="11355" y="18083"/>
                  </a:cubicBezTo>
                  <a:cubicBezTo>
                    <a:pt x="11443" y="18412"/>
                    <a:pt x="11600" y="18801"/>
                    <a:pt x="11934" y="18837"/>
                  </a:cubicBezTo>
                  <a:cubicBezTo>
                    <a:pt x="12139" y="18837"/>
                    <a:pt x="12337" y="18760"/>
                    <a:pt x="12488" y="18620"/>
                  </a:cubicBezTo>
                  <a:cubicBezTo>
                    <a:pt x="15266" y="16583"/>
                    <a:pt x="17089" y="13468"/>
                    <a:pt x="18089" y="10183"/>
                  </a:cubicBezTo>
                  <a:cubicBezTo>
                    <a:pt x="19088" y="6898"/>
                    <a:pt x="19320" y="3435"/>
                    <a:pt x="1937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0" name="Google Shape;3200;p86">
              <a:extLst>
                <a:ext uri="{FF2B5EF4-FFF2-40B4-BE49-F238E27FC236}">
                  <a16:creationId xmlns:a16="http://schemas.microsoft.com/office/drawing/2014/main" id="{1C4578D8-64C7-4843-AFDB-4B38CC2DEEEA}"/>
                </a:ext>
              </a:extLst>
            </p:cNvPr>
            <p:cNvSpPr/>
            <p:nvPr/>
          </p:nvSpPr>
          <p:spPr>
            <a:xfrm>
              <a:off x="9986974" y="6464664"/>
              <a:ext cx="660486" cy="323354"/>
            </a:xfrm>
            <a:custGeom>
              <a:avLst/>
              <a:gdLst/>
              <a:ahLst/>
              <a:cxnLst/>
              <a:rect l="l" t="t" r="r" b="b"/>
              <a:pathLst>
                <a:path w="40366" h="19762" extrusionOk="0">
                  <a:moveTo>
                    <a:pt x="13942" y="0"/>
                  </a:moveTo>
                  <a:cubicBezTo>
                    <a:pt x="13773" y="0"/>
                    <a:pt x="13625" y="11"/>
                    <a:pt x="13499" y="33"/>
                  </a:cubicBezTo>
                  <a:cubicBezTo>
                    <a:pt x="11129" y="431"/>
                    <a:pt x="2460" y="6188"/>
                    <a:pt x="762" y="7331"/>
                  </a:cubicBezTo>
                  <a:cubicBezTo>
                    <a:pt x="573" y="7457"/>
                    <a:pt x="428" y="7640"/>
                    <a:pt x="350" y="7854"/>
                  </a:cubicBezTo>
                  <a:cubicBezTo>
                    <a:pt x="1" y="8792"/>
                    <a:pt x="460" y="9837"/>
                    <a:pt x="1387" y="10214"/>
                  </a:cubicBezTo>
                  <a:lnTo>
                    <a:pt x="1563" y="10287"/>
                  </a:lnTo>
                  <a:lnTo>
                    <a:pt x="1489" y="10547"/>
                  </a:lnTo>
                  <a:cubicBezTo>
                    <a:pt x="1385" y="10881"/>
                    <a:pt x="1340" y="11233"/>
                    <a:pt x="1355" y="11584"/>
                  </a:cubicBezTo>
                  <a:cubicBezTo>
                    <a:pt x="1403" y="12122"/>
                    <a:pt x="1790" y="12570"/>
                    <a:pt x="2318" y="12691"/>
                  </a:cubicBezTo>
                  <a:cubicBezTo>
                    <a:pt x="2412" y="12713"/>
                    <a:pt x="2507" y="12723"/>
                    <a:pt x="2600" y="12723"/>
                  </a:cubicBezTo>
                  <a:cubicBezTo>
                    <a:pt x="3031" y="12723"/>
                    <a:pt x="3440" y="12500"/>
                    <a:pt x="3669" y="12121"/>
                  </a:cubicBezTo>
                  <a:lnTo>
                    <a:pt x="3669" y="12121"/>
                  </a:lnTo>
                  <a:lnTo>
                    <a:pt x="3345" y="12703"/>
                  </a:lnTo>
                  <a:cubicBezTo>
                    <a:pt x="3210" y="12939"/>
                    <a:pt x="3148" y="13210"/>
                    <a:pt x="3164" y="13482"/>
                  </a:cubicBezTo>
                  <a:lnTo>
                    <a:pt x="3192" y="14004"/>
                  </a:lnTo>
                  <a:cubicBezTo>
                    <a:pt x="3224" y="14592"/>
                    <a:pt x="3615" y="15099"/>
                    <a:pt x="4173" y="15281"/>
                  </a:cubicBezTo>
                  <a:cubicBezTo>
                    <a:pt x="4312" y="15324"/>
                    <a:pt x="4454" y="15345"/>
                    <a:pt x="4594" y="15345"/>
                  </a:cubicBezTo>
                  <a:cubicBezTo>
                    <a:pt x="4993" y="15345"/>
                    <a:pt x="5380" y="15177"/>
                    <a:pt x="5655" y="14869"/>
                  </a:cubicBezTo>
                  <a:cubicBezTo>
                    <a:pt x="6756" y="13662"/>
                    <a:pt x="9130" y="11241"/>
                    <a:pt x="10745" y="10972"/>
                  </a:cubicBezTo>
                  <a:cubicBezTo>
                    <a:pt x="12246" y="10792"/>
                    <a:pt x="13755" y="10701"/>
                    <a:pt x="15265" y="10701"/>
                  </a:cubicBezTo>
                  <a:cubicBezTo>
                    <a:pt x="15508" y="10701"/>
                    <a:pt x="15751" y="10704"/>
                    <a:pt x="15994" y="10708"/>
                  </a:cubicBezTo>
                  <a:cubicBezTo>
                    <a:pt x="16724" y="10711"/>
                    <a:pt x="17380" y="11162"/>
                    <a:pt x="17645" y="11842"/>
                  </a:cubicBezTo>
                  <a:cubicBezTo>
                    <a:pt x="16692" y="11912"/>
                    <a:pt x="10047" y="15378"/>
                    <a:pt x="7696" y="16619"/>
                  </a:cubicBezTo>
                  <a:cubicBezTo>
                    <a:pt x="6955" y="16987"/>
                    <a:pt x="6445" y="17695"/>
                    <a:pt x="6329" y="18514"/>
                  </a:cubicBezTo>
                  <a:cubicBezTo>
                    <a:pt x="6256" y="19126"/>
                    <a:pt x="6501" y="19761"/>
                    <a:pt x="7428" y="19761"/>
                  </a:cubicBezTo>
                  <a:cubicBezTo>
                    <a:pt x="7614" y="19761"/>
                    <a:pt x="7827" y="19736"/>
                    <a:pt x="8070" y="19680"/>
                  </a:cubicBezTo>
                  <a:cubicBezTo>
                    <a:pt x="11194" y="18948"/>
                    <a:pt x="16817" y="16365"/>
                    <a:pt x="16817" y="16365"/>
                  </a:cubicBezTo>
                  <a:cubicBezTo>
                    <a:pt x="16817" y="16365"/>
                    <a:pt x="17712" y="16109"/>
                    <a:pt x="18830" y="16109"/>
                  </a:cubicBezTo>
                  <a:cubicBezTo>
                    <a:pt x="19723" y="16109"/>
                    <a:pt x="20758" y="16273"/>
                    <a:pt x="21594" y="16861"/>
                  </a:cubicBezTo>
                  <a:cubicBezTo>
                    <a:pt x="23531" y="18218"/>
                    <a:pt x="24700" y="18956"/>
                    <a:pt x="26080" y="18956"/>
                  </a:cubicBezTo>
                  <a:cubicBezTo>
                    <a:pt x="26582" y="18956"/>
                    <a:pt x="27112" y="18858"/>
                    <a:pt x="27717" y="18657"/>
                  </a:cubicBezTo>
                  <a:cubicBezTo>
                    <a:pt x="29097" y="18191"/>
                    <a:pt x="30420" y="17571"/>
                    <a:pt x="31660" y="16805"/>
                  </a:cubicBezTo>
                  <a:lnTo>
                    <a:pt x="36130" y="16342"/>
                  </a:lnTo>
                  <a:cubicBezTo>
                    <a:pt x="36130" y="16342"/>
                    <a:pt x="40366" y="5817"/>
                    <a:pt x="34585" y="4198"/>
                  </a:cubicBezTo>
                  <a:lnTo>
                    <a:pt x="28915" y="4198"/>
                  </a:lnTo>
                  <a:cubicBezTo>
                    <a:pt x="28915" y="4198"/>
                    <a:pt x="17318" y="0"/>
                    <a:pt x="13942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1" name="Google Shape;3201;p86">
              <a:extLst>
                <a:ext uri="{FF2B5EF4-FFF2-40B4-BE49-F238E27FC236}">
                  <a16:creationId xmlns:a16="http://schemas.microsoft.com/office/drawing/2014/main" id="{B9517D32-4892-304A-98D7-F789DFE0D1C9}"/>
                </a:ext>
              </a:extLst>
            </p:cNvPr>
            <p:cNvSpPr/>
            <p:nvPr/>
          </p:nvSpPr>
          <p:spPr>
            <a:xfrm>
              <a:off x="10044733" y="6559616"/>
              <a:ext cx="231676" cy="107943"/>
            </a:xfrm>
            <a:custGeom>
              <a:avLst/>
              <a:gdLst/>
              <a:ahLst/>
              <a:cxnLst/>
              <a:rect l="l" t="t" r="r" b="b"/>
              <a:pathLst>
                <a:path w="14159" h="6597" extrusionOk="0">
                  <a:moveTo>
                    <a:pt x="10675" y="1"/>
                  </a:moveTo>
                  <a:cubicBezTo>
                    <a:pt x="7041" y="1"/>
                    <a:pt x="3578" y="1651"/>
                    <a:pt x="1287" y="4523"/>
                  </a:cubicBezTo>
                  <a:cubicBezTo>
                    <a:pt x="912" y="4988"/>
                    <a:pt x="576" y="5483"/>
                    <a:pt x="284" y="6004"/>
                  </a:cubicBezTo>
                  <a:cubicBezTo>
                    <a:pt x="167" y="6189"/>
                    <a:pt x="71" y="6388"/>
                    <a:pt x="1" y="6596"/>
                  </a:cubicBezTo>
                  <a:cubicBezTo>
                    <a:pt x="441" y="5916"/>
                    <a:pt x="915" y="5260"/>
                    <a:pt x="1422" y="4628"/>
                  </a:cubicBezTo>
                  <a:cubicBezTo>
                    <a:pt x="3785" y="1806"/>
                    <a:pt x="7271" y="190"/>
                    <a:pt x="10925" y="190"/>
                  </a:cubicBezTo>
                  <a:cubicBezTo>
                    <a:pt x="11202" y="190"/>
                    <a:pt x="11479" y="200"/>
                    <a:pt x="11757" y="218"/>
                  </a:cubicBezTo>
                  <a:cubicBezTo>
                    <a:pt x="13113" y="307"/>
                    <a:pt x="14005" y="557"/>
                    <a:pt x="14140" y="557"/>
                  </a:cubicBezTo>
                  <a:cubicBezTo>
                    <a:pt x="14152" y="557"/>
                    <a:pt x="14158" y="555"/>
                    <a:pt x="14158" y="551"/>
                  </a:cubicBezTo>
                  <a:cubicBezTo>
                    <a:pt x="13959" y="462"/>
                    <a:pt x="13749" y="393"/>
                    <a:pt x="13533" y="347"/>
                  </a:cubicBezTo>
                  <a:cubicBezTo>
                    <a:pt x="12955" y="202"/>
                    <a:pt x="12366" y="102"/>
                    <a:pt x="11770" y="51"/>
                  </a:cubicBezTo>
                  <a:cubicBezTo>
                    <a:pt x="11404" y="18"/>
                    <a:pt x="11039" y="1"/>
                    <a:pt x="1067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2" name="Google Shape;3202;p86">
              <a:extLst>
                <a:ext uri="{FF2B5EF4-FFF2-40B4-BE49-F238E27FC236}">
                  <a16:creationId xmlns:a16="http://schemas.microsoft.com/office/drawing/2014/main" id="{17A3D478-5CAA-0A4C-ADC0-E3E1C666DBCC}"/>
                </a:ext>
              </a:extLst>
            </p:cNvPr>
            <p:cNvSpPr/>
            <p:nvPr/>
          </p:nvSpPr>
          <p:spPr>
            <a:xfrm>
              <a:off x="10012532" y="6507289"/>
              <a:ext cx="241886" cy="124976"/>
            </a:xfrm>
            <a:custGeom>
              <a:avLst/>
              <a:gdLst/>
              <a:ahLst/>
              <a:cxnLst/>
              <a:rect l="l" t="t" r="r" b="b"/>
              <a:pathLst>
                <a:path w="14783" h="7638" extrusionOk="0">
                  <a:moveTo>
                    <a:pt x="11982" y="1"/>
                  </a:moveTo>
                  <a:cubicBezTo>
                    <a:pt x="9990" y="1"/>
                    <a:pt x="8035" y="559"/>
                    <a:pt x="6341" y="1617"/>
                  </a:cubicBezTo>
                  <a:cubicBezTo>
                    <a:pt x="4591" y="2736"/>
                    <a:pt x="3012" y="4103"/>
                    <a:pt x="1654" y="5675"/>
                  </a:cubicBezTo>
                  <a:cubicBezTo>
                    <a:pt x="1121" y="6263"/>
                    <a:pt x="705" y="6748"/>
                    <a:pt x="422" y="7091"/>
                  </a:cubicBezTo>
                  <a:cubicBezTo>
                    <a:pt x="268" y="7262"/>
                    <a:pt x="127" y="7445"/>
                    <a:pt x="1" y="7637"/>
                  </a:cubicBezTo>
                  <a:cubicBezTo>
                    <a:pt x="180" y="7501"/>
                    <a:pt x="344" y="7345"/>
                    <a:pt x="491" y="7175"/>
                  </a:cubicBezTo>
                  <a:lnTo>
                    <a:pt x="1778" y="5823"/>
                  </a:lnTo>
                  <a:cubicBezTo>
                    <a:pt x="3154" y="4301"/>
                    <a:pt x="4726" y="2967"/>
                    <a:pt x="6452" y="1857"/>
                  </a:cubicBezTo>
                  <a:cubicBezTo>
                    <a:pt x="8075" y="765"/>
                    <a:pt x="9969" y="200"/>
                    <a:pt x="11881" y="200"/>
                  </a:cubicBezTo>
                  <a:cubicBezTo>
                    <a:pt x="12854" y="200"/>
                    <a:pt x="13833" y="346"/>
                    <a:pt x="14783" y="644"/>
                  </a:cubicBezTo>
                  <a:lnTo>
                    <a:pt x="14602" y="528"/>
                  </a:lnTo>
                  <a:cubicBezTo>
                    <a:pt x="14453" y="460"/>
                    <a:pt x="14297" y="399"/>
                    <a:pt x="14140" y="348"/>
                  </a:cubicBezTo>
                  <a:cubicBezTo>
                    <a:pt x="13540" y="153"/>
                    <a:pt x="12919" y="37"/>
                    <a:pt x="12288" y="5"/>
                  </a:cubicBezTo>
                  <a:cubicBezTo>
                    <a:pt x="12186" y="2"/>
                    <a:pt x="12084" y="1"/>
                    <a:pt x="11982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3" name="Google Shape;3203;p86">
              <a:extLst>
                <a:ext uri="{FF2B5EF4-FFF2-40B4-BE49-F238E27FC236}">
                  <a16:creationId xmlns:a16="http://schemas.microsoft.com/office/drawing/2014/main" id="{D700E36C-FB0B-6241-A9FB-CAE3E2FD51FE}"/>
                </a:ext>
              </a:extLst>
            </p:cNvPr>
            <p:cNvSpPr/>
            <p:nvPr/>
          </p:nvSpPr>
          <p:spPr>
            <a:xfrm>
              <a:off x="11152731" y="4414255"/>
              <a:ext cx="661239" cy="619351"/>
            </a:xfrm>
            <a:custGeom>
              <a:avLst/>
              <a:gdLst/>
              <a:ahLst/>
              <a:cxnLst/>
              <a:rect l="l" t="t" r="r" b="b"/>
              <a:pathLst>
                <a:path w="40412" h="37852" extrusionOk="0">
                  <a:moveTo>
                    <a:pt x="18922" y="0"/>
                  </a:moveTo>
                  <a:cubicBezTo>
                    <a:pt x="18920" y="0"/>
                    <a:pt x="18918" y="0"/>
                    <a:pt x="18916" y="0"/>
                  </a:cubicBezTo>
                  <a:lnTo>
                    <a:pt x="18927" y="0"/>
                  </a:lnTo>
                  <a:cubicBezTo>
                    <a:pt x="18925" y="0"/>
                    <a:pt x="18923" y="0"/>
                    <a:pt x="18922" y="0"/>
                  </a:cubicBezTo>
                  <a:close/>
                  <a:moveTo>
                    <a:pt x="18914" y="0"/>
                  </a:moveTo>
                  <a:cubicBezTo>
                    <a:pt x="18915" y="0"/>
                    <a:pt x="18915" y="0"/>
                    <a:pt x="18916" y="0"/>
                  </a:cubicBezTo>
                  <a:lnTo>
                    <a:pt x="18916" y="0"/>
                  </a:lnTo>
                  <a:cubicBezTo>
                    <a:pt x="18916" y="0"/>
                    <a:pt x="18916" y="0"/>
                    <a:pt x="18916" y="0"/>
                  </a:cubicBezTo>
                  <a:close/>
                  <a:moveTo>
                    <a:pt x="18916" y="0"/>
                  </a:moveTo>
                  <a:cubicBezTo>
                    <a:pt x="8471" y="3"/>
                    <a:pt x="5" y="8469"/>
                    <a:pt x="2" y="18915"/>
                  </a:cubicBezTo>
                  <a:cubicBezTo>
                    <a:pt x="1" y="22788"/>
                    <a:pt x="1189" y="26569"/>
                    <a:pt x="3405" y="29746"/>
                  </a:cubicBezTo>
                  <a:lnTo>
                    <a:pt x="1131" y="36804"/>
                  </a:lnTo>
                  <a:lnTo>
                    <a:pt x="8074" y="34439"/>
                  </a:lnTo>
                  <a:cubicBezTo>
                    <a:pt x="11375" y="36744"/>
                    <a:pt x="15154" y="37851"/>
                    <a:pt x="18896" y="37851"/>
                  </a:cubicBezTo>
                  <a:cubicBezTo>
                    <a:pt x="24868" y="37851"/>
                    <a:pt x="30745" y="35031"/>
                    <a:pt x="34426" y="29765"/>
                  </a:cubicBezTo>
                  <a:cubicBezTo>
                    <a:pt x="40411" y="21197"/>
                    <a:pt x="38318" y="9398"/>
                    <a:pt x="29751" y="3412"/>
                  </a:cubicBezTo>
                  <a:cubicBezTo>
                    <a:pt x="26573" y="1192"/>
                    <a:pt x="22791" y="1"/>
                    <a:pt x="18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4" name="Google Shape;3204;p86">
              <a:extLst>
                <a:ext uri="{FF2B5EF4-FFF2-40B4-BE49-F238E27FC236}">
                  <a16:creationId xmlns:a16="http://schemas.microsoft.com/office/drawing/2014/main" id="{26A8BBDD-E189-2343-9968-EF1499B5D034}"/>
                </a:ext>
              </a:extLst>
            </p:cNvPr>
            <p:cNvSpPr/>
            <p:nvPr/>
          </p:nvSpPr>
          <p:spPr>
            <a:xfrm>
              <a:off x="11325240" y="4693971"/>
              <a:ext cx="55992" cy="53489"/>
            </a:xfrm>
            <a:custGeom>
              <a:avLst/>
              <a:gdLst/>
              <a:ahLst/>
              <a:cxnLst/>
              <a:rect l="l" t="t" r="r" b="b"/>
              <a:pathLst>
                <a:path w="3422" h="3269" extrusionOk="0">
                  <a:moveTo>
                    <a:pt x="1762" y="1"/>
                  </a:moveTo>
                  <a:cubicBezTo>
                    <a:pt x="1120" y="1"/>
                    <a:pt x="536" y="378"/>
                    <a:pt x="271" y="966"/>
                  </a:cubicBezTo>
                  <a:cubicBezTo>
                    <a:pt x="1" y="1569"/>
                    <a:pt x="121" y="2276"/>
                    <a:pt x="574" y="2757"/>
                  </a:cubicBezTo>
                  <a:cubicBezTo>
                    <a:pt x="889" y="3090"/>
                    <a:pt x="1322" y="3269"/>
                    <a:pt x="1764" y="3269"/>
                  </a:cubicBezTo>
                  <a:cubicBezTo>
                    <a:pt x="1959" y="3269"/>
                    <a:pt x="2155" y="3234"/>
                    <a:pt x="2345" y="3162"/>
                  </a:cubicBezTo>
                  <a:cubicBezTo>
                    <a:pt x="2962" y="2927"/>
                    <a:pt x="3377" y="2342"/>
                    <a:pt x="3396" y="1682"/>
                  </a:cubicBezTo>
                  <a:cubicBezTo>
                    <a:pt x="3421" y="782"/>
                    <a:pt x="2713" y="29"/>
                    <a:pt x="1812" y="1"/>
                  </a:cubicBezTo>
                  <a:lnTo>
                    <a:pt x="1809" y="1"/>
                  </a:lnTo>
                  <a:cubicBezTo>
                    <a:pt x="1793" y="1"/>
                    <a:pt x="1778" y="1"/>
                    <a:pt x="17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5" name="Google Shape;3205;p86">
              <a:extLst>
                <a:ext uri="{FF2B5EF4-FFF2-40B4-BE49-F238E27FC236}">
                  <a16:creationId xmlns:a16="http://schemas.microsoft.com/office/drawing/2014/main" id="{24DEBF29-559E-2449-A90B-2FCBDDBA5E7B}"/>
                </a:ext>
              </a:extLst>
            </p:cNvPr>
            <p:cNvSpPr/>
            <p:nvPr/>
          </p:nvSpPr>
          <p:spPr>
            <a:xfrm>
              <a:off x="11432496" y="4697244"/>
              <a:ext cx="55976" cy="53472"/>
            </a:xfrm>
            <a:custGeom>
              <a:avLst/>
              <a:gdLst/>
              <a:ahLst/>
              <a:cxnLst/>
              <a:rect l="l" t="t" r="r" b="b"/>
              <a:pathLst>
                <a:path w="3421" h="3268" extrusionOk="0">
                  <a:moveTo>
                    <a:pt x="1761" y="0"/>
                  </a:moveTo>
                  <a:cubicBezTo>
                    <a:pt x="1118" y="0"/>
                    <a:pt x="533" y="377"/>
                    <a:pt x="270" y="966"/>
                  </a:cubicBezTo>
                  <a:cubicBezTo>
                    <a:pt x="0" y="1569"/>
                    <a:pt x="119" y="2275"/>
                    <a:pt x="572" y="2755"/>
                  </a:cubicBezTo>
                  <a:cubicBezTo>
                    <a:pt x="888" y="3089"/>
                    <a:pt x="1320" y="3268"/>
                    <a:pt x="1762" y="3268"/>
                  </a:cubicBezTo>
                  <a:cubicBezTo>
                    <a:pt x="1957" y="3268"/>
                    <a:pt x="2153" y="3233"/>
                    <a:pt x="2342" y="3161"/>
                  </a:cubicBezTo>
                  <a:cubicBezTo>
                    <a:pt x="2960" y="2925"/>
                    <a:pt x="3375" y="2341"/>
                    <a:pt x="3394" y="1681"/>
                  </a:cubicBezTo>
                  <a:cubicBezTo>
                    <a:pt x="3420" y="780"/>
                    <a:pt x="2712" y="29"/>
                    <a:pt x="1811" y="1"/>
                  </a:cubicBezTo>
                  <a:lnTo>
                    <a:pt x="1809" y="1"/>
                  </a:lnTo>
                  <a:cubicBezTo>
                    <a:pt x="1793" y="0"/>
                    <a:pt x="1777" y="0"/>
                    <a:pt x="17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6" name="Google Shape;3206;p86">
              <a:extLst>
                <a:ext uri="{FF2B5EF4-FFF2-40B4-BE49-F238E27FC236}">
                  <a16:creationId xmlns:a16="http://schemas.microsoft.com/office/drawing/2014/main" id="{6BCAF4CC-370A-B94B-B4D0-5DF7BD79258C}"/>
                </a:ext>
              </a:extLst>
            </p:cNvPr>
            <p:cNvSpPr/>
            <p:nvPr/>
          </p:nvSpPr>
          <p:spPr>
            <a:xfrm>
              <a:off x="11543335" y="4700500"/>
              <a:ext cx="56385" cy="53522"/>
            </a:xfrm>
            <a:custGeom>
              <a:avLst/>
              <a:gdLst/>
              <a:ahLst/>
              <a:cxnLst/>
              <a:rect l="l" t="t" r="r" b="b"/>
              <a:pathLst>
                <a:path w="3446" h="3271" extrusionOk="0">
                  <a:moveTo>
                    <a:pt x="1693" y="1"/>
                  </a:moveTo>
                  <a:cubicBezTo>
                    <a:pt x="1433" y="1"/>
                    <a:pt x="1169" y="63"/>
                    <a:pt x="924" y="195"/>
                  </a:cubicBezTo>
                  <a:lnTo>
                    <a:pt x="918" y="198"/>
                  </a:lnTo>
                  <a:cubicBezTo>
                    <a:pt x="336" y="512"/>
                    <a:pt x="0" y="1145"/>
                    <a:pt x="68" y="1802"/>
                  </a:cubicBezTo>
                  <a:cubicBezTo>
                    <a:pt x="135" y="2459"/>
                    <a:pt x="591" y="3012"/>
                    <a:pt x="1224" y="3201"/>
                  </a:cubicBezTo>
                  <a:cubicBezTo>
                    <a:pt x="1379" y="3248"/>
                    <a:pt x="1537" y="3271"/>
                    <a:pt x="1693" y="3271"/>
                  </a:cubicBezTo>
                  <a:cubicBezTo>
                    <a:pt x="2176" y="3271"/>
                    <a:pt x="2644" y="3056"/>
                    <a:pt x="2960" y="2669"/>
                  </a:cubicBezTo>
                  <a:cubicBezTo>
                    <a:pt x="3376" y="2157"/>
                    <a:pt x="3445" y="1443"/>
                    <a:pt x="3132" y="862"/>
                  </a:cubicBezTo>
                  <a:lnTo>
                    <a:pt x="3130" y="859"/>
                  </a:lnTo>
                  <a:cubicBezTo>
                    <a:pt x="2836" y="312"/>
                    <a:pt x="2274" y="1"/>
                    <a:pt x="1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7" name="Google Shape;3207;p86">
              <a:extLst>
                <a:ext uri="{FF2B5EF4-FFF2-40B4-BE49-F238E27FC236}">
                  <a16:creationId xmlns:a16="http://schemas.microsoft.com/office/drawing/2014/main" id="{63042745-1CFF-2448-916F-9111A8C43782}"/>
                </a:ext>
              </a:extLst>
            </p:cNvPr>
            <p:cNvSpPr/>
            <p:nvPr/>
          </p:nvSpPr>
          <p:spPr>
            <a:xfrm>
              <a:off x="11146546" y="4411981"/>
              <a:ext cx="631181" cy="627483"/>
            </a:xfrm>
            <a:custGeom>
              <a:avLst/>
              <a:gdLst/>
              <a:ahLst/>
              <a:cxnLst/>
              <a:rect l="l" t="t" r="r" b="b"/>
              <a:pathLst>
                <a:path w="38575" h="38349" extrusionOk="0">
                  <a:moveTo>
                    <a:pt x="19777" y="17"/>
                  </a:moveTo>
                  <a:cubicBezTo>
                    <a:pt x="19742" y="17"/>
                    <a:pt x="19708" y="19"/>
                    <a:pt x="19675" y="23"/>
                  </a:cubicBezTo>
                  <a:cubicBezTo>
                    <a:pt x="19708" y="28"/>
                    <a:pt x="19742" y="30"/>
                    <a:pt x="19777" y="30"/>
                  </a:cubicBezTo>
                  <a:cubicBezTo>
                    <a:pt x="19811" y="30"/>
                    <a:pt x="19845" y="28"/>
                    <a:pt x="19878" y="23"/>
                  </a:cubicBezTo>
                  <a:cubicBezTo>
                    <a:pt x="19845" y="19"/>
                    <a:pt x="19811" y="17"/>
                    <a:pt x="19777" y="17"/>
                  </a:cubicBezTo>
                  <a:close/>
                  <a:moveTo>
                    <a:pt x="20053" y="0"/>
                  </a:moveTo>
                  <a:cubicBezTo>
                    <a:pt x="19998" y="0"/>
                    <a:pt x="19943" y="4"/>
                    <a:pt x="19889" y="10"/>
                  </a:cubicBezTo>
                  <a:cubicBezTo>
                    <a:pt x="19990" y="31"/>
                    <a:pt x="20094" y="45"/>
                    <a:pt x="20197" y="53"/>
                  </a:cubicBezTo>
                  <a:lnTo>
                    <a:pt x="21160" y="155"/>
                  </a:lnTo>
                  <a:cubicBezTo>
                    <a:pt x="21369" y="177"/>
                    <a:pt x="21609" y="192"/>
                    <a:pt x="21869" y="229"/>
                  </a:cubicBezTo>
                  <a:lnTo>
                    <a:pt x="22712" y="390"/>
                  </a:lnTo>
                  <a:lnTo>
                    <a:pt x="23693" y="585"/>
                  </a:lnTo>
                  <a:lnTo>
                    <a:pt x="24784" y="908"/>
                  </a:lnTo>
                  <a:cubicBezTo>
                    <a:pt x="26661" y="1472"/>
                    <a:pt x="28433" y="2338"/>
                    <a:pt x="30033" y="3468"/>
                  </a:cubicBezTo>
                  <a:cubicBezTo>
                    <a:pt x="34808" y="6773"/>
                    <a:pt x="37799" y="12092"/>
                    <a:pt x="38142" y="17889"/>
                  </a:cubicBezTo>
                  <a:cubicBezTo>
                    <a:pt x="38185" y="18746"/>
                    <a:pt x="38173" y="19604"/>
                    <a:pt x="38105" y="20457"/>
                  </a:cubicBezTo>
                  <a:cubicBezTo>
                    <a:pt x="38058" y="20887"/>
                    <a:pt x="38058" y="21337"/>
                    <a:pt x="37975" y="21767"/>
                  </a:cubicBezTo>
                  <a:cubicBezTo>
                    <a:pt x="37893" y="22197"/>
                    <a:pt x="37813" y="22615"/>
                    <a:pt x="37730" y="23077"/>
                  </a:cubicBezTo>
                  <a:cubicBezTo>
                    <a:pt x="37337" y="24881"/>
                    <a:pt x="36678" y="26617"/>
                    <a:pt x="35776" y="28229"/>
                  </a:cubicBezTo>
                  <a:cubicBezTo>
                    <a:pt x="34820" y="29915"/>
                    <a:pt x="33625" y="31454"/>
                    <a:pt x="32227" y="32797"/>
                  </a:cubicBezTo>
                  <a:cubicBezTo>
                    <a:pt x="30739" y="34169"/>
                    <a:pt x="29049" y="35302"/>
                    <a:pt x="27216" y="36160"/>
                  </a:cubicBezTo>
                  <a:cubicBezTo>
                    <a:pt x="25322" y="37058"/>
                    <a:pt x="23285" y="37614"/>
                    <a:pt x="21198" y="37803"/>
                  </a:cubicBezTo>
                  <a:cubicBezTo>
                    <a:pt x="20714" y="37862"/>
                    <a:pt x="20227" y="37891"/>
                    <a:pt x="19740" y="37891"/>
                  </a:cubicBezTo>
                  <a:cubicBezTo>
                    <a:pt x="19696" y="37891"/>
                    <a:pt x="19651" y="37891"/>
                    <a:pt x="19607" y="37891"/>
                  </a:cubicBezTo>
                  <a:cubicBezTo>
                    <a:pt x="19407" y="37899"/>
                    <a:pt x="19206" y="37904"/>
                    <a:pt x="19006" y="37904"/>
                  </a:cubicBezTo>
                  <a:cubicBezTo>
                    <a:pt x="18669" y="37904"/>
                    <a:pt x="18332" y="37892"/>
                    <a:pt x="17997" y="37869"/>
                  </a:cubicBezTo>
                  <a:cubicBezTo>
                    <a:pt x="16914" y="37794"/>
                    <a:pt x="15841" y="37625"/>
                    <a:pt x="14788" y="37364"/>
                  </a:cubicBezTo>
                  <a:cubicBezTo>
                    <a:pt x="12516" y="36803"/>
                    <a:pt x="10369" y="35824"/>
                    <a:pt x="8457" y="34477"/>
                  </a:cubicBezTo>
                  <a:lnTo>
                    <a:pt x="8364" y="34411"/>
                  </a:lnTo>
                  <a:lnTo>
                    <a:pt x="8257" y="34453"/>
                  </a:lnTo>
                  <a:lnTo>
                    <a:pt x="1899" y="36789"/>
                  </a:lnTo>
                  <a:lnTo>
                    <a:pt x="1899" y="36789"/>
                  </a:lnTo>
                  <a:cubicBezTo>
                    <a:pt x="2600" y="34500"/>
                    <a:pt x="3278" y="32275"/>
                    <a:pt x="3935" y="30112"/>
                  </a:cubicBezTo>
                  <a:lnTo>
                    <a:pt x="3967" y="30014"/>
                  </a:lnTo>
                  <a:lnTo>
                    <a:pt x="3907" y="29936"/>
                  </a:lnTo>
                  <a:cubicBezTo>
                    <a:pt x="2197" y="27531"/>
                    <a:pt x="1074" y="24759"/>
                    <a:pt x="631" y="21840"/>
                  </a:cubicBezTo>
                  <a:cubicBezTo>
                    <a:pt x="418" y="20484"/>
                    <a:pt x="368" y="19105"/>
                    <a:pt x="483" y="17735"/>
                  </a:cubicBezTo>
                  <a:cubicBezTo>
                    <a:pt x="514" y="17075"/>
                    <a:pt x="593" y="16418"/>
                    <a:pt x="719" y="15769"/>
                  </a:cubicBezTo>
                  <a:cubicBezTo>
                    <a:pt x="779" y="15449"/>
                    <a:pt x="830" y="15125"/>
                    <a:pt x="895" y="14811"/>
                  </a:cubicBezTo>
                  <a:cubicBezTo>
                    <a:pt x="959" y="14496"/>
                    <a:pt x="1066" y="14191"/>
                    <a:pt x="1144" y="13886"/>
                  </a:cubicBezTo>
                  <a:cubicBezTo>
                    <a:pt x="3193" y="6650"/>
                    <a:pt x="9318" y="1304"/>
                    <a:pt x="16763" y="251"/>
                  </a:cubicBezTo>
                  <a:cubicBezTo>
                    <a:pt x="17264" y="191"/>
                    <a:pt x="17708" y="89"/>
                    <a:pt x="18092" y="89"/>
                  </a:cubicBezTo>
                  <a:lnTo>
                    <a:pt x="19078" y="56"/>
                  </a:lnTo>
                  <a:lnTo>
                    <a:pt x="19675" y="23"/>
                  </a:lnTo>
                  <a:lnTo>
                    <a:pt x="18092" y="23"/>
                  </a:lnTo>
                  <a:cubicBezTo>
                    <a:pt x="17704" y="28"/>
                    <a:pt x="17259" y="103"/>
                    <a:pt x="16750" y="154"/>
                  </a:cubicBezTo>
                  <a:cubicBezTo>
                    <a:pt x="16495" y="182"/>
                    <a:pt x="16227" y="204"/>
                    <a:pt x="15949" y="251"/>
                  </a:cubicBezTo>
                  <a:lnTo>
                    <a:pt x="15075" y="436"/>
                  </a:lnTo>
                  <a:lnTo>
                    <a:pt x="14116" y="648"/>
                  </a:lnTo>
                  <a:lnTo>
                    <a:pt x="13109" y="977"/>
                  </a:lnTo>
                  <a:cubicBezTo>
                    <a:pt x="11512" y="1503"/>
                    <a:pt x="9995" y="2245"/>
                    <a:pt x="8600" y="3185"/>
                  </a:cubicBezTo>
                  <a:cubicBezTo>
                    <a:pt x="4827" y="5698"/>
                    <a:pt x="2068" y="9471"/>
                    <a:pt x="819" y="13830"/>
                  </a:cubicBezTo>
                  <a:cubicBezTo>
                    <a:pt x="731" y="14131"/>
                    <a:pt x="625" y="14436"/>
                    <a:pt x="556" y="14755"/>
                  </a:cubicBezTo>
                  <a:lnTo>
                    <a:pt x="374" y="15732"/>
                  </a:lnTo>
                  <a:cubicBezTo>
                    <a:pt x="242" y="16391"/>
                    <a:pt x="159" y="17059"/>
                    <a:pt x="125" y="17731"/>
                  </a:cubicBezTo>
                  <a:cubicBezTo>
                    <a:pt x="0" y="19129"/>
                    <a:pt x="44" y="20537"/>
                    <a:pt x="260" y="21924"/>
                  </a:cubicBezTo>
                  <a:cubicBezTo>
                    <a:pt x="695" y="24870"/>
                    <a:pt x="1812" y="27672"/>
                    <a:pt x="3520" y="30109"/>
                  </a:cubicBezTo>
                  <a:lnTo>
                    <a:pt x="3520" y="30109"/>
                  </a:lnTo>
                  <a:lnTo>
                    <a:pt x="1370" y="37100"/>
                  </a:lnTo>
                  <a:lnTo>
                    <a:pt x="1245" y="37506"/>
                  </a:lnTo>
                  <a:lnTo>
                    <a:pt x="1649" y="37360"/>
                  </a:lnTo>
                  <a:lnTo>
                    <a:pt x="8305" y="34917"/>
                  </a:lnTo>
                  <a:lnTo>
                    <a:pt x="8305" y="34917"/>
                  </a:lnTo>
                  <a:cubicBezTo>
                    <a:pt x="10239" y="36263"/>
                    <a:pt x="12403" y="37244"/>
                    <a:pt x="14690" y="37813"/>
                  </a:cubicBezTo>
                  <a:cubicBezTo>
                    <a:pt x="15768" y="38076"/>
                    <a:pt x="16866" y="38247"/>
                    <a:pt x="17972" y="38326"/>
                  </a:cubicBezTo>
                  <a:cubicBezTo>
                    <a:pt x="18246" y="38341"/>
                    <a:pt x="18521" y="38348"/>
                    <a:pt x="18795" y="38348"/>
                  </a:cubicBezTo>
                  <a:cubicBezTo>
                    <a:pt x="19070" y="38348"/>
                    <a:pt x="19345" y="38341"/>
                    <a:pt x="19619" y="38326"/>
                  </a:cubicBezTo>
                  <a:cubicBezTo>
                    <a:pt x="19674" y="38327"/>
                    <a:pt x="19728" y="38327"/>
                    <a:pt x="19783" y="38327"/>
                  </a:cubicBezTo>
                  <a:cubicBezTo>
                    <a:pt x="20275" y="38327"/>
                    <a:pt x="20766" y="38298"/>
                    <a:pt x="21253" y="38238"/>
                  </a:cubicBezTo>
                  <a:cubicBezTo>
                    <a:pt x="23388" y="38040"/>
                    <a:pt x="25472" y="37468"/>
                    <a:pt x="27408" y="36549"/>
                  </a:cubicBezTo>
                  <a:cubicBezTo>
                    <a:pt x="29281" y="35669"/>
                    <a:pt x="31006" y="34506"/>
                    <a:pt x="32523" y="33101"/>
                  </a:cubicBezTo>
                  <a:cubicBezTo>
                    <a:pt x="33949" y="31725"/>
                    <a:pt x="35168" y="30150"/>
                    <a:pt x="36143" y="28427"/>
                  </a:cubicBezTo>
                  <a:cubicBezTo>
                    <a:pt x="37066" y="26778"/>
                    <a:pt x="37740" y="25004"/>
                    <a:pt x="38146" y="23159"/>
                  </a:cubicBezTo>
                  <a:cubicBezTo>
                    <a:pt x="38226" y="22706"/>
                    <a:pt x="38309" y="22261"/>
                    <a:pt x="38387" y="21817"/>
                  </a:cubicBezTo>
                  <a:cubicBezTo>
                    <a:pt x="38466" y="21373"/>
                    <a:pt x="38471" y="20924"/>
                    <a:pt x="38517" y="20484"/>
                  </a:cubicBezTo>
                  <a:cubicBezTo>
                    <a:pt x="38575" y="19614"/>
                    <a:pt x="38575" y="18740"/>
                    <a:pt x="38517" y="17869"/>
                  </a:cubicBezTo>
                  <a:cubicBezTo>
                    <a:pt x="38151" y="11975"/>
                    <a:pt x="35074" y="6582"/>
                    <a:pt x="30186" y="3268"/>
                  </a:cubicBezTo>
                  <a:cubicBezTo>
                    <a:pt x="28558" y="2141"/>
                    <a:pt x="26757" y="1291"/>
                    <a:pt x="24855" y="745"/>
                  </a:cubicBezTo>
                  <a:lnTo>
                    <a:pt x="23749" y="436"/>
                  </a:lnTo>
                  <a:lnTo>
                    <a:pt x="22753" y="264"/>
                  </a:lnTo>
                  <a:lnTo>
                    <a:pt x="21902" y="116"/>
                  </a:lnTo>
                  <a:cubicBezTo>
                    <a:pt x="21652" y="65"/>
                    <a:pt x="21402" y="65"/>
                    <a:pt x="21190" y="65"/>
                  </a:cubicBezTo>
                  <a:lnTo>
                    <a:pt x="20217" y="10"/>
                  </a:lnTo>
                  <a:cubicBezTo>
                    <a:pt x="20163" y="4"/>
                    <a:pt x="20108" y="0"/>
                    <a:pt x="200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8" name="Google Shape;3208;p86">
              <a:extLst>
                <a:ext uri="{FF2B5EF4-FFF2-40B4-BE49-F238E27FC236}">
                  <a16:creationId xmlns:a16="http://schemas.microsoft.com/office/drawing/2014/main" id="{8D426518-6C6D-674C-8013-E3E2CD9AD320}"/>
                </a:ext>
              </a:extLst>
            </p:cNvPr>
            <p:cNvSpPr/>
            <p:nvPr/>
          </p:nvSpPr>
          <p:spPr>
            <a:xfrm>
              <a:off x="8976053" y="6113674"/>
              <a:ext cx="1459300" cy="744327"/>
            </a:xfrm>
            <a:custGeom>
              <a:avLst/>
              <a:gdLst/>
              <a:ahLst/>
              <a:cxnLst/>
              <a:rect l="l" t="t" r="r" b="b"/>
              <a:pathLst>
                <a:path w="89186" h="45490" extrusionOk="0">
                  <a:moveTo>
                    <a:pt x="5716" y="0"/>
                  </a:moveTo>
                  <a:cubicBezTo>
                    <a:pt x="5065" y="0"/>
                    <a:pt x="4419" y="126"/>
                    <a:pt x="3815" y="373"/>
                  </a:cubicBezTo>
                  <a:cubicBezTo>
                    <a:pt x="1238" y="1423"/>
                    <a:pt x="1" y="4365"/>
                    <a:pt x="1051" y="6941"/>
                  </a:cubicBezTo>
                  <a:lnTo>
                    <a:pt x="16407" y="45489"/>
                  </a:lnTo>
                  <a:lnTo>
                    <a:pt x="72228" y="45262"/>
                  </a:lnTo>
                  <a:lnTo>
                    <a:pt x="89186" y="45457"/>
                  </a:lnTo>
                  <a:cubicBezTo>
                    <a:pt x="89186" y="44221"/>
                    <a:pt x="88171" y="42370"/>
                    <a:pt x="86921" y="42370"/>
                  </a:cubicBezTo>
                  <a:lnTo>
                    <a:pt x="71515" y="42296"/>
                  </a:lnTo>
                  <a:lnTo>
                    <a:pt x="58324" y="3420"/>
                  </a:lnTo>
                  <a:cubicBezTo>
                    <a:pt x="57630" y="1376"/>
                    <a:pt x="55711" y="0"/>
                    <a:pt x="535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9" name="Google Shape;3209;p86">
              <a:extLst>
                <a:ext uri="{FF2B5EF4-FFF2-40B4-BE49-F238E27FC236}">
                  <a16:creationId xmlns:a16="http://schemas.microsoft.com/office/drawing/2014/main" id="{1FE860AA-BD66-584C-A5B0-84CE00CFE44E}"/>
                </a:ext>
              </a:extLst>
            </p:cNvPr>
            <p:cNvSpPr/>
            <p:nvPr/>
          </p:nvSpPr>
          <p:spPr>
            <a:xfrm>
              <a:off x="9148923" y="6259201"/>
              <a:ext cx="207361" cy="168811"/>
            </a:xfrm>
            <a:custGeom>
              <a:avLst/>
              <a:gdLst/>
              <a:ahLst/>
              <a:cxnLst/>
              <a:rect l="l" t="t" r="r" b="b"/>
              <a:pathLst>
                <a:path w="12673" h="10317" extrusionOk="0">
                  <a:moveTo>
                    <a:pt x="5993" y="1"/>
                  </a:moveTo>
                  <a:cubicBezTo>
                    <a:pt x="4979" y="1"/>
                    <a:pt x="3984" y="289"/>
                    <a:pt x="3125" y="834"/>
                  </a:cubicBezTo>
                  <a:cubicBezTo>
                    <a:pt x="2814" y="1028"/>
                    <a:pt x="2531" y="1262"/>
                    <a:pt x="2283" y="1532"/>
                  </a:cubicBezTo>
                  <a:cubicBezTo>
                    <a:pt x="1463" y="2459"/>
                    <a:pt x="1" y="4245"/>
                    <a:pt x="585" y="7041"/>
                  </a:cubicBezTo>
                  <a:cubicBezTo>
                    <a:pt x="1167" y="9836"/>
                    <a:pt x="2968" y="10220"/>
                    <a:pt x="3824" y="10313"/>
                  </a:cubicBezTo>
                  <a:cubicBezTo>
                    <a:pt x="3847" y="10315"/>
                    <a:pt x="3874" y="10316"/>
                    <a:pt x="3904" y="10316"/>
                  </a:cubicBezTo>
                  <a:cubicBezTo>
                    <a:pt x="4992" y="10316"/>
                    <a:pt x="10544" y="8734"/>
                    <a:pt x="10544" y="8734"/>
                  </a:cubicBezTo>
                  <a:cubicBezTo>
                    <a:pt x="10544" y="8734"/>
                    <a:pt x="12672" y="6925"/>
                    <a:pt x="11933" y="4546"/>
                  </a:cubicBezTo>
                  <a:cubicBezTo>
                    <a:pt x="11253" y="2504"/>
                    <a:pt x="9364" y="121"/>
                    <a:pt x="6216" y="5"/>
                  </a:cubicBezTo>
                  <a:cubicBezTo>
                    <a:pt x="6142" y="2"/>
                    <a:pt x="6068" y="1"/>
                    <a:pt x="5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0" name="Google Shape;3210;p86">
              <a:extLst>
                <a:ext uri="{FF2B5EF4-FFF2-40B4-BE49-F238E27FC236}">
                  <a16:creationId xmlns:a16="http://schemas.microsoft.com/office/drawing/2014/main" id="{20389358-BE6A-4042-BBC9-BCBE2F124BBF}"/>
                </a:ext>
              </a:extLst>
            </p:cNvPr>
            <p:cNvSpPr/>
            <p:nvPr/>
          </p:nvSpPr>
          <p:spPr>
            <a:xfrm>
              <a:off x="9204751" y="6375277"/>
              <a:ext cx="117957" cy="73516"/>
            </a:xfrm>
            <a:custGeom>
              <a:avLst/>
              <a:gdLst/>
              <a:ahLst/>
              <a:cxnLst/>
              <a:rect l="l" t="t" r="r" b="b"/>
              <a:pathLst>
                <a:path w="7209" h="4493" extrusionOk="0">
                  <a:moveTo>
                    <a:pt x="4576" y="0"/>
                  </a:moveTo>
                  <a:cubicBezTo>
                    <a:pt x="4051" y="0"/>
                    <a:pt x="3525" y="85"/>
                    <a:pt x="3017" y="256"/>
                  </a:cubicBezTo>
                  <a:cubicBezTo>
                    <a:pt x="1785" y="574"/>
                    <a:pt x="712" y="1331"/>
                    <a:pt x="0" y="2385"/>
                  </a:cubicBezTo>
                  <a:cubicBezTo>
                    <a:pt x="0" y="2385"/>
                    <a:pt x="213" y="3880"/>
                    <a:pt x="962" y="4236"/>
                  </a:cubicBezTo>
                  <a:cubicBezTo>
                    <a:pt x="1336" y="4415"/>
                    <a:pt x="1871" y="4492"/>
                    <a:pt x="2449" y="4492"/>
                  </a:cubicBezTo>
                  <a:cubicBezTo>
                    <a:pt x="3030" y="4492"/>
                    <a:pt x="3655" y="4414"/>
                    <a:pt x="4202" y="4279"/>
                  </a:cubicBezTo>
                  <a:cubicBezTo>
                    <a:pt x="5295" y="4010"/>
                    <a:pt x="6868" y="3399"/>
                    <a:pt x="7053" y="2570"/>
                  </a:cubicBezTo>
                  <a:cubicBezTo>
                    <a:pt x="7209" y="1926"/>
                    <a:pt x="7176" y="1250"/>
                    <a:pt x="6961" y="623"/>
                  </a:cubicBezTo>
                  <a:cubicBezTo>
                    <a:pt x="6224" y="210"/>
                    <a:pt x="5403" y="0"/>
                    <a:pt x="457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1" name="Google Shape;3211;p86">
              <a:extLst>
                <a:ext uri="{FF2B5EF4-FFF2-40B4-BE49-F238E27FC236}">
                  <a16:creationId xmlns:a16="http://schemas.microsoft.com/office/drawing/2014/main" id="{F1CB16E9-3C92-5E45-B1CE-72829172126A}"/>
                </a:ext>
              </a:extLst>
            </p:cNvPr>
            <p:cNvSpPr/>
            <p:nvPr/>
          </p:nvSpPr>
          <p:spPr>
            <a:xfrm>
              <a:off x="9189730" y="6262654"/>
              <a:ext cx="97487" cy="92120"/>
            </a:xfrm>
            <a:custGeom>
              <a:avLst/>
              <a:gdLst/>
              <a:ahLst/>
              <a:cxnLst/>
              <a:rect l="l" t="t" r="r" b="b"/>
              <a:pathLst>
                <a:path w="5958" h="5630" extrusionOk="0">
                  <a:moveTo>
                    <a:pt x="2953" y="1"/>
                  </a:moveTo>
                  <a:cubicBezTo>
                    <a:pt x="2726" y="1"/>
                    <a:pt x="2495" y="28"/>
                    <a:pt x="2265" y="86"/>
                  </a:cubicBezTo>
                  <a:cubicBezTo>
                    <a:pt x="1162" y="363"/>
                    <a:pt x="333" y="1279"/>
                    <a:pt x="167" y="2405"/>
                  </a:cubicBezTo>
                  <a:cubicBezTo>
                    <a:pt x="0" y="3530"/>
                    <a:pt x="528" y="4644"/>
                    <a:pt x="1505" y="5230"/>
                  </a:cubicBezTo>
                  <a:cubicBezTo>
                    <a:pt x="1952" y="5497"/>
                    <a:pt x="2452" y="5629"/>
                    <a:pt x="2950" y="5629"/>
                  </a:cubicBezTo>
                  <a:cubicBezTo>
                    <a:pt x="3542" y="5629"/>
                    <a:pt x="4131" y="5443"/>
                    <a:pt x="4627" y="5076"/>
                  </a:cubicBezTo>
                  <a:cubicBezTo>
                    <a:pt x="5541" y="4398"/>
                    <a:pt x="5957" y="3236"/>
                    <a:pt x="5680" y="2132"/>
                  </a:cubicBezTo>
                  <a:cubicBezTo>
                    <a:pt x="5361" y="853"/>
                    <a:pt x="4214" y="1"/>
                    <a:pt x="2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2" name="Google Shape;3212;p86">
              <a:extLst>
                <a:ext uri="{FF2B5EF4-FFF2-40B4-BE49-F238E27FC236}">
                  <a16:creationId xmlns:a16="http://schemas.microsoft.com/office/drawing/2014/main" id="{B1240596-91C9-8243-9571-33F689013BE5}"/>
                </a:ext>
              </a:extLst>
            </p:cNvPr>
            <p:cNvSpPr/>
            <p:nvPr/>
          </p:nvSpPr>
          <p:spPr>
            <a:xfrm>
              <a:off x="9155811" y="6321771"/>
              <a:ext cx="24184" cy="75725"/>
            </a:xfrm>
            <a:custGeom>
              <a:avLst/>
              <a:gdLst/>
              <a:ahLst/>
              <a:cxnLst/>
              <a:rect l="l" t="t" r="r" b="b"/>
              <a:pathLst>
                <a:path w="1478" h="4628" extrusionOk="0">
                  <a:moveTo>
                    <a:pt x="404" y="0"/>
                  </a:moveTo>
                  <a:cubicBezTo>
                    <a:pt x="105" y="917"/>
                    <a:pt x="1" y="1886"/>
                    <a:pt x="99" y="2846"/>
                  </a:cubicBezTo>
                  <a:cubicBezTo>
                    <a:pt x="172" y="3469"/>
                    <a:pt x="359" y="4072"/>
                    <a:pt x="649" y="4627"/>
                  </a:cubicBezTo>
                  <a:cubicBezTo>
                    <a:pt x="1193" y="3954"/>
                    <a:pt x="1478" y="3107"/>
                    <a:pt x="1450" y="2241"/>
                  </a:cubicBezTo>
                  <a:cubicBezTo>
                    <a:pt x="1384" y="1392"/>
                    <a:pt x="1013" y="596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3" name="Google Shape;3213;p86">
              <a:extLst>
                <a:ext uri="{FF2B5EF4-FFF2-40B4-BE49-F238E27FC236}">
                  <a16:creationId xmlns:a16="http://schemas.microsoft.com/office/drawing/2014/main" id="{D6D57956-1445-9B48-A3E3-9AD7BB16C811}"/>
                </a:ext>
              </a:extLst>
            </p:cNvPr>
            <p:cNvSpPr/>
            <p:nvPr/>
          </p:nvSpPr>
          <p:spPr>
            <a:xfrm>
              <a:off x="9309569" y="6285627"/>
              <a:ext cx="39073" cy="66824"/>
            </a:xfrm>
            <a:custGeom>
              <a:avLst/>
              <a:gdLst/>
              <a:ahLst/>
              <a:cxnLst/>
              <a:rect l="l" t="t" r="r" b="b"/>
              <a:pathLst>
                <a:path w="2388" h="4084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779"/>
                    <a:pt x="65" y="1624"/>
                    <a:pt x="426" y="2356"/>
                  </a:cubicBezTo>
                  <a:cubicBezTo>
                    <a:pt x="806" y="3135"/>
                    <a:pt x="1455" y="3748"/>
                    <a:pt x="2253" y="4084"/>
                  </a:cubicBezTo>
                  <a:cubicBezTo>
                    <a:pt x="2253" y="4084"/>
                    <a:pt x="2388" y="3537"/>
                    <a:pt x="1841" y="2246"/>
                  </a:cubicBezTo>
                  <a:cubicBezTo>
                    <a:pt x="1446" y="1409"/>
                    <a:pt x="905" y="649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4" name="Google Shape;3214;p86">
              <a:extLst>
                <a:ext uri="{FF2B5EF4-FFF2-40B4-BE49-F238E27FC236}">
                  <a16:creationId xmlns:a16="http://schemas.microsoft.com/office/drawing/2014/main" id="{05B5FEAC-305C-7D4E-B540-20C045CAAA91}"/>
                </a:ext>
              </a:extLst>
            </p:cNvPr>
            <p:cNvSpPr/>
            <p:nvPr/>
          </p:nvSpPr>
          <p:spPr>
            <a:xfrm>
              <a:off x="9500551" y="6460950"/>
              <a:ext cx="105832" cy="101791"/>
            </a:xfrm>
            <a:custGeom>
              <a:avLst/>
              <a:gdLst/>
              <a:ahLst/>
              <a:cxnLst/>
              <a:rect l="l" t="t" r="r" b="b"/>
              <a:pathLst>
                <a:path w="6468" h="6221" extrusionOk="0">
                  <a:moveTo>
                    <a:pt x="3351" y="1"/>
                  </a:moveTo>
                  <a:cubicBezTo>
                    <a:pt x="2092" y="2"/>
                    <a:pt x="960" y="762"/>
                    <a:pt x="481" y="1925"/>
                  </a:cubicBezTo>
                  <a:cubicBezTo>
                    <a:pt x="1" y="3088"/>
                    <a:pt x="268" y="4424"/>
                    <a:pt x="1160" y="5313"/>
                  </a:cubicBezTo>
                  <a:cubicBezTo>
                    <a:pt x="1754" y="5906"/>
                    <a:pt x="2548" y="6220"/>
                    <a:pt x="3355" y="6220"/>
                  </a:cubicBezTo>
                  <a:cubicBezTo>
                    <a:pt x="3757" y="6220"/>
                    <a:pt x="4163" y="6142"/>
                    <a:pt x="4549" y="5981"/>
                  </a:cubicBezTo>
                  <a:cubicBezTo>
                    <a:pt x="5710" y="5499"/>
                    <a:pt x="6467" y="4364"/>
                    <a:pt x="6466" y="3105"/>
                  </a:cubicBezTo>
                  <a:cubicBezTo>
                    <a:pt x="6463" y="1389"/>
                    <a:pt x="5071" y="1"/>
                    <a:pt x="335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5" name="Google Shape;3215;p86">
              <a:extLst>
                <a:ext uri="{FF2B5EF4-FFF2-40B4-BE49-F238E27FC236}">
                  <a16:creationId xmlns:a16="http://schemas.microsoft.com/office/drawing/2014/main" id="{7E55E9EE-8C9F-D440-9743-68E31A2C2099}"/>
                </a:ext>
              </a:extLst>
            </p:cNvPr>
            <p:cNvSpPr/>
            <p:nvPr/>
          </p:nvSpPr>
          <p:spPr>
            <a:xfrm>
              <a:off x="7946153" y="6852323"/>
              <a:ext cx="4649712" cy="3943"/>
            </a:xfrm>
            <a:custGeom>
              <a:avLst/>
              <a:gdLst/>
              <a:ahLst/>
              <a:cxnLst/>
              <a:rect l="l" t="t" r="r" b="b"/>
              <a:pathLst>
                <a:path w="284170" h="241" extrusionOk="0">
                  <a:moveTo>
                    <a:pt x="142084" y="0"/>
                  </a:moveTo>
                  <a:cubicBezTo>
                    <a:pt x="63605" y="0"/>
                    <a:pt x="0" y="54"/>
                    <a:pt x="0" y="120"/>
                  </a:cubicBezTo>
                  <a:cubicBezTo>
                    <a:pt x="0" y="185"/>
                    <a:pt x="63618" y="241"/>
                    <a:pt x="142084" y="241"/>
                  </a:cubicBezTo>
                  <a:cubicBezTo>
                    <a:pt x="220550" y="241"/>
                    <a:pt x="284169" y="185"/>
                    <a:pt x="284169" y="120"/>
                  </a:cubicBezTo>
                  <a:cubicBezTo>
                    <a:pt x="284169" y="50"/>
                    <a:pt x="220564" y="0"/>
                    <a:pt x="1420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6" name="Google Shape;3216;p86">
              <a:extLst>
                <a:ext uri="{FF2B5EF4-FFF2-40B4-BE49-F238E27FC236}">
                  <a16:creationId xmlns:a16="http://schemas.microsoft.com/office/drawing/2014/main" id="{8CAD39CC-9A5F-8E41-8026-F4F5D6141BC8}"/>
                </a:ext>
              </a:extLst>
            </p:cNvPr>
            <p:cNvSpPr/>
            <p:nvPr/>
          </p:nvSpPr>
          <p:spPr>
            <a:xfrm>
              <a:off x="8518429" y="6118959"/>
              <a:ext cx="460275" cy="475427"/>
            </a:xfrm>
            <a:custGeom>
              <a:avLst/>
              <a:gdLst/>
              <a:ahLst/>
              <a:cxnLst/>
              <a:rect l="l" t="t" r="r" b="b"/>
              <a:pathLst>
                <a:path w="28130" h="29056" extrusionOk="0">
                  <a:moveTo>
                    <a:pt x="13649" y="1"/>
                  </a:moveTo>
                  <a:cubicBezTo>
                    <a:pt x="11004" y="1"/>
                    <a:pt x="8371" y="741"/>
                    <a:pt x="6201" y="2258"/>
                  </a:cubicBezTo>
                  <a:cubicBezTo>
                    <a:pt x="2083" y="5124"/>
                    <a:pt x="1" y="10330"/>
                    <a:pt x="185" y="15328"/>
                  </a:cubicBezTo>
                  <a:cubicBezTo>
                    <a:pt x="370" y="20328"/>
                    <a:pt x="2786" y="26432"/>
                    <a:pt x="7313" y="29056"/>
                  </a:cubicBezTo>
                  <a:lnTo>
                    <a:pt x="20618" y="29019"/>
                  </a:lnTo>
                  <a:cubicBezTo>
                    <a:pt x="24858" y="25882"/>
                    <a:pt x="27722" y="20859"/>
                    <a:pt x="27926" y="15597"/>
                  </a:cubicBezTo>
                  <a:cubicBezTo>
                    <a:pt x="28130" y="10335"/>
                    <a:pt x="25530" y="4971"/>
                    <a:pt x="21095" y="2134"/>
                  </a:cubicBezTo>
                  <a:cubicBezTo>
                    <a:pt x="18891" y="724"/>
                    <a:pt x="16264" y="1"/>
                    <a:pt x="1364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7" name="Google Shape;3217;p86">
              <a:extLst>
                <a:ext uri="{FF2B5EF4-FFF2-40B4-BE49-F238E27FC236}">
                  <a16:creationId xmlns:a16="http://schemas.microsoft.com/office/drawing/2014/main" id="{C6885698-22D1-8F42-A810-B89A08EB0EB8}"/>
                </a:ext>
              </a:extLst>
            </p:cNvPr>
            <p:cNvSpPr/>
            <p:nvPr/>
          </p:nvSpPr>
          <p:spPr>
            <a:xfrm>
              <a:off x="8734953" y="6126535"/>
              <a:ext cx="23775" cy="475443"/>
            </a:xfrm>
            <a:custGeom>
              <a:avLst/>
              <a:gdLst/>
              <a:ahLst/>
              <a:cxnLst/>
              <a:rect l="l" t="t" r="r" b="b"/>
              <a:pathLst>
                <a:path w="1453" h="29057" extrusionOk="0">
                  <a:moveTo>
                    <a:pt x="40" y="0"/>
                  </a:moveTo>
                  <a:cubicBezTo>
                    <a:pt x="1" y="380"/>
                    <a:pt x="1" y="763"/>
                    <a:pt x="40" y="1143"/>
                  </a:cubicBezTo>
                  <a:cubicBezTo>
                    <a:pt x="92" y="1943"/>
                    <a:pt x="152" y="3004"/>
                    <a:pt x="225" y="4258"/>
                  </a:cubicBezTo>
                  <a:cubicBezTo>
                    <a:pt x="392" y="6883"/>
                    <a:pt x="609" y="10516"/>
                    <a:pt x="785" y="14524"/>
                  </a:cubicBezTo>
                  <a:cubicBezTo>
                    <a:pt x="961" y="18532"/>
                    <a:pt x="1064" y="22165"/>
                    <a:pt x="1133" y="24799"/>
                  </a:cubicBezTo>
                  <a:cubicBezTo>
                    <a:pt x="1165" y="26061"/>
                    <a:pt x="1197" y="27094"/>
                    <a:pt x="1221" y="27912"/>
                  </a:cubicBezTo>
                  <a:cubicBezTo>
                    <a:pt x="1211" y="28295"/>
                    <a:pt x="1239" y="28678"/>
                    <a:pt x="1305" y="29056"/>
                  </a:cubicBezTo>
                  <a:cubicBezTo>
                    <a:pt x="1371" y="28678"/>
                    <a:pt x="1401" y="28295"/>
                    <a:pt x="1397" y="27912"/>
                  </a:cubicBezTo>
                  <a:cubicBezTo>
                    <a:pt x="1442" y="27176"/>
                    <a:pt x="1442" y="26107"/>
                    <a:pt x="1442" y="24793"/>
                  </a:cubicBezTo>
                  <a:cubicBezTo>
                    <a:pt x="1453" y="22159"/>
                    <a:pt x="1397" y="18522"/>
                    <a:pt x="1221" y="14505"/>
                  </a:cubicBezTo>
                  <a:cubicBezTo>
                    <a:pt x="1045" y="10486"/>
                    <a:pt x="781" y="6854"/>
                    <a:pt x="540" y="4234"/>
                  </a:cubicBezTo>
                  <a:cubicBezTo>
                    <a:pt x="420" y="2920"/>
                    <a:pt x="309" y="1860"/>
                    <a:pt x="221" y="1129"/>
                  </a:cubicBezTo>
                  <a:cubicBezTo>
                    <a:pt x="197" y="747"/>
                    <a:pt x="137" y="37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8" name="Google Shape;3218;p86">
              <a:extLst>
                <a:ext uri="{FF2B5EF4-FFF2-40B4-BE49-F238E27FC236}">
                  <a16:creationId xmlns:a16="http://schemas.microsoft.com/office/drawing/2014/main" id="{53BE36AB-B897-454B-8F21-6C43BBFFBFC5}"/>
                </a:ext>
              </a:extLst>
            </p:cNvPr>
            <p:cNvSpPr/>
            <p:nvPr/>
          </p:nvSpPr>
          <p:spPr>
            <a:xfrm>
              <a:off x="8491006" y="6344908"/>
              <a:ext cx="52523" cy="8165"/>
            </a:xfrm>
            <a:custGeom>
              <a:avLst/>
              <a:gdLst/>
              <a:ahLst/>
              <a:cxnLst/>
              <a:rect l="l" t="t" r="r" b="b"/>
              <a:pathLst>
                <a:path w="3210" h="499" extrusionOk="0">
                  <a:moveTo>
                    <a:pt x="771" y="1"/>
                  </a:moveTo>
                  <a:cubicBezTo>
                    <a:pt x="320" y="1"/>
                    <a:pt x="16" y="43"/>
                    <a:pt x="11" y="117"/>
                  </a:cubicBezTo>
                  <a:cubicBezTo>
                    <a:pt x="0" y="233"/>
                    <a:pt x="709" y="386"/>
                    <a:pt x="1589" y="461"/>
                  </a:cubicBezTo>
                  <a:cubicBezTo>
                    <a:pt x="1897" y="486"/>
                    <a:pt x="2186" y="499"/>
                    <a:pt x="2433" y="499"/>
                  </a:cubicBezTo>
                  <a:cubicBezTo>
                    <a:pt x="2890" y="499"/>
                    <a:pt x="3199" y="457"/>
                    <a:pt x="3199" y="381"/>
                  </a:cubicBezTo>
                  <a:cubicBezTo>
                    <a:pt x="3209" y="266"/>
                    <a:pt x="2499" y="113"/>
                    <a:pt x="1621" y="40"/>
                  </a:cubicBezTo>
                  <a:cubicBezTo>
                    <a:pt x="1310" y="13"/>
                    <a:pt x="1018" y="1"/>
                    <a:pt x="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2" name="Google Shape;3219;p86">
              <a:extLst>
                <a:ext uri="{FF2B5EF4-FFF2-40B4-BE49-F238E27FC236}">
                  <a16:creationId xmlns:a16="http://schemas.microsoft.com/office/drawing/2014/main" id="{9734B61C-2CBB-C143-9F1E-6A8BE7A13DAF}"/>
                </a:ext>
              </a:extLst>
            </p:cNvPr>
            <p:cNvSpPr/>
            <p:nvPr/>
          </p:nvSpPr>
          <p:spPr>
            <a:xfrm>
              <a:off x="8504030" y="6258318"/>
              <a:ext cx="44179" cy="19979"/>
            </a:xfrm>
            <a:custGeom>
              <a:avLst/>
              <a:gdLst/>
              <a:ahLst/>
              <a:cxnLst/>
              <a:rect l="l" t="t" r="r" b="b"/>
              <a:pathLst>
                <a:path w="2700" h="1221" extrusionOk="0">
                  <a:moveTo>
                    <a:pt x="140" y="0"/>
                  </a:moveTo>
                  <a:cubicBezTo>
                    <a:pt x="88" y="0"/>
                    <a:pt x="56" y="10"/>
                    <a:pt x="46" y="31"/>
                  </a:cubicBezTo>
                  <a:cubicBezTo>
                    <a:pt x="1" y="139"/>
                    <a:pt x="546" y="486"/>
                    <a:pt x="1265" y="804"/>
                  </a:cubicBezTo>
                  <a:cubicBezTo>
                    <a:pt x="1837" y="1060"/>
                    <a:pt x="2347" y="1220"/>
                    <a:pt x="2556" y="1220"/>
                  </a:cubicBezTo>
                  <a:cubicBezTo>
                    <a:pt x="2609" y="1220"/>
                    <a:pt x="2642" y="1210"/>
                    <a:pt x="2652" y="1189"/>
                  </a:cubicBezTo>
                  <a:cubicBezTo>
                    <a:pt x="2699" y="1101"/>
                    <a:pt x="2152" y="737"/>
                    <a:pt x="1435" y="417"/>
                  </a:cubicBezTo>
                  <a:cubicBezTo>
                    <a:pt x="862" y="160"/>
                    <a:pt x="347" y="0"/>
                    <a:pt x="1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3" name="Google Shape;3220;p86">
              <a:extLst>
                <a:ext uri="{FF2B5EF4-FFF2-40B4-BE49-F238E27FC236}">
                  <a16:creationId xmlns:a16="http://schemas.microsoft.com/office/drawing/2014/main" id="{18021A04-D1E3-7D49-BA53-7FDAA220D2F8}"/>
                </a:ext>
              </a:extLst>
            </p:cNvPr>
            <p:cNvSpPr/>
            <p:nvPr/>
          </p:nvSpPr>
          <p:spPr>
            <a:xfrm>
              <a:off x="8541451" y="6188205"/>
              <a:ext cx="44768" cy="35392"/>
            </a:xfrm>
            <a:custGeom>
              <a:avLst/>
              <a:gdLst/>
              <a:ahLst/>
              <a:cxnLst/>
              <a:rect l="l" t="t" r="r" b="b"/>
              <a:pathLst>
                <a:path w="2736" h="2163" extrusionOk="0">
                  <a:moveTo>
                    <a:pt x="108" y="0"/>
                  </a:moveTo>
                  <a:cubicBezTo>
                    <a:pt x="98" y="0"/>
                    <a:pt x="90" y="3"/>
                    <a:pt x="84" y="8"/>
                  </a:cubicBezTo>
                  <a:cubicBezTo>
                    <a:pt x="0" y="82"/>
                    <a:pt x="449" y="712"/>
                    <a:pt x="1181" y="1313"/>
                  </a:cubicBezTo>
                  <a:cubicBezTo>
                    <a:pt x="1826" y="1844"/>
                    <a:pt x="2448" y="2163"/>
                    <a:pt x="2625" y="2163"/>
                  </a:cubicBezTo>
                  <a:cubicBezTo>
                    <a:pt x="2648" y="2163"/>
                    <a:pt x="2664" y="2157"/>
                    <a:pt x="2671" y="2146"/>
                  </a:cubicBezTo>
                  <a:cubicBezTo>
                    <a:pt x="2735" y="2049"/>
                    <a:pt x="2199" y="1568"/>
                    <a:pt x="1471" y="984"/>
                  </a:cubicBezTo>
                  <a:cubicBezTo>
                    <a:pt x="796" y="443"/>
                    <a:pt x="249" y="0"/>
                    <a:pt x="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4" name="Google Shape;3221;p86">
              <a:extLst>
                <a:ext uri="{FF2B5EF4-FFF2-40B4-BE49-F238E27FC236}">
                  <a16:creationId xmlns:a16="http://schemas.microsoft.com/office/drawing/2014/main" id="{8EB34B64-46C2-2149-A38B-45D3FC1524E0}"/>
                </a:ext>
              </a:extLst>
            </p:cNvPr>
            <p:cNvSpPr/>
            <p:nvPr/>
          </p:nvSpPr>
          <p:spPr>
            <a:xfrm>
              <a:off x="8603236" y="6130805"/>
              <a:ext cx="21598" cy="41233"/>
            </a:xfrm>
            <a:custGeom>
              <a:avLst/>
              <a:gdLst/>
              <a:ahLst/>
              <a:cxnLst/>
              <a:rect l="l" t="t" r="r" b="b"/>
              <a:pathLst>
                <a:path w="1320" h="2520" extrusionOk="0">
                  <a:moveTo>
                    <a:pt x="116" y="0"/>
                  </a:moveTo>
                  <a:cubicBezTo>
                    <a:pt x="111" y="0"/>
                    <a:pt x="106" y="1"/>
                    <a:pt x="102" y="3"/>
                  </a:cubicBezTo>
                  <a:cubicBezTo>
                    <a:pt x="1" y="50"/>
                    <a:pt x="177" y="637"/>
                    <a:pt x="464" y="1345"/>
                  </a:cubicBezTo>
                  <a:cubicBezTo>
                    <a:pt x="738" y="2024"/>
                    <a:pt x="1077" y="2520"/>
                    <a:pt x="1199" y="2520"/>
                  </a:cubicBezTo>
                  <a:cubicBezTo>
                    <a:pt x="1204" y="2520"/>
                    <a:pt x="1209" y="2519"/>
                    <a:pt x="1213" y="2517"/>
                  </a:cubicBezTo>
                  <a:cubicBezTo>
                    <a:pt x="1319" y="2470"/>
                    <a:pt x="1139" y="1882"/>
                    <a:pt x="853" y="1173"/>
                  </a:cubicBezTo>
                  <a:cubicBezTo>
                    <a:pt x="577" y="497"/>
                    <a:pt x="235" y="0"/>
                    <a:pt x="1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5" name="Google Shape;3222;p86">
              <a:extLst>
                <a:ext uri="{FF2B5EF4-FFF2-40B4-BE49-F238E27FC236}">
                  <a16:creationId xmlns:a16="http://schemas.microsoft.com/office/drawing/2014/main" id="{BDB307CB-ED1F-BB4D-B7A5-E6D443F79014}"/>
                </a:ext>
              </a:extLst>
            </p:cNvPr>
            <p:cNvSpPr/>
            <p:nvPr/>
          </p:nvSpPr>
          <p:spPr>
            <a:xfrm>
              <a:off x="8666853" y="6090717"/>
              <a:ext cx="17590" cy="44899"/>
            </a:xfrm>
            <a:custGeom>
              <a:avLst/>
              <a:gdLst/>
              <a:ahLst/>
              <a:cxnLst/>
              <a:rect l="l" t="t" r="r" b="b"/>
              <a:pathLst>
                <a:path w="1075" h="2744" extrusionOk="0">
                  <a:moveTo>
                    <a:pt x="117" y="1"/>
                  </a:moveTo>
                  <a:cubicBezTo>
                    <a:pt x="115" y="1"/>
                    <a:pt x="114" y="1"/>
                    <a:pt x="112" y="1"/>
                  </a:cubicBezTo>
                  <a:cubicBezTo>
                    <a:pt x="1" y="20"/>
                    <a:pt x="14" y="686"/>
                    <a:pt x="260" y="1459"/>
                  </a:cubicBezTo>
                  <a:cubicBezTo>
                    <a:pt x="495" y="2201"/>
                    <a:pt x="833" y="2743"/>
                    <a:pt x="955" y="2743"/>
                  </a:cubicBezTo>
                  <a:cubicBezTo>
                    <a:pt x="960" y="2743"/>
                    <a:pt x="964" y="2742"/>
                    <a:pt x="968" y="2741"/>
                  </a:cubicBezTo>
                  <a:cubicBezTo>
                    <a:pt x="1074" y="2689"/>
                    <a:pt x="902" y="2069"/>
                    <a:pt x="666" y="1328"/>
                  </a:cubicBezTo>
                  <a:cubicBezTo>
                    <a:pt x="434" y="600"/>
                    <a:pt x="228" y="1"/>
                    <a:pt x="1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6" name="Google Shape;3223;p86">
              <a:extLst>
                <a:ext uri="{FF2B5EF4-FFF2-40B4-BE49-F238E27FC236}">
                  <a16:creationId xmlns:a16="http://schemas.microsoft.com/office/drawing/2014/main" id="{5FC3F4DC-B03D-D045-91F0-DBAD85942AE9}"/>
                </a:ext>
              </a:extLst>
            </p:cNvPr>
            <p:cNvSpPr/>
            <p:nvPr/>
          </p:nvSpPr>
          <p:spPr>
            <a:xfrm>
              <a:off x="8769101" y="6094514"/>
              <a:ext cx="14759" cy="32676"/>
            </a:xfrm>
            <a:custGeom>
              <a:avLst/>
              <a:gdLst/>
              <a:ahLst/>
              <a:cxnLst/>
              <a:rect l="l" t="t" r="r" b="b"/>
              <a:pathLst>
                <a:path w="902" h="1997" extrusionOk="0">
                  <a:moveTo>
                    <a:pt x="774" y="0"/>
                  </a:moveTo>
                  <a:cubicBezTo>
                    <a:pt x="656" y="0"/>
                    <a:pt x="425" y="410"/>
                    <a:pt x="241" y="931"/>
                  </a:cubicBezTo>
                  <a:cubicBezTo>
                    <a:pt x="46" y="1476"/>
                    <a:pt x="1" y="1957"/>
                    <a:pt x="89" y="1994"/>
                  </a:cubicBezTo>
                  <a:cubicBezTo>
                    <a:pt x="92" y="1995"/>
                    <a:pt x="96" y="1996"/>
                    <a:pt x="101" y="1996"/>
                  </a:cubicBezTo>
                  <a:cubicBezTo>
                    <a:pt x="198" y="1996"/>
                    <a:pt x="452" y="1592"/>
                    <a:pt x="639" y="1068"/>
                  </a:cubicBezTo>
                  <a:cubicBezTo>
                    <a:pt x="832" y="523"/>
                    <a:pt x="901" y="46"/>
                    <a:pt x="791" y="4"/>
                  </a:cubicBezTo>
                  <a:cubicBezTo>
                    <a:pt x="786" y="1"/>
                    <a:pt x="780" y="0"/>
                    <a:pt x="7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7" name="Google Shape;3224;p86">
              <a:extLst>
                <a:ext uri="{FF2B5EF4-FFF2-40B4-BE49-F238E27FC236}">
                  <a16:creationId xmlns:a16="http://schemas.microsoft.com/office/drawing/2014/main" id="{FE0EA942-9655-224D-AD11-61D78B8769A2}"/>
                </a:ext>
              </a:extLst>
            </p:cNvPr>
            <p:cNvSpPr/>
            <p:nvPr/>
          </p:nvSpPr>
          <p:spPr>
            <a:xfrm>
              <a:off x="8828906" y="6125864"/>
              <a:ext cx="28111" cy="24413"/>
            </a:xfrm>
            <a:custGeom>
              <a:avLst/>
              <a:gdLst/>
              <a:ahLst/>
              <a:cxnLst/>
              <a:rect l="l" t="t" r="r" b="b"/>
              <a:pathLst>
                <a:path w="1718" h="1492" extrusionOk="0">
                  <a:moveTo>
                    <a:pt x="1597" y="0"/>
                  </a:moveTo>
                  <a:cubicBezTo>
                    <a:pt x="1463" y="0"/>
                    <a:pt x="1097" y="233"/>
                    <a:pt x="713" y="588"/>
                  </a:cubicBezTo>
                  <a:cubicBezTo>
                    <a:pt x="278" y="990"/>
                    <a:pt x="0" y="1393"/>
                    <a:pt x="69" y="1475"/>
                  </a:cubicBezTo>
                  <a:cubicBezTo>
                    <a:pt x="79" y="1487"/>
                    <a:pt x="94" y="1492"/>
                    <a:pt x="115" y="1492"/>
                  </a:cubicBezTo>
                  <a:cubicBezTo>
                    <a:pt x="252" y="1492"/>
                    <a:pt x="619" y="1263"/>
                    <a:pt x="996" y="898"/>
                  </a:cubicBezTo>
                  <a:cubicBezTo>
                    <a:pt x="1430" y="477"/>
                    <a:pt x="1718" y="101"/>
                    <a:pt x="1639" y="13"/>
                  </a:cubicBezTo>
                  <a:cubicBezTo>
                    <a:pt x="1629" y="5"/>
                    <a:pt x="1615" y="0"/>
                    <a:pt x="15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8" name="Google Shape;3225;p86">
              <a:extLst>
                <a:ext uri="{FF2B5EF4-FFF2-40B4-BE49-F238E27FC236}">
                  <a16:creationId xmlns:a16="http://schemas.microsoft.com/office/drawing/2014/main" id="{E61F1A22-C34B-7849-A15D-6B46F0AB0992}"/>
                </a:ext>
              </a:extLst>
            </p:cNvPr>
            <p:cNvSpPr/>
            <p:nvPr/>
          </p:nvSpPr>
          <p:spPr>
            <a:xfrm>
              <a:off x="8890102" y="6167555"/>
              <a:ext cx="31825" cy="20862"/>
            </a:xfrm>
            <a:custGeom>
              <a:avLst/>
              <a:gdLst/>
              <a:ahLst/>
              <a:cxnLst/>
              <a:rect l="l" t="t" r="r" b="b"/>
              <a:pathLst>
                <a:path w="1945" h="1275" extrusionOk="0">
                  <a:moveTo>
                    <a:pt x="1812" y="1"/>
                  </a:moveTo>
                  <a:cubicBezTo>
                    <a:pt x="1651" y="1"/>
                    <a:pt x="1270" y="194"/>
                    <a:pt x="852" y="464"/>
                  </a:cubicBezTo>
                  <a:cubicBezTo>
                    <a:pt x="352" y="789"/>
                    <a:pt x="0" y="1154"/>
                    <a:pt x="66" y="1251"/>
                  </a:cubicBezTo>
                  <a:cubicBezTo>
                    <a:pt x="77" y="1267"/>
                    <a:pt x="100" y="1275"/>
                    <a:pt x="132" y="1275"/>
                  </a:cubicBezTo>
                  <a:cubicBezTo>
                    <a:pt x="289" y="1275"/>
                    <a:pt x="678" y="1089"/>
                    <a:pt x="1093" y="816"/>
                  </a:cubicBezTo>
                  <a:cubicBezTo>
                    <a:pt x="1593" y="488"/>
                    <a:pt x="1945" y="121"/>
                    <a:pt x="1880" y="25"/>
                  </a:cubicBezTo>
                  <a:cubicBezTo>
                    <a:pt x="1867" y="9"/>
                    <a:pt x="1844" y="1"/>
                    <a:pt x="18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9" name="Google Shape;3226;p86">
              <a:extLst>
                <a:ext uri="{FF2B5EF4-FFF2-40B4-BE49-F238E27FC236}">
                  <a16:creationId xmlns:a16="http://schemas.microsoft.com/office/drawing/2014/main" id="{748D1021-416B-6840-ADBB-A4F6D996D83E}"/>
                </a:ext>
              </a:extLst>
            </p:cNvPr>
            <p:cNvSpPr/>
            <p:nvPr/>
          </p:nvSpPr>
          <p:spPr>
            <a:xfrm>
              <a:off x="8923186" y="6229929"/>
              <a:ext cx="44244" cy="19422"/>
            </a:xfrm>
            <a:custGeom>
              <a:avLst/>
              <a:gdLst/>
              <a:ahLst/>
              <a:cxnLst/>
              <a:rect l="l" t="t" r="r" b="b"/>
              <a:pathLst>
                <a:path w="2704" h="1187" extrusionOk="0">
                  <a:moveTo>
                    <a:pt x="2576" y="0"/>
                  </a:moveTo>
                  <a:cubicBezTo>
                    <a:pt x="2380" y="0"/>
                    <a:pt x="1855" y="163"/>
                    <a:pt x="1269" y="401"/>
                  </a:cubicBezTo>
                  <a:cubicBezTo>
                    <a:pt x="537" y="697"/>
                    <a:pt x="1" y="1068"/>
                    <a:pt x="29" y="1161"/>
                  </a:cubicBezTo>
                  <a:cubicBezTo>
                    <a:pt x="34" y="1178"/>
                    <a:pt x="60" y="1186"/>
                    <a:pt x="104" y="1186"/>
                  </a:cubicBezTo>
                  <a:cubicBezTo>
                    <a:pt x="295" y="1186"/>
                    <a:pt x="822" y="1031"/>
                    <a:pt x="1417" y="790"/>
                  </a:cubicBezTo>
                  <a:cubicBezTo>
                    <a:pt x="2148" y="493"/>
                    <a:pt x="2704" y="143"/>
                    <a:pt x="2657" y="31"/>
                  </a:cubicBezTo>
                  <a:cubicBezTo>
                    <a:pt x="2652" y="10"/>
                    <a:pt x="2624" y="0"/>
                    <a:pt x="25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0" name="Google Shape;3227;p86">
              <a:extLst>
                <a:ext uri="{FF2B5EF4-FFF2-40B4-BE49-F238E27FC236}">
                  <a16:creationId xmlns:a16="http://schemas.microsoft.com/office/drawing/2014/main" id="{E644AF28-2387-2C4E-A9BF-654FAC10DCAB}"/>
                </a:ext>
              </a:extLst>
            </p:cNvPr>
            <p:cNvSpPr/>
            <p:nvPr/>
          </p:nvSpPr>
          <p:spPr>
            <a:xfrm>
              <a:off x="8942412" y="6296868"/>
              <a:ext cx="42444" cy="8672"/>
            </a:xfrm>
            <a:custGeom>
              <a:avLst/>
              <a:gdLst/>
              <a:ahLst/>
              <a:cxnLst/>
              <a:rect l="l" t="t" r="r" b="b"/>
              <a:pathLst>
                <a:path w="2594" h="530" extrusionOk="0">
                  <a:moveTo>
                    <a:pt x="2060" y="1"/>
                  </a:moveTo>
                  <a:cubicBezTo>
                    <a:pt x="1841" y="1"/>
                    <a:pt x="1570" y="18"/>
                    <a:pt x="1278" y="54"/>
                  </a:cubicBezTo>
                  <a:cubicBezTo>
                    <a:pt x="565" y="142"/>
                    <a:pt x="0" y="309"/>
                    <a:pt x="15" y="425"/>
                  </a:cubicBezTo>
                  <a:cubicBezTo>
                    <a:pt x="23" y="493"/>
                    <a:pt x="229" y="529"/>
                    <a:pt x="542" y="529"/>
                  </a:cubicBezTo>
                  <a:cubicBezTo>
                    <a:pt x="762" y="529"/>
                    <a:pt x="1035" y="511"/>
                    <a:pt x="1329" y="475"/>
                  </a:cubicBezTo>
                  <a:cubicBezTo>
                    <a:pt x="2043" y="387"/>
                    <a:pt x="2593" y="221"/>
                    <a:pt x="2593" y="106"/>
                  </a:cubicBezTo>
                  <a:cubicBezTo>
                    <a:pt x="2585" y="37"/>
                    <a:pt x="2376" y="1"/>
                    <a:pt x="20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1" name="Google Shape;3228;p86">
              <a:extLst>
                <a:ext uri="{FF2B5EF4-FFF2-40B4-BE49-F238E27FC236}">
                  <a16:creationId xmlns:a16="http://schemas.microsoft.com/office/drawing/2014/main" id="{B160FF32-D4BB-E842-8251-48CA020CC9F9}"/>
                </a:ext>
              </a:extLst>
            </p:cNvPr>
            <p:cNvSpPr/>
            <p:nvPr/>
          </p:nvSpPr>
          <p:spPr>
            <a:xfrm>
              <a:off x="8952279" y="6363856"/>
              <a:ext cx="42722" cy="19046"/>
            </a:xfrm>
            <a:custGeom>
              <a:avLst/>
              <a:gdLst/>
              <a:ahLst/>
              <a:cxnLst/>
              <a:rect l="l" t="t" r="r" b="b"/>
              <a:pathLst>
                <a:path w="2611" h="1164" extrusionOk="0">
                  <a:moveTo>
                    <a:pt x="145" y="0"/>
                  </a:moveTo>
                  <a:cubicBezTo>
                    <a:pt x="90" y="0"/>
                    <a:pt x="56" y="11"/>
                    <a:pt x="46" y="33"/>
                  </a:cubicBezTo>
                  <a:cubicBezTo>
                    <a:pt x="0" y="140"/>
                    <a:pt x="527" y="469"/>
                    <a:pt x="1222" y="774"/>
                  </a:cubicBezTo>
                  <a:cubicBezTo>
                    <a:pt x="1769" y="1014"/>
                    <a:pt x="2258" y="1163"/>
                    <a:pt x="2464" y="1163"/>
                  </a:cubicBezTo>
                  <a:cubicBezTo>
                    <a:pt x="2519" y="1163"/>
                    <a:pt x="2554" y="1153"/>
                    <a:pt x="2564" y="1130"/>
                  </a:cubicBezTo>
                  <a:cubicBezTo>
                    <a:pt x="2611" y="1029"/>
                    <a:pt x="2083" y="686"/>
                    <a:pt x="1388" y="385"/>
                  </a:cubicBezTo>
                  <a:cubicBezTo>
                    <a:pt x="840" y="148"/>
                    <a:pt x="351" y="0"/>
                    <a:pt x="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2" name="Google Shape;3229;p86">
              <a:extLst>
                <a:ext uri="{FF2B5EF4-FFF2-40B4-BE49-F238E27FC236}">
                  <a16:creationId xmlns:a16="http://schemas.microsoft.com/office/drawing/2014/main" id="{A9ED2E74-1B2F-4247-BD2F-B1113CB6957E}"/>
                </a:ext>
              </a:extLst>
            </p:cNvPr>
            <p:cNvSpPr/>
            <p:nvPr/>
          </p:nvSpPr>
          <p:spPr>
            <a:xfrm>
              <a:off x="8939107" y="6424527"/>
              <a:ext cx="47549" cy="30401"/>
            </a:xfrm>
            <a:custGeom>
              <a:avLst/>
              <a:gdLst/>
              <a:ahLst/>
              <a:cxnLst/>
              <a:rect l="l" t="t" r="r" b="b"/>
              <a:pathLst>
                <a:path w="2906" h="1858" extrusionOk="0">
                  <a:moveTo>
                    <a:pt x="109" y="0"/>
                  </a:moveTo>
                  <a:cubicBezTo>
                    <a:pt x="98" y="0"/>
                    <a:pt x="88" y="3"/>
                    <a:pt x="82" y="9"/>
                  </a:cubicBezTo>
                  <a:cubicBezTo>
                    <a:pt x="0" y="88"/>
                    <a:pt x="472" y="707"/>
                    <a:pt x="1267" y="1231"/>
                  </a:cubicBezTo>
                  <a:cubicBezTo>
                    <a:pt x="1918" y="1658"/>
                    <a:pt x="2547" y="1857"/>
                    <a:pt x="2775" y="1857"/>
                  </a:cubicBezTo>
                  <a:cubicBezTo>
                    <a:pt x="2827" y="1857"/>
                    <a:pt x="2858" y="1847"/>
                    <a:pt x="2864" y="1828"/>
                  </a:cubicBezTo>
                  <a:cubicBezTo>
                    <a:pt x="2905" y="1713"/>
                    <a:pt x="2248" y="1361"/>
                    <a:pt x="1499" y="874"/>
                  </a:cubicBezTo>
                  <a:cubicBezTo>
                    <a:pt x="806" y="425"/>
                    <a:pt x="255" y="0"/>
                    <a:pt x="1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3" name="Google Shape;3230;p86">
              <a:extLst>
                <a:ext uri="{FF2B5EF4-FFF2-40B4-BE49-F238E27FC236}">
                  <a16:creationId xmlns:a16="http://schemas.microsoft.com/office/drawing/2014/main" id="{4FD0A7BA-9524-D248-8AA9-63B3B11A5ADC}"/>
                </a:ext>
              </a:extLst>
            </p:cNvPr>
            <p:cNvSpPr/>
            <p:nvPr/>
          </p:nvSpPr>
          <p:spPr>
            <a:xfrm>
              <a:off x="8913271" y="6483645"/>
              <a:ext cx="36423" cy="36537"/>
            </a:xfrm>
            <a:custGeom>
              <a:avLst/>
              <a:gdLst/>
              <a:ahLst/>
              <a:cxnLst/>
              <a:rect l="l" t="t" r="r" b="b"/>
              <a:pathLst>
                <a:path w="2226" h="2233" extrusionOk="0">
                  <a:moveTo>
                    <a:pt x="119" y="1"/>
                  </a:moveTo>
                  <a:cubicBezTo>
                    <a:pt x="111" y="1"/>
                    <a:pt x="104" y="3"/>
                    <a:pt x="98" y="7"/>
                  </a:cubicBezTo>
                  <a:cubicBezTo>
                    <a:pt x="1" y="71"/>
                    <a:pt x="310" y="696"/>
                    <a:pt x="894" y="1325"/>
                  </a:cubicBezTo>
                  <a:cubicBezTo>
                    <a:pt x="1415" y="1888"/>
                    <a:pt x="1956" y="2233"/>
                    <a:pt x="2114" y="2233"/>
                  </a:cubicBezTo>
                  <a:cubicBezTo>
                    <a:pt x="2132" y="2233"/>
                    <a:pt x="2145" y="2228"/>
                    <a:pt x="2152" y="2218"/>
                  </a:cubicBezTo>
                  <a:cubicBezTo>
                    <a:pt x="2226" y="2141"/>
                    <a:pt x="1759" y="1641"/>
                    <a:pt x="1204" y="1038"/>
                  </a:cubicBezTo>
                  <a:cubicBezTo>
                    <a:pt x="681" y="473"/>
                    <a:pt x="250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4" name="Google Shape;3231;p86">
              <a:extLst>
                <a:ext uri="{FF2B5EF4-FFF2-40B4-BE49-F238E27FC236}">
                  <a16:creationId xmlns:a16="http://schemas.microsoft.com/office/drawing/2014/main" id="{2E6BAFF6-FE25-BD44-8480-9544F134665B}"/>
                </a:ext>
              </a:extLst>
            </p:cNvPr>
            <p:cNvSpPr/>
            <p:nvPr/>
          </p:nvSpPr>
          <p:spPr>
            <a:xfrm>
              <a:off x="8542122" y="6527382"/>
              <a:ext cx="51443" cy="26491"/>
            </a:xfrm>
            <a:custGeom>
              <a:avLst/>
              <a:gdLst/>
              <a:ahLst/>
              <a:cxnLst/>
              <a:rect l="l" t="t" r="r" b="b"/>
              <a:pathLst>
                <a:path w="3144" h="1619" extrusionOk="0">
                  <a:moveTo>
                    <a:pt x="3032" y="0"/>
                  </a:moveTo>
                  <a:cubicBezTo>
                    <a:pt x="2840" y="0"/>
                    <a:pt x="2203" y="242"/>
                    <a:pt x="1473" y="619"/>
                  </a:cubicBezTo>
                  <a:cubicBezTo>
                    <a:pt x="629" y="1055"/>
                    <a:pt x="0" y="1490"/>
                    <a:pt x="51" y="1596"/>
                  </a:cubicBezTo>
                  <a:cubicBezTo>
                    <a:pt x="59" y="1611"/>
                    <a:pt x="81" y="1619"/>
                    <a:pt x="116" y="1619"/>
                  </a:cubicBezTo>
                  <a:cubicBezTo>
                    <a:pt x="319" y="1619"/>
                    <a:pt x="952" y="1366"/>
                    <a:pt x="1666" y="994"/>
                  </a:cubicBezTo>
                  <a:cubicBezTo>
                    <a:pt x="2505" y="559"/>
                    <a:pt x="3143" y="119"/>
                    <a:pt x="3087" y="18"/>
                  </a:cubicBezTo>
                  <a:cubicBezTo>
                    <a:pt x="3080" y="6"/>
                    <a:pt x="3061" y="0"/>
                    <a:pt x="30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5" name="Google Shape;3232;p86">
              <a:extLst>
                <a:ext uri="{FF2B5EF4-FFF2-40B4-BE49-F238E27FC236}">
                  <a16:creationId xmlns:a16="http://schemas.microsoft.com/office/drawing/2014/main" id="{E4FFE9C2-7E28-5948-8C72-7C7DECBBB9E2}"/>
                </a:ext>
              </a:extLst>
            </p:cNvPr>
            <p:cNvSpPr/>
            <p:nvPr/>
          </p:nvSpPr>
          <p:spPr>
            <a:xfrm>
              <a:off x="8519247" y="6467872"/>
              <a:ext cx="41675" cy="19209"/>
            </a:xfrm>
            <a:custGeom>
              <a:avLst/>
              <a:gdLst/>
              <a:ahLst/>
              <a:cxnLst/>
              <a:rect l="l" t="t" r="r" b="b"/>
              <a:pathLst>
                <a:path w="2547" h="1174" extrusionOk="0">
                  <a:moveTo>
                    <a:pt x="2413" y="1"/>
                  </a:moveTo>
                  <a:cubicBezTo>
                    <a:pt x="2218" y="1"/>
                    <a:pt x="1730" y="165"/>
                    <a:pt x="1186" y="396"/>
                  </a:cubicBezTo>
                  <a:cubicBezTo>
                    <a:pt x="509" y="683"/>
                    <a:pt x="0" y="1049"/>
                    <a:pt x="47" y="1147"/>
                  </a:cubicBezTo>
                  <a:cubicBezTo>
                    <a:pt x="56" y="1165"/>
                    <a:pt x="84" y="1174"/>
                    <a:pt x="128" y="1174"/>
                  </a:cubicBezTo>
                  <a:cubicBezTo>
                    <a:pt x="318" y="1174"/>
                    <a:pt x="812" y="1014"/>
                    <a:pt x="1361" y="780"/>
                  </a:cubicBezTo>
                  <a:cubicBezTo>
                    <a:pt x="2038" y="494"/>
                    <a:pt x="2547" y="138"/>
                    <a:pt x="2500" y="31"/>
                  </a:cubicBezTo>
                  <a:cubicBezTo>
                    <a:pt x="2490" y="10"/>
                    <a:pt x="2460" y="1"/>
                    <a:pt x="24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6" name="Google Shape;3233;p86">
              <a:extLst>
                <a:ext uri="{FF2B5EF4-FFF2-40B4-BE49-F238E27FC236}">
                  <a16:creationId xmlns:a16="http://schemas.microsoft.com/office/drawing/2014/main" id="{A38A5F7A-247F-8045-8C90-BEBDFB9B4316}"/>
                </a:ext>
              </a:extLst>
            </p:cNvPr>
            <p:cNvSpPr/>
            <p:nvPr/>
          </p:nvSpPr>
          <p:spPr>
            <a:xfrm>
              <a:off x="8489271" y="6414497"/>
              <a:ext cx="46960" cy="9507"/>
            </a:xfrm>
            <a:custGeom>
              <a:avLst/>
              <a:gdLst/>
              <a:ahLst/>
              <a:cxnLst/>
              <a:rect l="l" t="t" r="r" b="b"/>
              <a:pathLst>
                <a:path w="2870" h="581" extrusionOk="0">
                  <a:moveTo>
                    <a:pt x="2431" y="0"/>
                  </a:moveTo>
                  <a:cubicBezTo>
                    <a:pt x="2163" y="0"/>
                    <a:pt x="1797" y="29"/>
                    <a:pt x="1407" y="85"/>
                  </a:cubicBezTo>
                  <a:cubicBezTo>
                    <a:pt x="634" y="197"/>
                    <a:pt x="1" y="386"/>
                    <a:pt x="18" y="497"/>
                  </a:cubicBezTo>
                  <a:cubicBezTo>
                    <a:pt x="28" y="553"/>
                    <a:pt x="199" y="581"/>
                    <a:pt x="465" y="581"/>
                  </a:cubicBezTo>
                  <a:cubicBezTo>
                    <a:pt x="731" y="581"/>
                    <a:pt x="1093" y="553"/>
                    <a:pt x="1482" y="497"/>
                  </a:cubicBezTo>
                  <a:cubicBezTo>
                    <a:pt x="2259" y="386"/>
                    <a:pt x="2869" y="201"/>
                    <a:pt x="2869" y="85"/>
                  </a:cubicBezTo>
                  <a:cubicBezTo>
                    <a:pt x="2863" y="28"/>
                    <a:pt x="2694" y="0"/>
                    <a:pt x="24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7" name="Google Shape;3234;p86">
              <a:extLst>
                <a:ext uri="{FF2B5EF4-FFF2-40B4-BE49-F238E27FC236}">
                  <a16:creationId xmlns:a16="http://schemas.microsoft.com/office/drawing/2014/main" id="{71352658-F99B-0346-B2CF-01A86006BB56}"/>
                </a:ext>
              </a:extLst>
            </p:cNvPr>
            <p:cNvSpPr/>
            <p:nvPr/>
          </p:nvSpPr>
          <p:spPr>
            <a:xfrm>
              <a:off x="8567745" y="6386076"/>
              <a:ext cx="47451" cy="9343"/>
            </a:xfrm>
            <a:custGeom>
              <a:avLst/>
              <a:gdLst/>
              <a:ahLst/>
              <a:cxnLst/>
              <a:rect l="l" t="t" r="r" b="b"/>
              <a:pathLst>
                <a:path w="2900" h="571" extrusionOk="0">
                  <a:moveTo>
                    <a:pt x="2647" y="1"/>
                  </a:moveTo>
                  <a:cubicBezTo>
                    <a:pt x="2394" y="1"/>
                    <a:pt x="1945" y="61"/>
                    <a:pt x="1429" y="120"/>
                  </a:cubicBezTo>
                  <a:cubicBezTo>
                    <a:pt x="652" y="208"/>
                    <a:pt x="18" y="268"/>
                    <a:pt x="8" y="379"/>
                  </a:cubicBezTo>
                  <a:cubicBezTo>
                    <a:pt x="1" y="464"/>
                    <a:pt x="400" y="570"/>
                    <a:pt x="957" y="570"/>
                  </a:cubicBezTo>
                  <a:cubicBezTo>
                    <a:pt x="1118" y="570"/>
                    <a:pt x="1293" y="561"/>
                    <a:pt x="1474" y="540"/>
                  </a:cubicBezTo>
                  <a:cubicBezTo>
                    <a:pt x="2285" y="448"/>
                    <a:pt x="2900" y="165"/>
                    <a:pt x="2863" y="55"/>
                  </a:cubicBezTo>
                  <a:cubicBezTo>
                    <a:pt x="2852" y="16"/>
                    <a:pt x="2775" y="1"/>
                    <a:pt x="26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8" name="Google Shape;3235;p86">
              <a:extLst>
                <a:ext uri="{FF2B5EF4-FFF2-40B4-BE49-F238E27FC236}">
                  <a16:creationId xmlns:a16="http://schemas.microsoft.com/office/drawing/2014/main" id="{9251E05F-0B88-5D42-9625-7216D83AC68F}"/>
                </a:ext>
              </a:extLst>
            </p:cNvPr>
            <p:cNvSpPr/>
            <p:nvPr/>
          </p:nvSpPr>
          <p:spPr>
            <a:xfrm>
              <a:off x="8642194" y="6321084"/>
              <a:ext cx="38059" cy="8214"/>
            </a:xfrm>
            <a:custGeom>
              <a:avLst/>
              <a:gdLst/>
              <a:ahLst/>
              <a:cxnLst/>
              <a:rect l="l" t="t" r="r" b="b"/>
              <a:pathLst>
                <a:path w="2326" h="502" extrusionOk="0">
                  <a:moveTo>
                    <a:pt x="2004" y="0"/>
                  </a:moveTo>
                  <a:cubicBezTo>
                    <a:pt x="1792" y="0"/>
                    <a:pt x="1483" y="31"/>
                    <a:pt x="1141" y="64"/>
                  </a:cubicBezTo>
                  <a:cubicBezTo>
                    <a:pt x="531" y="124"/>
                    <a:pt x="26" y="176"/>
                    <a:pt x="12" y="292"/>
                  </a:cubicBezTo>
                  <a:cubicBezTo>
                    <a:pt x="1" y="388"/>
                    <a:pt x="372" y="501"/>
                    <a:pt x="872" y="501"/>
                  </a:cubicBezTo>
                  <a:cubicBezTo>
                    <a:pt x="971" y="501"/>
                    <a:pt x="1076" y="497"/>
                    <a:pt x="1183" y="487"/>
                  </a:cubicBezTo>
                  <a:cubicBezTo>
                    <a:pt x="1832" y="425"/>
                    <a:pt x="2326" y="176"/>
                    <a:pt x="2294" y="70"/>
                  </a:cubicBezTo>
                  <a:cubicBezTo>
                    <a:pt x="2277" y="19"/>
                    <a:pt x="2170" y="0"/>
                    <a:pt x="2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9" name="Google Shape;3236;p86">
              <a:extLst>
                <a:ext uri="{FF2B5EF4-FFF2-40B4-BE49-F238E27FC236}">
                  <a16:creationId xmlns:a16="http://schemas.microsoft.com/office/drawing/2014/main" id="{8CBB42D0-1539-BC4E-8E91-85C7DF11A62A}"/>
                </a:ext>
              </a:extLst>
            </p:cNvPr>
            <p:cNvSpPr/>
            <p:nvPr/>
          </p:nvSpPr>
          <p:spPr>
            <a:xfrm>
              <a:off x="8655186" y="6256878"/>
              <a:ext cx="37568" cy="14219"/>
            </a:xfrm>
            <a:custGeom>
              <a:avLst/>
              <a:gdLst/>
              <a:ahLst/>
              <a:cxnLst/>
              <a:rect l="l" t="t" r="r" b="b"/>
              <a:pathLst>
                <a:path w="2296" h="869" extrusionOk="0">
                  <a:moveTo>
                    <a:pt x="206" y="1"/>
                  </a:moveTo>
                  <a:cubicBezTo>
                    <a:pt x="113" y="1"/>
                    <a:pt x="55" y="18"/>
                    <a:pt x="42" y="55"/>
                  </a:cubicBezTo>
                  <a:cubicBezTo>
                    <a:pt x="1" y="175"/>
                    <a:pt x="464" y="426"/>
                    <a:pt x="1079" y="639"/>
                  </a:cubicBezTo>
                  <a:cubicBezTo>
                    <a:pt x="1506" y="786"/>
                    <a:pt x="1891" y="869"/>
                    <a:pt x="2099" y="869"/>
                  </a:cubicBezTo>
                  <a:cubicBezTo>
                    <a:pt x="2191" y="869"/>
                    <a:pt x="2248" y="853"/>
                    <a:pt x="2259" y="819"/>
                  </a:cubicBezTo>
                  <a:cubicBezTo>
                    <a:pt x="2296" y="727"/>
                    <a:pt x="1828" y="448"/>
                    <a:pt x="1218" y="235"/>
                  </a:cubicBezTo>
                  <a:cubicBezTo>
                    <a:pt x="795" y="88"/>
                    <a:pt x="414" y="1"/>
                    <a:pt x="2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0" name="Google Shape;3237;p86">
              <a:extLst>
                <a:ext uri="{FF2B5EF4-FFF2-40B4-BE49-F238E27FC236}">
                  <a16:creationId xmlns:a16="http://schemas.microsoft.com/office/drawing/2014/main" id="{545C5ABE-68F5-EA40-8F1C-F13CA25AC9B6}"/>
                </a:ext>
              </a:extLst>
            </p:cNvPr>
            <p:cNvSpPr/>
            <p:nvPr/>
          </p:nvSpPr>
          <p:spPr>
            <a:xfrm>
              <a:off x="8700265" y="6192655"/>
              <a:ext cx="17197" cy="25427"/>
            </a:xfrm>
            <a:custGeom>
              <a:avLst/>
              <a:gdLst/>
              <a:ahLst/>
              <a:cxnLst/>
              <a:rect l="l" t="t" r="r" b="b"/>
              <a:pathLst>
                <a:path w="1051" h="1554" extrusionOk="0">
                  <a:moveTo>
                    <a:pt x="129" y="1"/>
                  </a:moveTo>
                  <a:cubicBezTo>
                    <a:pt x="123" y="1"/>
                    <a:pt x="116" y="2"/>
                    <a:pt x="110" y="4"/>
                  </a:cubicBezTo>
                  <a:cubicBezTo>
                    <a:pt x="0" y="47"/>
                    <a:pt x="50" y="481"/>
                    <a:pt x="286" y="929"/>
                  </a:cubicBezTo>
                  <a:cubicBezTo>
                    <a:pt x="491" y="1320"/>
                    <a:pt x="807" y="1553"/>
                    <a:pt x="939" y="1553"/>
                  </a:cubicBezTo>
                  <a:cubicBezTo>
                    <a:pt x="959" y="1553"/>
                    <a:pt x="975" y="1548"/>
                    <a:pt x="986" y="1537"/>
                  </a:cubicBezTo>
                  <a:cubicBezTo>
                    <a:pt x="1050" y="1457"/>
                    <a:pt x="883" y="1101"/>
                    <a:pt x="651" y="704"/>
                  </a:cubicBezTo>
                  <a:cubicBezTo>
                    <a:pt x="434" y="327"/>
                    <a:pt x="243" y="1"/>
                    <a:pt x="1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1" name="Google Shape;3238;p86">
              <a:extLst>
                <a:ext uri="{FF2B5EF4-FFF2-40B4-BE49-F238E27FC236}">
                  <a16:creationId xmlns:a16="http://schemas.microsoft.com/office/drawing/2014/main" id="{F531950D-D18D-D946-9AAD-CC983D07516C}"/>
                </a:ext>
              </a:extLst>
            </p:cNvPr>
            <p:cNvSpPr/>
            <p:nvPr/>
          </p:nvSpPr>
          <p:spPr>
            <a:xfrm>
              <a:off x="8655121" y="6431481"/>
              <a:ext cx="32578" cy="10766"/>
            </a:xfrm>
            <a:custGeom>
              <a:avLst/>
              <a:gdLst/>
              <a:ahLst/>
              <a:cxnLst/>
              <a:rect l="l" t="t" r="r" b="b"/>
              <a:pathLst>
                <a:path w="1991" h="658" extrusionOk="0">
                  <a:moveTo>
                    <a:pt x="1697" y="0"/>
                  </a:moveTo>
                  <a:cubicBezTo>
                    <a:pt x="1489" y="0"/>
                    <a:pt x="1179" y="42"/>
                    <a:pt x="842" y="121"/>
                  </a:cubicBezTo>
                  <a:cubicBezTo>
                    <a:pt x="559" y="184"/>
                    <a:pt x="285" y="278"/>
                    <a:pt x="22" y="404"/>
                  </a:cubicBezTo>
                  <a:lnTo>
                    <a:pt x="23" y="405"/>
                  </a:lnTo>
                  <a:lnTo>
                    <a:pt x="23" y="405"/>
                  </a:lnTo>
                  <a:cubicBezTo>
                    <a:pt x="15" y="406"/>
                    <a:pt x="8" y="407"/>
                    <a:pt x="0" y="408"/>
                  </a:cubicBezTo>
                  <a:lnTo>
                    <a:pt x="88" y="658"/>
                  </a:lnTo>
                  <a:cubicBezTo>
                    <a:pt x="377" y="647"/>
                    <a:pt x="665" y="606"/>
                    <a:pt x="943" y="533"/>
                  </a:cubicBezTo>
                  <a:cubicBezTo>
                    <a:pt x="1536" y="395"/>
                    <a:pt x="1991" y="185"/>
                    <a:pt x="1963" y="71"/>
                  </a:cubicBezTo>
                  <a:cubicBezTo>
                    <a:pt x="1951" y="23"/>
                    <a:pt x="1852" y="0"/>
                    <a:pt x="16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2" name="Google Shape;3239;p86">
              <a:extLst>
                <a:ext uri="{FF2B5EF4-FFF2-40B4-BE49-F238E27FC236}">
                  <a16:creationId xmlns:a16="http://schemas.microsoft.com/office/drawing/2014/main" id="{F3124462-8045-0E4F-9ABF-DB3935A03DBB}"/>
                </a:ext>
              </a:extLst>
            </p:cNvPr>
            <p:cNvSpPr/>
            <p:nvPr/>
          </p:nvSpPr>
          <p:spPr>
            <a:xfrm>
              <a:off x="8654875" y="6524093"/>
              <a:ext cx="46518" cy="18931"/>
            </a:xfrm>
            <a:custGeom>
              <a:avLst/>
              <a:gdLst/>
              <a:ahLst/>
              <a:cxnLst/>
              <a:rect l="l" t="t" r="r" b="b"/>
              <a:pathLst>
                <a:path w="2843" h="1157" extrusionOk="0">
                  <a:moveTo>
                    <a:pt x="2692" y="0"/>
                  </a:moveTo>
                  <a:cubicBezTo>
                    <a:pt x="2474" y="0"/>
                    <a:pt x="1944" y="148"/>
                    <a:pt x="1343" y="380"/>
                  </a:cubicBezTo>
                  <a:cubicBezTo>
                    <a:pt x="580" y="676"/>
                    <a:pt x="1" y="996"/>
                    <a:pt x="43" y="1116"/>
                  </a:cubicBezTo>
                  <a:cubicBezTo>
                    <a:pt x="53" y="1143"/>
                    <a:pt x="93" y="1156"/>
                    <a:pt x="159" y="1156"/>
                  </a:cubicBezTo>
                  <a:cubicBezTo>
                    <a:pt x="384" y="1156"/>
                    <a:pt x="906" y="1007"/>
                    <a:pt x="1497" y="774"/>
                  </a:cubicBezTo>
                  <a:cubicBezTo>
                    <a:pt x="2259" y="474"/>
                    <a:pt x="2843" y="145"/>
                    <a:pt x="2796" y="34"/>
                  </a:cubicBezTo>
                  <a:cubicBezTo>
                    <a:pt x="2787" y="11"/>
                    <a:pt x="2751" y="0"/>
                    <a:pt x="26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3" name="Google Shape;3240;p86">
              <a:extLst>
                <a:ext uri="{FF2B5EF4-FFF2-40B4-BE49-F238E27FC236}">
                  <a16:creationId xmlns:a16="http://schemas.microsoft.com/office/drawing/2014/main" id="{594E2B25-7412-0644-B7CC-9C0E520BD910}"/>
                </a:ext>
              </a:extLst>
            </p:cNvPr>
            <p:cNvSpPr/>
            <p:nvPr/>
          </p:nvSpPr>
          <p:spPr>
            <a:xfrm>
              <a:off x="8595889" y="6482860"/>
              <a:ext cx="31825" cy="12305"/>
            </a:xfrm>
            <a:custGeom>
              <a:avLst/>
              <a:gdLst/>
              <a:ahLst/>
              <a:cxnLst/>
              <a:rect l="l" t="t" r="r" b="b"/>
              <a:pathLst>
                <a:path w="1945" h="752" extrusionOk="0">
                  <a:moveTo>
                    <a:pt x="1724" y="1"/>
                  </a:moveTo>
                  <a:cubicBezTo>
                    <a:pt x="1538" y="1"/>
                    <a:pt x="1232" y="62"/>
                    <a:pt x="903" y="174"/>
                  </a:cubicBezTo>
                  <a:cubicBezTo>
                    <a:pt x="389" y="350"/>
                    <a:pt x="1" y="581"/>
                    <a:pt x="37" y="693"/>
                  </a:cubicBezTo>
                  <a:cubicBezTo>
                    <a:pt x="51" y="733"/>
                    <a:pt x="116" y="752"/>
                    <a:pt x="219" y="752"/>
                  </a:cubicBezTo>
                  <a:cubicBezTo>
                    <a:pt x="404" y="752"/>
                    <a:pt x="708" y="690"/>
                    <a:pt x="1042" y="577"/>
                  </a:cubicBezTo>
                  <a:cubicBezTo>
                    <a:pt x="1560" y="401"/>
                    <a:pt x="1944" y="169"/>
                    <a:pt x="1907" y="59"/>
                  </a:cubicBezTo>
                  <a:cubicBezTo>
                    <a:pt x="1894" y="20"/>
                    <a:pt x="1827" y="1"/>
                    <a:pt x="17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4" name="Google Shape;3241;p86">
              <a:extLst>
                <a:ext uri="{FF2B5EF4-FFF2-40B4-BE49-F238E27FC236}">
                  <a16:creationId xmlns:a16="http://schemas.microsoft.com/office/drawing/2014/main" id="{5CE12E6B-0829-E247-A27C-3CA2102982FC}"/>
                </a:ext>
              </a:extLst>
            </p:cNvPr>
            <p:cNvSpPr/>
            <p:nvPr/>
          </p:nvSpPr>
          <p:spPr>
            <a:xfrm>
              <a:off x="8586660" y="6279949"/>
              <a:ext cx="46420" cy="17459"/>
            </a:xfrm>
            <a:custGeom>
              <a:avLst/>
              <a:gdLst/>
              <a:ahLst/>
              <a:cxnLst/>
              <a:rect l="l" t="t" r="r" b="b"/>
              <a:pathLst>
                <a:path w="2837" h="1067" extrusionOk="0">
                  <a:moveTo>
                    <a:pt x="141" y="1"/>
                  </a:moveTo>
                  <a:cubicBezTo>
                    <a:pt x="92" y="1"/>
                    <a:pt x="61" y="10"/>
                    <a:pt x="51" y="29"/>
                  </a:cubicBezTo>
                  <a:cubicBezTo>
                    <a:pt x="0" y="131"/>
                    <a:pt x="571" y="496"/>
                    <a:pt x="1352" y="779"/>
                  </a:cubicBezTo>
                  <a:cubicBezTo>
                    <a:pt x="1896" y="975"/>
                    <a:pt x="2388" y="1066"/>
                    <a:pt x="2647" y="1066"/>
                  </a:cubicBezTo>
                  <a:cubicBezTo>
                    <a:pt x="2760" y="1066"/>
                    <a:pt x="2828" y="1049"/>
                    <a:pt x="2837" y="1015"/>
                  </a:cubicBezTo>
                  <a:cubicBezTo>
                    <a:pt x="2837" y="899"/>
                    <a:pt x="2250" y="648"/>
                    <a:pt x="1492" y="380"/>
                  </a:cubicBezTo>
                  <a:cubicBezTo>
                    <a:pt x="878" y="163"/>
                    <a:pt x="349" y="1"/>
                    <a:pt x="1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5" name="Google Shape;3242;p86">
              <a:extLst>
                <a:ext uri="{FF2B5EF4-FFF2-40B4-BE49-F238E27FC236}">
                  <a16:creationId xmlns:a16="http://schemas.microsoft.com/office/drawing/2014/main" id="{B1E4C9D3-C12E-3147-923D-B76C180DCDE3}"/>
                </a:ext>
              </a:extLst>
            </p:cNvPr>
            <p:cNvSpPr/>
            <p:nvPr/>
          </p:nvSpPr>
          <p:spPr>
            <a:xfrm>
              <a:off x="8778084" y="6275875"/>
              <a:ext cx="33723" cy="21746"/>
            </a:xfrm>
            <a:custGeom>
              <a:avLst/>
              <a:gdLst/>
              <a:ahLst/>
              <a:cxnLst/>
              <a:rect l="l" t="t" r="r" b="b"/>
              <a:pathLst>
                <a:path w="2061" h="1329" extrusionOk="0">
                  <a:moveTo>
                    <a:pt x="1927" y="1"/>
                  </a:moveTo>
                  <a:cubicBezTo>
                    <a:pt x="1761" y="1"/>
                    <a:pt x="1349" y="200"/>
                    <a:pt x="908" y="491"/>
                  </a:cubicBezTo>
                  <a:cubicBezTo>
                    <a:pt x="376" y="843"/>
                    <a:pt x="0" y="1208"/>
                    <a:pt x="62" y="1305"/>
                  </a:cubicBezTo>
                  <a:cubicBezTo>
                    <a:pt x="72" y="1321"/>
                    <a:pt x="94" y="1329"/>
                    <a:pt x="125" y="1329"/>
                  </a:cubicBezTo>
                  <a:cubicBezTo>
                    <a:pt x="286" y="1329"/>
                    <a:pt x="700" y="1135"/>
                    <a:pt x="1144" y="843"/>
                  </a:cubicBezTo>
                  <a:cubicBezTo>
                    <a:pt x="1677" y="491"/>
                    <a:pt x="2061" y="124"/>
                    <a:pt x="1996" y="28"/>
                  </a:cubicBezTo>
                  <a:cubicBezTo>
                    <a:pt x="1985" y="9"/>
                    <a:pt x="1961" y="1"/>
                    <a:pt x="19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Google Shape;3243;p86">
              <a:extLst>
                <a:ext uri="{FF2B5EF4-FFF2-40B4-BE49-F238E27FC236}">
                  <a16:creationId xmlns:a16="http://schemas.microsoft.com/office/drawing/2014/main" id="{3A6A72A4-1069-F941-92B6-E445B95C4046}"/>
                </a:ext>
              </a:extLst>
            </p:cNvPr>
            <p:cNvSpPr/>
            <p:nvPr/>
          </p:nvSpPr>
          <p:spPr>
            <a:xfrm>
              <a:off x="8789244" y="6367193"/>
              <a:ext cx="31596" cy="9261"/>
            </a:xfrm>
            <a:custGeom>
              <a:avLst/>
              <a:gdLst/>
              <a:ahLst/>
              <a:cxnLst/>
              <a:rect l="l" t="t" r="r" b="b"/>
              <a:pathLst>
                <a:path w="1931" h="566" extrusionOk="0">
                  <a:moveTo>
                    <a:pt x="1610" y="1"/>
                  </a:moveTo>
                  <a:cubicBezTo>
                    <a:pt x="1433" y="1"/>
                    <a:pt x="1191" y="30"/>
                    <a:pt x="927" y="84"/>
                  </a:cubicBezTo>
                  <a:cubicBezTo>
                    <a:pt x="408" y="191"/>
                    <a:pt x="0" y="386"/>
                    <a:pt x="28" y="487"/>
                  </a:cubicBezTo>
                  <a:cubicBezTo>
                    <a:pt x="42" y="539"/>
                    <a:pt x="161" y="566"/>
                    <a:pt x="342" y="566"/>
                  </a:cubicBezTo>
                  <a:cubicBezTo>
                    <a:pt x="519" y="566"/>
                    <a:pt x="754" y="540"/>
                    <a:pt x="1009" y="487"/>
                  </a:cubicBezTo>
                  <a:cubicBezTo>
                    <a:pt x="1527" y="380"/>
                    <a:pt x="1930" y="200"/>
                    <a:pt x="1902" y="84"/>
                  </a:cubicBezTo>
                  <a:cubicBezTo>
                    <a:pt x="1891" y="27"/>
                    <a:pt x="1781" y="1"/>
                    <a:pt x="16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Google Shape;3244;p86">
              <a:extLst>
                <a:ext uri="{FF2B5EF4-FFF2-40B4-BE49-F238E27FC236}">
                  <a16:creationId xmlns:a16="http://schemas.microsoft.com/office/drawing/2014/main" id="{3B1E3516-05BF-234E-B8DA-87E2653255FB}"/>
                </a:ext>
              </a:extLst>
            </p:cNvPr>
            <p:cNvSpPr/>
            <p:nvPr/>
          </p:nvSpPr>
          <p:spPr>
            <a:xfrm>
              <a:off x="8791567" y="6453751"/>
              <a:ext cx="40906" cy="19259"/>
            </a:xfrm>
            <a:custGeom>
              <a:avLst/>
              <a:gdLst/>
              <a:ahLst/>
              <a:cxnLst/>
              <a:rect l="l" t="t" r="r" b="b"/>
              <a:pathLst>
                <a:path w="2500" h="1177" extrusionOk="0">
                  <a:moveTo>
                    <a:pt x="147" y="0"/>
                  </a:moveTo>
                  <a:cubicBezTo>
                    <a:pt x="96" y="0"/>
                    <a:pt x="62" y="11"/>
                    <a:pt x="52" y="33"/>
                  </a:cubicBezTo>
                  <a:cubicBezTo>
                    <a:pt x="0" y="140"/>
                    <a:pt x="501" y="467"/>
                    <a:pt x="1162" y="778"/>
                  </a:cubicBezTo>
                  <a:cubicBezTo>
                    <a:pt x="1687" y="1024"/>
                    <a:pt x="2157" y="1177"/>
                    <a:pt x="2354" y="1177"/>
                  </a:cubicBezTo>
                  <a:cubicBezTo>
                    <a:pt x="2406" y="1177"/>
                    <a:pt x="2439" y="1166"/>
                    <a:pt x="2450" y="1144"/>
                  </a:cubicBezTo>
                  <a:cubicBezTo>
                    <a:pt x="2499" y="1037"/>
                    <a:pt x="2001" y="700"/>
                    <a:pt x="1338" y="394"/>
                  </a:cubicBezTo>
                  <a:cubicBezTo>
                    <a:pt x="814" y="152"/>
                    <a:pt x="345" y="0"/>
                    <a:pt x="1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Google Shape;3245;p86">
              <a:extLst>
                <a:ext uri="{FF2B5EF4-FFF2-40B4-BE49-F238E27FC236}">
                  <a16:creationId xmlns:a16="http://schemas.microsoft.com/office/drawing/2014/main" id="{249EC5F4-2BEB-E146-95AC-90EBCAC444D2}"/>
                </a:ext>
              </a:extLst>
            </p:cNvPr>
            <p:cNvSpPr/>
            <p:nvPr/>
          </p:nvSpPr>
          <p:spPr>
            <a:xfrm>
              <a:off x="8784384" y="6546657"/>
              <a:ext cx="24936" cy="27080"/>
            </a:xfrm>
            <a:custGeom>
              <a:avLst/>
              <a:gdLst/>
              <a:ahLst/>
              <a:cxnLst/>
              <a:rect l="l" t="t" r="r" b="b"/>
              <a:pathLst>
                <a:path w="1524" h="1655" extrusionOk="0">
                  <a:moveTo>
                    <a:pt x="122" y="1"/>
                  </a:moveTo>
                  <a:cubicBezTo>
                    <a:pt x="108" y="1"/>
                    <a:pt x="96" y="4"/>
                    <a:pt x="87" y="11"/>
                  </a:cubicBezTo>
                  <a:cubicBezTo>
                    <a:pt x="1" y="85"/>
                    <a:pt x="222" y="514"/>
                    <a:pt x="598" y="965"/>
                  </a:cubicBezTo>
                  <a:cubicBezTo>
                    <a:pt x="934" y="1368"/>
                    <a:pt x="1268" y="1655"/>
                    <a:pt x="1399" y="1655"/>
                  </a:cubicBezTo>
                  <a:cubicBezTo>
                    <a:pt x="1414" y="1655"/>
                    <a:pt x="1426" y="1651"/>
                    <a:pt x="1435" y="1644"/>
                  </a:cubicBezTo>
                  <a:cubicBezTo>
                    <a:pt x="1523" y="1570"/>
                    <a:pt x="1300" y="1139"/>
                    <a:pt x="926" y="690"/>
                  </a:cubicBezTo>
                  <a:cubicBezTo>
                    <a:pt x="589" y="287"/>
                    <a:pt x="251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9" name="Google Shape;3246;p86">
              <a:extLst>
                <a:ext uri="{FF2B5EF4-FFF2-40B4-BE49-F238E27FC236}">
                  <a16:creationId xmlns:a16="http://schemas.microsoft.com/office/drawing/2014/main" id="{056E154F-5A81-5D47-96B8-5DC2AB37D1BF}"/>
                </a:ext>
              </a:extLst>
            </p:cNvPr>
            <p:cNvSpPr/>
            <p:nvPr/>
          </p:nvSpPr>
          <p:spPr>
            <a:xfrm>
              <a:off x="8778706" y="6207643"/>
              <a:ext cx="25444" cy="13548"/>
            </a:xfrm>
            <a:custGeom>
              <a:avLst/>
              <a:gdLst/>
              <a:ahLst/>
              <a:cxnLst/>
              <a:rect l="l" t="t" r="r" b="b"/>
              <a:pathLst>
                <a:path w="1555" h="828" extrusionOk="0">
                  <a:moveTo>
                    <a:pt x="1395" y="0"/>
                  </a:moveTo>
                  <a:cubicBezTo>
                    <a:pt x="1256" y="0"/>
                    <a:pt x="991" y="115"/>
                    <a:pt x="694" y="264"/>
                  </a:cubicBezTo>
                  <a:cubicBezTo>
                    <a:pt x="310" y="458"/>
                    <a:pt x="0" y="648"/>
                    <a:pt x="33" y="758"/>
                  </a:cubicBezTo>
                  <a:cubicBezTo>
                    <a:pt x="45" y="803"/>
                    <a:pt x="117" y="828"/>
                    <a:pt x="224" y="828"/>
                  </a:cubicBezTo>
                  <a:cubicBezTo>
                    <a:pt x="386" y="828"/>
                    <a:pt x="631" y="772"/>
                    <a:pt x="885" y="644"/>
                  </a:cubicBezTo>
                  <a:cubicBezTo>
                    <a:pt x="1306" y="430"/>
                    <a:pt x="1555" y="120"/>
                    <a:pt x="1482" y="33"/>
                  </a:cubicBezTo>
                  <a:cubicBezTo>
                    <a:pt x="1466" y="10"/>
                    <a:pt x="1436" y="0"/>
                    <a:pt x="1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0" name="Google Shape;3247;p86">
              <a:extLst>
                <a:ext uri="{FF2B5EF4-FFF2-40B4-BE49-F238E27FC236}">
                  <a16:creationId xmlns:a16="http://schemas.microsoft.com/office/drawing/2014/main" id="{4C6212C5-14F6-C94D-B5F7-6B06FEC6FDE7}"/>
                </a:ext>
              </a:extLst>
            </p:cNvPr>
            <p:cNvSpPr/>
            <p:nvPr/>
          </p:nvSpPr>
          <p:spPr>
            <a:xfrm>
              <a:off x="8852124" y="6300337"/>
              <a:ext cx="39041" cy="9032"/>
            </a:xfrm>
            <a:custGeom>
              <a:avLst/>
              <a:gdLst/>
              <a:ahLst/>
              <a:cxnLst/>
              <a:rect l="l" t="t" r="r" b="b"/>
              <a:pathLst>
                <a:path w="2386" h="552" extrusionOk="0">
                  <a:moveTo>
                    <a:pt x="2101" y="0"/>
                  </a:moveTo>
                  <a:cubicBezTo>
                    <a:pt x="1883" y="0"/>
                    <a:pt x="1544" y="45"/>
                    <a:pt x="1160" y="102"/>
                  </a:cubicBezTo>
                  <a:cubicBezTo>
                    <a:pt x="535" y="194"/>
                    <a:pt x="17" y="269"/>
                    <a:pt x="7" y="379"/>
                  </a:cubicBezTo>
                  <a:cubicBezTo>
                    <a:pt x="0" y="464"/>
                    <a:pt x="321" y="551"/>
                    <a:pt x="768" y="551"/>
                  </a:cubicBezTo>
                  <a:cubicBezTo>
                    <a:pt x="908" y="551"/>
                    <a:pt x="1061" y="543"/>
                    <a:pt x="1220" y="523"/>
                  </a:cubicBezTo>
                  <a:cubicBezTo>
                    <a:pt x="1887" y="439"/>
                    <a:pt x="2386" y="166"/>
                    <a:pt x="2349" y="61"/>
                  </a:cubicBezTo>
                  <a:cubicBezTo>
                    <a:pt x="2326" y="18"/>
                    <a:pt x="2237" y="0"/>
                    <a:pt x="2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1" name="Google Shape;3248;p86">
              <a:extLst>
                <a:ext uri="{FF2B5EF4-FFF2-40B4-BE49-F238E27FC236}">
                  <a16:creationId xmlns:a16="http://schemas.microsoft.com/office/drawing/2014/main" id="{AE885A30-CE44-9342-BD6F-09616367C53A}"/>
                </a:ext>
              </a:extLst>
            </p:cNvPr>
            <p:cNvSpPr/>
            <p:nvPr/>
          </p:nvSpPr>
          <p:spPr>
            <a:xfrm>
              <a:off x="8832555" y="6217085"/>
              <a:ext cx="41119" cy="14563"/>
            </a:xfrm>
            <a:custGeom>
              <a:avLst/>
              <a:gdLst/>
              <a:ahLst/>
              <a:cxnLst/>
              <a:rect l="l" t="t" r="r" b="b"/>
              <a:pathLst>
                <a:path w="2513" h="890" extrusionOk="0">
                  <a:moveTo>
                    <a:pt x="2354" y="0"/>
                  </a:moveTo>
                  <a:cubicBezTo>
                    <a:pt x="2155" y="0"/>
                    <a:pt x="1711" y="143"/>
                    <a:pt x="1199" y="308"/>
                  </a:cubicBezTo>
                  <a:cubicBezTo>
                    <a:pt x="536" y="520"/>
                    <a:pt x="0" y="709"/>
                    <a:pt x="14" y="821"/>
                  </a:cubicBezTo>
                  <a:cubicBezTo>
                    <a:pt x="19" y="865"/>
                    <a:pt x="119" y="890"/>
                    <a:pt x="281" y="890"/>
                  </a:cubicBezTo>
                  <a:cubicBezTo>
                    <a:pt x="525" y="890"/>
                    <a:pt x="911" y="835"/>
                    <a:pt x="1328" y="709"/>
                  </a:cubicBezTo>
                  <a:cubicBezTo>
                    <a:pt x="2021" y="501"/>
                    <a:pt x="2513" y="140"/>
                    <a:pt x="2461" y="39"/>
                  </a:cubicBezTo>
                  <a:cubicBezTo>
                    <a:pt x="2449" y="12"/>
                    <a:pt x="2412" y="0"/>
                    <a:pt x="23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2" name="Google Shape;3249;p86">
              <a:extLst>
                <a:ext uri="{FF2B5EF4-FFF2-40B4-BE49-F238E27FC236}">
                  <a16:creationId xmlns:a16="http://schemas.microsoft.com/office/drawing/2014/main" id="{8C73B13D-F9B5-EA4A-A00D-9286300B1C0F}"/>
                </a:ext>
              </a:extLst>
            </p:cNvPr>
            <p:cNvSpPr/>
            <p:nvPr/>
          </p:nvSpPr>
          <p:spPr>
            <a:xfrm>
              <a:off x="8849948" y="6419651"/>
              <a:ext cx="59314" cy="13139"/>
            </a:xfrm>
            <a:custGeom>
              <a:avLst/>
              <a:gdLst/>
              <a:ahLst/>
              <a:cxnLst/>
              <a:rect l="l" t="t" r="r" b="b"/>
              <a:pathLst>
                <a:path w="3625" h="803" extrusionOk="0">
                  <a:moveTo>
                    <a:pt x="165" y="1"/>
                  </a:moveTo>
                  <a:cubicBezTo>
                    <a:pt x="90" y="1"/>
                    <a:pt x="46" y="11"/>
                    <a:pt x="37" y="34"/>
                  </a:cubicBezTo>
                  <a:cubicBezTo>
                    <a:pt x="1" y="141"/>
                    <a:pt x="754" y="498"/>
                    <a:pt x="1769" y="687"/>
                  </a:cubicBezTo>
                  <a:cubicBezTo>
                    <a:pt x="2218" y="771"/>
                    <a:pt x="2631" y="803"/>
                    <a:pt x="2954" y="803"/>
                  </a:cubicBezTo>
                  <a:cubicBezTo>
                    <a:pt x="3360" y="803"/>
                    <a:pt x="3620" y="752"/>
                    <a:pt x="3620" y="687"/>
                  </a:cubicBezTo>
                  <a:cubicBezTo>
                    <a:pt x="3625" y="567"/>
                    <a:pt x="2815" y="438"/>
                    <a:pt x="1843" y="266"/>
                  </a:cubicBezTo>
                  <a:cubicBezTo>
                    <a:pt x="1084" y="132"/>
                    <a:pt x="432" y="1"/>
                    <a:pt x="1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3" name="Google Shape;3250;p86">
              <a:extLst>
                <a:ext uri="{FF2B5EF4-FFF2-40B4-BE49-F238E27FC236}">
                  <a16:creationId xmlns:a16="http://schemas.microsoft.com/office/drawing/2014/main" id="{B4A9E4CE-D64F-8E44-B793-E8609A3F93CE}"/>
                </a:ext>
              </a:extLst>
            </p:cNvPr>
            <p:cNvSpPr/>
            <p:nvPr/>
          </p:nvSpPr>
          <p:spPr>
            <a:xfrm>
              <a:off x="8839493" y="6516353"/>
              <a:ext cx="38501" cy="36259"/>
            </a:xfrm>
            <a:custGeom>
              <a:avLst/>
              <a:gdLst/>
              <a:ahLst/>
              <a:cxnLst/>
              <a:rect l="l" t="t" r="r" b="b"/>
              <a:pathLst>
                <a:path w="2353" h="2216" extrusionOk="0">
                  <a:moveTo>
                    <a:pt x="117" y="0"/>
                  </a:moveTo>
                  <a:cubicBezTo>
                    <a:pt x="108" y="0"/>
                    <a:pt x="100" y="2"/>
                    <a:pt x="94" y="7"/>
                  </a:cubicBezTo>
                  <a:cubicBezTo>
                    <a:pt x="0" y="76"/>
                    <a:pt x="362" y="692"/>
                    <a:pt x="977" y="1312"/>
                  </a:cubicBezTo>
                  <a:cubicBezTo>
                    <a:pt x="1529" y="1868"/>
                    <a:pt x="2080" y="2215"/>
                    <a:pt x="2239" y="2215"/>
                  </a:cubicBezTo>
                  <a:cubicBezTo>
                    <a:pt x="2258" y="2215"/>
                    <a:pt x="2271" y="2210"/>
                    <a:pt x="2278" y="2201"/>
                  </a:cubicBezTo>
                  <a:cubicBezTo>
                    <a:pt x="2353" y="2108"/>
                    <a:pt x="1875" y="1608"/>
                    <a:pt x="1278" y="1011"/>
                  </a:cubicBezTo>
                  <a:cubicBezTo>
                    <a:pt x="719" y="453"/>
                    <a:pt x="251" y="0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4" name="Google Shape;3251;p86">
              <a:extLst>
                <a:ext uri="{FF2B5EF4-FFF2-40B4-BE49-F238E27FC236}">
                  <a16:creationId xmlns:a16="http://schemas.microsoft.com/office/drawing/2014/main" id="{9A315FDF-A20D-AE49-89EF-68605F9A2CD2}"/>
                </a:ext>
              </a:extLst>
            </p:cNvPr>
            <p:cNvSpPr/>
            <p:nvPr/>
          </p:nvSpPr>
          <p:spPr>
            <a:xfrm>
              <a:off x="8587855" y="6118763"/>
              <a:ext cx="147475" cy="475476"/>
            </a:xfrm>
            <a:custGeom>
              <a:avLst/>
              <a:gdLst/>
              <a:ahLst/>
              <a:cxnLst/>
              <a:rect l="l" t="t" r="r" b="b"/>
              <a:pathLst>
                <a:path w="9013" h="29059" extrusionOk="0">
                  <a:moveTo>
                    <a:pt x="8944" y="0"/>
                  </a:moveTo>
                  <a:cubicBezTo>
                    <a:pt x="8915" y="0"/>
                    <a:pt x="8815" y="40"/>
                    <a:pt x="8665" y="101"/>
                  </a:cubicBezTo>
                  <a:cubicBezTo>
                    <a:pt x="8373" y="239"/>
                    <a:pt x="8089" y="393"/>
                    <a:pt x="7815" y="563"/>
                  </a:cubicBezTo>
                  <a:cubicBezTo>
                    <a:pt x="6797" y="1162"/>
                    <a:pt x="5862" y="1892"/>
                    <a:pt x="5037" y="2734"/>
                  </a:cubicBezTo>
                  <a:cubicBezTo>
                    <a:pt x="2913" y="4799"/>
                    <a:pt x="724" y="8571"/>
                    <a:pt x="200" y="13129"/>
                  </a:cubicBezTo>
                  <a:cubicBezTo>
                    <a:pt x="0" y="15261"/>
                    <a:pt x="106" y="17413"/>
                    <a:pt x="515" y="19516"/>
                  </a:cubicBezTo>
                  <a:cubicBezTo>
                    <a:pt x="835" y="21224"/>
                    <a:pt x="1260" y="22912"/>
                    <a:pt x="1788" y="24570"/>
                  </a:cubicBezTo>
                  <a:cubicBezTo>
                    <a:pt x="2233" y="25981"/>
                    <a:pt x="2654" y="27105"/>
                    <a:pt x="2950" y="27878"/>
                  </a:cubicBezTo>
                  <a:cubicBezTo>
                    <a:pt x="3085" y="28286"/>
                    <a:pt x="3256" y="28682"/>
                    <a:pt x="3463" y="29059"/>
                  </a:cubicBezTo>
                  <a:cubicBezTo>
                    <a:pt x="3377" y="28638"/>
                    <a:pt x="3258" y="28224"/>
                    <a:pt x="3107" y="27823"/>
                  </a:cubicBezTo>
                  <a:cubicBezTo>
                    <a:pt x="2856" y="27037"/>
                    <a:pt x="2482" y="25898"/>
                    <a:pt x="2074" y="24482"/>
                  </a:cubicBezTo>
                  <a:cubicBezTo>
                    <a:pt x="1595" y="22826"/>
                    <a:pt x="1202" y="21147"/>
                    <a:pt x="900" y="19451"/>
                  </a:cubicBezTo>
                  <a:cubicBezTo>
                    <a:pt x="520" y="17383"/>
                    <a:pt x="427" y="15273"/>
                    <a:pt x="621" y="13180"/>
                  </a:cubicBezTo>
                  <a:cubicBezTo>
                    <a:pt x="1042" y="9363"/>
                    <a:pt x="2661" y="5778"/>
                    <a:pt x="5249" y="2942"/>
                  </a:cubicBezTo>
                  <a:cubicBezTo>
                    <a:pt x="7257" y="804"/>
                    <a:pt x="9013" y="95"/>
                    <a:pt x="8953" y="3"/>
                  </a:cubicBezTo>
                  <a:cubicBezTo>
                    <a:pt x="8951" y="1"/>
                    <a:pt x="8949" y="0"/>
                    <a:pt x="8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5" name="Google Shape;3252;p86">
              <a:extLst>
                <a:ext uri="{FF2B5EF4-FFF2-40B4-BE49-F238E27FC236}">
                  <a16:creationId xmlns:a16="http://schemas.microsoft.com/office/drawing/2014/main" id="{310B0E9F-44FA-C246-AF20-EE733493C699}"/>
                </a:ext>
              </a:extLst>
            </p:cNvPr>
            <p:cNvSpPr/>
            <p:nvPr/>
          </p:nvSpPr>
          <p:spPr>
            <a:xfrm>
              <a:off x="8728964" y="6121282"/>
              <a:ext cx="165375" cy="477423"/>
            </a:xfrm>
            <a:custGeom>
              <a:avLst/>
              <a:gdLst/>
              <a:ahLst/>
              <a:cxnLst/>
              <a:rect l="l" t="t" r="r" b="b"/>
              <a:pathLst>
                <a:path w="10107" h="29178" extrusionOk="0">
                  <a:moveTo>
                    <a:pt x="110" y="0"/>
                  </a:moveTo>
                  <a:cubicBezTo>
                    <a:pt x="75" y="0"/>
                    <a:pt x="40" y="2"/>
                    <a:pt x="4" y="6"/>
                  </a:cubicBezTo>
                  <a:cubicBezTo>
                    <a:pt x="0" y="62"/>
                    <a:pt x="466" y="141"/>
                    <a:pt x="1254" y="469"/>
                  </a:cubicBezTo>
                  <a:cubicBezTo>
                    <a:pt x="2355" y="940"/>
                    <a:pt x="3373" y="1582"/>
                    <a:pt x="4271" y="2376"/>
                  </a:cubicBezTo>
                  <a:cubicBezTo>
                    <a:pt x="5547" y="3608"/>
                    <a:pt x="6589" y="5060"/>
                    <a:pt x="7349" y="6663"/>
                  </a:cubicBezTo>
                  <a:cubicBezTo>
                    <a:pt x="8257" y="8644"/>
                    <a:pt x="8866" y="10749"/>
                    <a:pt x="9153" y="12910"/>
                  </a:cubicBezTo>
                  <a:cubicBezTo>
                    <a:pt x="9684" y="16848"/>
                    <a:pt x="9294" y="20856"/>
                    <a:pt x="8015" y="24620"/>
                  </a:cubicBezTo>
                  <a:cubicBezTo>
                    <a:pt x="7062" y="27520"/>
                    <a:pt x="6016" y="29132"/>
                    <a:pt x="6108" y="29178"/>
                  </a:cubicBezTo>
                  <a:cubicBezTo>
                    <a:pt x="6374" y="28815"/>
                    <a:pt x="6606" y="28428"/>
                    <a:pt x="6804" y="28025"/>
                  </a:cubicBezTo>
                  <a:cubicBezTo>
                    <a:pt x="7012" y="27660"/>
                    <a:pt x="7274" y="27205"/>
                    <a:pt x="7506" y="26636"/>
                  </a:cubicBezTo>
                  <a:cubicBezTo>
                    <a:pt x="7738" y="26069"/>
                    <a:pt x="8049" y="25442"/>
                    <a:pt x="8285" y="24712"/>
                  </a:cubicBezTo>
                  <a:cubicBezTo>
                    <a:pt x="9668" y="20918"/>
                    <a:pt x="10106" y="16842"/>
                    <a:pt x="9561" y="12840"/>
                  </a:cubicBezTo>
                  <a:cubicBezTo>
                    <a:pt x="9275" y="10640"/>
                    <a:pt x="8650" y="8496"/>
                    <a:pt x="7710" y="6487"/>
                  </a:cubicBezTo>
                  <a:cubicBezTo>
                    <a:pt x="6912" y="4847"/>
                    <a:pt x="5814" y="3372"/>
                    <a:pt x="4470" y="2140"/>
                  </a:cubicBezTo>
                  <a:cubicBezTo>
                    <a:pt x="3535" y="1343"/>
                    <a:pt x="2465" y="717"/>
                    <a:pt x="1314" y="289"/>
                  </a:cubicBezTo>
                  <a:cubicBezTo>
                    <a:pt x="1000" y="179"/>
                    <a:pt x="678" y="92"/>
                    <a:pt x="351" y="29"/>
                  </a:cubicBezTo>
                  <a:cubicBezTo>
                    <a:pt x="272" y="10"/>
                    <a:pt x="191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Google Shape;3253;p86">
              <a:extLst>
                <a:ext uri="{FF2B5EF4-FFF2-40B4-BE49-F238E27FC236}">
                  <a16:creationId xmlns:a16="http://schemas.microsoft.com/office/drawing/2014/main" id="{9E50F3CF-4039-AF42-8416-BEA2185B2384}"/>
                </a:ext>
              </a:extLst>
            </p:cNvPr>
            <p:cNvSpPr/>
            <p:nvPr/>
          </p:nvSpPr>
          <p:spPr>
            <a:xfrm>
              <a:off x="8560137" y="6582261"/>
              <a:ext cx="384877" cy="76576"/>
            </a:xfrm>
            <a:custGeom>
              <a:avLst/>
              <a:gdLst/>
              <a:ahLst/>
              <a:cxnLst/>
              <a:rect l="l" t="t" r="r" b="b"/>
              <a:pathLst>
                <a:path w="23522" h="4680" extrusionOk="0">
                  <a:moveTo>
                    <a:pt x="1" y="0"/>
                  </a:moveTo>
                  <a:lnTo>
                    <a:pt x="1" y="4680"/>
                  </a:lnTo>
                  <a:lnTo>
                    <a:pt x="23522" y="4680"/>
                  </a:lnTo>
                  <a:lnTo>
                    <a:pt x="2337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7" name="Google Shape;3254;p86">
              <a:extLst>
                <a:ext uri="{FF2B5EF4-FFF2-40B4-BE49-F238E27FC236}">
                  <a16:creationId xmlns:a16="http://schemas.microsoft.com/office/drawing/2014/main" id="{B974C697-3D03-A249-AC17-77D77B28DD30}"/>
                </a:ext>
              </a:extLst>
            </p:cNvPr>
            <p:cNvSpPr/>
            <p:nvPr/>
          </p:nvSpPr>
          <p:spPr>
            <a:xfrm>
              <a:off x="8592633" y="6620500"/>
              <a:ext cx="324140" cy="233803"/>
            </a:xfrm>
            <a:custGeom>
              <a:avLst/>
              <a:gdLst/>
              <a:ahLst/>
              <a:cxnLst/>
              <a:rect l="l" t="t" r="r" b="b"/>
              <a:pathLst>
                <a:path w="19810" h="14289" extrusionOk="0">
                  <a:moveTo>
                    <a:pt x="0" y="1"/>
                  </a:moveTo>
                  <a:lnTo>
                    <a:pt x="1342" y="14288"/>
                  </a:lnTo>
                  <a:lnTo>
                    <a:pt x="18434" y="14288"/>
                  </a:lnTo>
                  <a:lnTo>
                    <a:pt x="19810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8" name="Google Shape;3255;p86">
              <a:extLst>
                <a:ext uri="{FF2B5EF4-FFF2-40B4-BE49-F238E27FC236}">
                  <a16:creationId xmlns:a16="http://schemas.microsoft.com/office/drawing/2014/main" id="{90C81B7D-3D90-F442-B8B3-113D4C69839C}"/>
                </a:ext>
              </a:extLst>
            </p:cNvPr>
            <p:cNvSpPr/>
            <p:nvPr/>
          </p:nvSpPr>
          <p:spPr>
            <a:xfrm>
              <a:off x="8560235" y="6656236"/>
              <a:ext cx="384779" cy="7003"/>
            </a:xfrm>
            <a:custGeom>
              <a:avLst/>
              <a:gdLst/>
              <a:ahLst/>
              <a:cxnLst/>
              <a:rect l="l" t="t" r="r" b="b"/>
              <a:pathLst>
                <a:path w="23516" h="428" extrusionOk="0">
                  <a:moveTo>
                    <a:pt x="11760" y="1"/>
                  </a:moveTo>
                  <a:cubicBezTo>
                    <a:pt x="5261" y="1"/>
                    <a:pt x="0" y="99"/>
                    <a:pt x="0" y="215"/>
                  </a:cubicBezTo>
                  <a:cubicBezTo>
                    <a:pt x="0" y="329"/>
                    <a:pt x="5267" y="427"/>
                    <a:pt x="11760" y="427"/>
                  </a:cubicBezTo>
                  <a:cubicBezTo>
                    <a:pt x="18254" y="427"/>
                    <a:pt x="23516" y="329"/>
                    <a:pt x="23516" y="215"/>
                  </a:cubicBezTo>
                  <a:cubicBezTo>
                    <a:pt x="23516" y="99"/>
                    <a:pt x="18260" y="1"/>
                    <a:pt x="117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9" name="Google Shape;3256;p86">
              <a:extLst>
                <a:ext uri="{FF2B5EF4-FFF2-40B4-BE49-F238E27FC236}">
                  <a16:creationId xmlns:a16="http://schemas.microsoft.com/office/drawing/2014/main" id="{583DF8CC-56FE-EC47-9711-21EA90044BC1}"/>
                </a:ext>
              </a:extLst>
            </p:cNvPr>
            <p:cNvSpPr/>
            <p:nvPr/>
          </p:nvSpPr>
          <p:spPr>
            <a:xfrm>
              <a:off x="8611106" y="6708088"/>
              <a:ext cx="295064" cy="74482"/>
            </a:xfrm>
            <a:custGeom>
              <a:avLst/>
              <a:gdLst/>
              <a:ahLst/>
              <a:cxnLst/>
              <a:rect l="l" t="t" r="r" b="b"/>
              <a:pathLst>
                <a:path w="18033" h="4552" extrusionOk="0">
                  <a:moveTo>
                    <a:pt x="11044" y="1"/>
                  </a:moveTo>
                  <a:lnTo>
                    <a:pt x="10918" y="108"/>
                  </a:lnTo>
                  <a:lnTo>
                    <a:pt x="8878" y="1885"/>
                  </a:lnTo>
                  <a:lnTo>
                    <a:pt x="6615" y="3876"/>
                  </a:lnTo>
                  <a:lnTo>
                    <a:pt x="6615" y="3876"/>
                  </a:lnTo>
                  <a:lnTo>
                    <a:pt x="2792" y="775"/>
                  </a:lnTo>
                  <a:lnTo>
                    <a:pt x="2662" y="668"/>
                  </a:lnTo>
                  <a:lnTo>
                    <a:pt x="2564" y="799"/>
                  </a:lnTo>
                  <a:lnTo>
                    <a:pt x="653" y="3354"/>
                  </a:lnTo>
                  <a:cubicBezTo>
                    <a:pt x="407" y="3659"/>
                    <a:pt x="188" y="3984"/>
                    <a:pt x="1" y="4329"/>
                  </a:cubicBezTo>
                  <a:cubicBezTo>
                    <a:pt x="297" y="4069"/>
                    <a:pt x="564" y="3777"/>
                    <a:pt x="797" y="3459"/>
                  </a:cubicBezTo>
                  <a:lnTo>
                    <a:pt x="2711" y="1124"/>
                  </a:lnTo>
                  <a:lnTo>
                    <a:pt x="2711" y="1124"/>
                  </a:lnTo>
                  <a:lnTo>
                    <a:pt x="6489" y="4302"/>
                  </a:lnTo>
                  <a:lnTo>
                    <a:pt x="6624" y="4418"/>
                  </a:lnTo>
                  <a:lnTo>
                    <a:pt x="6759" y="4302"/>
                  </a:lnTo>
                  <a:lnTo>
                    <a:pt x="9160" y="2210"/>
                  </a:lnTo>
                  <a:lnTo>
                    <a:pt x="11074" y="531"/>
                  </a:lnTo>
                  <a:lnTo>
                    <a:pt x="11074" y="531"/>
                  </a:lnTo>
                  <a:cubicBezTo>
                    <a:pt x="12665" y="1703"/>
                    <a:pt x="14151" y="3010"/>
                    <a:pt x="15514" y="4440"/>
                  </a:cubicBezTo>
                  <a:lnTo>
                    <a:pt x="15620" y="4552"/>
                  </a:lnTo>
                  <a:lnTo>
                    <a:pt x="15727" y="4449"/>
                  </a:lnTo>
                  <a:cubicBezTo>
                    <a:pt x="16404" y="3801"/>
                    <a:pt x="17013" y="3082"/>
                    <a:pt x="17543" y="2306"/>
                  </a:cubicBezTo>
                  <a:cubicBezTo>
                    <a:pt x="17751" y="2025"/>
                    <a:pt x="17917" y="1712"/>
                    <a:pt x="18032" y="1381"/>
                  </a:cubicBezTo>
                  <a:lnTo>
                    <a:pt x="18032" y="1381"/>
                  </a:lnTo>
                  <a:cubicBezTo>
                    <a:pt x="17304" y="2355"/>
                    <a:pt x="16503" y="3273"/>
                    <a:pt x="15637" y="4126"/>
                  </a:cubicBezTo>
                  <a:lnTo>
                    <a:pt x="15637" y="4126"/>
                  </a:lnTo>
                  <a:cubicBezTo>
                    <a:pt x="14288" y="2639"/>
                    <a:pt x="12795" y="1290"/>
                    <a:pt x="11178" y="99"/>
                  </a:cubicBezTo>
                  <a:lnTo>
                    <a:pt x="1104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9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800E03AA-9FD5-E542-B254-18C1DEDE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0">
            <a:off x="5670349" y="57321"/>
            <a:ext cx="11935687" cy="7357199"/>
          </a:xfrm>
          <a:prstGeom prst="rect">
            <a:avLst/>
          </a:prstGeom>
        </p:spPr>
      </p:pic>
      <p:sp>
        <p:nvSpPr>
          <p:cNvPr id="171" name="Title 1">
            <a:extLst>
              <a:ext uri="{FF2B5EF4-FFF2-40B4-BE49-F238E27FC236}">
                <a16:creationId xmlns:a16="http://schemas.microsoft.com/office/drawing/2014/main" id="{ACCFECFC-1CBF-4B3B-955C-D772E65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21" y="450025"/>
            <a:ext cx="11819650" cy="553998"/>
          </a:xfrm>
        </p:spPr>
        <p:txBody>
          <a:bodyPr/>
          <a:lstStyle/>
          <a:p>
            <a:r>
              <a:rPr lang="en-US" dirty="0"/>
              <a:t>Ways to address work &amp; personal boundaries</a:t>
            </a:r>
          </a:p>
        </p:txBody>
      </p:sp>
      <p:sp>
        <p:nvSpPr>
          <p:cNvPr id="172" name="Content Placeholder 2">
            <a:extLst>
              <a:ext uri="{FF2B5EF4-FFF2-40B4-BE49-F238E27FC236}">
                <a16:creationId xmlns:a16="http://schemas.microsoft.com/office/drawing/2014/main" id="{045C2DDD-1A7C-46FA-8EC4-AD8B80BA7AB4}"/>
              </a:ext>
            </a:extLst>
          </p:cNvPr>
          <p:cNvSpPr txBox="1">
            <a:spLocks/>
          </p:cNvSpPr>
          <p:nvPr/>
        </p:nvSpPr>
        <p:spPr>
          <a:xfrm>
            <a:off x="625293" y="1316521"/>
            <a:ext cx="9037321" cy="224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626469"/>
                </a:solidFill>
                <a:latin typeface="+mn-lt"/>
                <a:ea typeface="+mn-ea"/>
                <a:cs typeface="+mn-cs"/>
              </a:defRPr>
            </a:lvl2pPr>
            <a:lvl3pPr marL="2333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4131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Minimize the number of meetings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Avoid sending emails during the weekends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Respect evenings when people are with their families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Avoid meetings at lunch time whenever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Adopt the 45-minute meeting rule to enable time for recovery</a:t>
            </a: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D9ECCA54-C8C2-4BFC-868A-E1E2610B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17" y="3409561"/>
            <a:ext cx="4190476" cy="32031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45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4B177-DF06-BD42-89DD-D44CD1B3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398" y="-2500166"/>
            <a:ext cx="1425291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A5218C-84AD-47A8-95F5-2B06C1D2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06" y="272655"/>
            <a:ext cx="11091672" cy="553998"/>
          </a:xfrm>
        </p:spPr>
        <p:txBody>
          <a:bodyPr/>
          <a:lstStyle/>
          <a:p>
            <a:r>
              <a:rPr lang="en-US" dirty="0"/>
              <a:t>Session outline – 1 hour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53B034-09FD-4477-949B-88DA77971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936154"/>
              </p:ext>
            </p:extLst>
          </p:nvPr>
        </p:nvGraphicFramePr>
        <p:xfrm>
          <a:off x="657715" y="2369098"/>
          <a:ext cx="9979964" cy="42615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8415">
                  <a:extLst>
                    <a:ext uri="{9D8B030D-6E8A-4147-A177-3AD203B41FA5}">
                      <a16:colId xmlns:a16="http://schemas.microsoft.com/office/drawing/2014/main" val="2249700630"/>
                    </a:ext>
                  </a:extLst>
                </a:gridCol>
                <a:gridCol w="4371922">
                  <a:extLst>
                    <a:ext uri="{9D8B030D-6E8A-4147-A177-3AD203B41FA5}">
                      <a16:colId xmlns:a16="http://schemas.microsoft.com/office/drawing/2014/main" val="110866313"/>
                    </a:ext>
                  </a:extLst>
                </a:gridCol>
                <a:gridCol w="2155372">
                  <a:extLst>
                    <a:ext uri="{9D8B030D-6E8A-4147-A177-3AD203B41FA5}">
                      <a16:colId xmlns:a16="http://schemas.microsoft.com/office/drawing/2014/main" val="2450147153"/>
                    </a:ext>
                  </a:extLst>
                </a:gridCol>
                <a:gridCol w="1404255">
                  <a:extLst>
                    <a:ext uri="{9D8B030D-6E8A-4147-A177-3AD203B41FA5}">
                      <a16:colId xmlns:a16="http://schemas.microsoft.com/office/drawing/2014/main" val="1537971474"/>
                    </a:ext>
                  </a:extLst>
                </a:gridCol>
              </a:tblGrid>
              <a:tr h="317059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84467"/>
                  </a:ext>
                </a:extLst>
              </a:tr>
              <a:tr h="55103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Opening exercise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Interactive exercise to set the context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435065"/>
                  </a:ext>
                </a:extLst>
              </a:tr>
              <a:tr h="55103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Opening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Present the topic, the outside in and what is happening to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218796"/>
                  </a:ext>
                </a:extLst>
              </a:tr>
              <a:tr h="55103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What we want to achieve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Present what we want to achieve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3543"/>
                  </a:ext>
                </a:extLst>
              </a:tr>
              <a:tr h="89398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Share and discuss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Create a safe space for the team to share and discuss challenges from their D2D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86212"/>
                  </a:ext>
                </a:extLst>
              </a:tr>
              <a:tr h="55103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Our Take 5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Suggest and decide on the team’s Take 5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30946"/>
                  </a:ext>
                </a:extLst>
              </a:tr>
              <a:tr h="71338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Thank the team and encourage them to take it with their employees &amp; implement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0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57B79D-0FEE-4BF2-AE46-5B0B143BA2F2}"/>
              </a:ext>
            </a:extLst>
          </p:cNvPr>
          <p:cNvSpPr txBox="1"/>
          <p:nvPr/>
        </p:nvSpPr>
        <p:spPr>
          <a:xfrm>
            <a:off x="657715" y="928834"/>
            <a:ext cx="10358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 purpose of this deck is to help you facilitate a team meeting to create awareness around work &amp; personal boundaries and co-create ways to recovery with your team. </a:t>
            </a:r>
          </a:p>
          <a:p>
            <a:r>
              <a:rPr lang="en-US" sz="2000" dirty="0">
                <a:solidFill>
                  <a:schemeClr val="tx2"/>
                </a:solidFill>
              </a:rPr>
              <a:t>For your convenience, there are speaker notes for your use. </a:t>
            </a:r>
          </a:p>
        </p:txBody>
      </p:sp>
    </p:spTree>
    <p:extLst>
      <p:ext uri="{BB962C8B-B14F-4D97-AF65-F5344CB8AC3E}">
        <p14:creationId xmlns:p14="http://schemas.microsoft.com/office/powerpoint/2010/main" val="38274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22A65DD1-5C2C-3445-BD53-F48C4324D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5" t="35857" r="12676"/>
          <a:stretch/>
        </p:blipFill>
        <p:spPr>
          <a:xfrm flipV="1">
            <a:off x="0" y="3854674"/>
            <a:ext cx="12192000" cy="3003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C8935-DCAB-40BB-A520-1281966E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62" y="384210"/>
            <a:ext cx="11091672" cy="55399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Let’s reflect on the last quarter…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7E8C-A805-4E50-88A2-3DF15AB7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13" y="1312541"/>
            <a:ext cx="9866708" cy="20467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Have you been invited to a meeting during the evening?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Have you been received emails during weekends?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Have you heard your colleagues/team members saying that they don’t have time for a lunch break?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Do you have a feeling that your colleagues/team members need a break or a pause? </a:t>
            </a:r>
          </a:p>
        </p:txBody>
      </p:sp>
      <p:sp>
        <p:nvSpPr>
          <p:cNvPr id="64" name="Google Shape;1466;p55">
            <a:extLst>
              <a:ext uri="{FF2B5EF4-FFF2-40B4-BE49-F238E27FC236}">
                <a16:creationId xmlns:a16="http://schemas.microsoft.com/office/drawing/2014/main" id="{BE47AFBD-E5CF-8D4F-8F84-6DB956F01E31}"/>
              </a:ext>
            </a:extLst>
          </p:cNvPr>
          <p:cNvSpPr/>
          <p:nvPr/>
        </p:nvSpPr>
        <p:spPr>
          <a:xfrm flipH="1">
            <a:off x="1309563" y="4957650"/>
            <a:ext cx="1928255" cy="1679796"/>
          </a:xfrm>
          <a:custGeom>
            <a:avLst/>
            <a:gdLst/>
            <a:ahLst/>
            <a:cxnLst/>
            <a:rect l="l" t="t" r="r" b="b"/>
            <a:pathLst>
              <a:path w="114760" h="99973" extrusionOk="0">
                <a:moveTo>
                  <a:pt x="17653" y="0"/>
                </a:moveTo>
                <a:cubicBezTo>
                  <a:pt x="7872" y="0"/>
                  <a:pt x="0" y="7874"/>
                  <a:pt x="0" y="17653"/>
                </a:cubicBezTo>
                <a:lnTo>
                  <a:pt x="0" y="82320"/>
                </a:lnTo>
                <a:cubicBezTo>
                  <a:pt x="0" y="92100"/>
                  <a:pt x="7872" y="99973"/>
                  <a:pt x="17653" y="99973"/>
                </a:cubicBezTo>
                <a:lnTo>
                  <a:pt x="97105" y="99973"/>
                </a:lnTo>
                <a:cubicBezTo>
                  <a:pt x="106886" y="99973"/>
                  <a:pt x="114759" y="92100"/>
                  <a:pt x="114759" y="82320"/>
                </a:cubicBezTo>
                <a:lnTo>
                  <a:pt x="114759" y="17653"/>
                </a:lnTo>
                <a:cubicBezTo>
                  <a:pt x="114759" y="7874"/>
                  <a:pt x="106886" y="0"/>
                  <a:pt x="97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468;p55">
            <a:extLst>
              <a:ext uri="{FF2B5EF4-FFF2-40B4-BE49-F238E27FC236}">
                <a16:creationId xmlns:a16="http://schemas.microsoft.com/office/drawing/2014/main" id="{E9BCC9CA-EB1D-C249-9620-47208F0A31F8}"/>
              </a:ext>
            </a:extLst>
          </p:cNvPr>
          <p:cNvSpPr/>
          <p:nvPr/>
        </p:nvSpPr>
        <p:spPr>
          <a:xfrm flipH="1">
            <a:off x="1021316" y="5543217"/>
            <a:ext cx="295304" cy="295422"/>
          </a:xfrm>
          <a:custGeom>
            <a:avLst/>
            <a:gdLst/>
            <a:ahLst/>
            <a:cxnLst/>
            <a:rect l="l" t="t" r="r" b="b"/>
            <a:pathLst>
              <a:path w="17575" h="17582" extrusionOk="0">
                <a:moveTo>
                  <a:pt x="387" y="0"/>
                </a:moveTo>
                <a:lnTo>
                  <a:pt x="0" y="17581"/>
                </a:lnTo>
                <a:lnTo>
                  <a:pt x="17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AE5E2-5395-41EF-B074-CEB33517CF4A}"/>
              </a:ext>
            </a:extLst>
          </p:cNvPr>
          <p:cNvSpPr txBox="1"/>
          <p:nvPr/>
        </p:nvSpPr>
        <p:spPr>
          <a:xfrm>
            <a:off x="3789872" y="5343065"/>
            <a:ext cx="793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Let’s discuss this to find ways to address the situation</a:t>
            </a:r>
          </a:p>
        </p:txBody>
      </p:sp>
      <p:grpSp>
        <p:nvGrpSpPr>
          <p:cNvPr id="5" name="Google Shape;1465;p55">
            <a:extLst>
              <a:ext uri="{FF2B5EF4-FFF2-40B4-BE49-F238E27FC236}">
                <a16:creationId xmlns:a16="http://schemas.microsoft.com/office/drawing/2014/main" id="{18EC6179-B722-4993-BB08-7F606E8E21EB}"/>
              </a:ext>
            </a:extLst>
          </p:cNvPr>
          <p:cNvGrpSpPr/>
          <p:nvPr/>
        </p:nvGrpSpPr>
        <p:grpSpPr>
          <a:xfrm flipH="1">
            <a:off x="1073636" y="4119196"/>
            <a:ext cx="2444545" cy="2447738"/>
            <a:chOff x="3743300" y="1036200"/>
            <a:chExt cx="3637175" cy="3641925"/>
          </a:xfrm>
        </p:grpSpPr>
        <p:sp>
          <p:nvSpPr>
            <p:cNvPr id="6" name="Google Shape;1466;p55">
              <a:extLst>
                <a:ext uri="{FF2B5EF4-FFF2-40B4-BE49-F238E27FC236}">
                  <a16:creationId xmlns:a16="http://schemas.microsoft.com/office/drawing/2014/main" id="{8E03B2F0-8E7E-41DA-9F53-98BFA4AF6F31}"/>
                </a:ext>
              </a:extLst>
            </p:cNvPr>
            <p:cNvSpPr/>
            <p:nvPr/>
          </p:nvSpPr>
          <p:spPr>
            <a:xfrm>
              <a:off x="4082600" y="2178800"/>
              <a:ext cx="2869000" cy="2499325"/>
            </a:xfrm>
            <a:custGeom>
              <a:avLst/>
              <a:gdLst/>
              <a:ahLst/>
              <a:cxnLst/>
              <a:rect l="l" t="t" r="r" b="b"/>
              <a:pathLst>
                <a:path w="114760" h="99973" extrusionOk="0">
                  <a:moveTo>
                    <a:pt x="17653" y="0"/>
                  </a:moveTo>
                  <a:cubicBezTo>
                    <a:pt x="7872" y="0"/>
                    <a:pt x="0" y="7874"/>
                    <a:pt x="0" y="17653"/>
                  </a:cubicBezTo>
                  <a:lnTo>
                    <a:pt x="0" y="82320"/>
                  </a:lnTo>
                  <a:cubicBezTo>
                    <a:pt x="0" y="92100"/>
                    <a:pt x="7872" y="99973"/>
                    <a:pt x="17653" y="99973"/>
                  </a:cubicBezTo>
                  <a:lnTo>
                    <a:pt x="97105" y="99973"/>
                  </a:lnTo>
                  <a:cubicBezTo>
                    <a:pt x="106886" y="99973"/>
                    <a:pt x="114759" y="92100"/>
                    <a:pt x="114759" y="82320"/>
                  </a:cubicBezTo>
                  <a:lnTo>
                    <a:pt x="114759" y="17653"/>
                  </a:lnTo>
                  <a:cubicBezTo>
                    <a:pt x="114759" y="7874"/>
                    <a:pt x="106886" y="0"/>
                    <a:pt x="971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467;p55">
              <a:extLst>
                <a:ext uri="{FF2B5EF4-FFF2-40B4-BE49-F238E27FC236}">
                  <a16:creationId xmlns:a16="http://schemas.microsoft.com/office/drawing/2014/main" id="{26ABC9AD-EE32-4AB3-AEAA-1B68700FE478}"/>
                </a:ext>
              </a:extLst>
            </p:cNvPr>
            <p:cNvSpPr/>
            <p:nvPr/>
          </p:nvSpPr>
          <p:spPr>
            <a:xfrm>
              <a:off x="6941100" y="3050050"/>
              <a:ext cx="439375" cy="439550"/>
            </a:xfrm>
            <a:custGeom>
              <a:avLst/>
              <a:gdLst/>
              <a:ahLst/>
              <a:cxnLst/>
              <a:rect l="l" t="t" r="r" b="b"/>
              <a:pathLst>
                <a:path w="17575" h="17582" extrusionOk="0">
                  <a:moveTo>
                    <a:pt x="387" y="0"/>
                  </a:moveTo>
                  <a:lnTo>
                    <a:pt x="0" y="17581"/>
                  </a:lnTo>
                  <a:lnTo>
                    <a:pt x="17575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468;p55">
              <a:extLst>
                <a:ext uri="{FF2B5EF4-FFF2-40B4-BE49-F238E27FC236}">
                  <a16:creationId xmlns:a16="http://schemas.microsoft.com/office/drawing/2014/main" id="{0F92883B-D5A6-4C5F-A4D9-C51BDC478EBF}"/>
                </a:ext>
              </a:extLst>
            </p:cNvPr>
            <p:cNvSpPr/>
            <p:nvPr/>
          </p:nvSpPr>
          <p:spPr>
            <a:xfrm>
              <a:off x="6941100" y="3050050"/>
              <a:ext cx="439375" cy="439550"/>
            </a:xfrm>
            <a:custGeom>
              <a:avLst/>
              <a:gdLst/>
              <a:ahLst/>
              <a:cxnLst/>
              <a:rect l="l" t="t" r="r" b="b"/>
              <a:pathLst>
                <a:path w="17575" h="17582" extrusionOk="0">
                  <a:moveTo>
                    <a:pt x="387" y="0"/>
                  </a:moveTo>
                  <a:lnTo>
                    <a:pt x="0" y="17581"/>
                  </a:lnTo>
                  <a:lnTo>
                    <a:pt x="1757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469;p55">
              <a:extLst>
                <a:ext uri="{FF2B5EF4-FFF2-40B4-BE49-F238E27FC236}">
                  <a16:creationId xmlns:a16="http://schemas.microsoft.com/office/drawing/2014/main" id="{C44B94DF-0CFB-4FF9-AB5F-EDDF70FB08CB}"/>
                </a:ext>
              </a:extLst>
            </p:cNvPr>
            <p:cNvSpPr/>
            <p:nvPr/>
          </p:nvSpPr>
          <p:spPr>
            <a:xfrm>
              <a:off x="3743300" y="2910000"/>
              <a:ext cx="652525" cy="608600"/>
            </a:xfrm>
            <a:custGeom>
              <a:avLst/>
              <a:gdLst/>
              <a:ahLst/>
              <a:cxnLst/>
              <a:rect l="l" t="t" r="r" b="b"/>
              <a:pathLst>
                <a:path w="26101" h="24344" extrusionOk="0">
                  <a:moveTo>
                    <a:pt x="20380" y="0"/>
                  </a:moveTo>
                  <a:cubicBezTo>
                    <a:pt x="20304" y="0"/>
                    <a:pt x="20225" y="12"/>
                    <a:pt x="20144" y="37"/>
                  </a:cubicBezTo>
                  <a:cubicBezTo>
                    <a:pt x="19360" y="278"/>
                    <a:pt x="17307" y="2130"/>
                    <a:pt x="16630" y="4979"/>
                  </a:cubicBezTo>
                  <a:cubicBezTo>
                    <a:pt x="16442" y="5449"/>
                    <a:pt x="15993" y="5725"/>
                    <a:pt x="15526" y="5725"/>
                  </a:cubicBezTo>
                  <a:cubicBezTo>
                    <a:pt x="15320" y="5725"/>
                    <a:pt x="15110" y="5672"/>
                    <a:pt x="14918" y="5557"/>
                  </a:cubicBezTo>
                  <a:cubicBezTo>
                    <a:pt x="13080" y="4738"/>
                    <a:pt x="6868" y="1567"/>
                    <a:pt x="5744" y="1183"/>
                  </a:cubicBezTo>
                  <a:cubicBezTo>
                    <a:pt x="5319" y="1039"/>
                    <a:pt x="4854" y="943"/>
                    <a:pt x="4505" y="943"/>
                  </a:cubicBezTo>
                  <a:cubicBezTo>
                    <a:pt x="4029" y="943"/>
                    <a:pt x="3768" y="1121"/>
                    <a:pt x="4119" y="1593"/>
                  </a:cubicBezTo>
                  <a:cubicBezTo>
                    <a:pt x="4561" y="2193"/>
                    <a:pt x="7077" y="4099"/>
                    <a:pt x="8398" y="5084"/>
                  </a:cubicBezTo>
                  <a:cubicBezTo>
                    <a:pt x="6972" y="4052"/>
                    <a:pt x="4072" y="2037"/>
                    <a:pt x="3095" y="2037"/>
                  </a:cubicBezTo>
                  <a:cubicBezTo>
                    <a:pt x="2964" y="2037"/>
                    <a:pt x="2867" y="2073"/>
                    <a:pt x="2814" y="2152"/>
                  </a:cubicBezTo>
                  <a:cubicBezTo>
                    <a:pt x="2536" y="2539"/>
                    <a:pt x="2937" y="3353"/>
                    <a:pt x="4356" y="4560"/>
                  </a:cubicBezTo>
                  <a:cubicBezTo>
                    <a:pt x="3314" y="3878"/>
                    <a:pt x="2340" y="3314"/>
                    <a:pt x="1990" y="3314"/>
                  </a:cubicBezTo>
                  <a:cubicBezTo>
                    <a:pt x="1" y="3341"/>
                    <a:pt x="5736" y="7724"/>
                    <a:pt x="5736" y="7724"/>
                  </a:cubicBezTo>
                  <a:cubicBezTo>
                    <a:pt x="2718" y="5460"/>
                    <a:pt x="2075" y="4800"/>
                    <a:pt x="1727" y="4800"/>
                  </a:cubicBezTo>
                  <a:cubicBezTo>
                    <a:pt x="1609" y="4800"/>
                    <a:pt x="1525" y="4877"/>
                    <a:pt x="1393" y="4993"/>
                  </a:cubicBezTo>
                  <a:cubicBezTo>
                    <a:pt x="1002" y="5334"/>
                    <a:pt x="1672" y="6272"/>
                    <a:pt x="3619" y="8219"/>
                  </a:cubicBezTo>
                  <a:lnTo>
                    <a:pt x="10823" y="16411"/>
                  </a:lnTo>
                  <a:lnTo>
                    <a:pt x="15088" y="24344"/>
                  </a:lnTo>
                  <a:lnTo>
                    <a:pt x="26100" y="17973"/>
                  </a:lnTo>
                  <a:lnTo>
                    <a:pt x="19514" y="8939"/>
                  </a:lnTo>
                  <a:cubicBezTo>
                    <a:pt x="19455" y="8278"/>
                    <a:pt x="19391" y="7492"/>
                    <a:pt x="19391" y="6581"/>
                  </a:cubicBezTo>
                  <a:cubicBezTo>
                    <a:pt x="19382" y="5788"/>
                    <a:pt x="19507" y="4998"/>
                    <a:pt x="19761" y="4246"/>
                  </a:cubicBezTo>
                  <a:cubicBezTo>
                    <a:pt x="20038" y="3288"/>
                    <a:pt x="20444" y="2372"/>
                    <a:pt x="20971" y="1525"/>
                  </a:cubicBezTo>
                  <a:cubicBezTo>
                    <a:pt x="21473" y="871"/>
                    <a:pt x="21039" y="0"/>
                    <a:pt x="20380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470;p55">
              <a:extLst>
                <a:ext uri="{FF2B5EF4-FFF2-40B4-BE49-F238E27FC236}">
                  <a16:creationId xmlns:a16="http://schemas.microsoft.com/office/drawing/2014/main" id="{7D4732FB-BEBB-474C-A7A5-DF65B6B7E758}"/>
                </a:ext>
              </a:extLst>
            </p:cNvPr>
            <p:cNvSpPr/>
            <p:nvPr/>
          </p:nvSpPr>
          <p:spPr>
            <a:xfrm>
              <a:off x="3811575" y="3027350"/>
              <a:ext cx="139500" cy="107800"/>
            </a:xfrm>
            <a:custGeom>
              <a:avLst/>
              <a:gdLst/>
              <a:ahLst/>
              <a:cxnLst/>
              <a:rect l="l" t="t" r="r" b="b"/>
              <a:pathLst>
                <a:path w="5580" h="4312" extrusionOk="0">
                  <a:moveTo>
                    <a:pt x="109" y="1"/>
                  </a:moveTo>
                  <a:cubicBezTo>
                    <a:pt x="99" y="1"/>
                    <a:pt x="92" y="3"/>
                    <a:pt x="87" y="8"/>
                  </a:cubicBezTo>
                  <a:cubicBezTo>
                    <a:pt x="0" y="103"/>
                    <a:pt x="1165" y="1150"/>
                    <a:pt x="2657" y="2337"/>
                  </a:cubicBezTo>
                  <a:cubicBezTo>
                    <a:pt x="4074" y="3464"/>
                    <a:pt x="5308" y="4312"/>
                    <a:pt x="5495" y="4312"/>
                  </a:cubicBezTo>
                  <a:cubicBezTo>
                    <a:pt x="5505" y="4312"/>
                    <a:pt x="5512" y="4309"/>
                    <a:pt x="5516" y="4304"/>
                  </a:cubicBezTo>
                  <a:cubicBezTo>
                    <a:pt x="5579" y="4200"/>
                    <a:pt x="4438" y="3153"/>
                    <a:pt x="2944" y="1974"/>
                  </a:cubicBezTo>
                  <a:cubicBezTo>
                    <a:pt x="1527" y="854"/>
                    <a:pt x="302" y="1"/>
                    <a:pt x="109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471;p55">
              <a:extLst>
                <a:ext uri="{FF2B5EF4-FFF2-40B4-BE49-F238E27FC236}">
                  <a16:creationId xmlns:a16="http://schemas.microsoft.com/office/drawing/2014/main" id="{1258AED8-42F5-4D19-8F83-C5FF88A6BB9A}"/>
                </a:ext>
              </a:extLst>
            </p:cNvPr>
            <p:cNvSpPr/>
            <p:nvPr/>
          </p:nvSpPr>
          <p:spPr>
            <a:xfrm>
              <a:off x="3830800" y="2993225"/>
              <a:ext cx="155325" cy="105975"/>
            </a:xfrm>
            <a:custGeom>
              <a:avLst/>
              <a:gdLst/>
              <a:ahLst/>
              <a:cxnLst/>
              <a:rect l="l" t="t" r="r" b="b"/>
              <a:pathLst>
                <a:path w="6213" h="4239" extrusionOk="0">
                  <a:moveTo>
                    <a:pt x="96" y="1"/>
                  </a:moveTo>
                  <a:cubicBezTo>
                    <a:pt x="85" y="1"/>
                    <a:pt x="78" y="3"/>
                    <a:pt x="74" y="9"/>
                  </a:cubicBezTo>
                  <a:cubicBezTo>
                    <a:pt x="1" y="107"/>
                    <a:pt x="1301" y="1139"/>
                    <a:pt x="2977" y="2306"/>
                  </a:cubicBezTo>
                  <a:cubicBezTo>
                    <a:pt x="4558" y="3406"/>
                    <a:pt x="5908" y="4239"/>
                    <a:pt x="6115" y="4239"/>
                  </a:cubicBezTo>
                  <a:cubicBezTo>
                    <a:pt x="6127" y="4239"/>
                    <a:pt x="6135" y="4236"/>
                    <a:pt x="6139" y="4230"/>
                  </a:cubicBezTo>
                  <a:cubicBezTo>
                    <a:pt x="6212" y="4125"/>
                    <a:pt x="4910" y="3093"/>
                    <a:pt x="3236" y="1928"/>
                  </a:cubicBezTo>
                  <a:cubicBezTo>
                    <a:pt x="1650" y="826"/>
                    <a:pt x="297" y="1"/>
                    <a:pt x="96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472;p55">
              <a:extLst>
                <a:ext uri="{FF2B5EF4-FFF2-40B4-BE49-F238E27FC236}">
                  <a16:creationId xmlns:a16="http://schemas.microsoft.com/office/drawing/2014/main" id="{F6C6DFAC-6654-4023-9230-F62D6D22A4E9}"/>
                </a:ext>
              </a:extLst>
            </p:cNvPr>
            <p:cNvSpPr/>
            <p:nvPr/>
          </p:nvSpPr>
          <p:spPr>
            <a:xfrm>
              <a:off x="3863250" y="2962425"/>
              <a:ext cx="148225" cy="98575"/>
            </a:xfrm>
            <a:custGeom>
              <a:avLst/>
              <a:gdLst/>
              <a:ahLst/>
              <a:cxnLst/>
              <a:rect l="l" t="t" r="r" b="b"/>
              <a:pathLst>
                <a:path w="5929" h="3943" extrusionOk="0">
                  <a:moveTo>
                    <a:pt x="96" y="0"/>
                  </a:moveTo>
                  <a:cubicBezTo>
                    <a:pt x="82" y="0"/>
                    <a:pt x="73" y="3"/>
                    <a:pt x="69" y="10"/>
                  </a:cubicBezTo>
                  <a:cubicBezTo>
                    <a:pt x="0" y="119"/>
                    <a:pt x="1237" y="1080"/>
                    <a:pt x="2835" y="2163"/>
                  </a:cubicBezTo>
                  <a:cubicBezTo>
                    <a:pt x="4337" y="3182"/>
                    <a:pt x="5626" y="3943"/>
                    <a:pt x="5835" y="3943"/>
                  </a:cubicBezTo>
                  <a:cubicBezTo>
                    <a:pt x="5848" y="3943"/>
                    <a:pt x="5857" y="3940"/>
                    <a:pt x="5861" y="3934"/>
                  </a:cubicBezTo>
                  <a:cubicBezTo>
                    <a:pt x="5928" y="3829"/>
                    <a:pt x="4696" y="2864"/>
                    <a:pt x="3093" y="1781"/>
                  </a:cubicBezTo>
                  <a:cubicBezTo>
                    <a:pt x="1591" y="764"/>
                    <a:pt x="305" y="0"/>
                    <a:pt x="96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473;p55">
              <a:extLst>
                <a:ext uri="{FF2B5EF4-FFF2-40B4-BE49-F238E27FC236}">
                  <a16:creationId xmlns:a16="http://schemas.microsoft.com/office/drawing/2014/main" id="{7AB0C33E-56E8-40B1-B29F-A86637C4A817}"/>
                </a:ext>
              </a:extLst>
            </p:cNvPr>
            <p:cNvSpPr/>
            <p:nvPr/>
          </p:nvSpPr>
          <p:spPr>
            <a:xfrm>
              <a:off x="4013850" y="3164075"/>
              <a:ext cx="888925" cy="1181975"/>
            </a:xfrm>
            <a:custGeom>
              <a:avLst/>
              <a:gdLst/>
              <a:ahLst/>
              <a:cxnLst/>
              <a:rect l="l" t="t" r="r" b="b"/>
              <a:pathLst>
                <a:path w="35557" h="47279" extrusionOk="0">
                  <a:moveTo>
                    <a:pt x="9308" y="0"/>
                  </a:moveTo>
                  <a:lnTo>
                    <a:pt x="1" y="6248"/>
                  </a:lnTo>
                  <a:cubicBezTo>
                    <a:pt x="1" y="6248"/>
                    <a:pt x="17974" y="39623"/>
                    <a:pt x="20160" y="42654"/>
                  </a:cubicBezTo>
                  <a:cubicBezTo>
                    <a:pt x="22345" y="45685"/>
                    <a:pt x="29544" y="47278"/>
                    <a:pt x="29544" y="47278"/>
                  </a:cubicBezTo>
                  <a:lnTo>
                    <a:pt x="35557" y="33285"/>
                  </a:lnTo>
                  <a:lnTo>
                    <a:pt x="9308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74;p55">
              <a:extLst>
                <a:ext uri="{FF2B5EF4-FFF2-40B4-BE49-F238E27FC236}">
                  <a16:creationId xmlns:a16="http://schemas.microsoft.com/office/drawing/2014/main" id="{44AD3D59-9BED-4419-81A4-9CC89B9EB46E}"/>
                </a:ext>
              </a:extLst>
            </p:cNvPr>
            <p:cNvSpPr/>
            <p:nvPr/>
          </p:nvSpPr>
          <p:spPr>
            <a:xfrm>
              <a:off x="5763300" y="1999950"/>
              <a:ext cx="336475" cy="658650"/>
            </a:xfrm>
            <a:custGeom>
              <a:avLst/>
              <a:gdLst/>
              <a:ahLst/>
              <a:cxnLst/>
              <a:rect l="l" t="t" r="r" b="b"/>
              <a:pathLst>
                <a:path w="13459" h="26346" extrusionOk="0">
                  <a:moveTo>
                    <a:pt x="5963" y="0"/>
                  </a:moveTo>
                  <a:lnTo>
                    <a:pt x="1" y="24506"/>
                  </a:lnTo>
                  <a:cubicBezTo>
                    <a:pt x="116" y="25569"/>
                    <a:pt x="1016" y="26345"/>
                    <a:pt x="2046" y="26345"/>
                  </a:cubicBezTo>
                  <a:cubicBezTo>
                    <a:pt x="2169" y="26345"/>
                    <a:pt x="2294" y="26334"/>
                    <a:pt x="2420" y="26311"/>
                  </a:cubicBezTo>
                  <a:cubicBezTo>
                    <a:pt x="3597" y="26097"/>
                    <a:pt x="4345" y="24928"/>
                    <a:pt x="4047" y="23769"/>
                  </a:cubicBezTo>
                  <a:lnTo>
                    <a:pt x="4047" y="23769"/>
                  </a:lnTo>
                  <a:cubicBezTo>
                    <a:pt x="4337" y="24875"/>
                    <a:pt x="5489" y="25508"/>
                    <a:pt x="6635" y="25508"/>
                  </a:cubicBezTo>
                  <a:cubicBezTo>
                    <a:pt x="7193" y="25508"/>
                    <a:pt x="7750" y="25358"/>
                    <a:pt x="8206" y="25039"/>
                  </a:cubicBezTo>
                  <a:cubicBezTo>
                    <a:pt x="9599" y="24065"/>
                    <a:pt x="9982" y="22058"/>
                    <a:pt x="9426" y="20452"/>
                  </a:cubicBezTo>
                  <a:lnTo>
                    <a:pt x="9426" y="20452"/>
                  </a:lnTo>
                  <a:cubicBezTo>
                    <a:pt x="9866" y="20844"/>
                    <a:pt x="10424" y="21046"/>
                    <a:pt x="10986" y="21046"/>
                  </a:cubicBezTo>
                  <a:cubicBezTo>
                    <a:pt x="11372" y="21046"/>
                    <a:pt x="11759" y="20951"/>
                    <a:pt x="12113" y="20757"/>
                  </a:cubicBezTo>
                  <a:cubicBezTo>
                    <a:pt x="12983" y="20279"/>
                    <a:pt x="13458" y="19305"/>
                    <a:pt x="13300" y="18327"/>
                  </a:cubicBezTo>
                  <a:cubicBezTo>
                    <a:pt x="12971" y="16293"/>
                    <a:pt x="10391" y="15642"/>
                    <a:pt x="8966" y="14150"/>
                  </a:cubicBezTo>
                  <a:cubicBezTo>
                    <a:pt x="7242" y="12338"/>
                    <a:pt x="7410" y="9502"/>
                    <a:pt x="7628" y="7013"/>
                  </a:cubicBezTo>
                  <a:cubicBezTo>
                    <a:pt x="7846" y="4524"/>
                    <a:pt x="7851" y="1639"/>
                    <a:pt x="59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475;p55">
              <a:extLst>
                <a:ext uri="{FF2B5EF4-FFF2-40B4-BE49-F238E27FC236}">
                  <a16:creationId xmlns:a16="http://schemas.microsoft.com/office/drawing/2014/main" id="{79A97E42-FB13-4845-B2E7-BFCF0FEF929C}"/>
                </a:ext>
              </a:extLst>
            </p:cNvPr>
            <p:cNvSpPr/>
            <p:nvPr/>
          </p:nvSpPr>
          <p:spPr>
            <a:xfrm>
              <a:off x="5035625" y="1866375"/>
              <a:ext cx="591750" cy="591950"/>
            </a:xfrm>
            <a:custGeom>
              <a:avLst/>
              <a:gdLst/>
              <a:ahLst/>
              <a:cxnLst/>
              <a:rect l="l" t="t" r="r" b="b"/>
              <a:pathLst>
                <a:path w="23670" h="23678" extrusionOk="0">
                  <a:moveTo>
                    <a:pt x="23670" y="1"/>
                  </a:moveTo>
                  <a:cubicBezTo>
                    <a:pt x="21073" y="1569"/>
                    <a:pt x="18122" y="2376"/>
                    <a:pt x="15146" y="2376"/>
                  </a:cubicBezTo>
                  <a:cubicBezTo>
                    <a:pt x="13604" y="2376"/>
                    <a:pt x="12055" y="2159"/>
                    <a:pt x="10545" y="1720"/>
                  </a:cubicBezTo>
                  <a:cubicBezTo>
                    <a:pt x="9226" y="1325"/>
                    <a:pt x="7950" y="759"/>
                    <a:pt x="6595" y="519"/>
                  </a:cubicBezTo>
                  <a:cubicBezTo>
                    <a:pt x="6205" y="450"/>
                    <a:pt x="5803" y="411"/>
                    <a:pt x="5402" y="411"/>
                  </a:cubicBezTo>
                  <a:cubicBezTo>
                    <a:pt x="4409" y="411"/>
                    <a:pt x="3424" y="648"/>
                    <a:pt x="2650" y="1242"/>
                  </a:cubicBezTo>
                  <a:cubicBezTo>
                    <a:pt x="1563" y="2075"/>
                    <a:pt x="1116" y="3800"/>
                    <a:pt x="1968" y="4884"/>
                  </a:cubicBezTo>
                  <a:cubicBezTo>
                    <a:pt x="2354" y="5379"/>
                    <a:pt x="2950" y="5694"/>
                    <a:pt x="3237" y="6248"/>
                  </a:cubicBezTo>
                  <a:cubicBezTo>
                    <a:pt x="3815" y="7328"/>
                    <a:pt x="2899" y="8583"/>
                    <a:pt x="1994" y="9393"/>
                  </a:cubicBezTo>
                  <a:cubicBezTo>
                    <a:pt x="1089" y="10203"/>
                    <a:pt x="0" y="11100"/>
                    <a:pt x="123" y="12356"/>
                  </a:cubicBezTo>
                  <a:cubicBezTo>
                    <a:pt x="246" y="13611"/>
                    <a:pt x="1594" y="14321"/>
                    <a:pt x="2709" y="14868"/>
                  </a:cubicBezTo>
                  <a:cubicBezTo>
                    <a:pt x="3824" y="15413"/>
                    <a:pt x="5103" y="16310"/>
                    <a:pt x="4985" y="17561"/>
                  </a:cubicBezTo>
                  <a:cubicBezTo>
                    <a:pt x="4883" y="18600"/>
                    <a:pt x="3860" y="19282"/>
                    <a:pt x="3427" y="20229"/>
                  </a:cubicBezTo>
                  <a:cubicBezTo>
                    <a:pt x="2899" y="21499"/>
                    <a:pt x="3499" y="22957"/>
                    <a:pt x="4768" y="23485"/>
                  </a:cubicBezTo>
                  <a:cubicBezTo>
                    <a:pt x="5082" y="23616"/>
                    <a:pt x="5406" y="23677"/>
                    <a:pt x="5726" y="23677"/>
                  </a:cubicBezTo>
                  <a:cubicBezTo>
                    <a:pt x="6701" y="23677"/>
                    <a:pt x="7626" y="23101"/>
                    <a:pt x="8024" y="22145"/>
                  </a:cubicBezTo>
                  <a:lnTo>
                    <a:pt x="2367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476;p55">
              <a:extLst>
                <a:ext uri="{FF2B5EF4-FFF2-40B4-BE49-F238E27FC236}">
                  <a16:creationId xmlns:a16="http://schemas.microsoft.com/office/drawing/2014/main" id="{4C691FD8-8DC6-4802-8080-8D073FBA7DE3}"/>
                </a:ext>
              </a:extLst>
            </p:cNvPr>
            <p:cNvSpPr/>
            <p:nvPr/>
          </p:nvSpPr>
          <p:spPr>
            <a:xfrm>
              <a:off x="5118450" y="1835150"/>
              <a:ext cx="790750" cy="1323150"/>
            </a:xfrm>
            <a:custGeom>
              <a:avLst/>
              <a:gdLst/>
              <a:ahLst/>
              <a:cxnLst/>
              <a:rect l="l" t="t" r="r" b="b"/>
              <a:pathLst>
                <a:path w="31630" h="52926" extrusionOk="0">
                  <a:moveTo>
                    <a:pt x="17222" y="1"/>
                  </a:moveTo>
                  <a:cubicBezTo>
                    <a:pt x="11150" y="1"/>
                    <a:pt x="5738" y="4187"/>
                    <a:pt x="4343" y="10268"/>
                  </a:cubicBezTo>
                  <a:cubicBezTo>
                    <a:pt x="2904" y="16516"/>
                    <a:pt x="1398" y="23438"/>
                    <a:pt x="943" y="26838"/>
                  </a:cubicBezTo>
                  <a:cubicBezTo>
                    <a:pt x="0" y="33879"/>
                    <a:pt x="6859" y="35998"/>
                    <a:pt x="6859" y="35998"/>
                  </a:cubicBezTo>
                  <a:lnTo>
                    <a:pt x="5626" y="41914"/>
                  </a:lnTo>
                  <a:cubicBezTo>
                    <a:pt x="4600" y="46857"/>
                    <a:pt x="7776" y="51693"/>
                    <a:pt x="12717" y="52718"/>
                  </a:cubicBezTo>
                  <a:lnTo>
                    <a:pt x="12762" y="52727"/>
                  </a:lnTo>
                  <a:lnTo>
                    <a:pt x="12771" y="52743"/>
                  </a:lnTo>
                  <a:cubicBezTo>
                    <a:pt x="13381" y="52866"/>
                    <a:pt x="13989" y="52925"/>
                    <a:pt x="14588" y="52925"/>
                  </a:cubicBezTo>
                  <a:cubicBezTo>
                    <a:pt x="18796" y="52925"/>
                    <a:pt x="22574" y="50002"/>
                    <a:pt x="23506" y="45733"/>
                  </a:cubicBezTo>
                  <a:lnTo>
                    <a:pt x="29964" y="16125"/>
                  </a:lnTo>
                  <a:cubicBezTo>
                    <a:pt x="31629" y="9063"/>
                    <a:pt x="27254" y="1988"/>
                    <a:pt x="20190" y="323"/>
                  </a:cubicBezTo>
                  <a:cubicBezTo>
                    <a:pt x="20070" y="295"/>
                    <a:pt x="19950" y="268"/>
                    <a:pt x="19829" y="243"/>
                  </a:cubicBezTo>
                  <a:lnTo>
                    <a:pt x="19156" y="142"/>
                  </a:lnTo>
                  <a:cubicBezTo>
                    <a:pt x="18507" y="47"/>
                    <a:pt x="17861" y="1"/>
                    <a:pt x="17222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477;p55">
              <a:extLst>
                <a:ext uri="{FF2B5EF4-FFF2-40B4-BE49-F238E27FC236}">
                  <a16:creationId xmlns:a16="http://schemas.microsoft.com/office/drawing/2014/main" id="{E6495EC8-AFB4-475B-833C-C63D1CB9C852}"/>
                </a:ext>
              </a:extLst>
            </p:cNvPr>
            <p:cNvSpPr/>
            <p:nvPr/>
          </p:nvSpPr>
          <p:spPr>
            <a:xfrm>
              <a:off x="5256575" y="2188975"/>
              <a:ext cx="53875" cy="48950"/>
            </a:xfrm>
            <a:custGeom>
              <a:avLst/>
              <a:gdLst/>
              <a:ahLst/>
              <a:cxnLst/>
              <a:rect l="l" t="t" r="r" b="b"/>
              <a:pathLst>
                <a:path w="2155" h="1958" extrusionOk="0">
                  <a:moveTo>
                    <a:pt x="1036" y="1"/>
                  </a:moveTo>
                  <a:cubicBezTo>
                    <a:pt x="591" y="1"/>
                    <a:pt x="189" y="306"/>
                    <a:pt x="86" y="759"/>
                  </a:cubicBezTo>
                  <a:cubicBezTo>
                    <a:pt x="86" y="765"/>
                    <a:pt x="84" y="771"/>
                    <a:pt x="83" y="777"/>
                  </a:cubicBezTo>
                  <a:cubicBezTo>
                    <a:pt x="0" y="1319"/>
                    <a:pt x="362" y="1830"/>
                    <a:pt x="902" y="1933"/>
                  </a:cubicBezTo>
                  <a:cubicBezTo>
                    <a:pt x="974" y="1949"/>
                    <a:pt x="1046" y="1957"/>
                    <a:pt x="1117" y="1957"/>
                  </a:cubicBezTo>
                  <a:cubicBezTo>
                    <a:pt x="1560" y="1957"/>
                    <a:pt x="1959" y="1652"/>
                    <a:pt x="2063" y="1202"/>
                  </a:cubicBezTo>
                  <a:cubicBezTo>
                    <a:pt x="2064" y="1196"/>
                    <a:pt x="2066" y="1188"/>
                    <a:pt x="2067" y="1181"/>
                  </a:cubicBezTo>
                  <a:cubicBezTo>
                    <a:pt x="2154" y="639"/>
                    <a:pt x="1793" y="125"/>
                    <a:pt x="1253" y="25"/>
                  </a:cubicBezTo>
                  <a:cubicBezTo>
                    <a:pt x="1180" y="9"/>
                    <a:pt x="1108" y="1"/>
                    <a:pt x="10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478;p55">
              <a:extLst>
                <a:ext uri="{FF2B5EF4-FFF2-40B4-BE49-F238E27FC236}">
                  <a16:creationId xmlns:a16="http://schemas.microsoft.com/office/drawing/2014/main" id="{50D5FF19-AE08-4E10-B8DE-9C062C3FA4A4}"/>
                </a:ext>
              </a:extLst>
            </p:cNvPr>
            <p:cNvSpPr/>
            <p:nvPr/>
          </p:nvSpPr>
          <p:spPr>
            <a:xfrm>
              <a:off x="5250875" y="2163350"/>
              <a:ext cx="101850" cy="34350"/>
            </a:xfrm>
            <a:custGeom>
              <a:avLst/>
              <a:gdLst/>
              <a:ahLst/>
              <a:cxnLst/>
              <a:rect l="l" t="t" r="r" b="b"/>
              <a:pathLst>
                <a:path w="4074" h="1374" extrusionOk="0">
                  <a:moveTo>
                    <a:pt x="1753" y="1"/>
                  </a:moveTo>
                  <a:cubicBezTo>
                    <a:pt x="1324" y="1"/>
                    <a:pt x="900" y="104"/>
                    <a:pt x="515" y="304"/>
                  </a:cubicBezTo>
                  <a:cubicBezTo>
                    <a:pt x="147" y="514"/>
                    <a:pt x="1" y="732"/>
                    <a:pt x="51" y="801"/>
                  </a:cubicBezTo>
                  <a:cubicBezTo>
                    <a:pt x="66" y="822"/>
                    <a:pt x="96" y="831"/>
                    <a:pt x="141" y="831"/>
                  </a:cubicBezTo>
                  <a:cubicBezTo>
                    <a:pt x="356" y="831"/>
                    <a:pt x="896" y="623"/>
                    <a:pt x="1592" y="623"/>
                  </a:cubicBezTo>
                  <a:cubicBezTo>
                    <a:pt x="1747" y="623"/>
                    <a:pt x="1911" y="633"/>
                    <a:pt x="2080" y="659"/>
                  </a:cubicBezTo>
                  <a:cubicBezTo>
                    <a:pt x="3078" y="809"/>
                    <a:pt x="3755" y="1373"/>
                    <a:pt x="3962" y="1373"/>
                  </a:cubicBezTo>
                  <a:cubicBezTo>
                    <a:pt x="3980" y="1373"/>
                    <a:pt x="3995" y="1369"/>
                    <a:pt x="4005" y="1360"/>
                  </a:cubicBezTo>
                  <a:cubicBezTo>
                    <a:pt x="4074" y="1310"/>
                    <a:pt x="3979" y="1055"/>
                    <a:pt x="3674" y="754"/>
                  </a:cubicBezTo>
                  <a:cubicBezTo>
                    <a:pt x="3253" y="363"/>
                    <a:pt x="2724" y="111"/>
                    <a:pt x="2153" y="31"/>
                  </a:cubicBezTo>
                  <a:cubicBezTo>
                    <a:pt x="2020" y="11"/>
                    <a:pt x="1886" y="1"/>
                    <a:pt x="17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479;p55">
              <a:extLst>
                <a:ext uri="{FF2B5EF4-FFF2-40B4-BE49-F238E27FC236}">
                  <a16:creationId xmlns:a16="http://schemas.microsoft.com/office/drawing/2014/main" id="{60AF17D6-DD92-4716-8A82-43A57FFF0D6E}"/>
                </a:ext>
              </a:extLst>
            </p:cNvPr>
            <p:cNvSpPr/>
            <p:nvPr/>
          </p:nvSpPr>
          <p:spPr>
            <a:xfrm>
              <a:off x="5520300" y="2232200"/>
              <a:ext cx="53925" cy="48950"/>
            </a:xfrm>
            <a:custGeom>
              <a:avLst/>
              <a:gdLst/>
              <a:ahLst/>
              <a:cxnLst/>
              <a:rect l="l" t="t" r="r" b="b"/>
              <a:pathLst>
                <a:path w="2157" h="1958" extrusionOk="0">
                  <a:moveTo>
                    <a:pt x="1031" y="1"/>
                  </a:moveTo>
                  <a:cubicBezTo>
                    <a:pt x="593" y="1"/>
                    <a:pt x="197" y="301"/>
                    <a:pt x="93" y="746"/>
                  </a:cubicBezTo>
                  <a:cubicBezTo>
                    <a:pt x="91" y="757"/>
                    <a:pt x="90" y="766"/>
                    <a:pt x="87" y="777"/>
                  </a:cubicBezTo>
                  <a:cubicBezTo>
                    <a:pt x="1" y="1321"/>
                    <a:pt x="365" y="1833"/>
                    <a:pt x="906" y="1933"/>
                  </a:cubicBezTo>
                  <a:cubicBezTo>
                    <a:pt x="978" y="1949"/>
                    <a:pt x="1050" y="1957"/>
                    <a:pt x="1121" y="1957"/>
                  </a:cubicBezTo>
                  <a:cubicBezTo>
                    <a:pt x="1564" y="1957"/>
                    <a:pt x="1964" y="1652"/>
                    <a:pt x="2066" y="1202"/>
                  </a:cubicBezTo>
                  <a:cubicBezTo>
                    <a:pt x="2068" y="1193"/>
                    <a:pt x="2070" y="1185"/>
                    <a:pt x="2071" y="1177"/>
                  </a:cubicBezTo>
                  <a:cubicBezTo>
                    <a:pt x="2157" y="634"/>
                    <a:pt x="1792" y="123"/>
                    <a:pt x="1252" y="26"/>
                  </a:cubicBezTo>
                  <a:cubicBezTo>
                    <a:pt x="1178" y="9"/>
                    <a:pt x="1104" y="1"/>
                    <a:pt x="10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480;p55">
              <a:extLst>
                <a:ext uri="{FF2B5EF4-FFF2-40B4-BE49-F238E27FC236}">
                  <a16:creationId xmlns:a16="http://schemas.microsoft.com/office/drawing/2014/main" id="{04CB9EA9-E2B6-4D3A-9452-839E1C2539D9}"/>
                </a:ext>
              </a:extLst>
            </p:cNvPr>
            <p:cNvSpPr/>
            <p:nvPr/>
          </p:nvSpPr>
          <p:spPr>
            <a:xfrm>
              <a:off x="5515400" y="2207275"/>
              <a:ext cx="101850" cy="34350"/>
            </a:xfrm>
            <a:custGeom>
              <a:avLst/>
              <a:gdLst/>
              <a:ahLst/>
              <a:cxnLst/>
              <a:rect l="l" t="t" r="r" b="b"/>
              <a:pathLst>
                <a:path w="4074" h="1374" extrusionOk="0">
                  <a:moveTo>
                    <a:pt x="1752" y="1"/>
                  </a:moveTo>
                  <a:cubicBezTo>
                    <a:pt x="1323" y="1"/>
                    <a:pt x="898" y="104"/>
                    <a:pt x="515" y="304"/>
                  </a:cubicBezTo>
                  <a:cubicBezTo>
                    <a:pt x="164" y="500"/>
                    <a:pt x="1" y="732"/>
                    <a:pt x="55" y="801"/>
                  </a:cubicBezTo>
                  <a:cubicBezTo>
                    <a:pt x="70" y="821"/>
                    <a:pt x="100" y="830"/>
                    <a:pt x="143" y="830"/>
                  </a:cubicBezTo>
                  <a:cubicBezTo>
                    <a:pt x="356" y="830"/>
                    <a:pt x="896" y="623"/>
                    <a:pt x="1590" y="623"/>
                  </a:cubicBezTo>
                  <a:cubicBezTo>
                    <a:pt x="1746" y="623"/>
                    <a:pt x="1910" y="633"/>
                    <a:pt x="2080" y="659"/>
                  </a:cubicBezTo>
                  <a:cubicBezTo>
                    <a:pt x="3072" y="809"/>
                    <a:pt x="3757" y="1373"/>
                    <a:pt x="3967" y="1373"/>
                  </a:cubicBezTo>
                  <a:cubicBezTo>
                    <a:pt x="3985" y="1373"/>
                    <a:pt x="3999" y="1369"/>
                    <a:pt x="4010" y="1360"/>
                  </a:cubicBezTo>
                  <a:cubicBezTo>
                    <a:pt x="4074" y="1310"/>
                    <a:pt x="3982" y="1055"/>
                    <a:pt x="3674" y="754"/>
                  </a:cubicBezTo>
                  <a:cubicBezTo>
                    <a:pt x="3253" y="363"/>
                    <a:pt x="2722" y="109"/>
                    <a:pt x="2153" y="31"/>
                  </a:cubicBezTo>
                  <a:cubicBezTo>
                    <a:pt x="2020" y="11"/>
                    <a:pt x="1886" y="1"/>
                    <a:pt x="17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481;p55">
              <a:extLst>
                <a:ext uri="{FF2B5EF4-FFF2-40B4-BE49-F238E27FC236}">
                  <a16:creationId xmlns:a16="http://schemas.microsoft.com/office/drawing/2014/main" id="{381E054B-8534-4075-8F9D-B0C3355F054E}"/>
                </a:ext>
              </a:extLst>
            </p:cNvPr>
            <p:cNvSpPr/>
            <p:nvPr/>
          </p:nvSpPr>
          <p:spPr>
            <a:xfrm>
              <a:off x="5323050" y="2190025"/>
              <a:ext cx="114100" cy="223175"/>
            </a:xfrm>
            <a:custGeom>
              <a:avLst/>
              <a:gdLst/>
              <a:ahLst/>
              <a:cxnLst/>
              <a:rect l="l" t="t" r="r" b="b"/>
              <a:pathLst>
                <a:path w="4564" h="8927" extrusionOk="0">
                  <a:moveTo>
                    <a:pt x="4463" y="0"/>
                  </a:moveTo>
                  <a:cubicBezTo>
                    <a:pt x="4334" y="0"/>
                    <a:pt x="2966" y="2217"/>
                    <a:pt x="1419" y="5008"/>
                  </a:cubicBezTo>
                  <a:lnTo>
                    <a:pt x="327" y="7001"/>
                  </a:lnTo>
                  <a:cubicBezTo>
                    <a:pt x="106" y="7311"/>
                    <a:pt x="0" y="7687"/>
                    <a:pt x="27" y="8067"/>
                  </a:cubicBezTo>
                  <a:cubicBezTo>
                    <a:pt x="83" y="8269"/>
                    <a:pt x="229" y="8438"/>
                    <a:pt x="422" y="8522"/>
                  </a:cubicBezTo>
                  <a:cubicBezTo>
                    <a:pt x="569" y="8584"/>
                    <a:pt x="721" y="8628"/>
                    <a:pt x="877" y="8654"/>
                  </a:cubicBezTo>
                  <a:cubicBezTo>
                    <a:pt x="1456" y="8818"/>
                    <a:pt x="2055" y="8910"/>
                    <a:pt x="2657" y="8927"/>
                  </a:cubicBezTo>
                  <a:cubicBezTo>
                    <a:pt x="2657" y="8863"/>
                    <a:pt x="2014" y="8648"/>
                    <a:pt x="950" y="8352"/>
                  </a:cubicBezTo>
                  <a:cubicBezTo>
                    <a:pt x="678" y="8285"/>
                    <a:pt x="427" y="8188"/>
                    <a:pt x="408" y="7994"/>
                  </a:cubicBezTo>
                  <a:cubicBezTo>
                    <a:pt x="427" y="7707"/>
                    <a:pt x="531" y="7431"/>
                    <a:pt x="709" y="7206"/>
                  </a:cubicBezTo>
                  <a:cubicBezTo>
                    <a:pt x="1070" y="6578"/>
                    <a:pt x="1444" y="5917"/>
                    <a:pt x="1833" y="5226"/>
                  </a:cubicBezTo>
                  <a:cubicBezTo>
                    <a:pt x="3403" y="2400"/>
                    <a:pt x="4564" y="65"/>
                    <a:pt x="4467" y="2"/>
                  </a:cubicBezTo>
                  <a:cubicBezTo>
                    <a:pt x="4466" y="1"/>
                    <a:pt x="4464" y="0"/>
                    <a:pt x="44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482;p55">
              <a:extLst>
                <a:ext uri="{FF2B5EF4-FFF2-40B4-BE49-F238E27FC236}">
                  <a16:creationId xmlns:a16="http://schemas.microsoft.com/office/drawing/2014/main" id="{2B586ABD-DAE7-4434-8BA4-D5D66067E4AF}"/>
                </a:ext>
              </a:extLst>
            </p:cNvPr>
            <p:cNvSpPr/>
            <p:nvPr/>
          </p:nvSpPr>
          <p:spPr>
            <a:xfrm>
              <a:off x="5524625" y="2106825"/>
              <a:ext cx="123700" cy="46675"/>
            </a:xfrm>
            <a:custGeom>
              <a:avLst/>
              <a:gdLst/>
              <a:ahLst/>
              <a:cxnLst/>
              <a:rect l="l" t="t" r="r" b="b"/>
              <a:pathLst>
                <a:path w="4948" h="1867" extrusionOk="0">
                  <a:moveTo>
                    <a:pt x="1620" y="1"/>
                  </a:moveTo>
                  <a:cubicBezTo>
                    <a:pt x="1334" y="1"/>
                    <a:pt x="1046" y="29"/>
                    <a:pt x="761" y="87"/>
                  </a:cubicBezTo>
                  <a:cubicBezTo>
                    <a:pt x="250" y="203"/>
                    <a:pt x="1" y="422"/>
                    <a:pt x="23" y="545"/>
                  </a:cubicBezTo>
                  <a:cubicBezTo>
                    <a:pt x="87" y="855"/>
                    <a:pt x="1188" y="872"/>
                    <a:pt x="2431" y="1210"/>
                  </a:cubicBezTo>
                  <a:cubicBezTo>
                    <a:pt x="3448" y="1485"/>
                    <a:pt x="4284" y="1867"/>
                    <a:pt x="4669" y="1867"/>
                  </a:cubicBezTo>
                  <a:cubicBezTo>
                    <a:pt x="4755" y="1867"/>
                    <a:pt x="4818" y="1848"/>
                    <a:pt x="4856" y="1805"/>
                  </a:cubicBezTo>
                  <a:cubicBezTo>
                    <a:pt x="4948" y="1691"/>
                    <a:pt x="4811" y="1386"/>
                    <a:pt x="4442" y="1046"/>
                  </a:cubicBezTo>
                  <a:cubicBezTo>
                    <a:pt x="3650" y="365"/>
                    <a:pt x="2646" y="1"/>
                    <a:pt x="16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483;p55">
              <a:extLst>
                <a:ext uri="{FF2B5EF4-FFF2-40B4-BE49-F238E27FC236}">
                  <a16:creationId xmlns:a16="http://schemas.microsoft.com/office/drawing/2014/main" id="{0920ADBD-EC31-4632-AC3D-683DF53ACD2C}"/>
                </a:ext>
              </a:extLst>
            </p:cNvPr>
            <p:cNvSpPr/>
            <p:nvPr/>
          </p:nvSpPr>
          <p:spPr>
            <a:xfrm>
              <a:off x="5271825" y="2084850"/>
              <a:ext cx="95125" cy="34600"/>
            </a:xfrm>
            <a:custGeom>
              <a:avLst/>
              <a:gdLst/>
              <a:ahLst/>
              <a:cxnLst/>
              <a:rect l="l" t="t" r="r" b="b"/>
              <a:pathLst>
                <a:path w="3805" h="1384" extrusionOk="0">
                  <a:moveTo>
                    <a:pt x="1696" y="0"/>
                  </a:moveTo>
                  <a:cubicBezTo>
                    <a:pt x="1277" y="0"/>
                    <a:pt x="857" y="98"/>
                    <a:pt x="470" y="299"/>
                  </a:cubicBezTo>
                  <a:cubicBezTo>
                    <a:pt x="141" y="505"/>
                    <a:pt x="1" y="741"/>
                    <a:pt x="69" y="874"/>
                  </a:cubicBezTo>
                  <a:cubicBezTo>
                    <a:pt x="224" y="1146"/>
                    <a:pt x="979" y="1000"/>
                    <a:pt x="1889" y="1118"/>
                  </a:cubicBezTo>
                  <a:cubicBezTo>
                    <a:pt x="2554" y="1205"/>
                    <a:pt x="3116" y="1383"/>
                    <a:pt x="3445" y="1383"/>
                  </a:cubicBezTo>
                  <a:cubicBezTo>
                    <a:pt x="3567" y="1383"/>
                    <a:pt x="3658" y="1359"/>
                    <a:pt x="3710" y="1296"/>
                  </a:cubicBezTo>
                  <a:cubicBezTo>
                    <a:pt x="3805" y="1182"/>
                    <a:pt x="3710" y="919"/>
                    <a:pt x="3428" y="637"/>
                  </a:cubicBezTo>
                  <a:cubicBezTo>
                    <a:pt x="2933" y="217"/>
                    <a:pt x="2317" y="0"/>
                    <a:pt x="1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484;p55">
              <a:extLst>
                <a:ext uri="{FF2B5EF4-FFF2-40B4-BE49-F238E27FC236}">
                  <a16:creationId xmlns:a16="http://schemas.microsoft.com/office/drawing/2014/main" id="{58744C90-7077-4BB0-B834-B169A19F2860}"/>
                </a:ext>
              </a:extLst>
            </p:cNvPr>
            <p:cNvSpPr/>
            <p:nvPr/>
          </p:nvSpPr>
          <p:spPr>
            <a:xfrm>
              <a:off x="5705075" y="1928150"/>
              <a:ext cx="234175" cy="510025"/>
            </a:xfrm>
            <a:custGeom>
              <a:avLst/>
              <a:gdLst/>
              <a:ahLst/>
              <a:cxnLst/>
              <a:rect l="l" t="t" r="r" b="b"/>
              <a:pathLst>
                <a:path w="9367" h="20401" extrusionOk="0">
                  <a:moveTo>
                    <a:pt x="5089" y="1"/>
                  </a:moveTo>
                  <a:cubicBezTo>
                    <a:pt x="4900" y="1"/>
                    <a:pt x="4708" y="28"/>
                    <a:pt x="4515" y="87"/>
                  </a:cubicBezTo>
                  <a:cubicBezTo>
                    <a:pt x="3253" y="474"/>
                    <a:pt x="1411" y="2453"/>
                    <a:pt x="359" y="3273"/>
                  </a:cubicBezTo>
                  <a:lnTo>
                    <a:pt x="1" y="3583"/>
                  </a:lnTo>
                  <a:lnTo>
                    <a:pt x="32" y="3618"/>
                  </a:lnTo>
                  <a:cubicBezTo>
                    <a:pt x="1023" y="4665"/>
                    <a:pt x="1571" y="6055"/>
                    <a:pt x="1562" y="7495"/>
                  </a:cubicBezTo>
                  <a:lnTo>
                    <a:pt x="1562" y="7637"/>
                  </a:lnTo>
                  <a:cubicBezTo>
                    <a:pt x="1562" y="9685"/>
                    <a:pt x="1192" y="11734"/>
                    <a:pt x="1197" y="13758"/>
                  </a:cubicBezTo>
                  <a:cubicBezTo>
                    <a:pt x="1202" y="15783"/>
                    <a:pt x="1593" y="17941"/>
                    <a:pt x="2872" y="19533"/>
                  </a:cubicBezTo>
                  <a:cubicBezTo>
                    <a:pt x="3238" y="19994"/>
                    <a:pt x="3846" y="20401"/>
                    <a:pt x="4383" y="20401"/>
                  </a:cubicBezTo>
                  <a:cubicBezTo>
                    <a:pt x="4613" y="20401"/>
                    <a:pt x="4831" y="20326"/>
                    <a:pt x="5010" y="20148"/>
                  </a:cubicBezTo>
                  <a:cubicBezTo>
                    <a:pt x="5220" y="19895"/>
                    <a:pt x="5354" y="19590"/>
                    <a:pt x="5396" y="19265"/>
                  </a:cubicBezTo>
                  <a:cubicBezTo>
                    <a:pt x="6481" y="14481"/>
                    <a:pt x="8428" y="10386"/>
                    <a:pt x="9161" y="5326"/>
                  </a:cubicBezTo>
                  <a:cubicBezTo>
                    <a:pt x="9367" y="3950"/>
                    <a:pt x="8898" y="2561"/>
                    <a:pt x="7900" y="1594"/>
                  </a:cubicBezTo>
                  <a:cubicBezTo>
                    <a:pt x="7099" y="823"/>
                    <a:pt x="6131" y="1"/>
                    <a:pt x="5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485;p55">
              <a:extLst>
                <a:ext uri="{FF2B5EF4-FFF2-40B4-BE49-F238E27FC236}">
                  <a16:creationId xmlns:a16="http://schemas.microsoft.com/office/drawing/2014/main" id="{D66DBADD-CA56-4117-9B06-5F46292CEFBD}"/>
                </a:ext>
              </a:extLst>
            </p:cNvPr>
            <p:cNvSpPr/>
            <p:nvPr/>
          </p:nvSpPr>
          <p:spPr>
            <a:xfrm>
              <a:off x="5764575" y="2307725"/>
              <a:ext cx="152950" cy="184400"/>
            </a:xfrm>
            <a:custGeom>
              <a:avLst/>
              <a:gdLst/>
              <a:ahLst/>
              <a:cxnLst/>
              <a:rect l="l" t="t" r="r" b="b"/>
              <a:pathLst>
                <a:path w="6118" h="7376" extrusionOk="0">
                  <a:moveTo>
                    <a:pt x="2045" y="1"/>
                  </a:moveTo>
                  <a:cubicBezTo>
                    <a:pt x="1615" y="1"/>
                    <a:pt x="1314" y="46"/>
                    <a:pt x="1284" y="55"/>
                  </a:cubicBezTo>
                  <a:cubicBezTo>
                    <a:pt x="1284" y="55"/>
                    <a:pt x="1" y="6767"/>
                    <a:pt x="1" y="6909"/>
                  </a:cubicBezTo>
                  <a:cubicBezTo>
                    <a:pt x="1" y="6971"/>
                    <a:pt x="921" y="7376"/>
                    <a:pt x="2015" y="7376"/>
                  </a:cubicBezTo>
                  <a:cubicBezTo>
                    <a:pt x="3368" y="7376"/>
                    <a:pt x="4986" y="6758"/>
                    <a:pt x="5462" y="4114"/>
                  </a:cubicBezTo>
                  <a:cubicBezTo>
                    <a:pt x="6117" y="469"/>
                    <a:pt x="3421" y="1"/>
                    <a:pt x="2045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486;p55">
              <a:extLst>
                <a:ext uri="{FF2B5EF4-FFF2-40B4-BE49-F238E27FC236}">
                  <a16:creationId xmlns:a16="http://schemas.microsoft.com/office/drawing/2014/main" id="{9918F3BF-B635-4307-B2EB-FDA7A29FCBB5}"/>
                </a:ext>
              </a:extLst>
            </p:cNvPr>
            <p:cNvSpPr/>
            <p:nvPr/>
          </p:nvSpPr>
          <p:spPr>
            <a:xfrm>
              <a:off x="5808700" y="2350875"/>
              <a:ext cx="64600" cy="103975"/>
            </a:xfrm>
            <a:custGeom>
              <a:avLst/>
              <a:gdLst/>
              <a:ahLst/>
              <a:cxnLst/>
              <a:rect l="l" t="t" r="r" b="b"/>
              <a:pathLst>
                <a:path w="2584" h="4159" extrusionOk="0">
                  <a:moveTo>
                    <a:pt x="1511" y="1"/>
                  </a:moveTo>
                  <a:cubicBezTo>
                    <a:pt x="1411" y="1"/>
                    <a:pt x="1311" y="24"/>
                    <a:pt x="1220" y="71"/>
                  </a:cubicBezTo>
                  <a:cubicBezTo>
                    <a:pt x="1111" y="128"/>
                    <a:pt x="1026" y="222"/>
                    <a:pt x="979" y="335"/>
                  </a:cubicBezTo>
                  <a:cubicBezTo>
                    <a:pt x="893" y="525"/>
                    <a:pt x="952" y="622"/>
                    <a:pt x="979" y="622"/>
                  </a:cubicBezTo>
                  <a:cubicBezTo>
                    <a:pt x="1007" y="622"/>
                    <a:pt x="993" y="518"/>
                    <a:pt x="1079" y="399"/>
                  </a:cubicBezTo>
                  <a:cubicBezTo>
                    <a:pt x="1161" y="281"/>
                    <a:pt x="1293" y="217"/>
                    <a:pt x="1429" y="217"/>
                  </a:cubicBezTo>
                  <a:cubicBezTo>
                    <a:pt x="1490" y="217"/>
                    <a:pt x="1553" y="230"/>
                    <a:pt x="1611" y="257"/>
                  </a:cubicBezTo>
                  <a:cubicBezTo>
                    <a:pt x="1895" y="409"/>
                    <a:pt x="2088" y="689"/>
                    <a:pt x="2125" y="1008"/>
                  </a:cubicBezTo>
                  <a:cubicBezTo>
                    <a:pt x="2217" y="1415"/>
                    <a:pt x="2217" y="1835"/>
                    <a:pt x="2125" y="2242"/>
                  </a:cubicBezTo>
                  <a:cubicBezTo>
                    <a:pt x="1948" y="3102"/>
                    <a:pt x="1379" y="3826"/>
                    <a:pt x="842" y="3921"/>
                  </a:cubicBezTo>
                  <a:cubicBezTo>
                    <a:pt x="791" y="3930"/>
                    <a:pt x="740" y="3935"/>
                    <a:pt x="689" y="3935"/>
                  </a:cubicBezTo>
                  <a:cubicBezTo>
                    <a:pt x="523" y="3935"/>
                    <a:pt x="360" y="3886"/>
                    <a:pt x="219" y="3793"/>
                  </a:cubicBezTo>
                  <a:cubicBezTo>
                    <a:pt x="149" y="3747"/>
                    <a:pt x="82" y="3694"/>
                    <a:pt x="19" y="3634"/>
                  </a:cubicBezTo>
                  <a:lnTo>
                    <a:pt x="19" y="3634"/>
                  </a:lnTo>
                  <a:cubicBezTo>
                    <a:pt x="1" y="3639"/>
                    <a:pt x="5" y="3748"/>
                    <a:pt x="164" y="3890"/>
                  </a:cubicBezTo>
                  <a:cubicBezTo>
                    <a:pt x="336" y="4062"/>
                    <a:pt x="569" y="4158"/>
                    <a:pt x="809" y="4158"/>
                  </a:cubicBezTo>
                  <a:cubicBezTo>
                    <a:pt x="841" y="4158"/>
                    <a:pt x="873" y="4157"/>
                    <a:pt x="906" y="4153"/>
                  </a:cubicBezTo>
                  <a:cubicBezTo>
                    <a:pt x="1630" y="4075"/>
                    <a:pt x="2286" y="3265"/>
                    <a:pt x="2490" y="2306"/>
                  </a:cubicBezTo>
                  <a:cubicBezTo>
                    <a:pt x="2583" y="1852"/>
                    <a:pt x="2566" y="1385"/>
                    <a:pt x="2440" y="940"/>
                  </a:cubicBezTo>
                  <a:cubicBezTo>
                    <a:pt x="2370" y="529"/>
                    <a:pt x="2089" y="184"/>
                    <a:pt x="1703" y="30"/>
                  </a:cubicBezTo>
                  <a:cubicBezTo>
                    <a:pt x="1640" y="11"/>
                    <a:pt x="1575" y="1"/>
                    <a:pt x="151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487;p55">
              <a:extLst>
                <a:ext uri="{FF2B5EF4-FFF2-40B4-BE49-F238E27FC236}">
                  <a16:creationId xmlns:a16="http://schemas.microsoft.com/office/drawing/2014/main" id="{7124F135-48F6-4119-98C5-0EFCBDF65A70}"/>
                </a:ext>
              </a:extLst>
            </p:cNvPr>
            <p:cNvSpPr/>
            <p:nvPr/>
          </p:nvSpPr>
          <p:spPr>
            <a:xfrm>
              <a:off x="5115950" y="1752750"/>
              <a:ext cx="740025" cy="314850"/>
            </a:xfrm>
            <a:custGeom>
              <a:avLst/>
              <a:gdLst/>
              <a:ahLst/>
              <a:cxnLst/>
              <a:rect l="l" t="t" r="r" b="b"/>
              <a:pathLst>
                <a:path w="29601" h="12594" extrusionOk="0">
                  <a:moveTo>
                    <a:pt x="5499" y="0"/>
                  </a:moveTo>
                  <a:cubicBezTo>
                    <a:pt x="4548" y="0"/>
                    <a:pt x="3647" y="463"/>
                    <a:pt x="3096" y="1254"/>
                  </a:cubicBezTo>
                  <a:cubicBezTo>
                    <a:pt x="2665" y="1979"/>
                    <a:pt x="2816" y="3028"/>
                    <a:pt x="3409" y="3576"/>
                  </a:cubicBezTo>
                  <a:lnTo>
                    <a:pt x="3409" y="3576"/>
                  </a:lnTo>
                  <a:cubicBezTo>
                    <a:pt x="3123" y="3460"/>
                    <a:pt x="2818" y="3400"/>
                    <a:pt x="2511" y="3400"/>
                  </a:cubicBezTo>
                  <a:cubicBezTo>
                    <a:pt x="2261" y="3400"/>
                    <a:pt x="2010" y="3439"/>
                    <a:pt x="1767" y="3519"/>
                  </a:cubicBezTo>
                  <a:cubicBezTo>
                    <a:pt x="1024" y="3762"/>
                    <a:pt x="446" y="4356"/>
                    <a:pt x="223" y="5106"/>
                  </a:cubicBezTo>
                  <a:cubicBezTo>
                    <a:pt x="1" y="5857"/>
                    <a:pt x="161" y="6669"/>
                    <a:pt x="652" y="7279"/>
                  </a:cubicBezTo>
                  <a:cubicBezTo>
                    <a:pt x="926" y="7621"/>
                    <a:pt x="1284" y="7875"/>
                    <a:pt x="1683" y="8022"/>
                  </a:cubicBezTo>
                  <a:lnTo>
                    <a:pt x="1683" y="8022"/>
                  </a:lnTo>
                  <a:cubicBezTo>
                    <a:pt x="1255" y="8205"/>
                    <a:pt x="884" y="8635"/>
                    <a:pt x="862" y="9114"/>
                  </a:cubicBezTo>
                  <a:cubicBezTo>
                    <a:pt x="822" y="9979"/>
                    <a:pt x="1504" y="10711"/>
                    <a:pt x="2227" y="11172"/>
                  </a:cubicBezTo>
                  <a:cubicBezTo>
                    <a:pt x="3449" y="11939"/>
                    <a:pt x="4888" y="12231"/>
                    <a:pt x="6345" y="12231"/>
                  </a:cubicBezTo>
                  <a:cubicBezTo>
                    <a:pt x="7117" y="12231"/>
                    <a:pt x="7895" y="12149"/>
                    <a:pt x="8649" y="12013"/>
                  </a:cubicBezTo>
                  <a:cubicBezTo>
                    <a:pt x="10823" y="11622"/>
                    <a:pt x="12907" y="10812"/>
                    <a:pt x="15074" y="10366"/>
                  </a:cubicBezTo>
                  <a:cubicBezTo>
                    <a:pt x="16484" y="10075"/>
                    <a:pt x="18520" y="9615"/>
                    <a:pt x="20308" y="9615"/>
                  </a:cubicBezTo>
                  <a:cubicBezTo>
                    <a:pt x="21265" y="9615"/>
                    <a:pt x="22150" y="9746"/>
                    <a:pt x="22832" y="10106"/>
                  </a:cubicBezTo>
                  <a:cubicBezTo>
                    <a:pt x="24181" y="10814"/>
                    <a:pt x="24961" y="12594"/>
                    <a:pt x="25806" y="12594"/>
                  </a:cubicBezTo>
                  <a:cubicBezTo>
                    <a:pt x="25863" y="12594"/>
                    <a:pt x="25920" y="12586"/>
                    <a:pt x="25977" y="12569"/>
                  </a:cubicBezTo>
                  <a:cubicBezTo>
                    <a:pt x="26856" y="12245"/>
                    <a:pt x="27530" y="11527"/>
                    <a:pt x="27798" y="10630"/>
                  </a:cubicBezTo>
                  <a:cubicBezTo>
                    <a:pt x="28044" y="9742"/>
                    <a:pt x="28147" y="8820"/>
                    <a:pt x="28103" y="7899"/>
                  </a:cubicBezTo>
                  <a:lnTo>
                    <a:pt x="28134" y="7873"/>
                  </a:lnTo>
                  <a:cubicBezTo>
                    <a:pt x="29600" y="6120"/>
                    <a:pt x="26768" y="2888"/>
                    <a:pt x="24493" y="1792"/>
                  </a:cubicBezTo>
                  <a:cubicBezTo>
                    <a:pt x="23596" y="1360"/>
                    <a:pt x="22544" y="1207"/>
                    <a:pt x="21447" y="1207"/>
                  </a:cubicBezTo>
                  <a:cubicBezTo>
                    <a:pt x="19760" y="1207"/>
                    <a:pt x="17966" y="1569"/>
                    <a:pt x="16466" y="1834"/>
                  </a:cubicBezTo>
                  <a:cubicBezTo>
                    <a:pt x="15253" y="2049"/>
                    <a:pt x="14029" y="2383"/>
                    <a:pt x="12813" y="2383"/>
                  </a:cubicBezTo>
                  <a:cubicBezTo>
                    <a:pt x="12463" y="2383"/>
                    <a:pt x="12113" y="2355"/>
                    <a:pt x="11765" y="2289"/>
                  </a:cubicBezTo>
                  <a:cubicBezTo>
                    <a:pt x="10731" y="2030"/>
                    <a:pt x="9744" y="1617"/>
                    <a:pt x="8834" y="1064"/>
                  </a:cubicBezTo>
                  <a:cubicBezTo>
                    <a:pt x="7921" y="521"/>
                    <a:pt x="6909" y="167"/>
                    <a:pt x="5857" y="22"/>
                  </a:cubicBezTo>
                  <a:cubicBezTo>
                    <a:pt x="5737" y="8"/>
                    <a:pt x="5618" y="0"/>
                    <a:pt x="54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488;p55">
              <a:extLst>
                <a:ext uri="{FF2B5EF4-FFF2-40B4-BE49-F238E27FC236}">
                  <a16:creationId xmlns:a16="http://schemas.microsoft.com/office/drawing/2014/main" id="{9D02DCF2-24B7-4D6F-A15E-8E3C375FFAA7}"/>
                </a:ext>
              </a:extLst>
            </p:cNvPr>
            <p:cNvSpPr/>
            <p:nvPr/>
          </p:nvSpPr>
          <p:spPr>
            <a:xfrm>
              <a:off x="5829075" y="1982225"/>
              <a:ext cx="249250" cy="521975"/>
            </a:xfrm>
            <a:custGeom>
              <a:avLst/>
              <a:gdLst/>
              <a:ahLst/>
              <a:cxnLst/>
              <a:rect l="l" t="t" r="r" b="b"/>
              <a:pathLst>
                <a:path w="9970" h="20879" extrusionOk="0">
                  <a:moveTo>
                    <a:pt x="396" y="1"/>
                  </a:moveTo>
                  <a:cubicBezTo>
                    <a:pt x="354" y="1"/>
                    <a:pt x="312" y="2"/>
                    <a:pt x="270" y="4"/>
                  </a:cubicBezTo>
                  <a:cubicBezTo>
                    <a:pt x="178" y="5"/>
                    <a:pt x="88" y="19"/>
                    <a:pt x="0" y="44"/>
                  </a:cubicBezTo>
                  <a:cubicBezTo>
                    <a:pt x="7" y="44"/>
                    <a:pt x="13" y="44"/>
                    <a:pt x="19" y="44"/>
                  </a:cubicBezTo>
                  <a:cubicBezTo>
                    <a:pt x="358" y="44"/>
                    <a:pt x="696" y="86"/>
                    <a:pt x="1024" y="172"/>
                  </a:cubicBezTo>
                  <a:cubicBezTo>
                    <a:pt x="1926" y="457"/>
                    <a:pt x="2690" y="1064"/>
                    <a:pt x="3172" y="1879"/>
                  </a:cubicBezTo>
                  <a:cubicBezTo>
                    <a:pt x="3806" y="2888"/>
                    <a:pt x="4024" y="4354"/>
                    <a:pt x="3865" y="5924"/>
                  </a:cubicBezTo>
                  <a:cubicBezTo>
                    <a:pt x="3704" y="7494"/>
                    <a:pt x="3218" y="9201"/>
                    <a:pt x="3164" y="11071"/>
                  </a:cubicBezTo>
                  <a:cubicBezTo>
                    <a:pt x="3134" y="11985"/>
                    <a:pt x="3289" y="12894"/>
                    <a:pt x="3619" y="13747"/>
                  </a:cubicBezTo>
                  <a:cubicBezTo>
                    <a:pt x="3922" y="14556"/>
                    <a:pt x="4468" y="15254"/>
                    <a:pt x="5179" y="15745"/>
                  </a:cubicBezTo>
                  <a:cubicBezTo>
                    <a:pt x="5832" y="16137"/>
                    <a:pt x="6524" y="16463"/>
                    <a:pt x="7240" y="16718"/>
                  </a:cubicBezTo>
                  <a:cubicBezTo>
                    <a:pt x="7849" y="16944"/>
                    <a:pt x="8419" y="17264"/>
                    <a:pt x="8929" y="17665"/>
                  </a:cubicBezTo>
                  <a:cubicBezTo>
                    <a:pt x="9345" y="17994"/>
                    <a:pt x="9639" y="18452"/>
                    <a:pt x="9767" y="18966"/>
                  </a:cubicBezTo>
                  <a:cubicBezTo>
                    <a:pt x="9849" y="19359"/>
                    <a:pt x="9812" y="19767"/>
                    <a:pt x="9658" y="20136"/>
                  </a:cubicBezTo>
                  <a:cubicBezTo>
                    <a:pt x="9517" y="20452"/>
                    <a:pt x="9274" y="20714"/>
                    <a:pt x="8971" y="20879"/>
                  </a:cubicBezTo>
                  <a:cubicBezTo>
                    <a:pt x="9059" y="20859"/>
                    <a:pt x="9145" y="20821"/>
                    <a:pt x="9221" y="20770"/>
                  </a:cubicBezTo>
                  <a:cubicBezTo>
                    <a:pt x="9446" y="20625"/>
                    <a:pt x="9625" y="20419"/>
                    <a:pt x="9740" y="20178"/>
                  </a:cubicBezTo>
                  <a:cubicBezTo>
                    <a:pt x="9916" y="19790"/>
                    <a:pt x="9969" y="19359"/>
                    <a:pt x="9894" y="18940"/>
                  </a:cubicBezTo>
                  <a:cubicBezTo>
                    <a:pt x="9776" y="18390"/>
                    <a:pt x="9474" y="17894"/>
                    <a:pt x="9039" y="17538"/>
                  </a:cubicBezTo>
                  <a:cubicBezTo>
                    <a:pt x="8522" y="17113"/>
                    <a:pt x="7940" y="16773"/>
                    <a:pt x="7313" y="16533"/>
                  </a:cubicBezTo>
                  <a:cubicBezTo>
                    <a:pt x="6611" y="16276"/>
                    <a:pt x="5935" y="15951"/>
                    <a:pt x="5298" y="15560"/>
                  </a:cubicBezTo>
                  <a:cubicBezTo>
                    <a:pt x="4630" y="15089"/>
                    <a:pt x="4120" y="14427"/>
                    <a:pt x="3838" y="13661"/>
                  </a:cubicBezTo>
                  <a:cubicBezTo>
                    <a:pt x="3527" y="12837"/>
                    <a:pt x="3384" y="11957"/>
                    <a:pt x="3415" y="11077"/>
                  </a:cubicBezTo>
                  <a:cubicBezTo>
                    <a:pt x="3460" y="9256"/>
                    <a:pt x="3965" y="7549"/>
                    <a:pt x="4088" y="5943"/>
                  </a:cubicBezTo>
                  <a:cubicBezTo>
                    <a:pt x="4211" y="4337"/>
                    <a:pt x="4007" y="2831"/>
                    <a:pt x="3323" y="1789"/>
                  </a:cubicBezTo>
                  <a:cubicBezTo>
                    <a:pt x="2810" y="949"/>
                    <a:pt x="1996" y="340"/>
                    <a:pt x="1049" y="82"/>
                  </a:cubicBezTo>
                  <a:cubicBezTo>
                    <a:pt x="834" y="28"/>
                    <a:pt x="615" y="1"/>
                    <a:pt x="39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489;p55">
              <a:extLst>
                <a:ext uri="{FF2B5EF4-FFF2-40B4-BE49-F238E27FC236}">
                  <a16:creationId xmlns:a16="http://schemas.microsoft.com/office/drawing/2014/main" id="{D60DECFB-C0E2-49E0-A5C4-FE5A5BF848A2}"/>
                </a:ext>
              </a:extLst>
            </p:cNvPr>
            <p:cNvSpPr/>
            <p:nvPr/>
          </p:nvSpPr>
          <p:spPr>
            <a:xfrm>
              <a:off x="5104975" y="1838325"/>
              <a:ext cx="708200" cy="213050"/>
            </a:xfrm>
            <a:custGeom>
              <a:avLst/>
              <a:gdLst/>
              <a:ahLst/>
              <a:cxnLst/>
              <a:rect l="l" t="t" r="r" b="b"/>
              <a:pathLst>
                <a:path w="28328" h="8522" extrusionOk="0">
                  <a:moveTo>
                    <a:pt x="2925" y="0"/>
                  </a:moveTo>
                  <a:cubicBezTo>
                    <a:pt x="2203" y="0"/>
                    <a:pt x="1500" y="273"/>
                    <a:pt x="963" y="772"/>
                  </a:cubicBezTo>
                  <a:cubicBezTo>
                    <a:pt x="309" y="1570"/>
                    <a:pt x="0" y="2595"/>
                    <a:pt x="108" y="3621"/>
                  </a:cubicBezTo>
                  <a:cubicBezTo>
                    <a:pt x="231" y="4895"/>
                    <a:pt x="865" y="6065"/>
                    <a:pt x="1863" y="6866"/>
                  </a:cubicBezTo>
                  <a:cubicBezTo>
                    <a:pt x="3002" y="7781"/>
                    <a:pt x="4387" y="8338"/>
                    <a:pt x="5842" y="8462"/>
                  </a:cubicBezTo>
                  <a:cubicBezTo>
                    <a:pt x="6304" y="8502"/>
                    <a:pt x="6767" y="8522"/>
                    <a:pt x="7230" y="8522"/>
                  </a:cubicBezTo>
                  <a:cubicBezTo>
                    <a:pt x="8350" y="8522"/>
                    <a:pt x="9467" y="8406"/>
                    <a:pt x="10566" y="8176"/>
                  </a:cubicBezTo>
                  <a:cubicBezTo>
                    <a:pt x="13027" y="7693"/>
                    <a:pt x="15383" y="6782"/>
                    <a:pt x="17528" y="5481"/>
                  </a:cubicBezTo>
                  <a:cubicBezTo>
                    <a:pt x="18447" y="4912"/>
                    <a:pt x="19410" y="4415"/>
                    <a:pt x="20405" y="3993"/>
                  </a:cubicBezTo>
                  <a:cubicBezTo>
                    <a:pt x="21273" y="3641"/>
                    <a:pt x="22198" y="3451"/>
                    <a:pt x="23136" y="3434"/>
                  </a:cubicBezTo>
                  <a:cubicBezTo>
                    <a:pt x="23195" y="3433"/>
                    <a:pt x="23254" y="3432"/>
                    <a:pt x="23313" y="3432"/>
                  </a:cubicBezTo>
                  <a:cubicBezTo>
                    <a:pt x="24615" y="3432"/>
                    <a:pt x="25900" y="3745"/>
                    <a:pt x="27058" y="4344"/>
                  </a:cubicBezTo>
                  <a:cubicBezTo>
                    <a:pt x="27496" y="4588"/>
                    <a:pt x="27919" y="4858"/>
                    <a:pt x="28327" y="5149"/>
                  </a:cubicBezTo>
                  <a:cubicBezTo>
                    <a:pt x="27963" y="4791"/>
                    <a:pt x="27552" y="4486"/>
                    <a:pt x="27103" y="4239"/>
                  </a:cubicBezTo>
                  <a:cubicBezTo>
                    <a:pt x="25908" y="3574"/>
                    <a:pt x="24562" y="3224"/>
                    <a:pt x="23194" y="3224"/>
                  </a:cubicBezTo>
                  <a:cubicBezTo>
                    <a:pt x="23173" y="3224"/>
                    <a:pt x="23152" y="3224"/>
                    <a:pt x="23131" y="3224"/>
                  </a:cubicBezTo>
                  <a:cubicBezTo>
                    <a:pt x="22172" y="3232"/>
                    <a:pt x="21221" y="3416"/>
                    <a:pt x="20327" y="3766"/>
                  </a:cubicBezTo>
                  <a:cubicBezTo>
                    <a:pt x="19321" y="4187"/>
                    <a:pt x="18349" y="4685"/>
                    <a:pt x="17419" y="5253"/>
                  </a:cubicBezTo>
                  <a:cubicBezTo>
                    <a:pt x="15290" y="6528"/>
                    <a:pt x="12955" y="7422"/>
                    <a:pt x="10521" y="7898"/>
                  </a:cubicBezTo>
                  <a:cubicBezTo>
                    <a:pt x="9421" y="8131"/>
                    <a:pt x="8302" y="8248"/>
                    <a:pt x="7181" y="8248"/>
                  </a:cubicBezTo>
                  <a:cubicBezTo>
                    <a:pt x="6742" y="8248"/>
                    <a:pt x="6303" y="8230"/>
                    <a:pt x="5865" y="8194"/>
                  </a:cubicBezTo>
                  <a:cubicBezTo>
                    <a:pt x="4454" y="8077"/>
                    <a:pt x="3109" y="7545"/>
                    <a:pt x="2000" y="6665"/>
                  </a:cubicBezTo>
                  <a:cubicBezTo>
                    <a:pt x="1038" y="5903"/>
                    <a:pt x="421" y="4786"/>
                    <a:pt x="290" y="3565"/>
                  </a:cubicBezTo>
                  <a:cubicBezTo>
                    <a:pt x="178" y="2587"/>
                    <a:pt x="460" y="1606"/>
                    <a:pt x="1074" y="835"/>
                  </a:cubicBezTo>
                  <a:cubicBezTo>
                    <a:pt x="1602" y="331"/>
                    <a:pt x="2301" y="54"/>
                    <a:pt x="3023" y="54"/>
                  </a:cubicBezTo>
                  <a:cubicBezTo>
                    <a:pt x="3140" y="54"/>
                    <a:pt x="3258" y="61"/>
                    <a:pt x="3376" y="76"/>
                  </a:cubicBezTo>
                  <a:cubicBezTo>
                    <a:pt x="3670" y="140"/>
                    <a:pt x="3958" y="232"/>
                    <a:pt x="4236" y="349"/>
                  </a:cubicBezTo>
                  <a:cubicBezTo>
                    <a:pt x="4172" y="302"/>
                    <a:pt x="4100" y="263"/>
                    <a:pt x="4025" y="235"/>
                  </a:cubicBezTo>
                  <a:cubicBezTo>
                    <a:pt x="3941" y="193"/>
                    <a:pt x="3852" y="159"/>
                    <a:pt x="3762" y="131"/>
                  </a:cubicBezTo>
                  <a:cubicBezTo>
                    <a:pt x="3636" y="87"/>
                    <a:pt x="3507" y="56"/>
                    <a:pt x="3374" y="35"/>
                  </a:cubicBezTo>
                  <a:cubicBezTo>
                    <a:pt x="3224" y="12"/>
                    <a:pt x="3074" y="0"/>
                    <a:pt x="29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490;p55">
              <a:extLst>
                <a:ext uri="{FF2B5EF4-FFF2-40B4-BE49-F238E27FC236}">
                  <a16:creationId xmlns:a16="http://schemas.microsoft.com/office/drawing/2014/main" id="{EF82894F-8889-4978-92F0-D822D7A457B0}"/>
                </a:ext>
              </a:extLst>
            </p:cNvPr>
            <p:cNvSpPr/>
            <p:nvPr/>
          </p:nvSpPr>
          <p:spPr>
            <a:xfrm>
              <a:off x="5276975" y="1747500"/>
              <a:ext cx="550575" cy="218350"/>
            </a:xfrm>
            <a:custGeom>
              <a:avLst/>
              <a:gdLst/>
              <a:ahLst/>
              <a:cxnLst/>
              <a:rect l="l" t="t" r="r" b="b"/>
              <a:pathLst>
                <a:path w="22023" h="873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366"/>
                    <a:pt x="58" y="731"/>
                    <a:pt x="186" y="1074"/>
                  </a:cubicBezTo>
                  <a:cubicBezTo>
                    <a:pt x="541" y="2022"/>
                    <a:pt x="1204" y="2824"/>
                    <a:pt x="2071" y="3349"/>
                  </a:cubicBezTo>
                  <a:cubicBezTo>
                    <a:pt x="2652" y="3728"/>
                    <a:pt x="3298" y="3997"/>
                    <a:pt x="3977" y="4142"/>
                  </a:cubicBezTo>
                  <a:cubicBezTo>
                    <a:pt x="4503" y="4247"/>
                    <a:pt x="5037" y="4301"/>
                    <a:pt x="5572" y="4301"/>
                  </a:cubicBezTo>
                  <a:cubicBezTo>
                    <a:pt x="5829" y="4301"/>
                    <a:pt x="6086" y="4288"/>
                    <a:pt x="6343" y="4263"/>
                  </a:cubicBezTo>
                  <a:cubicBezTo>
                    <a:pt x="8013" y="4142"/>
                    <a:pt x="9760" y="3567"/>
                    <a:pt x="11595" y="3095"/>
                  </a:cubicBezTo>
                  <a:cubicBezTo>
                    <a:pt x="12775" y="2791"/>
                    <a:pt x="13955" y="2578"/>
                    <a:pt x="15068" y="2578"/>
                  </a:cubicBezTo>
                  <a:cubicBezTo>
                    <a:pt x="15685" y="2578"/>
                    <a:pt x="16282" y="2644"/>
                    <a:pt x="16846" y="2795"/>
                  </a:cubicBezTo>
                  <a:cubicBezTo>
                    <a:pt x="18253" y="3167"/>
                    <a:pt x="19502" y="3978"/>
                    <a:pt x="20415" y="5111"/>
                  </a:cubicBezTo>
                  <a:cubicBezTo>
                    <a:pt x="21042" y="5863"/>
                    <a:pt x="21506" y="6737"/>
                    <a:pt x="21779" y="7678"/>
                  </a:cubicBezTo>
                  <a:cubicBezTo>
                    <a:pt x="21960" y="8342"/>
                    <a:pt x="21984" y="8734"/>
                    <a:pt x="22015" y="8734"/>
                  </a:cubicBezTo>
                  <a:cubicBezTo>
                    <a:pt x="22015" y="8734"/>
                    <a:pt x="22016" y="8734"/>
                    <a:pt x="22016" y="8734"/>
                  </a:cubicBezTo>
                  <a:cubicBezTo>
                    <a:pt x="22022" y="8640"/>
                    <a:pt x="22022" y="8545"/>
                    <a:pt x="22016" y="8452"/>
                  </a:cubicBezTo>
                  <a:cubicBezTo>
                    <a:pt x="21991" y="8182"/>
                    <a:pt x="21947" y="7918"/>
                    <a:pt x="21885" y="7654"/>
                  </a:cubicBezTo>
                  <a:cubicBezTo>
                    <a:pt x="21642" y="6684"/>
                    <a:pt x="21190" y="5779"/>
                    <a:pt x="20561" y="5002"/>
                  </a:cubicBezTo>
                  <a:cubicBezTo>
                    <a:pt x="19639" y="3823"/>
                    <a:pt x="18362" y="2972"/>
                    <a:pt x="16919" y="2577"/>
                  </a:cubicBezTo>
                  <a:cubicBezTo>
                    <a:pt x="16322" y="2411"/>
                    <a:pt x="15693" y="2340"/>
                    <a:pt x="15045" y="2340"/>
                  </a:cubicBezTo>
                  <a:cubicBezTo>
                    <a:pt x="13914" y="2340"/>
                    <a:pt x="12726" y="2556"/>
                    <a:pt x="11555" y="2859"/>
                  </a:cubicBezTo>
                  <a:cubicBezTo>
                    <a:pt x="9711" y="3335"/>
                    <a:pt x="7977" y="3910"/>
                    <a:pt x="6343" y="4042"/>
                  </a:cubicBezTo>
                  <a:cubicBezTo>
                    <a:pt x="6070" y="4071"/>
                    <a:pt x="5796" y="4085"/>
                    <a:pt x="5522" y="4085"/>
                  </a:cubicBezTo>
                  <a:cubicBezTo>
                    <a:pt x="5024" y="4085"/>
                    <a:pt x="4526" y="4038"/>
                    <a:pt x="4036" y="3946"/>
                  </a:cubicBezTo>
                  <a:cubicBezTo>
                    <a:pt x="3379" y="3812"/>
                    <a:pt x="2750" y="3563"/>
                    <a:pt x="2180" y="3209"/>
                  </a:cubicBezTo>
                  <a:cubicBezTo>
                    <a:pt x="1335" y="2712"/>
                    <a:pt x="675" y="1955"/>
                    <a:pt x="295" y="1052"/>
                  </a:cubicBezTo>
                  <a:cubicBezTo>
                    <a:pt x="173" y="709"/>
                    <a:pt x="80" y="357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491;p55">
              <a:extLst>
                <a:ext uri="{FF2B5EF4-FFF2-40B4-BE49-F238E27FC236}">
                  <a16:creationId xmlns:a16="http://schemas.microsoft.com/office/drawing/2014/main" id="{454AFB19-AACC-4973-AC04-E374C06FE3A5}"/>
                </a:ext>
              </a:extLst>
            </p:cNvPr>
            <p:cNvSpPr/>
            <p:nvPr/>
          </p:nvSpPr>
          <p:spPr>
            <a:xfrm>
              <a:off x="5332150" y="2485450"/>
              <a:ext cx="90250" cy="74725"/>
            </a:xfrm>
            <a:custGeom>
              <a:avLst/>
              <a:gdLst/>
              <a:ahLst/>
              <a:cxnLst/>
              <a:rect l="l" t="t" r="r" b="b"/>
              <a:pathLst>
                <a:path w="3610" h="2989" extrusionOk="0">
                  <a:moveTo>
                    <a:pt x="2801" y="1"/>
                  </a:moveTo>
                  <a:cubicBezTo>
                    <a:pt x="2707" y="1"/>
                    <a:pt x="2613" y="12"/>
                    <a:pt x="2521" y="35"/>
                  </a:cubicBezTo>
                  <a:lnTo>
                    <a:pt x="1" y="490"/>
                  </a:lnTo>
                  <a:lnTo>
                    <a:pt x="136" y="681"/>
                  </a:lnTo>
                  <a:cubicBezTo>
                    <a:pt x="195" y="1152"/>
                    <a:pt x="320" y="1611"/>
                    <a:pt x="505" y="2047"/>
                  </a:cubicBezTo>
                  <a:cubicBezTo>
                    <a:pt x="700" y="2482"/>
                    <a:pt x="1072" y="2814"/>
                    <a:pt x="1529" y="2957"/>
                  </a:cubicBezTo>
                  <a:cubicBezTo>
                    <a:pt x="1629" y="2978"/>
                    <a:pt x="1730" y="2988"/>
                    <a:pt x="1831" y="2988"/>
                  </a:cubicBezTo>
                  <a:cubicBezTo>
                    <a:pt x="2226" y="2988"/>
                    <a:pt x="2610" y="2831"/>
                    <a:pt x="2893" y="2543"/>
                  </a:cubicBezTo>
                  <a:cubicBezTo>
                    <a:pt x="3244" y="2175"/>
                    <a:pt x="3468" y="1708"/>
                    <a:pt x="3536" y="1205"/>
                  </a:cubicBezTo>
                  <a:cubicBezTo>
                    <a:pt x="3610" y="750"/>
                    <a:pt x="3536" y="181"/>
                    <a:pt x="3082" y="35"/>
                  </a:cubicBezTo>
                  <a:cubicBezTo>
                    <a:pt x="2990" y="12"/>
                    <a:pt x="2895" y="1"/>
                    <a:pt x="280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492;p55">
              <a:extLst>
                <a:ext uri="{FF2B5EF4-FFF2-40B4-BE49-F238E27FC236}">
                  <a16:creationId xmlns:a16="http://schemas.microsoft.com/office/drawing/2014/main" id="{8DAFDD53-FB57-4771-9009-EC783A92D2D9}"/>
                </a:ext>
              </a:extLst>
            </p:cNvPr>
            <p:cNvSpPr/>
            <p:nvPr/>
          </p:nvSpPr>
          <p:spPr>
            <a:xfrm>
              <a:off x="5322925" y="2482325"/>
              <a:ext cx="108475" cy="81400"/>
            </a:xfrm>
            <a:custGeom>
              <a:avLst/>
              <a:gdLst/>
              <a:ahLst/>
              <a:cxnLst/>
              <a:rect l="l" t="t" r="r" b="b"/>
              <a:pathLst>
                <a:path w="4339" h="3256" extrusionOk="0">
                  <a:moveTo>
                    <a:pt x="3641" y="1"/>
                  </a:moveTo>
                  <a:cubicBezTo>
                    <a:pt x="3488" y="7"/>
                    <a:pt x="3337" y="20"/>
                    <a:pt x="3186" y="43"/>
                  </a:cubicBezTo>
                  <a:lnTo>
                    <a:pt x="2767" y="88"/>
                  </a:lnTo>
                  <a:cubicBezTo>
                    <a:pt x="2234" y="152"/>
                    <a:pt x="1732" y="211"/>
                    <a:pt x="1324" y="270"/>
                  </a:cubicBezTo>
                  <a:cubicBezTo>
                    <a:pt x="871" y="295"/>
                    <a:pt x="426" y="387"/>
                    <a:pt x="0" y="543"/>
                  </a:cubicBezTo>
                  <a:cubicBezTo>
                    <a:pt x="253" y="589"/>
                    <a:pt x="510" y="611"/>
                    <a:pt x="766" y="611"/>
                  </a:cubicBezTo>
                  <a:cubicBezTo>
                    <a:pt x="966" y="611"/>
                    <a:pt x="1166" y="597"/>
                    <a:pt x="1365" y="570"/>
                  </a:cubicBezTo>
                  <a:cubicBezTo>
                    <a:pt x="1779" y="546"/>
                    <a:pt x="2271" y="515"/>
                    <a:pt x="2817" y="474"/>
                  </a:cubicBezTo>
                  <a:lnTo>
                    <a:pt x="3240" y="442"/>
                  </a:lnTo>
                  <a:cubicBezTo>
                    <a:pt x="3339" y="426"/>
                    <a:pt x="3452" y="414"/>
                    <a:pt x="3546" y="414"/>
                  </a:cubicBezTo>
                  <a:cubicBezTo>
                    <a:pt x="3583" y="414"/>
                    <a:pt x="3616" y="416"/>
                    <a:pt x="3645" y="420"/>
                  </a:cubicBezTo>
                  <a:cubicBezTo>
                    <a:pt x="3750" y="434"/>
                    <a:pt x="3732" y="425"/>
                    <a:pt x="3792" y="548"/>
                  </a:cubicBezTo>
                  <a:cubicBezTo>
                    <a:pt x="3837" y="675"/>
                    <a:pt x="3868" y="811"/>
                    <a:pt x="3882" y="948"/>
                  </a:cubicBezTo>
                  <a:cubicBezTo>
                    <a:pt x="3932" y="1487"/>
                    <a:pt x="3748" y="2023"/>
                    <a:pt x="3377" y="2417"/>
                  </a:cubicBezTo>
                  <a:cubicBezTo>
                    <a:pt x="3066" y="2736"/>
                    <a:pt x="2647" y="2928"/>
                    <a:pt x="2203" y="2954"/>
                  </a:cubicBezTo>
                  <a:cubicBezTo>
                    <a:pt x="1773" y="2953"/>
                    <a:pt x="1348" y="2872"/>
                    <a:pt x="946" y="2717"/>
                  </a:cubicBezTo>
                  <a:lnTo>
                    <a:pt x="946" y="2717"/>
                  </a:lnTo>
                  <a:cubicBezTo>
                    <a:pt x="933" y="2736"/>
                    <a:pt x="1038" y="2850"/>
                    <a:pt x="1192" y="2978"/>
                  </a:cubicBezTo>
                  <a:cubicBezTo>
                    <a:pt x="1487" y="3160"/>
                    <a:pt x="1828" y="3255"/>
                    <a:pt x="2176" y="3255"/>
                  </a:cubicBezTo>
                  <a:cubicBezTo>
                    <a:pt x="2179" y="3255"/>
                    <a:pt x="2181" y="3255"/>
                    <a:pt x="2184" y="3255"/>
                  </a:cubicBezTo>
                  <a:cubicBezTo>
                    <a:pt x="2198" y="3255"/>
                    <a:pt x="2212" y="3255"/>
                    <a:pt x="2226" y="3255"/>
                  </a:cubicBezTo>
                  <a:cubicBezTo>
                    <a:pt x="2747" y="3255"/>
                    <a:pt x="3249" y="3055"/>
                    <a:pt x="3627" y="2696"/>
                  </a:cubicBezTo>
                  <a:cubicBezTo>
                    <a:pt x="4100" y="2227"/>
                    <a:pt x="4338" y="1571"/>
                    <a:pt x="4278" y="908"/>
                  </a:cubicBezTo>
                  <a:cubicBezTo>
                    <a:pt x="4261" y="733"/>
                    <a:pt x="4222" y="562"/>
                    <a:pt x="4159" y="398"/>
                  </a:cubicBezTo>
                  <a:cubicBezTo>
                    <a:pt x="4122" y="291"/>
                    <a:pt x="4058" y="194"/>
                    <a:pt x="3972" y="119"/>
                  </a:cubicBezTo>
                  <a:cubicBezTo>
                    <a:pt x="3877" y="46"/>
                    <a:pt x="3761" y="4"/>
                    <a:pt x="36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493;p55">
              <a:extLst>
                <a:ext uri="{FF2B5EF4-FFF2-40B4-BE49-F238E27FC236}">
                  <a16:creationId xmlns:a16="http://schemas.microsoft.com/office/drawing/2014/main" id="{7D88FC9E-5384-4ABC-8F82-722617FEE8A5}"/>
                </a:ext>
              </a:extLst>
            </p:cNvPr>
            <p:cNvSpPr/>
            <p:nvPr/>
          </p:nvSpPr>
          <p:spPr>
            <a:xfrm>
              <a:off x="5278650" y="2735125"/>
              <a:ext cx="237825" cy="61150"/>
            </a:xfrm>
            <a:custGeom>
              <a:avLst/>
              <a:gdLst/>
              <a:ahLst/>
              <a:cxnLst/>
              <a:rect l="l" t="t" r="r" b="b"/>
              <a:pathLst>
                <a:path w="9513" h="2446" extrusionOk="0">
                  <a:moveTo>
                    <a:pt x="461" y="1"/>
                  </a:moveTo>
                  <a:lnTo>
                    <a:pt x="0" y="2199"/>
                  </a:lnTo>
                  <a:cubicBezTo>
                    <a:pt x="988" y="2373"/>
                    <a:pt x="1904" y="2446"/>
                    <a:pt x="2746" y="2446"/>
                  </a:cubicBezTo>
                  <a:cubicBezTo>
                    <a:pt x="7140" y="2446"/>
                    <a:pt x="9513" y="456"/>
                    <a:pt x="9513" y="456"/>
                  </a:cubicBezTo>
                  <a:lnTo>
                    <a:pt x="9513" y="456"/>
                  </a:lnTo>
                  <a:cubicBezTo>
                    <a:pt x="8309" y="802"/>
                    <a:pt x="7096" y="928"/>
                    <a:pt x="5967" y="928"/>
                  </a:cubicBezTo>
                  <a:cubicBezTo>
                    <a:pt x="2908" y="928"/>
                    <a:pt x="461" y="1"/>
                    <a:pt x="461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494;p55">
              <a:extLst>
                <a:ext uri="{FF2B5EF4-FFF2-40B4-BE49-F238E27FC236}">
                  <a16:creationId xmlns:a16="http://schemas.microsoft.com/office/drawing/2014/main" id="{307AC5EE-4FC2-4137-B235-F7CC04E885A6}"/>
                </a:ext>
              </a:extLst>
            </p:cNvPr>
            <p:cNvSpPr/>
            <p:nvPr/>
          </p:nvSpPr>
          <p:spPr>
            <a:xfrm>
              <a:off x="4999175" y="4218150"/>
              <a:ext cx="465975" cy="148150"/>
            </a:xfrm>
            <a:custGeom>
              <a:avLst/>
              <a:gdLst/>
              <a:ahLst/>
              <a:cxnLst/>
              <a:rect l="l" t="t" r="r" b="b"/>
              <a:pathLst>
                <a:path w="18639" h="5926" extrusionOk="0">
                  <a:moveTo>
                    <a:pt x="3888" y="1"/>
                  </a:moveTo>
                  <a:cubicBezTo>
                    <a:pt x="3548" y="1"/>
                    <a:pt x="3226" y="12"/>
                    <a:pt x="2919" y="12"/>
                  </a:cubicBezTo>
                  <a:cubicBezTo>
                    <a:pt x="2458" y="12"/>
                    <a:pt x="2049" y="64"/>
                    <a:pt x="1690" y="90"/>
                  </a:cubicBezTo>
                  <a:cubicBezTo>
                    <a:pt x="1385" y="112"/>
                    <a:pt x="1081" y="148"/>
                    <a:pt x="779" y="199"/>
                  </a:cubicBezTo>
                  <a:cubicBezTo>
                    <a:pt x="518" y="231"/>
                    <a:pt x="257" y="280"/>
                    <a:pt x="0" y="346"/>
                  </a:cubicBezTo>
                  <a:cubicBezTo>
                    <a:pt x="19" y="346"/>
                    <a:pt x="38" y="346"/>
                    <a:pt x="57" y="346"/>
                  </a:cubicBezTo>
                  <a:cubicBezTo>
                    <a:pt x="301" y="346"/>
                    <a:pt x="546" y="327"/>
                    <a:pt x="789" y="291"/>
                  </a:cubicBezTo>
                  <a:cubicBezTo>
                    <a:pt x="1030" y="263"/>
                    <a:pt x="1338" y="237"/>
                    <a:pt x="1698" y="223"/>
                  </a:cubicBezTo>
                  <a:cubicBezTo>
                    <a:pt x="2058" y="209"/>
                    <a:pt x="2471" y="187"/>
                    <a:pt x="2922" y="182"/>
                  </a:cubicBezTo>
                  <a:cubicBezTo>
                    <a:pt x="2965" y="182"/>
                    <a:pt x="3008" y="182"/>
                    <a:pt x="3051" y="182"/>
                  </a:cubicBezTo>
                  <a:cubicBezTo>
                    <a:pt x="3468" y="182"/>
                    <a:pt x="3920" y="201"/>
                    <a:pt x="4402" y="213"/>
                  </a:cubicBezTo>
                  <a:cubicBezTo>
                    <a:pt x="4936" y="227"/>
                    <a:pt x="5500" y="301"/>
                    <a:pt x="6097" y="365"/>
                  </a:cubicBezTo>
                  <a:cubicBezTo>
                    <a:pt x="8678" y="685"/>
                    <a:pt x="11189" y="1436"/>
                    <a:pt x="13524" y="2584"/>
                  </a:cubicBezTo>
                  <a:cubicBezTo>
                    <a:pt x="14056" y="2858"/>
                    <a:pt x="14552" y="3131"/>
                    <a:pt x="15021" y="3389"/>
                  </a:cubicBezTo>
                  <a:cubicBezTo>
                    <a:pt x="15489" y="3650"/>
                    <a:pt x="15890" y="3922"/>
                    <a:pt x="16276" y="4173"/>
                  </a:cubicBezTo>
                  <a:cubicBezTo>
                    <a:pt x="16664" y="4424"/>
                    <a:pt x="17000" y="4668"/>
                    <a:pt x="17277" y="4878"/>
                  </a:cubicBezTo>
                  <a:cubicBezTo>
                    <a:pt x="17555" y="5087"/>
                    <a:pt x="17815" y="5283"/>
                    <a:pt x="18011" y="5442"/>
                  </a:cubicBezTo>
                  <a:cubicBezTo>
                    <a:pt x="18207" y="5618"/>
                    <a:pt x="18418" y="5780"/>
                    <a:pt x="18639" y="5925"/>
                  </a:cubicBezTo>
                  <a:cubicBezTo>
                    <a:pt x="18461" y="5724"/>
                    <a:pt x="18268" y="5537"/>
                    <a:pt x="18059" y="5369"/>
                  </a:cubicBezTo>
                  <a:cubicBezTo>
                    <a:pt x="17873" y="5196"/>
                    <a:pt x="17636" y="4988"/>
                    <a:pt x="17349" y="4768"/>
                  </a:cubicBezTo>
                  <a:cubicBezTo>
                    <a:pt x="17063" y="4550"/>
                    <a:pt x="16735" y="4294"/>
                    <a:pt x="16362" y="4031"/>
                  </a:cubicBezTo>
                  <a:cubicBezTo>
                    <a:pt x="15989" y="3768"/>
                    <a:pt x="15561" y="3508"/>
                    <a:pt x="15111" y="3216"/>
                  </a:cubicBezTo>
                  <a:cubicBezTo>
                    <a:pt x="14661" y="2925"/>
                    <a:pt x="14145" y="2665"/>
                    <a:pt x="13614" y="2383"/>
                  </a:cubicBezTo>
                  <a:cubicBezTo>
                    <a:pt x="12441" y="1802"/>
                    <a:pt x="11223" y="1316"/>
                    <a:pt x="9972" y="931"/>
                  </a:cubicBezTo>
                  <a:cubicBezTo>
                    <a:pt x="8712" y="567"/>
                    <a:pt x="7424" y="302"/>
                    <a:pt x="6122" y="140"/>
                  </a:cubicBezTo>
                  <a:cubicBezTo>
                    <a:pt x="5521" y="86"/>
                    <a:pt x="4949" y="41"/>
                    <a:pt x="4412" y="12"/>
                  </a:cubicBezTo>
                  <a:cubicBezTo>
                    <a:pt x="4232" y="4"/>
                    <a:pt x="4058" y="1"/>
                    <a:pt x="388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495;p55">
              <a:extLst>
                <a:ext uri="{FF2B5EF4-FFF2-40B4-BE49-F238E27FC236}">
                  <a16:creationId xmlns:a16="http://schemas.microsoft.com/office/drawing/2014/main" id="{BD871EF2-0497-406E-BFC8-E21B0C0942C0}"/>
                </a:ext>
              </a:extLst>
            </p:cNvPr>
            <p:cNvSpPr/>
            <p:nvPr/>
          </p:nvSpPr>
          <p:spPr>
            <a:xfrm>
              <a:off x="4040450" y="3062350"/>
              <a:ext cx="998500" cy="1334350"/>
            </a:xfrm>
            <a:custGeom>
              <a:avLst/>
              <a:gdLst/>
              <a:ahLst/>
              <a:cxnLst/>
              <a:rect l="l" t="t" r="r" b="b"/>
              <a:pathLst>
                <a:path w="39940" h="53374" extrusionOk="0">
                  <a:moveTo>
                    <a:pt x="39940" y="1"/>
                  </a:moveTo>
                  <a:cubicBezTo>
                    <a:pt x="37095" y="692"/>
                    <a:pt x="35402" y="6535"/>
                    <a:pt x="33974" y="12614"/>
                  </a:cubicBezTo>
                  <a:lnTo>
                    <a:pt x="30242" y="28784"/>
                  </a:lnTo>
                  <a:lnTo>
                    <a:pt x="9736" y="4164"/>
                  </a:lnTo>
                  <a:cubicBezTo>
                    <a:pt x="8935" y="4669"/>
                    <a:pt x="1076" y="14801"/>
                    <a:pt x="538" y="15841"/>
                  </a:cubicBezTo>
                  <a:cubicBezTo>
                    <a:pt x="1" y="16882"/>
                    <a:pt x="12867" y="39838"/>
                    <a:pt x="12867" y="39838"/>
                  </a:cubicBezTo>
                  <a:cubicBezTo>
                    <a:pt x="12867" y="39838"/>
                    <a:pt x="18396" y="50419"/>
                    <a:pt x="21427" y="51925"/>
                  </a:cubicBezTo>
                  <a:cubicBezTo>
                    <a:pt x="23531" y="52966"/>
                    <a:pt x="25536" y="53374"/>
                    <a:pt x="27387" y="53374"/>
                  </a:cubicBezTo>
                  <a:cubicBezTo>
                    <a:pt x="34059" y="53374"/>
                    <a:pt x="38720" y="48075"/>
                    <a:pt x="38720" y="48075"/>
                  </a:cubicBezTo>
                  <a:lnTo>
                    <a:pt x="39940" y="1879"/>
                  </a:lnTo>
                  <a:lnTo>
                    <a:pt x="39940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496;p55">
              <a:extLst>
                <a:ext uri="{FF2B5EF4-FFF2-40B4-BE49-F238E27FC236}">
                  <a16:creationId xmlns:a16="http://schemas.microsoft.com/office/drawing/2014/main" id="{F87326DD-481D-40BF-B8CD-403A4E97E4D7}"/>
                </a:ext>
              </a:extLst>
            </p:cNvPr>
            <p:cNvSpPr/>
            <p:nvPr/>
          </p:nvSpPr>
          <p:spPr>
            <a:xfrm>
              <a:off x="4995600" y="2923225"/>
              <a:ext cx="1541625" cy="1754900"/>
            </a:xfrm>
            <a:custGeom>
              <a:avLst/>
              <a:gdLst/>
              <a:ahLst/>
              <a:cxnLst/>
              <a:rect l="l" t="t" r="r" b="b"/>
              <a:pathLst>
                <a:path w="61665" h="70196" extrusionOk="0">
                  <a:moveTo>
                    <a:pt x="17120" y="0"/>
                  </a:moveTo>
                  <a:cubicBezTo>
                    <a:pt x="13680" y="0"/>
                    <a:pt x="10478" y="297"/>
                    <a:pt x="8810" y="1218"/>
                  </a:cubicBezTo>
                  <a:cubicBezTo>
                    <a:pt x="1224" y="5400"/>
                    <a:pt x="732" y="6047"/>
                    <a:pt x="732" y="6047"/>
                  </a:cubicBezTo>
                  <a:lnTo>
                    <a:pt x="310" y="48733"/>
                  </a:lnTo>
                  <a:lnTo>
                    <a:pt x="0" y="70196"/>
                  </a:lnTo>
                  <a:lnTo>
                    <a:pt x="0" y="70196"/>
                  </a:lnTo>
                  <a:lnTo>
                    <a:pt x="43979" y="69454"/>
                  </a:lnTo>
                  <a:lnTo>
                    <a:pt x="42802" y="55210"/>
                  </a:lnTo>
                  <a:lnTo>
                    <a:pt x="41436" y="45221"/>
                  </a:lnTo>
                  <a:lnTo>
                    <a:pt x="44247" y="51369"/>
                  </a:lnTo>
                  <a:lnTo>
                    <a:pt x="61665" y="51733"/>
                  </a:lnTo>
                  <a:cubicBezTo>
                    <a:pt x="61665" y="51733"/>
                    <a:pt x="51451" y="21875"/>
                    <a:pt x="50050" y="17826"/>
                  </a:cubicBezTo>
                  <a:cubicBezTo>
                    <a:pt x="46205" y="6734"/>
                    <a:pt x="37855" y="2407"/>
                    <a:pt x="30436" y="986"/>
                  </a:cubicBezTo>
                  <a:cubicBezTo>
                    <a:pt x="30436" y="986"/>
                    <a:pt x="23384" y="0"/>
                    <a:pt x="1712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497;p55">
              <a:extLst>
                <a:ext uri="{FF2B5EF4-FFF2-40B4-BE49-F238E27FC236}">
                  <a16:creationId xmlns:a16="http://schemas.microsoft.com/office/drawing/2014/main" id="{E2B6D21E-5DC5-4DE2-9AC0-9F99FA7DE4C8}"/>
                </a:ext>
              </a:extLst>
            </p:cNvPr>
            <p:cNvSpPr/>
            <p:nvPr/>
          </p:nvSpPr>
          <p:spPr>
            <a:xfrm>
              <a:off x="5215725" y="2798750"/>
              <a:ext cx="547250" cy="426875"/>
            </a:xfrm>
            <a:custGeom>
              <a:avLst/>
              <a:gdLst/>
              <a:ahLst/>
              <a:cxnLst/>
              <a:rect l="l" t="t" r="r" b="b"/>
              <a:pathLst>
                <a:path w="21890" h="17075" extrusionOk="0">
                  <a:moveTo>
                    <a:pt x="2585" y="1"/>
                  </a:moveTo>
                  <a:cubicBezTo>
                    <a:pt x="2074" y="1"/>
                    <a:pt x="1633" y="374"/>
                    <a:pt x="1553" y="887"/>
                  </a:cubicBezTo>
                  <a:lnTo>
                    <a:pt x="147" y="9879"/>
                  </a:lnTo>
                  <a:lnTo>
                    <a:pt x="0" y="10817"/>
                  </a:lnTo>
                  <a:lnTo>
                    <a:pt x="8229" y="17074"/>
                  </a:lnTo>
                  <a:lnTo>
                    <a:pt x="16016" y="15859"/>
                  </a:lnTo>
                  <a:lnTo>
                    <a:pt x="21422" y="8806"/>
                  </a:lnTo>
                  <a:lnTo>
                    <a:pt x="21809" y="3582"/>
                  </a:lnTo>
                  <a:cubicBezTo>
                    <a:pt x="21890" y="2492"/>
                    <a:pt x="21076" y="1542"/>
                    <a:pt x="19988" y="1451"/>
                  </a:cubicBezTo>
                  <a:lnTo>
                    <a:pt x="2672" y="4"/>
                  </a:lnTo>
                  <a:cubicBezTo>
                    <a:pt x="2643" y="2"/>
                    <a:pt x="2614" y="1"/>
                    <a:pt x="2585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498;p55">
              <a:extLst>
                <a:ext uri="{FF2B5EF4-FFF2-40B4-BE49-F238E27FC236}">
                  <a16:creationId xmlns:a16="http://schemas.microsoft.com/office/drawing/2014/main" id="{7C76C34C-AD29-4FBB-A33B-D6839A893599}"/>
                </a:ext>
              </a:extLst>
            </p:cNvPr>
            <p:cNvSpPr/>
            <p:nvPr/>
          </p:nvSpPr>
          <p:spPr>
            <a:xfrm>
              <a:off x="4995350" y="3491825"/>
              <a:ext cx="5950" cy="786625"/>
            </a:xfrm>
            <a:custGeom>
              <a:avLst/>
              <a:gdLst/>
              <a:ahLst/>
              <a:cxnLst/>
              <a:rect l="l" t="t" r="r" b="b"/>
              <a:pathLst>
                <a:path w="238" h="31465" extrusionOk="0">
                  <a:moveTo>
                    <a:pt x="119" y="0"/>
                  </a:moveTo>
                  <a:cubicBezTo>
                    <a:pt x="55" y="0"/>
                    <a:pt x="1" y="7046"/>
                    <a:pt x="1" y="15732"/>
                  </a:cubicBezTo>
                  <a:cubicBezTo>
                    <a:pt x="1" y="24419"/>
                    <a:pt x="51" y="31464"/>
                    <a:pt x="119" y="31464"/>
                  </a:cubicBezTo>
                  <a:cubicBezTo>
                    <a:pt x="188" y="31464"/>
                    <a:pt x="237" y="24419"/>
                    <a:pt x="237" y="15732"/>
                  </a:cubicBezTo>
                  <a:cubicBezTo>
                    <a:pt x="237" y="7046"/>
                    <a:pt x="188" y="0"/>
                    <a:pt x="1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499;p55">
              <a:extLst>
                <a:ext uri="{FF2B5EF4-FFF2-40B4-BE49-F238E27FC236}">
                  <a16:creationId xmlns:a16="http://schemas.microsoft.com/office/drawing/2014/main" id="{FF7BB68E-D933-4BA5-869E-A3D6D027B87D}"/>
                </a:ext>
              </a:extLst>
            </p:cNvPr>
            <p:cNvSpPr/>
            <p:nvPr/>
          </p:nvSpPr>
          <p:spPr>
            <a:xfrm>
              <a:off x="5769375" y="3194450"/>
              <a:ext cx="341775" cy="1049175"/>
            </a:xfrm>
            <a:custGeom>
              <a:avLst/>
              <a:gdLst/>
              <a:ahLst/>
              <a:cxnLst/>
              <a:rect l="l" t="t" r="r" b="b"/>
              <a:pathLst>
                <a:path w="13671" h="41967" extrusionOk="0">
                  <a:moveTo>
                    <a:pt x="1586" y="0"/>
                  </a:moveTo>
                  <a:cubicBezTo>
                    <a:pt x="1560" y="28"/>
                    <a:pt x="1535" y="59"/>
                    <a:pt x="1513" y="90"/>
                  </a:cubicBezTo>
                  <a:lnTo>
                    <a:pt x="1323" y="372"/>
                  </a:lnTo>
                  <a:cubicBezTo>
                    <a:pt x="1215" y="523"/>
                    <a:pt x="1125" y="685"/>
                    <a:pt x="1050" y="855"/>
                  </a:cubicBezTo>
                  <a:lnTo>
                    <a:pt x="891" y="1174"/>
                  </a:lnTo>
                  <a:lnTo>
                    <a:pt x="750" y="1551"/>
                  </a:lnTo>
                  <a:cubicBezTo>
                    <a:pt x="234" y="3083"/>
                    <a:pt x="1" y="4693"/>
                    <a:pt x="58" y="6307"/>
                  </a:cubicBezTo>
                  <a:cubicBezTo>
                    <a:pt x="66" y="7420"/>
                    <a:pt x="167" y="8531"/>
                    <a:pt x="359" y="9629"/>
                  </a:cubicBezTo>
                  <a:cubicBezTo>
                    <a:pt x="578" y="10885"/>
                    <a:pt x="954" y="12107"/>
                    <a:pt x="1479" y="13269"/>
                  </a:cubicBezTo>
                  <a:cubicBezTo>
                    <a:pt x="2516" y="15751"/>
                    <a:pt x="3658" y="18472"/>
                    <a:pt x="4860" y="21330"/>
                  </a:cubicBezTo>
                  <a:lnTo>
                    <a:pt x="11044" y="35942"/>
                  </a:lnTo>
                  <a:lnTo>
                    <a:pt x="12943" y="40361"/>
                  </a:lnTo>
                  <a:lnTo>
                    <a:pt x="13469" y="41559"/>
                  </a:lnTo>
                  <a:cubicBezTo>
                    <a:pt x="13528" y="41685"/>
                    <a:pt x="13561" y="41798"/>
                    <a:pt x="13616" y="41867"/>
                  </a:cubicBezTo>
                  <a:cubicBezTo>
                    <a:pt x="13632" y="41888"/>
                    <a:pt x="13644" y="41905"/>
                    <a:pt x="13652" y="41919"/>
                  </a:cubicBezTo>
                  <a:lnTo>
                    <a:pt x="13652" y="41919"/>
                  </a:lnTo>
                  <a:cubicBezTo>
                    <a:pt x="13645" y="41903"/>
                    <a:pt x="13637" y="41888"/>
                    <a:pt x="13628" y="41872"/>
                  </a:cubicBezTo>
                  <a:lnTo>
                    <a:pt x="13505" y="41554"/>
                  </a:lnTo>
                  <a:lnTo>
                    <a:pt x="13018" y="40339"/>
                  </a:lnTo>
                  <a:lnTo>
                    <a:pt x="11198" y="35892"/>
                  </a:lnTo>
                  <a:lnTo>
                    <a:pt x="5077" y="21252"/>
                  </a:lnTo>
                  <a:lnTo>
                    <a:pt x="1678" y="13202"/>
                  </a:lnTo>
                  <a:cubicBezTo>
                    <a:pt x="728" y="11026"/>
                    <a:pt x="234" y="8681"/>
                    <a:pt x="226" y="6307"/>
                  </a:cubicBezTo>
                  <a:cubicBezTo>
                    <a:pt x="153" y="4709"/>
                    <a:pt x="359" y="3111"/>
                    <a:pt x="835" y="1584"/>
                  </a:cubicBezTo>
                  <a:cubicBezTo>
                    <a:pt x="1036" y="1033"/>
                    <a:pt x="1287" y="503"/>
                    <a:pt x="1586" y="0"/>
                  </a:cubicBezTo>
                  <a:close/>
                  <a:moveTo>
                    <a:pt x="13652" y="41919"/>
                  </a:moveTo>
                  <a:cubicBezTo>
                    <a:pt x="13659" y="41935"/>
                    <a:pt x="13665" y="41951"/>
                    <a:pt x="13670" y="41967"/>
                  </a:cubicBezTo>
                  <a:cubicBezTo>
                    <a:pt x="13670" y="41967"/>
                    <a:pt x="13670" y="41952"/>
                    <a:pt x="13652" y="4191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500;p55">
              <a:extLst>
                <a:ext uri="{FF2B5EF4-FFF2-40B4-BE49-F238E27FC236}">
                  <a16:creationId xmlns:a16="http://schemas.microsoft.com/office/drawing/2014/main" id="{01D0C1E6-E003-49A0-9B04-FCAE959C80C8}"/>
                </a:ext>
              </a:extLst>
            </p:cNvPr>
            <p:cNvSpPr/>
            <p:nvPr/>
          </p:nvSpPr>
          <p:spPr>
            <a:xfrm>
              <a:off x="4913850" y="2987625"/>
              <a:ext cx="977600" cy="389325"/>
            </a:xfrm>
            <a:custGeom>
              <a:avLst/>
              <a:gdLst/>
              <a:ahLst/>
              <a:cxnLst/>
              <a:rect l="l" t="t" r="r" b="b"/>
              <a:pathLst>
                <a:path w="39104" h="15573" extrusionOk="0">
                  <a:moveTo>
                    <a:pt x="14146" y="6835"/>
                  </a:moveTo>
                  <a:cubicBezTo>
                    <a:pt x="15364" y="7342"/>
                    <a:pt x="16457" y="8125"/>
                    <a:pt x="17331" y="9133"/>
                  </a:cubicBezTo>
                  <a:cubicBezTo>
                    <a:pt x="17641" y="9511"/>
                    <a:pt x="17912" y="9923"/>
                    <a:pt x="18136" y="10357"/>
                  </a:cubicBezTo>
                  <a:cubicBezTo>
                    <a:pt x="18362" y="10804"/>
                    <a:pt x="18516" y="11282"/>
                    <a:pt x="18591" y="11778"/>
                  </a:cubicBezTo>
                  <a:cubicBezTo>
                    <a:pt x="18784" y="12790"/>
                    <a:pt x="18539" y="13837"/>
                    <a:pt x="17918" y="14658"/>
                  </a:cubicBezTo>
                  <a:cubicBezTo>
                    <a:pt x="17572" y="15044"/>
                    <a:pt x="17096" y="15287"/>
                    <a:pt x="16580" y="15340"/>
                  </a:cubicBezTo>
                  <a:cubicBezTo>
                    <a:pt x="16501" y="15347"/>
                    <a:pt x="16422" y="15350"/>
                    <a:pt x="16343" y="15350"/>
                  </a:cubicBezTo>
                  <a:cubicBezTo>
                    <a:pt x="15895" y="15350"/>
                    <a:pt x="15454" y="15238"/>
                    <a:pt x="15060" y="15022"/>
                  </a:cubicBezTo>
                  <a:cubicBezTo>
                    <a:pt x="14582" y="14767"/>
                    <a:pt x="14163" y="14413"/>
                    <a:pt x="13831" y="13985"/>
                  </a:cubicBezTo>
                  <a:cubicBezTo>
                    <a:pt x="13502" y="13542"/>
                    <a:pt x="13245" y="13052"/>
                    <a:pt x="13072" y="12528"/>
                  </a:cubicBezTo>
                  <a:cubicBezTo>
                    <a:pt x="12758" y="11469"/>
                    <a:pt x="12739" y="10343"/>
                    <a:pt x="13016" y="9275"/>
                  </a:cubicBezTo>
                  <a:cubicBezTo>
                    <a:pt x="13235" y="8396"/>
                    <a:pt x="13619" y="7568"/>
                    <a:pt x="14146" y="6835"/>
                  </a:cubicBezTo>
                  <a:close/>
                  <a:moveTo>
                    <a:pt x="39103" y="1"/>
                  </a:moveTo>
                  <a:lnTo>
                    <a:pt x="39103" y="1"/>
                  </a:lnTo>
                  <a:cubicBezTo>
                    <a:pt x="39055" y="36"/>
                    <a:pt x="39008" y="77"/>
                    <a:pt x="38968" y="122"/>
                  </a:cubicBezTo>
                  <a:cubicBezTo>
                    <a:pt x="38876" y="186"/>
                    <a:pt x="38754" y="300"/>
                    <a:pt x="38572" y="423"/>
                  </a:cubicBezTo>
                  <a:cubicBezTo>
                    <a:pt x="38053" y="789"/>
                    <a:pt x="37494" y="1094"/>
                    <a:pt x="36905" y="1332"/>
                  </a:cubicBezTo>
                  <a:cubicBezTo>
                    <a:pt x="35969" y="1703"/>
                    <a:pt x="34991" y="1963"/>
                    <a:pt x="33993" y="2106"/>
                  </a:cubicBezTo>
                  <a:cubicBezTo>
                    <a:pt x="32670" y="2300"/>
                    <a:pt x="31338" y="2420"/>
                    <a:pt x="30002" y="2466"/>
                  </a:cubicBezTo>
                  <a:cubicBezTo>
                    <a:pt x="28518" y="2507"/>
                    <a:pt x="26890" y="2480"/>
                    <a:pt x="25137" y="2507"/>
                  </a:cubicBezTo>
                  <a:cubicBezTo>
                    <a:pt x="25075" y="2506"/>
                    <a:pt x="25012" y="2506"/>
                    <a:pt x="24949" y="2506"/>
                  </a:cubicBezTo>
                  <a:cubicBezTo>
                    <a:pt x="23137" y="2506"/>
                    <a:pt x="21332" y="2723"/>
                    <a:pt x="19571" y="3153"/>
                  </a:cubicBezTo>
                  <a:cubicBezTo>
                    <a:pt x="17532" y="3636"/>
                    <a:pt x="15686" y="4722"/>
                    <a:pt x="14275" y="6270"/>
                  </a:cubicBezTo>
                  <a:cubicBezTo>
                    <a:pt x="14190" y="6370"/>
                    <a:pt x="14109" y="6473"/>
                    <a:pt x="14031" y="6577"/>
                  </a:cubicBezTo>
                  <a:lnTo>
                    <a:pt x="14031" y="6577"/>
                  </a:lnTo>
                  <a:cubicBezTo>
                    <a:pt x="13611" y="6418"/>
                    <a:pt x="13178" y="6291"/>
                    <a:pt x="12734" y="6198"/>
                  </a:cubicBezTo>
                  <a:cubicBezTo>
                    <a:pt x="11988" y="6025"/>
                    <a:pt x="11226" y="5938"/>
                    <a:pt x="10466" y="5938"/>
                  </a:cubicBezTo>
                  <a:cubicBezTo>
                    <a:pt x="9593" y="5938"/>
                    <a:pt x="8722" y="6052"/>
                    <a:pt x="7873" y="6279"/>
                  </a:cubicBezTo>
                  <a:cubicBezTo>
                    <a:pt x="6569" y="6623"/>
                    <a:pt x="5325" y="7167"/>
                    <a:pt x="4188" y="7891"/>
                  </a:cubicBezTo>
                  <a:cubicBezTo>
                    <a:pt x="3328" y="8430"/>
                    <a:pt x="2521" y="9049"/>
                    <a:pt x="1775" y="9739"/>
                  </a:cubicBezTo>
                  <a:cubicBezTo>
                    <a:pt x="1130" y="10312"/>
                    <a:pt x="536" y="10941"/>
                    <a:pt x="1" y="11619"/>
                  </a:cubicBezTo>
                  <a:cubicBezTo>
                    <a:pt x="46" y="11583"/>
                    <a:pt x="86" y="11542"/>
                    <a:pt x="124" y="11500"/>
                  </a:cubicBezTo>
                  <a:lnTo>
                    <a:pt x="460" y="11136"/>
                  </a:lnTo>
                  <a:cubicBezTo>
                    <a:pt x="761" y="10826"/>
                    <a:pt x="1202" y="10352"/>
                    <a:pt x="1825" y="9807"/>
                  </a:cubicBezTo>
                  <a:cubicBezTo>
                    <a:pt x="2578" y="9131"/>
                    <a:pt x="3388" y="8522"/>
                    <a:pt x="4247" y="7986"/>
                  </a:cubicBezTo>
                  <a:cubicBezTo>
                    <a:pt x="5374" y="7284"/>
                    <a:pt x="6602" y="6757"/>
                    <a:pt x="7887" y="6426"/>
                  </a:cubicBezTo>
                  <a:cubicBezTo>
                    <a:pt x="8706" y="6213"/>
                    <a:pt x="9545" y="6106"/>
                    <a:pt x="10384" y="6106"/>
                  </a:cubicBezTo>
                  <a:cubicBezTo>
                    <a:pt x="11148" y="6106"/>
                    <a:pt x="11912" y="6195"/>
                    <a:pt x="12661" y="6371"/>
                  </a:cubicBezTo>
                  <a:cubicBezTo>
                    <a:pt x="13088" y="6463"/>
                    <a:pt x="13506" y="6587"/>
                    <a:pt x="13911" y="6742"/>
                  </a:cubicBezTo>
                  <a:lnTo>
                    <a:pt x="13911" y="6742"/>
                  </a:lnTo>
                  <a:cubicBezTo>
                    <a:pt x="13386" y="7484"/>
                    <a:pt x="13004" y="8320"/>
                    <a:pt x="12786" y="9206"/>
                  </a:cubicBezTo>
                  <a:cubicBezTo>
                    <a:pt x="12494" y="10317"/>
                    <a:pt x="12513" y="11486"/>
                    <a:pt x="12840" y="12588"/>
                  </a:cubicBezTo>
                  <a:cubicBezTo>
                    <a:pt x="13024" y="13136"/>
                    <a:pt x="13293" y="13653"/>
                    <a:pt x="13641" y="14116"/>
                  </a:cubicBezTo>
                  <a:cubicBezTo>
                    <a:pt x="13994" y="14570"/>
                    <a:pt x="14440" y="14946"/>
                    <a:pt x="14948" y="15217"/>
                  </a:cubicBezTo>
                  <a:cubicBezTo>
                    <a:pt x="15373" y="15450"/>
                    <a:pt x="15850" y="15572"/>
                    <a:pt x="16332" y="15572"/>
                  </a:cubicBezTo>
                  <a:cubicBezTo>
                    <a:pt x="16423" y="15572"/>
                    <a:pt x="16513" y="15568"/>
                    <a:pt x="16603" y="15560"/>
                  </a:cubicBezTo>
                  <a:cubicBezTo>
                    <a:pt x="17177" y="15499"/>
                    <a:pt x="17705" y="15228"/>
                    <a:pt x="18088" y="14799"/>
                  </a:cubicBezTo>
                  <a:cubicBezTo>
                    <a:pt x="18446" y="14376"/>
                    <a:pt x="18686" y="13865"/>
                    <a:pt x="18784" y="13320"/>
                  </a:cubicBezTo>
                  <a:cubicBezTo>
                    <a:pt x="18882" y="12795"/>
                    <a:pt x="18891" y="12259"/>
                    <a:pt x="18812" y="11731"/>
                  </a:cubicBezTo>
                  <a:cubicBezTo>
                    <a:pt x="18739" y="11214"/>
                    <a:pt x="18586" y="10712"/>
                    <a:pt x="18356" y="10243"/>
                  </a:cubicBezTo>
                  <a:cubicBezTo>
                    <a:pt x="18124" y="9806"/>
                    <a:pt x="17846" y="9394"/>
                    <a:pt x="17529" y="9014"/>
                  </a:cubicBezTo>
                  <a:cubicBezTo>
                    <a:pt x="16633" y="7985"/>
                    <a:pt x="15515" y="7185"/>
                    <a:pt x="14267" y="6671"/>
                  </a:cubicBezTo>
                  <a:lnTo>
                    <a:pt x="14267" y="6671"/>
                  </a:lnTo>
                  <a:cubicBezTo>
                    <a:pt x="14328" y="6591"/>
                    <a:pt x="14391" y="6512"/>
                    <a:pt x="14455" y="6435"/>
                  </a:cubicBezTo>
                  <a:cubicBezTo>
                    <a:pt x="15832" y="4916"/>
                    <a:pt x="17639" y="3853"/>
                    <a:pt x="19634" y="3381"/>
                  </a:cubicBezTo>
                  <a:cubicBezTo>
                    <a:pt x="21423" y="2933"/>
                    <a:pt x="23259" y="2708"/>
                    <a:pt x="25103" y="2708"/>
                  </a:cubicBezTo>
                  <a:cubicBezTo>
                    <a:pt x="25115" y="2708"/>
                    <a:pt x="25128" y="2708"/>
                    <a:pt x="25141" y="2708"/>
                  </a:cubicBezTo>
                  <a:cubicBezTo>
                    <a:pt x="26888" y="2675"/>
                    <a:pt x="28518" y="2703"/>
                    <a:pt x="30010" y="2639"/>
                  </a:cubicBezTo>
                  <a:cubicBezTo>
                    <a:pt x="31351" y="2581"/>
                    <a:pt x="32687" y="2449"/>
                    <a:pt x="34014" y="2243"/>
                  </a:cubicBezTo>
                  <a:cubicBezTo>
                    <a:pt x="35017" y="2091"/>
                    <a:pt x="35999" y="1815"/>
                    <a:pt x="36936" y="1424"/>
                  </a:cubicBezTo>
                  <a:cubicBezTo>
                    <a:pt x="37528" y="1170"/>
                    <a:pt x="38086" y="845"/>
                    <a:pt x="38597" y="455"/>
                  </a:cubicBezTo>
                  <a:cubicBezTo>
                    <a:pt x="38774" y="314"/>
                    <a:pt x="38944" y="161"/>
                    <a:pt x="3910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501;p55">
              <a:extLst>
                <a:ext uri="{FF2B5EF4-FFF2-40B4-BE49-F238E27FC236}">
                  <a16:creationId xmlns:a16="http://schemas.microsoft.com/office/drawing/2014/main" id="{F6F0CAD8-A500-4B6C-B7A2-FA1CF179087C}"/>
                </a:ext>
              </a:extLst>
            </p:cNvPr>
            <p:cNvSpPr/>
            <p:nvPr/>
          </p:nvSpPr>
          <p:spPr>
            <a:xfrm>
              <a:off x="5814550" y="3435900"/>
              <a:ext cx="453125" cy="86200"/>
            </a:xfrm>
            <a:custGeom>
              <a:avLst/>
              <a:gdLst/>
              <a:ahLst/>
              <a:cxnLst/>
              <a:rect l="l" t="t" r="r" b="b"/>
              <a:pathLst>
                <a:path w="18125" h="3448" extrusionOk="0">
                  <a:moveTo>
                    <a:pt x="7820" y="0"/>
                  </a:moveTo>
                  <a:cubicBezTo>
                    <a:pt x="6818" y="0"/>
                    <a:pt x="5818" y="108"/>
                    <a:pt x="4837" y="322"/>
                  </a:cubicBezTo>
                  <a:cubicBezTo>
                    <a:pt x="3831" y="538"/>
                    <a:pt x="2868" y="923"/>
                    <a:pt x="1988" y="1459"/>
                  </a:cubicBezTo>
                  <a:cubicBezTo>
                    <a:pt x="1396" y="1825"/>
                    <a:pt x="868" y="2286"/>
                    <a:pt x="427" y="2825"/>
                  </a:cubicBezTo>
                  <a:cubicBezTo>
                    <a:pt x="306" y="2966"/>
                    <a:pt x="197" y="3119"/>
                    <a:pt x="100" y="3280"/>
                  </a:cubicBezTo>
                  <a:cubicBezTo>
                    <a:pt x="58" y="3331"/>
                    <a:pt x="25" y="3387"/>
                    <a:pt x="0" y="3448"/>
                  </a:cubicBezTo>
                  <a:cubicBezTo>
                    <a:pt x="583" y="2727"/>
                    <a:pt x="1284" y="2111"/>
                    <a:pt x="2075" y="1628"/>
                  </a:cubicBezTo>
                  <a:cubicBezTo>
                    <a:pt x="2949" y="1121"/>
                    <a:pt x="3898" y="759"/>
                    <a:pt x="4888" y="558"/>
                  </a:cubicBezTo>
                  <a:cubicBezTo>
                    <a:pt x="5841" y="360"/>
                    <a:pt x="6812" y="259"/>
                    <a:pt x="7784" y="259"/>
                  </a:cubicBezTo>
                  <a:cubicBezTo>
                    <a:pt x="8046" y="259"/>
                    <a:pt x="8307" y="267"/>
                    <a:pt x="8569" y="281"/>
                  </a:cubicBezTo>
                  <a:cubicBezTo>
                    <a:pt x="9890" y="350"/>
                    <a:pt x="11136" y="516"/>
                    <a:pt x="12274" y="677"/>
                  </a:cubicBezTo>
                  <a:cubicBezTo>
                    <a:pt x="13411" y="837"/>
                    <a:pt x="14440" y="968"/>
                    <a:pt x="15309" y="1032"/>
                  </a:cubicBezTo>
                  <a:cubicBezTo>
                    <a:pt x="15796" y="1072"/>
                    <a:pt x="16286" y="1091"/>
                    <a:pt x="16776" y="1091"/>
                  </a:cubicBezTo>
                  <a:cubicBezTo>
                    <a:pt x="16974" y="1091"/>
                    <a:pt x="17173" y="1088"/>
                    <a:pt x="17371" y="1082"/>
                  </a:cubicBezTo>
                  <a:cubicBezTo>
                    <a:pt x="17617" y="1072"/>
                    <a:pt x="17802" y="1041"/>
                    <a:pt x="17930" y="1041"/>
                  </a:cubicBezTo>
                  <a:cubicBezTo>
                    <a:pt x="17997" y="1037"/>
                    <a:pt x="18061" y="1027"/>
                    <a:pt x="18125" y="1009"/>
                  </a:cubicBezTo>
                  <a:cubicBezTo>
                    <a:pt x="17876" y="977"/>
                    <a:pt x="17623" y="963"/>
                    <a:pt x="17371" y="963"/>
                  </a:cubicBezTo>
                  <a:cubicBezTo>
                    <a:pt x="16890" y="959"/>
                    <a:pt x="16184" y="923"/>
                    <a:pt x="15324" y="840"/>
                  </a:cubicBezTo>
                  <a:cubicBezTo>
                    <a:pt x="14463" y="758"/>
                    <a:pt x="13444" y="608"/>
                    <a:pt x="12306" y="440"/>
                  </a:cubicBezTo>
                  <a:cubicBezTo>
                    <a:pt x="11169" y="272"/>
                    <a:pt x="9916" y="90"/>
                    <a:pt x="8583" y="21"/>
                  </a:cubicBezTo>
                  <a:cubicBezTo>
                    <a:pt x="8329" y="7"/>
                    <a:pt x="8074" y="0"/>
                    <a:pt x="782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502;p55">
              <a:extLst>
                <a:ext uri="{FF2B5EF4-FFF2-40B4-BE49-F238E27FC236}">
                  <a16:creationId xmlns:a16="http://schemas.microsoft.com/office/drawing/2014/main" id="{F0BF8ECC-6DDC-4BA2-9728-588E7DFE8E20}"/>
                </a:ext>
              </a:extLst>
            </p:cNvPr>
            <p:cNvSpPr/>
            <p:nvPr/>
          </p:nvSpPr>
          <p:spPr>
            <a:xfrm>
              <a:off x="5000725" y="3655525"/>
              <a:ext cx="993550" cy="375500"/>
            </a:xfrm>
            <a:custGeom>
              <a:avLst/>
              <a:gdLst/>
              <a:ahLst/>
              <a:cxnLst/>
              <a:rect l="l" t="t" r="r" b="b"/>
              <a:pathLst>
                <a:path w="39742" h="15020" extrusionOk="0">
                  <a:moveTo>
                    <a:pt x="16142" y="230"/>
                  </a:moveTo>
                  <a:cubicBezTo>
                    <a:pt x="16437" y="230"/>
                    <a:pt x="16735" y="271"/>
                    <a:pt x="17025" y="356"/>
                  </a:cubicBezTo>
                  <a:cubicBezTo>
                    <a:pt x="18058" y="588"/>
                    <a:pt x="18876" y="1373"/>
                    <a:pt x="19152" y="2395"/>
                  </a:cubicBezTo>
                  <a:cubicBezTo>
                    <a:pt x="19256" y="2885"/>
                    <a:pt x="19215" y="3395"/>
                    <a:pt x="19038" y="3864"/>
                  </a:cubicBezTo>
                  <a:cubicBezTo>
                    <a:pt x="18857" y="4326"/>
                    <a:pt x="18585" y="4745"/>
                    <a:pt x="18237" y="5097"/>
                  </a:cubicBezTo>
                  <a:cubicBezTo>
                    <a:pt x="17553" y="5783"/>
                    <a:pt x="16730" y="6309"/>
                    <a:pt x="15820" y="6641"/>
                  </a:cubicBezTo>
                  <a:cubicBezTo>
                    <a:pt x="15388" y="6806"/>
                    <a:pt x="14941" y="6930"/>
                    <a:pt x="14487" y="7013"/>
                  </a:cubicBezTo>
                  <a:cubicBezTo>
                    <a:pt x="14268" y="7055"/>
                    <a:pt x="14036" y="7105"/>
                    <a:pt x="13814" y="7141"/>
                  </a:cubicBezTo>
                  <a:lnTo>
                    <a:pt x="13149" y="7223"/>
                  </a:lnTo>
                  <a:cubicBezTo>
                    <a:pt x="13095" y="7229"/>
                    <a:pt x="13041" y="7234"/>
                    <a:pt x="12988" y="7239"/>
                  </a:cubicBezTo>
                  <a:lnTo>
                    <a:pt x="12988" y="7239"/>
                  </a:lnTo>
                  <a:cubicBezTo>
                    <a:pt x="12987" y="7237"/>
                    <a:pt x="12986" y="7235"/>
                    <a:pt x="12985" y="7233"/>
                  </a:cubicBezTo>
                  <a:cubicBezTo>
                    <a:pt x="12527" y="6200"/>
                    <a:pt x="12354" y="5063"/>
                    <a:pt x="12485" y="3941"/>
                  </a:cubicBezTo>
                  <a:cubicBezTo>
                    <a:pt x="12631" y="2823"/>
                    <a:pt x="13175" y="1793"/>
                    <a:pt x="14018" y="1043"/>
                  </a:cubicBezTo>
                  <a:cubicBezTo>
                    <a:pt x="14610" y="513"/>
                    <a:pt x="15369" y="230"/>
                    <a:pt x="16142" y="230"/>
                  </a:cubicBezTo>
                  <a:close/>
                  <a:moveTo>
                    <a:pt x="16140" y="1"/>
                  </a:moveTo>
                  <a:cubicBezTo>
                    <a:pt x="15892" y="1"/>
                    <a:pt x="15643" y="26"/>
                    <a:pt x="15396" y="79"/>
                  </a:cubicBezTo>
                  <a:cubicBezTo>
                    <a:pt x="14828" y="209"/>
                    <a:pt x="14301" y="479"/>
                    <a:pt x="13862" y="862"/>
                  </a:cubicBezTo>
                  <a:cubicBezTo>
                    <a:pt x="12979" y="1652"/>
                    <a:pt x="12406" y="2731"/>
                    <a:pt x="12247" y="3906"/>
                  </a:cubicBezTo>
                  <a:cubicBezTo>
                    <a:pt x="12111" y="5048"/>
                    <a:pt x="12282" y="6207"/>
                    <a:pt x="12742" y="7260"/>
                  </a:cubicBezTo>
                  <a:lnTo>
                    <a:pt x="12742" y="7260"/>
                  </a:lnTo>
                  <a:cubicBezTo>
                    <a:pt x="12371" y="7288"/>
                    <a:pt x="12000" y="7302"/>
                    <a:pt x="11628" y="7302"/>
                  </a:cubicBezTo>
                  <a:cubicBezTo>
                    <a:pt x="10488" y="7302"/>
                    <a:pt x="9351" y="7169"/>
                    <a:pt x="8239" y="6904"/>
                  </a:cubicBezTo>
                  <a:cubicBezTo>
                    <a:pt x="6912" y="6597"/>
                    <a:pt x="5630" y="6117"/>
                    <a:pt x="4429" y="5476"/>
                  </a:cubicBezTo>
                  <a:cubicBezTo>
                    <a:pt x="3519" y="4996"/>
                    <a:pt x="2663" y="4421"/>
                    <a:pt x="1876" y="3759"/>
                  </a:cubicBezTo>
                  <a:lnTo>
                    <a:pt x="1421" y="3373"/>
                  </a:lnTo>
                  <a:lnTo>
                    <a:pt x="1043" y="3004"/>
                  </a:lnTo>
                  <a:cubicBezTo>
                    <a:pt x="839" y="2818"/>
                    <a:pt x="646" y="2621"/>
                    <a:pt x="465" y="2412"/>
                  </a:cubicBezTo>
                  <a:lnTo>
                    <a:pt x="124" y="2040"/>
                  </a:lnTo>
                  <a:cubicBezTo>
                    <a:pt x="86" y="1994"/>
                    <a:pt x="46" y="1954"/>
                    <a:pt x="1" y="1917"/>
                  </a:cubicBezTo>
                  <a:lnTo>
                    <a:pt x="1" y="1917"/>
                  </a:lnTo>
                  <a:cubicBezTo>
                    <a:pt x="30" y="1965"/>
                    <a:pt x="65" y="2010"/>
                    <a:pt x="102" y="2052"/>
                  </a:cubicBezTo>
                  <a:lnTo>
                    <a:pt x="429" y="2445"/>
                  </a:lnTo>
                  <a:cubicBezTo>
                    <a:pt x="603" y="2660"/>
                    <a:pt x="792" y="2864"/>
                    <a:pt x="994" y="3054"/>
                  </a:cubicBezTo>
                  <a:lnTo>
                    <a:pt x="1367" y="3432"/>
                  </a:lnTo>
                  <a:lnTo>
                    <a:pt x="1822" y="3828"/>
                  </a:lnTo>
                  <a:cubicBezTo>
                    <a:pt x="2605" y="4508"/>
                    <a:pt x="3462" y="5100"/>
                    <a:pt x="4374" y="5594"/>
                  </a:cubicBezTo>
                  <a:cubicBezTo>
                    <a:pt x="5582" y="6253"/>
                    <a:pt x="6873" y="6748"/>
                    <a:pt x="8211" y="7068"/>
                  </a:cubicBezTo>
                  <a:cubicBezTo>
                    <a:pt x="9360" y="7349"/>
                    <a:pt x="10538" y="7490"/>
                    <a:pt x="11717" y="7490"/>
                  </a:cubicBezTo>
                  <a:cubicBezTo>
                    <a:pt x="12087" y="7490"/>
                    <a:pt x="12457" y="7476"/>
                    <a:pt x="12826" y="7449"/>
                  </a:cubicBezTo>
                  <a:lnTo>
                    <a:pt x="12826" y="7449"/>
                  </a:lnTo>
                  <a:cubicBezTo>
                    <a:pt x="13272" y="8435"/>
                    <a:pt x="13868" y="9348"/>
                    <a:pt x="14589" y="10155"/>
                  </a:cubicBezTo>
                  <a:cubicBezTo>
                    <a:pt x="15983" y="11762"/>
                    <a:pt x="17726" y="13030"/>
                    <a:pt x="19687" y="13859"/>
                  </a:cubicBezTo>
                  <a:cubicBezTo>
                    <a:pt x="21451" y="14624"/>
                    <a:pt x="23353" y="15018"/>
                    <a:pt x="25275" y="15019"/>
                  </a:cubicBezTo>
                  <a:cubicBezTo>
                    <a:pt x="26944" y="14991"/>
                    <a:pt x="28600" y="14705"/>
                    <a:pt x="30181" y="14169"/>
                  </a:cubicBezTo>
                  <a:cubicBezTo>
                    <a:pt x="31637" y="13717"/>
                    <a:pt x="32935" y="13257"/>
                    <a:pt x="34095" y="12944"/>
                  </a:cubicBezTo>
                  <a:cubicBezTo>
                    <a:pt x="35085" y="12653"/>
                    <a:pt x="36102" y="12472"/>
                    <a:pt x="37130" y="12402"/>
                  </a:cubicBezTo>
                  <a:cubicBezTo>
                    <a:pt x="37309" y="12392"/>
                    <a:pt x="37488" y="12387"/>
                    <a:pt x="37666" y="12387"/>
                  </a:cubicBezTo>
                  <a:cubicBezTo>
                    <a:pt x="38365" y="12387"/>
                    <a:pt x="39061" y="12466"/>
                    <a:pt x="39742" y="12625"/>
                  </a:cubicBezTo>
                  <a:cubicBezTo>
                    <a:pt x="39684" y="12589"/>
                    <a:pt x="39622" y="12563"/>
                    <a:pt x="39556" y="12544"/>
                  </a:cubicBezTo>
                  <a:lnTo>
                    <a:pt x="39060" y="12421"/>
                  </a:lnTo>
                  <a:cubicBezTo>
                    <a:pt x="38841" y="12371"/>
                    <a:pt x="38564" y="12348"/>
                    <a:pt x="38240" y="12298"/>
                  </a:cubicBezTo>
                  <a:cubicBezTo>
                    <a:pt x="38052" y="12286"/>
                    <a:pt x="37863" y="12280"/>
                    <a:pt x="37674" y="12280"/>
                  </a:cubicBezTo>
                  <a:cubicBezTo>
                    <a:pt x="37485" y="12280"/>
                    <a:pt x="37296" y="12286"/>
                    <a:pt x="37108" y="12298"/>
                  </a:cubicBezTo>
                  <a:cubicBezTo>
                    <a:pt x="36070" y="12354"/>
                    <a:pt x="35044" y="12522"/>
                    <a:pt x="34044" y="12804"/>
                  </a:cubicBezTo>
                  <a:cubicBezTo>
                    <a:pt x="32848" y="13108"/>
                    <a:pt x="31569" y="13536"/>
                    <a:pt x="30117" y="13991"/>
                  </a:cubicBezTo>
                  <a:cubicBezTo>
                    <a:pt x="28549" y="14513"/>
                    <a:pt x="26910" y="14790"/>
                    <a:pt x="25257" y="14810"/>
                  </a:cubicBezTo>
                  <a:cubicBezTo>
                    <a:pt x="23363" y="14800"/>
                    <a:pt x="21491" y="14402"/>
                    <a:pt x="19756" y="13645"/>
                  </a:cubicBezTo>
                  <a:cubicBezTo>
                    <a:pt x="17831" y="12829"/>
                    <a:pt x="16119" y="11583"/>
                    <a:pt x="14751" y="10004"/>
                  </a:cubicBezTo>
                  <a:cubicBezTo>
                    <a:pt x="14068" y="9232"/>
                    <a:pt x="13503" y="8363"/>
                    <a:pt x="13073" y="7428"/>
                  </a:cubicBezTo>
                  <a:lnTo>
                    <a:pt x="13073" y="7428"/>
                  </a:lnTo>
                  <a:cubicBezTo>
                    <a:pt x="13107" y="7425"/>
                    <a:pt x="13141" y="7421"/>
                    <a:pt x="13175" y="7418"/>
                  </a:cubicBezTo>
                  <a:lnTo>
                    <a:pt x="13854" y="7337"/>
                  </a:lnTo>
                  <a:cubicBezTo>
                    <a:pt x="14077" y="7304"/>
                    <a:pt x="14304" y="7254"/>
                    <a:pt x="14532" y="7214"/>
                  </a:cubicBezTo>
                  <a:cubicBezTo>
                    <a:pt x="14997" y="7130"/>
                    <a:pt x="15454" y="7004"/>
                    <a:pt x="15898" y="6835"/>
                  </a:cubicBezTo>
                  <a:cubicBezTo>
                    <a:pt x="16837" y="6496"/>
                    <a:pt x="17689" y="5954"/>
                    <a:pt x="18396" y="5248"/>
                  </a:cubicBezTo>
                  <a:cubicBezTo>
                    <a:pt x="18765" y="4874"/>
                    <a:pt x="19055" y="4431"/>
                    <a:pt x="19247" y="3941"/>
                  </a:cubicBezTo>
                  <a:cubicBezTo>
                    <a:pt x="19444" y="3432"/>
                    <a:pt x="19487" y="2878"/>
                    <a:pt x="19370" y="2345"/>
                  </a:cubicBezTo>
                  <a:cubicBezTo>
                    <a:pt x="19247" y="1800"/>
                    <a:pt x="18962" y="1306"/>
                    <a:pt x="18550" y="929"/>
                  </a:cubicBezTo>
                  <a:cubicBezTo>
                    <a:pt x="17884" y="326"/>
                    <a:pt x="17022" y="1"/>
                    <a:pt x="1614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503;p55">
              <a:extLst>
                <a:ext uri="{FF2B5EF4-FFF2-40B4-BE49-F238E27FC236}">
                  <a16:creationId xmlns:a16="http://schemas.microsoft.com/office/drawing/2014/main" id="{842C77F3-06F2-4156-A00D-147363DD019B}"/>
                </a:ext>
              </a:extLst>
            </p:cNvPr>
            <p:cNvSpPr/>
            <p:nvPr/>
          </p:nvSpPr>
          <p:spPr>
            <a:xfrm>
              <a:off x="4823775" y="3690925"/>
              <a:ext cx="170825" cy="158875"/>
            </a:xfrm>
            <a:custGeom>
              <a:avLst/>
              <a:gdLst/>
              <a:ahLst/>
              <a:cxnLst/>
              <a:rect l="l" t="t" r="r" b="b"/>
              <a:pathLst>
                <a:path w="6833" h="6355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41"/>
                    <a:pt x="510" y="214"/>
                    <a:pt x="1284" y="606"/>
                  </a:cubicBezTo>
                  <a:cubicBezTo>
                    <a:pt x="3300" y="1622"/>
                    <a:pt x="4985" y="3194"/>
                    <a:pt x="6139" y="5134"/>
                  </a:cubicBezTo>
                  <a:cubicBezTo>
                    <a:pt x="6582" y="5898"/>
                    <a:pt x="6791" y="6354"/>
                    <a:pt x="6833" y="6354"/>
                  </a:cubicBezTo>
                  <a:cubicBezTo>
                    <a:pt x="6819" y="6228"/>
                    <a:pt x="6787" y="6106"/>
                    <a:pt x="6741" y="5990"/>
                  </a:cubicBezTo>
                  <a:cubicBezTo>
                    <a:pt x="6610" y="5667"/>
                    <a:pt x="6459" y="5354"/>
                    <a:pt x="6286" y="5052"/>
                  </a:cubicBezTo>
                  <a:cubicBezTo>
                    <a:pt x="5742" y="4043"/>
                    <a:pt x="5037" y="3130"/>
                    <a:pt x="4197" y="2349"/>
                  </a:cubicBezTo>
                  <a:cubicBezTo>
                    <a:pt x="3359" y="1568"/>
                    <a:pt x="2400" y="926"/>
                    <a:pt x="1358" y="451"/>
                  </a:cubicBezTo>
                  <a:cubicBezTo>
                    <a:pt x="1043" y="307"/>
                    <a:pt x="719" y="186"/>
                    <a:pt x="389" y="86"/>
                  </a:cubicBezTo>
                  <a:cubicBezTo>
                    <a:pt x="269" y="41"/>
                    <a:pt x="143" y="11"/>
                    <a:pt x="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504;p55">
              <a:extLst>
                <a:ext uri="{FF2B5EF4-FFF2-40B4-BE49-F238E27FC236}">
                  <a16:creationId xmlns:a16="http://schemas.microsoft.com/office/drawing/2014/main" id="{B7A20EFF-DA8C-44E6-BBDA-6A924705D73B}"/>
                </a:ext>
              </a:extLst>
            </p:cNvPr>
            <p:cNvSpPr/>
            <p:nvPr/>
          </p:nvSpPr>
          <p:spPr>
            <a:xfrm>
              <a:off x="4460075" y="3613325"/>
              <a:ext cx="285775" cy="723375"/>
            </a:xfrm>
            <a:custGeom>
              <a:avLst/>
              <a:gdLst/>
              <a:ahLst/>
              <a:cxnLst/>
              <a:rect l="l" t="t" r="r" b="b"/>
              <a:pathLst>
                <a:path w="11431" h="28935" extrusionOk="0">
                  <a:moveTo>
                    <a:pt x="7775" y="8384"/>
                  </a:moveTo>
                  <a:cubicBezTo>
                    <a:pt x="7914" y="8384"/>
                    <a:pt x="8053" y="8388"/>
                    <a:pt x="8192" y="8397"/>
                  </a:cubicBezTo>
                  <a:cubicBezTo>
                    <a:pt x="9049" y="8460"/>
                    <a:pt x="9850" y="8846"/>
                    <a:pt x="10431" y="9480"/>
                  </a:cubicBezTo>
                  <a:cubicBezTo>
                    <a:pt x="10974" y="10104"/>
                    <a:pt x="11205" y="10941"/>
                    <a:pt x="11060" y="11756"/>
                  </a:cubicBezTo>
                  <a:cubicBezTo>
                    <a:pt x="10865" y="12534"/>
                    <a:pt x="10251" y="13139"/>
                    <a:pt x="9471" y="13321"/>
                  </a:cubicBezTo>
                  <a:cubicBezTo>
                    <a:pt x="9215" y="13388"/>
                    <a:pt x="8954" y="13421"/>
                    <a:pt x="8694" y="13421"/>
                  </a:cubicBezTo>
                  <a:cubicBezTo>
                    <a:pt x="8194" y="13421"/>
                    <a:pt x="7698" y="13298"/>
                    <a:pt x="7250" y="13058"/>
                  </a:cubicBezTo>
                  <a:cubicBezTo>
                    <a:pt x="6599" y="12709"/>
                    <a:pt x="6029" y="12226"/>
                    <a:pt x="5575" y="11642"/>
                  </a:cubicBezTo>
                  <a:cubicBezTo>
                    <a:pt x="5139" y="11094"/>
                    <a:pt x="4776" y="10489"/>
                    <a:pt x="4501" y="9844"/>
                  </a:cubicBezTo>
                  <a:cubicBezTo>
                    <a:pt x="4439" y="9700"/>
                    <a:pt x="4382" y="9555"/>
                    <a:pt x="4330" y="9408"/>
                  </a:cubicBezTo>
                  <a:lnTo>
                    <a:pt x="4330" y="9408"/>
                  </a:lnTo>
                  <a:cubicBezTo>
                    <a:pt x="5351" y="8742"/>
                    <a:pt x="6548" y="8384"/>
                    <a:pt x="7775" y="8384"/>
                  </a:cubicBezTo>
                  <a:close/>
                  <a:moveTo>
                    <a:pt x="7661" y="0"/>
                  </a:moveTo>
                  <a:lnTo>
                    <a:pt x="7543" y="59"/>
                  </a:lnTo>
                  <a:cubicBezTo>
                    <a:pt x="7466" y="105"/>
                    <a:pt x="7348" y="164"/>
                    <a:pt x="7206" y="259"/>
                  </a:cubicBezTo>
                  <a:cubicBezTo>
                    <a:pt x="6786" y="536"/>
                    <a:pt x="6393" y="854"/>
                    <a:pt x="6036" y="1210"/>
                  </a:cubicBezTo>
                  <a:cubicBezTo>
                    <a:pt x="5466" y="1771"/>
                    <a:pt x="4985" y="2416"/>
                    <a:pt x="4608" y="3122"/>
                  </a:cubicBezTo>
                  <a:cubicBezTo>
                    <a:pt x="4099" y="4058"/>
                    <a:pt x="3790" y="5087"/>
                    <a:pt x="3698" y="6148"/>
                  </a:cubicBezTo>
                  <a:cubicBezTo>
                    <a:pt x="3615" y="7208"/>
                    <a:pt x="3739" y="8271"/>
                    <a:pt x="4061" y="9280"/>
                  </a:cubicBezTo>
                  <a:lnTo>
                    <a:pt x="4061" y="9280"/>
                  </a:lnTo>
                  <a:cubicBezTo>
                    <a:pt x="3806" y="9454"/>
                    <a:pt x="3563" y="9647"/>
                    <a:pt x="3332" y="9858"/>
                  </a:cubicBezTo>
                  <a:cubicBezTo>
                    <a:pt x="2111" y="10955"/>
                    <a:pt x="1192" y="12346"/>
                    <a:pt x="661" y="13899"/>
                  </a:cubicBezTo>
                  <a:cubicBezTo>
                    <a:pt x="417" y="14617"/>
                    <a:pt x="237" y="15355"/>
                    <a:pt x="124" y="16106"/>
                  </a:cubicBezTo>
                  <a:cubicBezTo>
                    <a:pt x="30" y="16815"/>
                    <a:pt x="1" y="17531"/>
                    <a:pt x="38" y="18245"/>
                  </a:cubicBezTo>
                  <a:cubicBezTo>
                    <a:pt x="108" y="19523"/>
                    <a:pt x="326" y="20790"/>
                    <a:pt x="688" y="22017"/>
                  </a:cubicBezTo>
                  <a:cubicBezTo>
                    <a:pt x="1230" y="23785"/>
                    <a:pt x="1926" y="25501"/>
                    <a:pt x="2772" y="27146"/>
                  </a:cubicBezTo>
                  <a:cubicBezTo>
                    <a:pt x="3063" y="27729"/>
                    <a:pt x="3300" y="28179"/>
                    <a:pt x="3463" y="28480"/>
                  </a:cubicBezTo>
                  <a:cubicBezTo>
                    <a:pt x="3541" y="28621"/>
                    <a:pt x="3610" y="28743"/>
                    <a:pt x="3650" y="28821"/>
                  </a:cubicBezTo>
                  <a:cubicBezTo>
                    <a:pt x="3670" y="28861"/>
                    <a:pt x="3694" y="28900"/>
                    <a:pt x="3723" y="28934"/>
                  </a:cubicBezTo>
                  <a:cubicBezTo>
                    <a:pt x="3723" y="28934"/>
                    <a:pt x="3745" y="28925"/>
                    <a:pt x="3700" y="28835"/>
                  </a:cubicBezTo>
                  <a:cubicBezTo>
                    <a:pt x="3655" y="28744"/>
                    <a:pt x="3600" y="28626"/>
                    <a:pt x="3532" y="28480"/>
                  </a:cubicBezTo>
                  <a:lnTo>
                    <a:pt x="2881" y="27115"/>
                  </a:lnTo>
                  <a:cubicBezTo>
                    <a:pt x="2072" y="25462"/>
                    <a:pt x="1403" y="23744"/>
                    <a:pt x="879" y="21981"/>
                  </a:cubicBezTo>
                  <a:cubicBezTo>
                    <a:pt x="530" y="20763"/>
                    <a:pt x="323" y="19509"/>
                    <a:pt x="259" y="18245"/>
                  </a:cubicBezTo>
                  <a:cubicBezTo>
                    <a:pt x="228" y="17542"/>
                    <a:pt x="261" y="16840"/>
                    <a:pt x="356" y="16142"/>
                  </a:cubicBezTo>
                  <a:cubicBezTo>
                    <a:pt x="470" y="15407"/>
                    <a:pt x="652" y="14684"/>
                    <a:pt x="896" y="13981"/>
                  </a:cubicBezTo>
                  <a:cubicBezTo>
                    <a:pt x="1421" y="12467"/>
                    <a:pt x="2322" y="11111"/>
                    <a:pt x="3513" y="10041"/>
                  </a:cubicBezTo>
                  <a:cubicBezTo>
                    <a:pt x="3714" y="9857"/>
                    <a:pt x="3926" y="9687"/>
                    <a:pt x="4146" y="9532"/>
                  </a:cubicBezTo>
                  <a:lnTo>
                    <a:pt x="4146" y="9532"/>
                  </a:lnTo>
                  <a:cubicBezTo>
                    <a:pt x="4192" y="9661"/>
                    <a:pt x="4241" y="9789"/>
                    <a:pt x="4293" y="9916"/>
                  </a:cubicBezTo>
                  <a:cubicBezTo>
                    <a:pt x="4574" y="10581"/>
                    <a:pt x="4943" y="11204"/>
                    <a:pt x="5392" y="11768"/>
                  </a:cubicBezTo>
                  <a:cubicBezTo>
                    <a:pt x="5857" y="12379"/>
                    <a:pt x="6449" y="12883"/>
                    <a:pt x="7125" y="13248"/>
                  </a:cubicBezTo>
                  <a:cubicBezTo>
                    <a:pt x="7606" y="13507"/>
                    <a:pt x="8141" y="13640"/>
                    <a:pt x="8679" y="13640"/>
                  </a:cubicBezTo>
                  <a:cubicBezTo>
                    <a:pt x="8956" y="13640"/>
                    <a:pt x="9233" y="13605"/>
                    <a:pt x="9505" y="13534"/>
                  </a:cubicBezTo>
                  <a:cubicBezTo>
                    <a:pt x="9918" y="13427"/>
                    <a:pt x="10300" y="13218"/>
                    <a:pt x="10614" y="12930"/>
                  </a:cubicBezTo>
                  <a:cubicBezTo>
                    <a:pt x="10937" y="12628"/>
                    <a:pt x="11163" y="12237"/>
                    <a:pt x="11261" y="11805"/>
                  </a:cubicBezTo>
                  <a:cubicBezTo>
                    <a:pt x="11431" y="10916"/>
                    <a:pt x="11180" y="9997"/>
                    <a:pt x="10583" y="9316"/>
                  </a:cubicBezTo>
                  <a:cubicBezTo>
                    <a:pt x="9963" y="8637"/>
                    <a:pt x="9105" y="8220"/>
                    <a:pt x="8188" y="8151"/>
                  </a:cubicBezTo>
                  <a:cubicBezTo>
                    <a:pt x="8043" y="8142"/>
                    <a:pt x="7898" y="8137"/>
                    <a:pt x="7754" y="8137"/>
                  </a:cubicBezTo>
                  <a:cubicBezTo>
                    <a:pt x="6507" y="8137"/>
                    <a:pt x="5290" y="8494"/>
                    <a:pt x="4245" y="9158"/>
                  </a:cubicBezTo>
                  <a:lnTo>
                    <a:pt x="4245" y="9158"/>
                  </a:lnTo>
                  <a:cubicBezTo>
                    <a:pt x="3935" y="8193"/>
                    <a:pt x="3811" y="7175"/>
                    <a:pt x="3882" y="6157"/>
                  </a:cubicBezTo>
                  <a:cubicBezTo>
                    <a:pt x="3960" y="5119"/>
                    <a:pt x="4250" y="4105"/>
                    <a:pt x="4734" y="3181"/>
                  </a:cubicBezTo>
                  <a:cubicBezTo>
                    <a:pt x="5096" y="2483"/>
                    <a:pt x="5555" y="1841"/>
                    <a:pt x="6100" y="1274"/>
                  </a:cubicBezTo>
                  <a:cubicBezTo>
                    <a:pt x="6448" y="916"/>
                    <a:pt x="6828" y="591"/>
                    <a:pt x="7233" y="301"/>
                  </a:cubicBezTo>
                  <a:cubicBezTo>
                    <a:pt x="7516" y="106"/>
                    <a:pt x="7661" y="0"/>
                    <a:pt x="76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505;p55">
              <a:extLst>
                <a:ext uri="{FF2B5EF4-FFF2-40B4-BE49-F238E27FC236}">
                  <a16:creationId xmlns:a16="http://schemas.microsoft.com/office/drawing/2014/main" id="{8B4DA442-9431-4729-BF6C-2A4863054F38}"/>
                </a:ext>
              </a:extLst>
            </p:cNvPr>
            <p:cNvSpPr/>
            <p:nvPr/>
          </p:nvSpPr>
          <p:spPr>
            <a:xfrm>
              <a:off x="4166075" y="3332325"/>
              <a:ext cx="250800" cy="358725"/>
            </a:xfrm>
            <a:custGeom>
              <a:avLst/>
              <a:gdLst/>
              <a:ahLst/>
              <a:cxnLst/>
              <a:rect l="l" t="t" r="r" b="b"/>
              <a:pathLst>
                <a:path w="10032" h="14349" extrusionOk="0">
                  <a:moveTo>
                    <a:pt x="9862" y="1"/>
                  </a:moveTo>
                  <a:lnTo>
                    <a:pt x="9862" y="1"/>
                  </a:lnTo>
                  <a:cubicBezTo>
                    <a:pt x="9854" y="250"/>
                    <a:pt x="9862" y="499"/>
                    <a:pt x="9885" y="747"/>
                  </a:cubicBezTo>
                  <a:cubicBezTo>
                    <a:pt x="9906" y="1421"/>
                    <a:pt x="9879" y="2095"/>
                    <a:pt x="9807" y="2767"/>
                  </a:cubicBezTo>
                  <a:cubicBezTo>
                    <a:pt x="9345" y="7282"/>
                    <a:pt x="6614" y="11251"/>
                    <a:pt x="2563" y="13298"/>
                  </a:cubicBezTo>
                  <a:cubicBezTo>
                    <a:pt x="1962" y="13606"/>
                    <a:pt x="1340" y="13873"/>
                    <a:pt x="702" y="14094"/>
                  </a:cubicBezTo>
                  <a:cubicBezTo>
                    <a:pt x="463" y="14162"/>
                    <a:pt x="228" y="14246"/>
                    <a:pt x="1" y="14345"/>
                  </a:cubicBezTo>
                  <a:cubicBezTo>
                    <a:pt x="1" y="14347"/>
                    <a:pt x="6" y="14349"/>
                    <a:pt x="18" y="14349"/>
                  </a:cubicBezTo>
                  <a:cubicBezTo>
                    <a:pt x="45" y="14349"/>
                    <a:pt x="105" y="14340"/>
                    <a:pt x="192" y="14317"/>
                  </a:cubicBezTo>
                  <a:cubicBezTo>
                    <a:pt x="314" y="14285"/>
                    <a:pt x="501" y="14254"/>
                    <a:pt x="728" y="14181"/>
                  </a:cubicBezTo>
                  <a:cubicBezTo>
                    <a:pt x="1384" y="13993"/>
                    <a:pt x="2022" y="13746"/>
                    <a:pt x="2636" y="13447"/>
                  </a:cubicBezTo>
                  <a:cubicBezTo>
                    <a:pt x="6804" y="11452"/>
                    <a:pt x="9597" y="7391"/>
                    <a:pt x="9971" y="2786"/>
                  </a:cubicBezTo>
                  <a:cubicBezTo>
                    <a:pt x="10032" y="2105"/>
                    <a:pt x="10032" y="1421"/>
                    <a:pt x="9971" y="742"/>
                  </a:cubicBezTo>
                  <a:cubicBezTo>
                    <a:pt x="9959" y="557"/>
                    <a:pt x="9935" y="371"/>
                    <a:pt x="9904" y="187"/>
                  </a:cubicBezTo>
                  <a:cubicBezTo>
                    <a:pt x="9895" y="124"/>
                    <a:pt x="9882" y="61"/>
                    <a:pt x="986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506;p55">
              <a:extLst>
                <a:ext uri="{FF2B5EF4-FFF2-40B4-BE49-F238E27FC236}">
                  <a16:creationId xmlns:a16="http://schemas.microsoft.com/office/drawing/2014/main" id="{BB55045A-3312-4BA4-9CA3-2449571DF563}"/>
                </a:ext>
              </a:extLst>
            </p:cNvPr>
            <p:cNvSpPr/>
            <p:nvPr/>
          </p:nvSpPr>
          <p:spPr>
            <a:xfrm>
              <a:off x="6066075" y="3825575"/>
              <a:ext cx="301175" cy="268675"/>
            </a:xfrm>
            <a:custGeom>
              <a:avLst/>
              <a:gdLst/>
              <a:ahLst/>
              <a:cxnLst/>
              <a:rect l="l" t="t" r="r" b="b"/>
              <a:pathLst>
                <a:path w="12047" h="10747" extrusionOk="0">
                  <a:moveTo>
                    <a:pt x="12043" y="0"/>
                  </a:moveTo>
                  <a:cubicBezTo>
                    <a:pt x="12029" y="0"/>
                    <a:pt x="11975" y="23"/>
                    <a:pt x="11874" y="62"/>
                  </a:cubicBezTo>
                  <a:cubicBezTo>
                    <a:pt x="11726" y="127"/>
                    <a:pt x="11586" y="205"/>
                    <a:pt x="11450" y="294"/>
                  </a:cubicBezTo>
                  <a:cubicBezTo>
                    <a:pt x="10955" y="625"/>
                    <a:pt x="10516" y="1032"/>
                    <a:pt x="10145" y="1499"/>
                  </a:cubicBezTo>
                  <a:cubicBezTo>
                    <a:pt x="9612" y="2197"/>
                    <a:pt x="9118" y="2923"/>
                    <a:pt x="8665" y="3675"/>
                  </a:cubicBezTo>
                  <a:cubicBezTo>
                    <a:pt x="8100" y="4574"/>
                    <a:pt x="7452" y="5420"/>
                    <a:pt x="6731" y="6202"/>
                  </a:cubicBezTo>
                  <a:cubicBezTo>
                    <a:pt x="5419" y="7616"/>
                    <a:pt x="3880" y="8806"/>
                    <a:pt x="2181" y="9719"/>
                  </a:cubicBezTo>
                  <a:cubicBezTo>
                    <a:pt x="1530" y="10074"/>
                    <a:pt x="975" y="10311"/>
                    <a:pt x="592" y="10479"/>
                  </a:cubicBezTo>
                  <a:cubicBezTo>
                    <a:pt x="386" y="10549"/>
                    <a:pt x="189" y="10639"/>
                    <a:pt x="0" y="10747"/>
                  </a:cubicBezTo>
                  <a:cubicBezTo>
                    <a:pt x="215" y="10706"/>
                    <a:pt x="425" y="10645"/>
                    <a:pt x="629" y="10564"/>
                  </a:cubicBezTo>
                  <a:cubicBezTo>
                    <a:pt x="1185" y="10368"/>
                    <a:pt x="1731" y="10136"/>
                    <a:pt x="2259" y="9868"/>
                  </a:cubicBezTo>
                  <a:cubicBezTo>
                    <a:pt x="4009" y="8988"/>
                    <a:pt x="5590" y="7800"/>
                    <a:pt x="6922" y="6360"/>
                  </a:cubicBezTo>
                  <a:cubicBezTo>
                    <a:pt x="7651" y="5568"/>
                    <a:pt x="8301" y="4706"/>
                    <a:pt x="8864" y="3789"/>
                  </a:cubicBezTo>
                  <a:cubicBezTo>
                    <a:pt x="9380" y="2970"/>
                    <a:pt x="9835" y="2191"/>
                    <a:pt x="10290" y="1605"/>
                  </a:cubicBezTo>
                  <a:cubicBezTo>
                    <a:pt x="10774" y="970"/>
                    <a:pt x="11369" y="426"/>
                    <a:pt x="12047" y="2"/>
                  </a:cubicBezTo>
                  <a:cubicBezTo>
                    <a:pt x="12047" y="1"/>
                    <a:pt x="12046" y="0"/>
                    <a:pt x="120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507;p55">
              <a:extLst>
                <a:ext uri="{FF2B5EF4-FFF2-40B4-BE49-F238E27FC236}">
                  <a16:creationId xmlns:a16="http://schemas.microsoft.com/office/drawing/2014/main" id="{EF9845E0-AA58-4192-947D-59006B886301}"/>
                </a:ext>
              </a:extLst>
            </p:cNvPr>
            <p:cNvSpPr/>
            <p:nvPr/>
          </p:nvSpPr>
          <p:spPr>
            <a:xfrm>
              <a:off x="5238850" y="2943225"/>
              <a:ext cx="513575" cy="53675"/>
            </a:xfrm>
            <a:custGeom>
              <a:avLst/>
              <a:gdLst/>
              <a:ahLst/>
              <a:cxnLst/>
              <a:rect l="l" t="t" r="r" b="b"/>
              <a:pathLst>
                <a:path w="20543" h="2147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10"/>
                    <a:pt x="50" y="60"/>
                    <a:pt x="150" y="160"/>
                  </a:cubicBezTo>
                  <a:cubicBezTo>
                    <a:pt x="303" y="298"/>
                    <a:pt x="463" y="428"/>
                    <a:pt x="633" y="546"/>
                  </a:cubicBezTo>
                  <a:cubicBezTo>
                    <a:pt x="1251" y="990"/>
                    <a:pt x="1934" y="1336"/>
                    <a:pt x="2658" y="1571"/>
                  </a:cubicBezTo>
                  <a:cubicBezTo>
                    <a:pt x="3729" y="1920"/>
                    <a:pt x="4848" y="2111"/>
                    <a:pt x="5976" y="2139"/>
                  </a:cubicBezTo>
                  <a:cubicBezTo>
                    <a:pt x="6217" y="2144"/>
                    <a:pt x="6459" y="2146"/>
                    <a:pt x="6700" y="2146"/>
                  </a:cubicBezTo>
                  <a:cubicBezTo>
                    <a:pt x="7825" y="2146"/>
                    <a:pt x="8950" y="2096"/>
                    <a:pt x="10071" y="1993"/>
                  </a:cubicBezTo>
                  <a:cubicBezTo>
                    <a:pt x="12979" y="1780"/>
                    <a:pt x="15600" y="1479"/>
                    <a:pt x="17493" y="1225"/>
                  </a:cubicBezTo>
                  <a:cubicBezTo>
                    <a:pt x="18435" y="1097"/>
                    <a:pt x="19200" y="984"/>
                    <a:pt x="19728" y="896"/>
                  </a:cubicBezTo>
                  <a:lnTo>
                    <a:pt x="20334" y="787"/>
                  </a:lnTo>
                  <a:cubicBezTo>
                    <a:pt x="20405" y="780"/>
                    <a:pt x="20475" y="761"/>
                    <a:pt x="20542" y="733"/>
                  </a:cubicBezTo>
                  <a:cubicBezTo>
                    <a:pt x="20273" y="733"/>
                    <a:pt x="20003" y="750"/>
                    <a:pt x="19737" y="787"/>
                  </a:cubicBezTo>
                  <a:lnTo>
                    <a:pt x="17493" y="1043"/>
                  </a:lnTo>
                  <a:cubicBezTo>
                    <a:pt x="15600" y="1256"/>
                    <a:pt x="12979" y="1524"/>
                    <a:pt x="10080" y="1739"/>
                  </a:cubicBezTo>
                  <a:cubicBezTo>
                    <a:pt x="8858" y="1850"/>
                    <a:pt x="7631" y="1905"/>
                    <a:pt x="6404" y="1905"/>
                  </a:cubicBezTo>
                  <a:cubicBezTo>
                    <a:pt x="6264" y="1905"/>
                    <a:pt x="6125" y="1904"/>
                    <a:pt x="5985" y="1903"/>
                  </a:cubicBezTo>
                  <a:cubicBezTo>
                    <a:pt x="4873" y="1887"/>
                    <a:pt x="3770" y="1716"/>
                    <a:pt x="2708" y="1393"/>
                  </a:cubicBezTo>
                  <a:cubicBezTo>
                    <a:pt x="1993" y="1175"/>
                    <a:pt x="1310" y="859"/>
                    <a:pt x="683" y="456"/>
                  </a:cubicBezTo>
                  <a:cubicBezTo>
                    <a:pt x="251" y="189"/>
                    <a:pt x="19" y="1"/>
                    <a:pt x="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508;p55">
              <a:extLst>
                <a:ext uri="{FF2B5EF4-FFF2-40B4-BE49-F238E27FC236}">
                  <a16:creationId xmlns:a16="http://schemas.microsoft.com/office/drawing/2014/main" id="{3A6EBC39-B5B9-483E-B47D-C034DBEF2E24}"/>
                </a:ext>
              </a:extLst>
            </p:cNvPr>
            <p:cNvSpPr/>
            <p:nvPr/>
          </p:nvSpPr>
          <p:spPr>
            <a:xfrm>
              <a:off x="5373200" y="4261700"/>
              <a:ext cx="1191125" cy="399475"/>
            </a:xfrm>
            <a:custGeom>
              <a:avLst/>
              <a:gdLst/>
              <a:ahLst/>
              <a:cxnLst/>
              <a:rect l="l" t="t" r="r" b="b"/>
              <a:pathLst>
                <a:path w="47645" h="15979" extrusionOk="0">
                  <a:moveTo>
                    <a:pt x="30427" y="1"/>
                  </a:moveTo>
                  <a:lnTo>
                    <a:pt x="910" y="4434"/>
                  </a:lnTo>
                  <a:lnTo>
                    <a:pt x="0" y="15597"/>
                  </a:lnTo>
                  <a:lnTo>
                    <a:pt x="34474" y="15979"/>
                  </a:lnTo>
                  <a:cubicBezTo>
                    <a:pt x="35217" y="15971"/>
                    <a:pt x="35958" y="15896"/>
                    <a:pt x="36687" y="15755"/>
                  </a:cubicBezTo>
                  <a:cubicBezTo>
                    <a:pt x="43316" y="14465"/>
                    <a:pt x="47645" y="8046"/>
                    <a:pt x="46355" y="1417"/>
                  </a:cubicBezTo>
                  <a:lnTo>
                    <a:pt x="30427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509;p55">
              <a:extLst>
                <a:ext uri="{FF2B5EF4-FFF2-40B4-BE49-F238E27FC236}">
                  <a16:creationId xmlns:a16="http://schemas.microsoft.com/office/drawing/2014/main" id="{E7767F2E-9DEC-4EB6-9F13-7959E51F4878}"/>
                </a:ext>
              </a:extLst>
            </p:cNvPr>
            <p:cNvSpPr/>
            <p:nvPr/>
          </p:nvSpPr>
          <p:spPr>
            <a:xfrm>
              <a:off x="4911050" y="4313275"/>
              <a:ext cx="538075" cy="350075"/>
            </a:xfrm>
            <a:custGeom>
              <a:avLst/>
              <a:gdLst/>
              <a:ahLst/>
              <a:cxnLst/>
              <a:rect l="l" t="t" r="r" b="b"/>
              <a:pathLst>
                <a:path w="21523" h="14003" extrusionOk="0">
                  <a:moveTo>
                    <a:pt x="12175" y="1"/>
                  </a:moveTo>
                  <a:cubicBezTo>
                    <a:pt x="11958" y="1"/>
                    <a:pt x="11741" y="6"/>
                    <a:pt x="11524" y="17"/>
                  </a:cubicBezTo>
                  <a:lnTo>
                    <a:pt x="3304" y="436"/>
                  </a:lnTo>
                  <a:cubicBezTo>
                    <a:pt x="3304" y="436"/>
                    <a:pt x="3809" y="1802"/>
                    <a:pt x="4670" y="2257"/>
                  </a:cubicBezTo>
                  <a:cubicBezTo>
                    <a:pt x="5530" y="2712"/>
                    <a:pt x="10686" y="2857"/>
                    <a:pt x="10686" y="2857"/>
                  </a:cubicBezTo>
                  <a:lnTo>
                    <a:pt x="10423" y="3126"/>
                  </a:lnTo>
                  <a:cubicBezTo>
                    <a:pt x="9345" y="4237"/>
                    <a:pt x="7874" y="4880"/>
                    <a:pt x="6326" y="4919"/>
                  </a:cubicBezTo>
                  <a:lnTo>
                    <a:pt x="5539" y="4919"/>
                  </a:lnTo>
                  <a:cubicBezTo>
                    <a:pt x="4957" y="4872"/>
                    <a:pt x="4381" y="4760"/>
                    <a:pt x="3823" y="4583"/>
                  </a:cubicBezTo>
                  <a:lnTo>
                    <a:pt x="1798" y="3763"/>
                  </a:lnTo>
                  <a:cubicBezTo>
                    <a:pt x="1567" y="3661"/>
                    <a:pt x="1332" y="3603"/>
                    <a:pt x="1114" y="3603"/>
                  </a:cubicBezTo>
                  <a:cubicBezTo>
                    <a:pt x="752" y="3603"/>
                    <a:pt x="437" y="3764"/>
                    <a:pt x="270" y="4150"/>
                  </a:cubicBezTo>
                  <a:cubicBezTo>
                    <a:pt x="0" y="4768"/>
                    <a:pt x="206" y="5478"/>
                    <a:pt x="1881" y="6321"/>
                  </a:cubicBezTo>
                  <a:cubicBezTo>
                    <a:pt x="2814" y="6776"/>
                    <a:pt x="6281" y="7991"/>
                    <a:pt x="6281" y="7991"/>
                  </a:cubicBezTo>
                  <a:cubicBezTo>
                    <a:pt x="6304" y="8485"/>
                    <a:pt x="6373" y="8975"/>
                    <a:pt x="6485" y="9457"/>
                  </a:cubicBezTo>
                  <a:cubicBezTo>
                    <a:pt x="6636" y="9961"/>
                    <a:pt x="7996" y="10466"/>
                    <a:pt x="7996" y="10466"/>
                  </a:cubicBezTo>
                  <a:cubicBezTo>
                    <a:pt x="8351" y="11215"/>
                    <a:pt x="8754" y="11939"/>
                    <a:pt x="9208" y="12632"/>
                  </a:cubicBezTo>
                  <a:cubicBezTo>
                    <a:pt x="9366" y="12815"/>
                    <a:pt x="10600" y="13201"/>
                    <a:pt x="11915" y="13570"/>
                  </a:cubicBezTo>
                  <a:cubicBezTo>
                    <a:pt x="12946" y="13859"/>
                    <a:pt x="14006" y="14003"/>
                    <a:pt x="15066" y="14003"/>
                  </a:cubicBezTo>
                  <a:cubicBezTo>
                    <a:pt x="16186" y="14003"/>
                    <a:pt x="17306" y="13842"/>
                    <a:pt x="18391" y="13520"/>
                  </a:cubicBezTo>
                  <a:lnTo>
                    <a:pt x="21522" y="12583"/>
                  </a:lnTo>
                  <a:lnTo>
                    <a:pt x="21522" y="3025"/>
                  </a:lnTo>
                  <a:lnTo>
                    <a:pt x="21508" y="2857"/>
                  </a:lnTo>
                  <a:cubicBezTo>
                    <a:pt x="21504" y="2858"/>
                    <a:pt x="21498" y="2859"/>
                    <a:pt x="21491" y="2859"/>
                  </a:cubicBezTo>
                  <a:cubicBezTo>
                    <a:pt x="21242" y="2859"/>
                    <a:pt x="19312" y="1994"/>
                    <a:pt x="17577" y="1192"/>
                  </a:cubicBezTo>
                  <a:cubicBezTo>
                    <a:pt x="15882" y="406"/>
                    <a:pt x="14038" y="1"/>
                    <a:pt x="12175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510;p55">
              <a:extLst>
                <a:ext uri="{FF2B5EF4-FFF2-40B4-BE49-F238E27FC236}">
                  <a16:creationId xmlns:a16="http://schemas.microsoft.com/office/drawing/2014/main" id="{7D44144D-609D-4D96-8066-37506F245D8E}"/>
                </a:ext>
              </a:extLst>
            </p:cNvPr>
            <p:cNvSpPr/>
            <p:nvPr/>
          </p:nvSpPr>
          <p:spPr>
            <a:xfrm>
              <a:off x="5064075" y="4513250"/>
              <a:ext cx="103775" cy="27450"/>
            </a:xfrm>
            <a:custGeom>
              <a:avLst/>
              <a:gdLst/>
              <a:ahLst/>
              <a:cxnLst/>
              <a:rect l="l" t="t" r="r" b="b"/>
              <a:pathLst>
                <a:path w="4151" h="1098" extrusionOk="0">
                  <a:moveTo>
                    <a:pt x="14" y="0"/>
                  </a:moveTo>
                  <a:cubicBezTo>
                    <a:pt x="6" y="0"/>
                    <a:pt x="1" y="2"/>
                    <a:pt x="1" y="6"/>
                  </a:cubicBezTo>
                  <a:cubicBezTo>
                    <a:pt x="1278" y="687"/>
                    <a:pt x="2699" y="1060"/>
                    <a:pt x="4146" y="1098"/>
                  </a:cubicBezTo>
                  <a:cubicBezTo>
                    <a:pt x="4150" y="1029"/>
                    <a:pt x="3213" y="887"/>
                    <a:pt x="2062" y="593"/>
                  </a:cubicBezTo>
                  <a:cubicBezTo>
                    <a:pt x="992" y="318"/>
                    <a:pt x="131" y="0"/>
                    <a:pt x="14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511;p55">
              <a:extLst>
                <a:ext uri="{FF2B5EF4-FFF2-40B4-BE49-F238E27FC236}">
                  <a16:creationId xmlns:a16="http://schemas.microsoft.com/office/drawing/2014/main" id="{781FB59F-B03A-4BC4-A7B9-4895D2E98CDE}"/>
                </a:ext>
              </a:extLst>
            </p:cNvPr>
            <p:cNvSpPr/>
            <p:nvPr/>
          </p:nvSpPr>
          <p:spPr>
            <a:xfrm>
              <a:off x="5105600" y="4573675"/>
              <a:ext cx="54850" cy="16025"/>
            </a:xfrm>
            <a:custGeom>
              <a:avLst/>
              <a:gdLst/>
              <a:ahLst/>
              <a:cxnLst/>
              <a:rect l="l" t="t" r="r" b="b"/>
              <a:pathLst>
                <a:path w="2194" h="641" extrusionOk="0">
                  <a:moveTo>
                    <a:pt x="0" y="0"/>
                  </a:moveTo>
                  <a:lnTo>
                    <a:pt x="0" y="0"/>
                  </a:lnTo>
                  <a:cubicBezTo>
                    <a:pt x="293" y="263"/>
                    <a:pt x="651" y="439"/>
                    <a:pt x="1038" y="509"/>
                  </a:cubicBezTo>
                  <a:cubicBezTo>
                    <a:pt x="1273" y="596"/>
                    <a:pt x="1520" y="640"/>
                    <a:pt x="1768" y="640"/>
                  </a:cubicBezTo>
                  <a:cubicBezTo>
                    <a:pt x="1910" y="640"/>
                    <a:pt x="2053" y="626"/>
                    <a:pt x="2193" y="597"/>
                  </a:cubicBezTo>
                  <a:cubicBezTo>
                    <a:pt x="1835" y="475"/>
                    <a:pt x="1466" y="380"/>
                    <a:pt x="1092" y="315"/>
                  </a:cubicBezTo>
                  <a:cubicBezTo>
                    <a:pt x="739" y="179"/>
                    <a:pt x="373" y="75"/>
                    <a:pt x="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512;p55">
              <a:extLst>
                <a:ext uri="{FF2B5EF4-FFF2-40B4-BE49-F238E27FC236}">
                  <a16:creationId xmlns:a16="http://schemas.microsoft.com/office/drawing/2014/main" id="{23C0C075-CB20-4258-A2DE-11A29FFBF929}"/>
                </a:ext>
              </a:extLst>
            </p:cNvPr>
            <p:cNvSpPr/>
            <p:nvPr/>
          </p:nvSpPr>
          <p:spPr>
            <a:xfrm>
              <a:off x="5062150" y="4366150"/>
              <a:ext cx="135875" cy="73925"/>
            </a:xfrm>
            <a:custGeom>
              <a:avLst/>
              <a:gdLst/>
              <a:ahLst/>
              <a:cxnLst/>
              <a:rect l="l" t="t" r="r" b="b"/>
              <a:pathLst>
                <a:path w="5435" h="2957" extrusionOk="0">
                  <a:moveTo>
                    <a:pt x="5435" y="1"/>
                  </a:moveTo>
                  <a:lnTo>
                    <a:pt x="5435" y="1"/>
                  </a:lnTo>
                  <a:cubicBezTo>
                    <a:pt x="5179" y="172"/>
                    <a:pt x="4941" y="365"/>
                    <a:pt x="4720" y="578"/>
                  </a:cubicBezTo>
                  <a:cubicBezTo>
                    <a:pt x="4156" y="1055"/>
                    <a:pt x="3555" y="1485"/>
                    <a:pt x="2922" y="1867"/>
                  </a:cubicBezTo>
                  <a:cubicBezTo>
                    <a:pt x="2000" y="2354"/>
                    <a:pt x="1017" y="2720"/>
                    <a:pt x="0" y="2954"/>
                  </a:cubicBezTo>
                  <a:cubicBezTo>
                    <a:pt x="45" y="2956"/>
                    <a:pt x="90" y="2957"/>
                    <a:pt x="134" y="2957"/>
                  </a:cubicBezTo>
                  <a:cubicBezTo>
                    <a:pt x="396" y="2957"/>
                    <a:pt x="657" y="2922"/>
                    <a:pt x="910" y="2854"/>
                  </a:cubicBezTo>
                  <a:cubicBezTo>
                    <a:pt x="1648" y="2698"/>
                    <a:pt x="2357" y="2424"/>
                    <a:pt x="3008" y="2044"/>
                  </a:cubicBezTo>
                  <a:cubicBezTo>
                    <a:pt x="3656" y="1656"/>
                    <a:pt x="4257" y="1198"/>
                    <a:pt x="4802" y="678"/>
                  </a:cubicBezTo>
                  <a:cubicBezTo>
                    <a:pt x="5042" y="482"/>
                    <a:pt x="5254" y="254"/>
                    <a:pt x="5435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513;p55">
              <a:extLst>
                <a:ext uri="{FF2B5EF4-FFF2-40B4-BE49-F238E27FC236}">
                  <a16:creationId xmlns:a16="http://schemas.microsoft.com/office/drawing/2014/main" id="{CDEAEB06-BC5D-4D62-9BC5-9B1360BC1CFE}"/>
                </a:ext>
              </a:extLst>
            </p:cNvPr>
            <p:cNvSpPr/>
            <p:nvPr/>
          </p:nvSpPr>
          <p:spPr>
            <a:xfrm>
              <a:off x="5448750" y="4125900"/>
              <a:ext cx="1134300" cy="537000"/>
            </a:xfrm>
            <a:custGeom>
              <a:avLst/>
              <a:gdLst/>
              <a:ahLst/>
              <a:cxnLst/>
              <a:rect l="l" t="t" r="r" b="b"/>
              <a:pathLst>
                <a:path w="45372" h="21480" extrusionOk="0">
                  <a:moveTo>
                    <a:pt x="42296" y="0"/>
                  </a:moveTo>
                  <a:lnTo>
                    <a:pt x="25967" y="2688"/>
                  </a:lnTo>
                  <a:lnTo>
                    <a:pt x="26491" y="4718"/>
                  </a:lnTo>
                  <a:lnTo>
                    <a:pt x="838" y="8855"/>
                  </a:lnTo>
                  <a:lnTo>
                    <a:pt x="0" y="21480"/>
                  </a:lnTo>
                  <a:lnTo>
                    <a:pt x="32470" y="21480"/>
                  </a:lnTo>
                  <a:cubicBezTo>
                    <a:pt x="32473" y="21480"/>
                    <a:pt x="32476" y="21480"/>
                    <a:pt x="32479" y="21480"/>
                  </a:cubicBezTo>
                  <a:cubicBezTo>
                    <a:pt x="34680" y="21480"/>
                    <a:pt x="36840" y="20880"/>
                    <a:pt x="38727" y="19746"/>
                  </a:cubicBezTo>
                  <a:cubicBezTo>
                    <a:pt x="43109" y="17114"/>
                    <a:pt x="45372" y="12019"/>
                    <a:pt x="44389" y="7003"/>
                  </a:cubicBezTo>
                  <a:cubicBezTo>
                    <a:pt x="43922" y="4606"/>
                    <a:pt x="43221" y="2260"/>
                    <a:pt x="4229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514;p55">
              <a:extLst>
                <a:ext uri="{FF2B5EF4-FFF2-40B4-BE49-F238E27FC236}">
                  <a16:creationId xmlns:a16="http://schemas.microsoft.com/office/drawing/2014/main" id="{F91B4156-2F8F-4A74-8DA0-56B4EE32F853}"/>
                </a:ext>
              </a:extLst>
            </p:cNvPr>
            <p:cNvSpPr/>
            <p:nvPr/>
          </p:nvSpPr>
          <p:spPr>
            <a:xfrm>
              <a:off x="5482075" y="4217225"/>
              <a:ext cx="817025" cy="127225"/>
            </a:xfrm>
            <a:custGeom>
              <a:avLst/>
              <a:gdLst/>
              <a:ahLst/>
              <a:cxnLst/>
              <a:rect l="l" t="t" r="r" b="b"/>
              <a:pathLst>
                <a:path w="32681" h="5089" extrusionOk="0">
                  <a:moveTo>
                    <a:pt x="32555" y="1"/>
                  </a:moveTo>
                  <a:cubicBezTo>
                    <a:pt x="32487" y="1"/>
                    <a:pt x="32419" y="5"/>
                    <a:pt x="32352" y="14"/>
                  </a:cubicBezTo>
                  <a:lnTo>
                    <a:pt x="31397" y="141"/>
                  </a:lnTo>
                  <a:lnTo>
                    <a:pt x="27893" y="651"/>
                  </a:lnTo>
                  <a:lnTo>
                    <a:pt x="16315" y="2434"/>
                  </a:lnTo>
                  <a:lnTo>
                    <a:pt x="4775" y="4255"/>
                  </a:lnTo>
                  <a:lnTo>
                    <a:pt x="1279" y="4842"/>
                  </a:lnTo>
                  <a:lnTo>
                    <a:pt x="332" y="5010"/>
                  </a:lnTo>
                  <a:cubicBezTo>
                    <a:pt x="218" y="5025"/>
                    <a:pt x="108" y="5051"/>
                    <a:pt x="0" y="5088"/>
                  </a:cubicBezTo>
                  <a:cubicBezTo>
                    <a:pt x="113" y="5085"/>
                    <a:pt x="225" y="5076"/>
                    <a:pt x="337" y="5062"/>
                  </a:cubicBezTo>
                  <a:lnTo>
                    <a:pt x="1293" y="4934"/>
                  </a:lnTo>
                  <a:lnTo>
                    <a:pt x="4798" y="4425"/>
                  </a:lnTo>
                  <a:lnTo>
                    <a:pt x="16352" y="2654"/>
                  </a:lnTo>
                  <a:lnTo>
                    <a:pt x="27893" y="833"/>
                  </a:lnTo>
                  <a:lnTo>
                    <a:pt x="31402" y="250"/>
                  </a:lnTo>
                  <a:lnTo>
                    <a:pt x="32352" y="78"/>
                  </a:lnTo>
                  <a:cubicBezTo>
                    <a:pt x="32463" y="60"/>
                    <a:pt x="32573" y="35"/>
                    <a:pt x="32681" y="6"/>
                  </a:cubicBezTo>
                  <a:cubicBezTo>
                    <a:pt x="32639" y="2"/>
                    <a:pt x="32597" y="1"/>
                    <a:pt x="325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515;p55">
              <a:extLst>
                <a:ext uri="{FF2B5EF4-FFF2-40B4-BE49-F238E27FC236}">
                  <a16:creationId xmlns:a16="http://schemas.microsoft.com/office/drawing/2014/main" id="{E070B86E-F5D4-4ACF-B953-63A8A506947F}"/>
                </a:ext>
              </a:extLst>
            </p:cNvPr>
            <p:cNvSpPr/>
            <p:nvPr/>
          </p:nvSpPr>
          <p:spPr>
            <a:xfrm>
              <a:off x="5716575" y="4317350"/>
              <a:ext cx="177675" cy="345775"/>
            </a:xfrm>
            <a:custGeom>
              <a:avLst/>
              <a:gdLst/>
              <a:ahLst/>
              <a:cxnLst/>
              <a:rect l="l" t="t" r="r" b="b"/>
              <a:pathLst>
                <a:path w="7107" h="13831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41"/>
                    <a:pt x="823" y="496"/>
                    <a:pt x="1985" y="1407"/>
                  </a:cubicBezTo>
                  <a:cubicBezTo>
                    <a:pt x="2267" y="1647"/>
                    <a:pt x="2589" y="1898"/>
                    <a:pt x="2894" y="2213"/>
                  </a:cubicBezTo>
                  <a:cubicBezTo>
                    <a:pt x="3049" y="2367"/>
                    <a:pt x="3217" y="2518"/>
                    <a:pt x="3373" y="2691"/>
                  </a:cubicBezTo>
                  <a:lnTo>
                    <a:pt x="3827" y="3222"/>
                  </a:lnTo>
                  <a:cubicBezTo>
                    <a:pt x="4519" y="4030"/>
                    <a:pt x="5114" y="4917"/>
                    <a:pt x="5602" y="5862"/>
                  </a:cubicBezTo>
                  <a:cubicBezTo>
                    <a:pt x="6078" y="6812"/>
                    <a:pt x="6432" y="7818"/>
                    <a:pt x="6658" y="8856"/>
                  </a:cubicBezTo>
                  <a:cubicBezTo>
                    <a:pt x="6753" y="9308"/>
                    <a:pt x="6818" y="9762"/>
                    <a:pt x="6859" y="10222"/>
                  </a:cubicBezTo>
                  <a:cubicBezTo>
                    <a:pt x="6898" y="10624"/>
                    <a:pt x="6915" y="11027"/>
                    <a:pt x="6908" y="11432"/>
                  </a:cubicBezTo>
                  <a:cubicBezTo>
                    <a:pt x="6876" y="12920"/>
                    <a:pt x="6622" y="13831"/>
                    <a:pt x="6681" y="13831"/>
                  </a:cubicBezTo>
                  <a:cubicBezTo>
                    <a:pt x="6756" y="13624"/>
                    <a:pt x="6813" y="13410"/>
                    <a:pt x="6854" y="13194"/>
                  </a:cubicBezTo>
                  <a:cubicBezTo>
                    <a:pt x="6916" y="12946"/>
                    <a:pt x="6960" y="12695"/>
                    <a:pt x="6985" y="12443"/>
                  </a:cubicBezTo>
                  <a:cubicBezTo>
                    <a:pt x="7038" y="12107"/>
                    <a:pt x="7067" y="11767"/>
                    <a:pt x="7077" y="11427"/>
                  </a:cubicBezTo>
                  <a:cubicBezTo>
                    <a:pt x="7106" y="11018"/>
                    <a:pt x="7106" y="10608"/>
                    <a:pt x="7077" y="10199"/>
                  </a:cubicBezTo>
                  <a:cubicBezTo>
                    <a:pt x="7049" y="9727"/>
                    <a:pt x="6988" y="9256"/>
                    <a:pt x="6894" y="8794"/>
                  </a:cubicBezTo>
                  <a:cubicBezTo>
                    <a:pt x="6675" y="7733"/>
                    <a:pt x="6320" y="6705"/>
                    <a:pt x="5838" y="5734"/>
                  </a:cubicBezTo>
                  <a:cubicBezTo>
                    <a:pt x="5341" y="4773"/>
                    <a:pt x="4731" y="3876"/>
                    <a:pt x="4019" y="3063"/>
                  </a:cubicBezTo>
                  <a:lnTo>
                    <a:pt x="3522" y="2526"/>
                  </a:lnTo>
                  <a:cubicBezTo>
                    <a:pt x="3363" y="2372"/>
                    <a:pt x="3186" y="2227"/>
                    <a:pt x="3027" y="2071"/>
                  </a:cubicBezTo>
                  <a:cubicBezTo>
                    <a:pt x="2729" y="1789"/>
                    <a:pt x="2416" y="1524"/>
                    <a:pt x="2089" y="1280"/>
                  </a:cubicBezTo>
                  <a:cubicBezTo>
                    <a:pt x="1803" y="1034"/>
                    <a:pt x="1502" y="865"/>
                    <a:pt x="1261" y="692"/>
                  </a:cubicBezTo>
                  <a:cubicBezTo>
                    <a:pt x="1050" y="546"/>
                    <a:pt x="832" y="415"/>
                    <a:pt x="605" y="297"/>
                  </a:cubicBezTo>
                  <a:cubicBezTo>
                    <a:pt x="423" y="180"/>
                    <a:pt x="228" y="82"/>
                    <a:pt x="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516;p55">
              <a:extLst>
                <a:ext uri="{FF2B5EF4-FFF2-40B4-BE49-F238E27FC236}">
                  <a16:creationId xmlns:a16="http://schemas.microsoft.com/office/drawing/2014/main" id="{C95CFB0D-122F-4B13-9407-94E8310A67FB}"/>
                </a:ext>
              </a:extLst>
            </p:cNvPr>
            <p:cNvSpPr/>
            <p:nvPr/>
          </p:nvSpPr>
          <p:spPr>
            <a:xfrm>
              <a:off x="6094575" y="4260125"/>
              <a:ext cx="283350" cy="379225"/>
            </a:xfrm>
            <a:custGeom>
              <a:avLst/>
              <a:gdLst/>
              <a:ahLst/>
              <a:cxnLst/>
              <a:rect l="l" t="t" r="r" b="b"/>
              <a:pathLst>
                <a:path w="11334" h="15169" extrusionOk="0">
                  <a:moveTo>
                    <a:pt x="8443" y="4027"/>
                  </a:moveTo>
                  <a:cubicBezTo>
                    <a:pt x="8514" y="4027"/>
                    <a:pt x="8586" y="4029"/>
                    <a:pt x="8657" y="4034"/>
                  </a:cubicBezTo>
                  <a:lnTo>
                    <a:pt x="8665" y="4034"/>
                  </a:lnTo>
                  <a:cubicBezTo>
                    <a:pt x="9972" y="4146"/>
                    <a:pt x="10941" y="5298"/>
                    <a:pt x="10829" y="6604"/>
                  </a:cubicBezTo>
                  <a:cubicBezTo>
                    <a:pt x="10724" y="7209"/>
                    <a:pt x="10354" y="7735"/>
                    <a:pt x="9818" y="8037"/>
                  </a:cubicBezTo>
                  <a:cubicBezTo>
                    <a:pt x="9086" y="8414"/>
                    <a:pt x="8279" y="8607"/>
                    <a:pt x="7466" y="8607"/>
                  </a:cubicBezTo>
                  <a:cubicBezTo>
                    <a:pt x="7105" y="8607"/>
                    <a:pt x="6743" y="8569"/>
                    <a:pt x="6386" y="8492"/>
                  </a:cubicBezTo>
                  <a:cubicBezTo>
                    <a:pt x="5848" y="8406"/>
                    <a:pt x="5325" y="8262"/>
                    <a:pt x="4826" y="8065"/>
                  </a:cubicBezTo>
                  <a:lnTo>
                    <a:pt x="4826" y="8065"/>
                  </a:lnTo>
                  <a:cubicBezTo>
                    <a:pt x="4850" y="7791"/>
                    <a:pt x="4892" y="7519"/>
                    <a:pt x="4953" y="7251"/>
                  </a:cubicBezTo>
                  <a:cubicBezTo>
                    <a:pt x="5157" y="6076"/>
                    <a:pt x="5865" y="5050"/>
                    <a:pt x="6888" y="4439"/>
                  </a:cubicBezTo>
                  <a:cubicBezTo>
                    <a:pt x="7363" y="4168"/>
                    <a:pt x="7899" y="4027"/>
                    <a:pt x="8443" y="4027"/>
                  </a:cubicBezTo>
                  <a:close/>
                  <a:moveTo>
                    <a:pt x="158" y="0"/>
                  </a:moveTo>
                  <a:cubicBezTo>
                    <a:pt x="44" y="495"/>
                    <a:pt x="0" y="1003"/>
                    <a:pt x="30" y="1511"/>
                  </a:cubicBezTo>
                  <a:cubicBezTo>
                    <a:pt x="119" y="4491"/>
                    <a:pt x="1954" y="7068"/>
                    <a:pt x="4602" y="8185"/>
                  </a:cubicBezTo>
                  <a:lnTo>
                    <a:pt x="4602" y="8185"/>
                  </a:lnTo>
                  <a:cubicBezTo>
                    <a:pt x="4589" y="8419"/>
                    <a:pt x="4590" y="8654"/>
                    <a:pt x="4603" y="8888"/>
                  </a:cubicBezTo>
                  <a:cubicBezTo>
                    <a:pt x="4620" y="9427"/>
                    <a:pt x="4701" y="9961"/>
                    <a:pt x="4844" y="10481"/>
                  </a:cubicBezTo>
                  <a:cubicBezTo>
                    <a:pt x="5103" y="11414"/>
                    <a:pt x="5581" y="12274"/>
                    <a:pt x="6242" y="12984"/>
                  </a:cubicBezTo>
                  <a:cubicBezTo>
                    <a:pt x="6785" y="13564"/>
                    <a:pt x="7429" y="14040"/>
                    <a:pt x="8139" y="14394"/>
                  </a:cubicBezTo>
                  <a:cubicBezTo>
                    <a:pt x="8676" y="14657"/>
                    <a:pt x="9240" y="14857"/>
                    <a:pt x="9823" y="14991"/>
                  </a:cubicBezTo>
                  <a:cubicBezTo>
                    <a:pt x="10316" y="15106"/>
                    <a:pt x="10823" y="15165"/>
                    <a:pt x="11329" y="15168"/>
                  </a:cubicBezTo>
                  <a:cubicBezTo>
                    <a:pt x="11333" y="15137"/>
                    <a:pt x="10788" y="15128"/>
                    <a:pt x="9832" y="14914"/>
                  </a:cubicBezTo>
                  <a:cubicBezTo>
                    <a:pt x="9262" y="14768"/>
                    <a:pt x="8709" y="14559"/>
                    <a:pt x="8184" y="14291"/>
                  </a:cubicBezTo>
                  <a:cubicBezTo>
                    <a:pt x="7500" y="13931"/>
                    <a:pt x="6885" y="13456"/>
                    <a:pt x="6365" y="12885"/>
                  </a:cubicBezTo>
                  <a:cubicBezTo>
                    <a:pt x="5731" y="12190"/>
                    <a:pt x="5276" y="11350"/>
                    <a:pt x="5036" y="10441"/>
                  </a:cubicBezTo>
                  <a:cubicBezTo>
                    <a:pt x="4900" y="9938"/>
                    <a:pt x="4824" y="9421"/>
                    <a:pt x="4812" y="8899"/>
                  </a:cubicBezTo>
                  <a:cubicBezTo>
                    <a:pt x="4800" y="8689"/>
                    <a:pt x="4800" y="8479"/>
                    <a:pt x="4811" y="8269"/>
                  </a:cubicBezTo>
                  <a:lnTo>
                    <a:pt x="4811" y="8269"/>
                  </a:lnTo>
                  <a:cubicBezTo>
                    <a:pt x="5303" y="8459"/>
                    <a:pt x="5821" y="8600"/>
                    <a:pt x="6360" y="8684"/>
                  </a:cubicBezTo>
                  <a:cubicBezTo>
                    <a:pt x="6727" y="8762"/>
                    <a:pt x="7098" y="8800"/>
                    <a:pt x="7469" y="8800"/>
                  </a:cubicBezTo>
                  <a:cubicBezTo>
                    <a:pt x="8326" y="8800"/>
                    <a:pt x="9177" y="8594"/>
                    <a:pt x="9946" y="8192"/>
                  </a:cubicBezTo>
                  <a:cubicBezTo>
                    <a:pt x="10541" y="7854"/>
                    <a:pt x="10952" y="7265"/>
                    <a:pt x="11066" y="6590"/>
                  </a:cubicBezTo>
                  <a:cubicBezTo>
                    <a:pt x="11142" y="5896"/>
                    <a:pt x="10924" y="5199"/>
                    <a:pt x="10464" y="4675"/>
                  </a:cubicBezTo>
                  <a:cubicBezTo>
                    <a:pt x="10020" y="4140"/>
                    <a:pt x="9377" y="3812"/>
                    <a:pt x="8686" y="3763"/>
                  </a:cubicBezTo>
                  <a:cubicBezTo>
                    <a:pt x="8620" y="3759"/>
                    <a:pt x="8554" y="3758"/>
                    <a:pt x="8488" y="3758"/>
                  </a:cubicBezTo>
                  <a:cubicBezTo>
                    <a:pt x="7888" y="3758"/>
                    <a:pt x="7298" y="3917"/>
                    <a:pt x="6779" y="4220"/>
                  </a:cubicBezTo>
                  <a:cubicBezTo>
                    <a:pt x="6220" y="4530"/>
                    <a:pt x="5751" y="4978"/>
                    <a:pt x="5413" y="5520"/>
                  </a:cubicBezTo>
                  <a:cubicBezTo>
                    <a:pt x="5089" y="6031"/>
                    <a:pt x="4862" y="6598"/>
                    <a:pt x="4740" y="7190"/>
                  </a:cubicBezTo>
                  <a:cubicBezTo>
                    <a:pt x="4682" y="7450"/>
                    <a:pt x="4641" y="7714"/>
                    <a:pt x="4617" y="7979"/>
                  </a:cubicBezTo>
                  <a:lnTo>
                    <a:pt x="4617" y="7979"/>
                  </a:lnTo>
                  <a:cubicBezTo>
                    <a:pt x="3333" y="7425"/>
                    <a:pt x="2219" y="6515"/>
                    <a:pt x="1418" y="5338"/>
                  </a:cubicBezTo>
                  <a:cubicBezTo>
                    <a:pt x="653" y="4199"/>
                    <a:pt x="206" y="2875"/>
                    <a:pt x="120" y="1506"/>
                  </a:cubicBezTo>
                  <a:cubicBezTo>
                    <a:pt x="103" y="1005"/>
                    <a:pt x="115" y="502"/>
                    <a:pt x="15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517;p55">
              <a:extLst>
                <a:ext uri="{FF2B5EF4-FFF2-40B4-BE49-F238E27FC236}">
                  <a16:creationId xmlns:a16="http://schemas.microsoft.com/office/drawing/2014/main" id="{96B5090B-4401-49D3-B443-E1DB52D159D0}"/>
                </a:ext>
              </a:extLst>
            </p:cNvPr>
            <p:cNvSpPr/>
            <p:nvPr/>
          </p:nvSpPr>
          <p:spPr>
            <a:xfrm>
              <a:off x="4444025" y="1461900"/>
              <a:ext cx="82775" cy="79700"/>
            </a:xfrm>
            <a:custGeom>
              <a:avLst/>
              <a:gdLst/>
              <a:ahLst/>
              <a:cxnLst/>
              <a:rect l="l" t="t" r="r" b="b"/>
              <a:pathLst>
                <a:path w="3311" h="3188" extrusionOk="0">
                  <a:moveTo>
                    <a:pt x="1593" y="1"/>
                  </a:moveTo>
                  <a:cubicBezTo>
                    <a:pt x="713" y="1"/>
                    <a:pt x="1" y="714"/>
                    <a:pt x="1" y="1594"/>
                  </a:cubicBezTo>
                  <a:cubicBezTo>
                    <a:pt x="1" y="2239"/>
                    <a:pt x="389" y="2820"/>
                    <a:pt x="984" y="3066"/>
                  </a:cubicBezTo>
                  <a:cubicBezTo>
                    <a:pt x="1181" y="3148"/>
                    <a:pt x="1388" y="3187"/>
                    <a:pt x="1593" y="3187"/>
                  </a:cubicBezTo>
                  <a:cubicBezTo>
                    <a:pt x="2007" y="3187"/>
                    <a:pt x="2415" y="3026"/>
                    <a:pt x="2719" y="2720"/>
                  </a:cubicBezTo>
                  <a:cubicBezTo>
                    <a:pt x="3175" y="2266"/>
                    <a:pt x="3311" y="1580"/>
                    <a:pt x="3065" y="985"/>
                  </a:cubicBezTo>
                  <a:cubicBezTo>
                    <a:pt x="2819" y="390"/>
                    <a:pt x="2238" y="1"/>
                    <a:pt x="159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518;p55">
              <a:extLst>
                <a:ext uri="{FF2B5EF4-FFF2-40B4-BE49-F238E27FC236}">
                  <a16:creationId xmlns:a16="http://schemas.microsoft.com/office/drawing/2014/main" id="{235C3F4B-2B34-4E9E-8D2E-EA60DEDD78D1}"/>
                </a:ext>
              </a:extLst>
            </p:cNvPr>
            <p:cNvSpPr/>
            <p:nvPr/>
          </p:nvSpPr>
          <p:spPr>
            <a:xfrm>
              <a:off x="4284625" y="1461900"/>
              <a:ext cx="79675" cy="79700"/>
            </a:xfrm>
            <a:custGeom>
              <a:avLst/>
              <a:gdLst/>
              <a:ahLst/>
              <a:cxnLst/>
              <a:rect l="l" t="t" r="r" b="b"/>
              <a:pathLst>
                <a:path w="3187" h="3188" extrusionOk="0">
                  <a:moveTo>
                    <a:pt x="1593" y="1"/>
                  </a:moveTo>
                  <a:cubicBezTo>
                    <a:pt x="713" y="1"/>
                    <a:pt x="0" y="714"/>
                    <a:pt x="0" y="1594"/>
                  </a:cubicBezTo>
                  <a:cubicBezTo>
                    <a:pt x="0" y="2474"/>
                    <a:pt x="713" y="3188"/>
                    <a:pt x="1593" y="3188"/>
                  </a:cubicBezTo>
                  <a:cubicBezTo>
                    <a:pt x="2474" y="3188"/>
                    <a:pt x="3187" y="2474"/>
                    <a:pt x="3187" y="1594"/>
                  </a:cubicBezTo>
                  <a:cubicBezTo>
                    <a:pt x="3187" y="714"/>
                    <a:pt x="2474" y="1"/>
                    <a:pt x="159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519;p55">
              <a:extLst>
                <a:ext uri="{FF2B5EF4-FFF2-40B4-BE49-F238E27FC236}">
                  <a16:creationId xmlns:a16="http://schemas.microsoft.com/office/drawing/2014/main" id="{0A93D8B2-1549-42DB-A38F-A96FF7C3BC15}"/>
                </a:ext>
              </a:extLst>
            </p:cNvPr>
            <p:cNvSpPr/>
            <p:nvPr/>
          </p:nvSpPr>
          <p:spPr>
            <a:xfrm>
              <a:off x="4117625" y="1461900"/>
              <a:ext cx="84150" cy="79700"/>
            </a:xfrm>
            <a:custGeom>
              <a:avLst/>
              <a:gdLst/>
              <a:ahLst/>
              <a:cxnLst/>
              <a:rect l="l" t="t" r="r" b="b"/>
              <a:pathLst>
                <a:path w="3366" h="3188" extrusionOk="0">
                  <a:moveTo>
                    <a:pt x="1704" y="1"/>
                  </a:moveTo>
                  <a:cubicBezTo>
                    <a:pt x="1156" y="1"/>
                    <a:pt x="623" y="284"/>
                    <a:pt x="328" y="792"/>
                  </a:cubicBezTo>
                  <a:lnTo>
                    <a:pt x="323" y="798"/>
                  </a:lnTo>
                  <a:cubicBezTo>
                    <a:pt x="1" y="1356"/>
                    <a:pt x="46" y="2052"/>
                    <a:pt x="437" y="2565"/>
                  </a:cubicBezTo>
                  <a:cubicBezTo>
                    <a:pt x="743" y="2963"/>
                    <a:pt x="1214" y="3187"/>
                    <a:pt x="1701" y="3187"/>
                  </a:cubicBezTo>
                  <a:cubicBezTo>
                    <a:pt x="1838" y="3187"/>
                    <a:pt x="1977" y="3170"/>
                    <a:pt x="2113" y="3133"/>
                  </a:cubicBezTo>
                  <a:cubicBezTo>
                    <a:pt x="2736" y="2966"/>
                    <a:pt x="3197" y="2442"/>
                    <a:pt x="3281" y="1803"/>
                  </a:cubicBezTo>
                  <a:cubicBezTo>
                    <a:pt x="3365" y="1164"/>
                    <a:pt x="3057" y="538"/>
                    <a:pt x="2499" y="216"/>
                  </a:cubicBezTo>
                  <a:cubicBezTo>
                    <a:pt x="2249" y="70"/>
                    <a:pt x="1974" y="1"/>
                    <a:pt x="17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520;p55">
              <a:extLst>
                <a:ext uri="{FF2B5EF4-FFF2-40B4-BE49-F238E27FC236}">
                  <a16:creationId xmlns:a16="http://schemas.microsoft.com/office/drawing/2014/main" id="{9CEB5869-20E4-48BD-A774-039A7FDBD715}"/>
                </a:ext>
              </a:extLst>
            </p:cNvPr>
            <p:cNvSpPr/>
            <p:nvPr/>
          </p:nvSpPr>
          <p:spPr>
            <a:xfrm>
              <a:off x="3852325" y="1036200"/>
              <a:ext cx="940400" cy="935250"/>
            </a:xfrm>
            <a:custGeom>
              <a:avLst/>
              <a:gdLst/>
              <a:ahLst/>
              <a:cxnLst/>
              <a:rect l="l" t="t" r="r" b="b"/>
              <a:pathLst>
                <a:path w="37616" h="37410" extrusionOk="0">
                  <a:moveTo>
                    <a:pt x="18894" y="1"/>
                  </a:moveTo>
                  <a:cubicBezTo>
                    <a:pt x="18861" y="1"/>
                    <a:pt x="18827" y="2"/>
                    <a:pt x="18794" y="4"/>
                  </a:cubicBezTo>
                  <a:cubicBezTo>
                    <a:pt x="18851" y="23"/>
                    <a:pt x="18909" y="33"/>
                    <a:pt x="18969" y="33"/>
                  </a:cubicBezTo>
                  <a:cubicBezTo>
                    <a:pt x="18977" y="33"/>
                    <a:pt x="18986" y="33"/>
                    <a:pt x="18995" y="32"/>
                  </a:cubicBezTo>
                  <a:lnTo>
                    <a:pt x="19577" y="82"/>
                  </a:lnTo>
                  <a:lnTo>
                    <a:pt x="20529" y="146"/>
                  </a:lnTo>
                  <a:cubicBezTo>
                    <a:pt x="20906" y="174"/>
                    <a:pt x="21334" y="269"/>
                    <a:pt x="21825" y="342"/>
                  </a:cubicBezTo>
                  <a:cubicBezTo>
                    <a:pt x="29058" y="1598"/>
                    <a:pt x="34870" y="6999"/>
                    <a:pt x="36652" y="14121"/>
                  </a:cubicBezTo>
                  <a:cubicBezTo>
                    <a:pt x="36720" y="14421"/>
                    <a:pt x="36815" y="14722"/>
                    <a:pt x="36870" y="15032"/>
                  </a:cubicBezTo>
                  <a:cubicBezTo>
                    <a:pt x="36924" y="15340"/>
                    <a:pt x="36962" y="15650"/>
                    <a:pt x="37012" y="15970"/>
                  </a:cubicBezTo>
                  <a:cubicBezTo>
                    <a:pt x="37116" y="16605"/>
                    <a:pt x="37174" y="17248"/>
                    <a:pt x="37184" y="17895"/>
                  </a:cubicBezTo>
                  <a:cubicBezTo>
                    <a:pt x="37256" y="19233"/>
                    <a:pt x="37167" y="20575"/>
                    <a:pt x="36921" y="21895"/>
                  </a:cubicBezTo>
                  <a:cubicBezTo>
                    <a:pt x="36392" y="24722"/>
                    <a:pt x="35209" y="27387"/>
                    <a:pt x="33466" y="29677"/>
                  </a:cubicBezTo>
                  <a:lnTo>
                    <a:pt x="33409" y="29754"/>
                  </a:lnTo>
                  <a:lnTo>
                    <a:pt x="33435" y="29849"/>
                  </a:lnTo>
                  <a:cubicBezTo>
                    <a:pt x="34009" y="31974"/>
                    <a:pt x="34606" y="34165"/>
                    <a:pt x="35226" y="36423"/>
                  </a:cubicBezTo>
                  <a:lnTo>
                    <a:pt x="35226" y="36423"/>
                  </a:lnTo>
                  <a:lnTo>
                    <a:pt x="29093" y="33954"/>
                  </a:lnTo>
                  <a:lnTo>
                    <a:pt x="28993" y="33913"/>
                  </a:lnTo>
                  <a:lnTo>
                    <a:pt x="28898" y="33971"/>
                  </a:lnTo>
                  <a:cubicBezTo>
                    <a:pt x="26100" y="35824"/>
                    <a:pt x="22848" y="36873"/>
                    <a:pt x="19495" y="37002"/>
                  </a:cubicBezTo>
                  <a:cubicBezTo>
                    <a:pt x="19318" y="37008"/>
                    <a:pt x="19142" y="37011"/>
                    <a:pt x="18966" y="37011"/>
                  </a:cubicBezTo>
                  <a:cubicBezTo>
                    <a:pt x="18619" y="37011"/>
                    <a:pt x="18272" y="36999"/>
                    <a:pt x="17926" y="36976"/>
                  </a:cubicBezTo>
                  <a:cubicBezTo>
                    <a:pt x="17406" y="36966"/>
                    <a:pt x="16887" y="36921"/>
                    <a:pt x="16373" y="36843"/>
                  </a:cubicBezTo>
                  <a:cubicBezTo>
                    <a:pt x="14342" y="36597"/>
                    <a:pt x="12370" y="35994"/>
                    <a:pt x="10548" y="35064"/>
                  </a:cubicBezTo>
                  <a:cubicBezTo>
                    <a:pt x="8787" y="34172"/>
                    <a:pt x="7172" y="33016"/>
                    <a:pt x="5761" y="31638"/>
                  </a:cubicBezTo>
                  <a:cubicBezTo>
                    <a:pt x="4437" y="30289"/>
                    <a:pt x="3316" y="28756"/>
                    <a:pt x="2429" y="27086"/>
                  </a:cubicBezTo>
                  <a:cubicBezTo>
                    <a:pt x="1607" y="25482"/>
                    <a:pt x="1024" y="23767"/>
                    <a:pt x="700" y="21994"/>
                  </a:cubicBezTo>
                  <a:cubicBezTo>
                    <a:pt x="632" y="21540"/>
                    <a:pt x="563" y="21135"/>
                    <a:pt x="499" y="20706"/>
                  </a:cubicBezTo>
                  <a:cubicBezTo>
                    <a:pt x="435" y="20278"/>
                    <a:pt x="445" y="19850"/>
                    <a:pt x="414" y="19428"/>
                  </a:cubicBezTo>
                  <a:cubicBezTo>
                    <a:pt x="370" y="18594"/>
                    <a:pt x="383" y="17758"/>
                    <a:pt x="450" y="16924"/>
                  </a:cubicBezTo>
                  <a:cubicBezTo>
                    <a:pt x="951" y="11278"/>
                    <a:pt x="4026" y="6177"/>
                    <a:pt x="8783" y="3094"/>
                  </a:cubicBezTo>
                  <a:cubicBezTo>
                    <a:pt x="10376" y="2040"/>
                    <a:pt x="12130" y="1250"/>
                    <a:pt x="13974" y="756"/>
                  </a:cubicBezTo>
                  <a:lnTo>
                    <a:pt x="15049" y="468"/>
                  </a:lnTo>
                  <a:lnTo>
                    <a:pt x="16013" y="309"/>
                  </a:lnTo>
                  <a:lnTo>
                    <a:pt x="16842" y="172"/>
                  </a:lnTo>
                  <a:cubicBezTo>
                    <a:pt x="17097" y="146"/>
                    <a:pt x="17329" y="137"/>
                    <a:pt x="17533" y="122"/>
                  </a:cubicBezTo>
                  <a:lnTo>
                    <a:pt x="18476" y="56"/>
                  </a:lnTo>
                  <a:cubicBezTo>
                    <a:pt x="18580" y="52"/>
                    <a:pt x="18685" y="38"/>
                    <a:pt x="18786" y="13"/>
                  </a:cubicBezTo>
                  <a:cubicBezTo>
                    <a:pt x="18733" y="10"/>
                    <a:pt x="18680" y="8"/>
                    <a:pt x="18626" y="8"/>
                  </a:cubicBezTo>
                  <a:cubicBezTo>
                    <a:pt x="18573" y="8"/>
                    <a:pt x="18519" y="10"/>
                    <a:pt x="18467" y="13"/>
                  </a:cubicBezTo>
                  <a:lnTo>
                    <a:pt x="17519" y="41"/>
                  </a:lnTo>
                  <a:cubicBezTo>
                    <a:pt x="17311" y="41"/>
                    <a:pt x="17065" y="41"/>
                    <a:pt x="16819" y="73"/>
                  </a:cubicBezTo>
                  <a:lnTo>
                    <a:pt x="15987" y="191"/>
                  </a:lnTo>
                  <a:lnTo>
                    <a:pt x="15013" y="333"/>
                  </a:lnTo>
                  <a:lnTo>
                    <a:pt x="13920" y="601"/>
                  </a:lnTo>
                  <a:cubicBezTo>
                    <a:pt x="12049" y="1065"/>
                    <a:pt x="10267" y="1834"/>
                    <a:pt x="8646" y="2876"/>
                  </a:cubicBezTo>
                  <a:cubicBezTo>
                    <a:pt x="3784" y="5971"/>
                    <a:pt x="627" y="11138"/>
                    <a:pt x="90" y="16876"/>
                  </a:cubicBezTo>
                  <a:cubicBezTo>
                    <a:pt x="18" y="17725"/>
                    <a:pt x="1" y="18577"/>
                    <a:pt x="40" y="19429"/>
                  </a:cubicBezTo>
                  <a:cubicBezTo>
                    <a:pt x="71" y="19857"/>
                    <a:pt x="63" y="20298"/>
                    <a:pt x="126" y="20730"/>
                  </a:cubicBezTo>
                  <a:cubicBezTo>
                    <a:pt x="189" y="21163"/>
                    <a:pt x="258" y="21604"/>
                    <a:pt x="322" y="22046"/>
                  </a:cubicBezTo>
                  <a:cubicBezTo>
                    <a:pt x="655" y="23854"/>
                    <a:pt x="1253" y="25603"/>
                    <a:pt x="2097" y="27237"/>
                  </a:cubicBezTo>
                  <a:cubicBezTo>
                    <a:pt x="2995" y="28949"/>
                    <a:pt x="4136" y="30522"/>
                    <a:pt x="5487" y="31907"/>
                  </a:cubicBezTo>
                  <a:cubicBezTo>
                    <a:pt x="6926" y="33321"/>
                    <a:pt x="8574" y="34505"/>
                    <a:pt x="10375" y="35416"/>
                  </a:cubicBezTo>
                  <a:cubicBezTo>
                    <a:pt x="12238" y="36368"/>
                    <a:pt x="14255" y="36985"/>
                    <a:pt x="16333" y="37236"/>
                  </a:cubicBezTo>
                  <a:cubicBezTo>
                    <a:pt x="16857" y="37314"/>
                    <a:pt x="17389" y="37359"/>
                    <a:pt x="17920" y="37368"/>
                  </a:cubicBezTo>
                  <a:cubicBezTo>
                    <a:pt x="18279" y="37395"/>
                    <a:pt x="18640" y="37409"/>
                    <a:pt x="19000" y="37409"/>
                  </a:cubicBezTo>
                  <a:cubicBezTo>
                    <a:pt x="19176" y="37409"/>
                    <a:pt x="19352" y="37406"/>
                    <a:pt x="19527" y="37399"/>
                  </a:cubicBezTo>
                  <a:cubicBezTo>
                    <a:pt x="20607" y="37356"/>
                    <a:pt x="21681" y="37220"/>
                    <a:pt x="22739" y="36994"/>
                  </a:cubicBezTo>
                  <a:cubicBezTo>
                    <a:pt x="24986" y="36508"/>
                    <a:pt x="27125" y="35614"/>
                    <a:pt x="29049" y="34358"/>
                  </a:cubicBezTo>
                  <a:lnTo>
                    <a:pt x="29049" y="34358"/>
                  </a:lnTo>
                  <a:lnTo>
                    <a:pt x="35474" y="36935"/>
                  </a:lnTo>
                  <a:lnTo>
                    <a:pt x="35860" y="37091"/>
                  </a:lnTo>
                  <a:lnTo>
                    <a:pt x="35751" y="36691"/>
                  </a:lnTo>
                  <a:lnTo>
                    <a:pt x="33856" y="29810"/>
                  </a:lnTo>
                  <a:lnTo>
                    <a:pt x="33856" y="29810"/>
                  </a:lnTo>
                  <a:cubicBezTo>
                    <a:pt x="35595" y="27483"/>
                    <a:pt x="36768" y="24784"/>
                    <a:pt x="37281" y="21924"/>
                  </a:cubicBezTo>
                  <a:cubicBezTo>
                    <a:pt x="37530" y="20574"/>
                    <a:pt x="37616" y="19199"/>
                    <a:pt x="37535" y="17828"/>
                  </a:cubicBezTo>
                  <a:cubicBezTo>
                    <a:pt x="37519" y="17171"/>
                    <a:pt x="37457" y="16515"/>
                    <a:pt x="37348" y="15867"/>
                  </a:cubicBezTo>
                  <a:cubicBezTo>
                    <a:pt x="37300" y="15546"/>
                    <a:pt x="37250" y="15227"/>
                    <a:pt x="37198" y="14912"/>
                  </a:cubicBezTo>
                  <a:cubicBezTo>
                    <a:pt x="37144" y="14597"/>
                    <a:pt x="37049" y="14292"/>
                    <a:pt x="36971" y="14001"/>
                  </a:cubicBezTo>
                  <a:cubicBezTo>
                    <a:pt x="35878" y="9713"/>
                    <a:pt x="33297" y="5954"/>
                    <a:pt x="29689" y="3393"/>
                  </a:cubicBezTo>
                  <a:cubicBezTo>
                    <a:pt x="28357" y="2439"/>
                    <a:pt x="26901" y="1672"/>
                    <a:pt x="25362" y="1115"/>
                  </a:cubicBezTo>
                  <a:lnTo>
                    <a:pt x="24382" y="764"/>
                  </a:lnTo>
                  <a:lnTo>
                    <a:pt x="23473" y="527"/>
                  </a:lnTo>
                  <a:lnTo>
                    <a:pt x="22627" y="319"/>
                  </a:lnTo>
                  <a:cubicBezTo>
                    <a:pt x="22354" y="269"/>
                    <a:pt x="22090" y="241"/>
                    <a:pt x="21843" y="200"/>
                  </a:cubicBezTo>
                  <a:cubicBezTo>
                    <a:pt x="21351" y="143"/>
                    <a:pt x="20934" y="56"/>
                    <a:pt x="20537" y="37"/>
                  </a:cubicBezTo>
                  <a:lnTo>
                    <a:pt x="19582" y="4"/>
                  </a:lnTo>
                  <a:lnTo>
                    <a:pt x="18995" y="4"/>
                  </a:lnTo>
                  <a:cubicBezTo>
                    <a:pt x="18961" y="2"/>
                    <a:pt x="18928" y="1"/>
                    <a:pt x="1889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366141B1-CB93-834B-BDF5-328F6EDB95A9}"/>
              </a:ext>
            </a:extLst>
          </p:cNvPr>
          <p:cNvSpPr txBox="1">
            <a:spLocks/>
          </p:cNvSpPr>
          <p:nvPr/>
        </p:nvSpPr>
        <p:spPr>
          <a:xfrm>
            <a:off x="782631" y="3511499"/>
            <a:ext cx="7822491" cy="611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en-US" sz="1800" b="1" dirty="0">
                <a:solidFill>
                  <a:schemeClr val="tx2"/>
                </a:solidFill>
              </a:rPr>
              <a:t>As a manager… Do you feel your working hours have become more flexible to adjust to the needs of your employees? </a:t>
            </a:r>
          </a:p>
        </p:txBody>
      </p:sp>
    </p:spTree>
    <p:extLst>
      <p:ext uri="{BB962C8B-B14F-4D97-AF65-F5344CB8AC3E}">
        <p14:creationId xmlns:p14="http://schemas.microsoft.com/office/powerpoint/2010/main" val="6240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40;p36">
            <a:extLst>
              <a:ext uri="{FF2B5EF4-FFF2-40B4-BE49-F238E27FC236}">
                <a16:creationId xmlns:a16="http://schemas.microsoft.com/office/drawing/2014/main" id="{A40BE7C0-1073-4642-BCB3-C7EE0F235BD6}"/>
              </a:ext>
            </a:extLst>
          </p:cNvPr>
          <p:cNvSpPr/>
          <p:nvPr/>
        </p:nvSpPr>
        <p:spPr>
          <a:xfrm>
            <a:off x="7686069" y="1280383"/>
            <a:ext cx="2764173" cy="1848959"/>
          </a:xfrm>
          <a:custGeom>
            <a:avLst/>
            <a:gdLst>
              <a:gd name="connsiteX0" fmla="*/ 0 w 2394036"/>
              <a:gd name="connsiteY0" fmla="*/ 0 h 1710026"/>
              <a:gd name="connsiteX1" fmla="*/ 2394036 w 2394036"/>
              <a:gd name="connsiteY1" fmla="*/ 0 h 1710026"/>
              <a:gd name="connsiteX2" fmla="*/ 2394036 w 2394036"/>
              <a:gd name="connsiteY2" fmla="*/ 1710026 h 1710026"/>
              <a:gd name="connsiteX3" fmla="*/ 0 w 2394036"/>
              <a:gd name="connsiteY3" fmla="*/ 1710026 h 1710026"/>
              <a:gd name="connsiteX4" fmla="*/ 0 w 2394036"/>
              <a:gd name="connsiteY4" fmla="*/ 0 h 1710026"/>
              <a:gd name="connsiteX0" fmla="*/ 0 w 2661540"/>
              <a:gd name="connsiteY0" fmla="*/ 0 h 1710026"/>
              <a:gd name="connsiteX1" fmla="*/ 2394036 w 2661540"/>
              <a:gd name="connsiteY1" fmla="*/ 0 h 1710026"/>
              <a:gd name="connsiteX2" fmla="*/ 2394036 w 2661540"/>
              <a:gd name="connsiteY2" fmla="*/ 1710026 h 1710026"/>
              <a:gd name="connsiteX3" fmla="*/ 0 w 2661540"/>
              <a:gd name="connsiteY3" fmla="*/ 1710026 h 1710026"/>
              <a:gd name="connsiteX4" fmla="*/ 0 w 2661540"/>
              <a:gd name="connsiteY4" fmla="*/ 0 h 1710026"/>
              <a:gd name="connsiteX0" fmla="*/ 0 w 2661540"/>
              <a:gd name="connsiteY0" fmla="*/ 0 h 1828345"/>
              <a:gd name="connsiteX1" fmla="*/ 2394036 w 2661540"/>
              <a:gd name="connsiteY1" fmla="*/ 0 h 1828345"/>
              <a:gd name="connsiteX2" fmla="*/ 2394036 w 2661540"/>
              <a:gd name="connsiteY2" fmla="*/ 1710026 h 1828345"/>
              <a:gd name="connsiteX3" fmla="*/ 0 w 2661540"/>
              <a:gd name="connsiteY3" fmla="*/ 1710026 h 1828345"/>
              <a:gd name="connsiteX4" fmla="*/ 0 w 2661540"/>
              <a:gd name="connsiteY4" fmla="*/ 0 h 1828345"/>
              <a:gd name="connsiteX0" fmla="*/ 0 w 2678816"/>
              <a:gd name="connsiteY0" fmla="*/ 0 h 1711512"/>
              <a:gd name="connsiteX1" fmla="*/ 2394036 w 2678816"/>
              <a:gd name="connsiteY1" fmla="*/ 0 h 1711512"/>
              <a:gd name="connsiteX2" fmla="*/ 2417185 w 2678816"/>
              <a:gd name="connsiteY2" fmla="*/ 1478532 h 1711512"/>
              <a:gd name="connsiteX3" fmla="*/ 0 w 2678816"/>
              <a:gd name="connsiteY3" fmla="*/ 1710026 h 1711512"/>
              <a:gd name="connsiteX4" fmla="*/ 0 w 2678816"/>
              <a:gd name="connsiteY4" fmla="*/ 0 h 1711512"/>
              <a:gd name="connsiteX0" fmla="*/ 0 w 2678816"/>
              <a:gd name="connsiteY0" fmla="*/ 0 h 1755148"/>
              <a:gd name="connsiteX1" fmla="*/ 2394036 w 2678816"/>
              <a:gd name="connsiteY1" fmla="*/ 0 h 1755148"/>
              <a:gd name="connsiteX2" fmla="*/ 2417185 w 2678816"/>
              <a:gd name="connsiteY2" fmla="*/ 1478532 h 1755148"/>
              <a:gd name="connsiteX3" fmla="*/ 0 w 2678816"/>
              <a:gd name="connsiteY3" fmla="*/ 1710026 h 1755148"/>
              <a:gd name="connsiteX4" fmla="*/ 0 w 2678816"/>
              <a:gd name="connsiteY4" fmla="*/ 0 h 1755148"/>
              <a:gd name="connsiteX0" fmla="*/ 293225 w 2972041"/>
              <a:gd name="connsiteY0" fmla="*/ 0 h 1755148"/>
              <a:gd name="connsiteX1" fmla="*/ 2687261 w 2972041"/>
              <a:gd name="connsiteY1" fmla="*/ 0 h 1755148"/>
              <a:gd name="connsiteX2" fmla="*/ 2710410 w 2972041"/>
              <a:gd name="connsiteY2" fmla="*/ 1478532 h 1755148"/>
              <a:gd name="connsiteX3" fmla="*/ 293225 w 2972041"/>
              <a:gd name="connsiteY3" fmla="*/ 1710026 h 1755148"/>
              <a:gd name="connsiteX4" fmla="*/ 293225 w 2972041"/>
              <a:gd name="connsiteY4" fmla="*/ 0 h 1755148"/>
              <a:gd name="connsiteX0" fmla="*/ 293225 w 2972041"/>
              <a:gd name="connsiteY0" fmla="*/ 0 h 1922645"/>
              <a:gd name="connsiteX1" fmla="*/ 2687261 w 2972041"/>
              <a:gd name="connsiteY1" fmla="*/ 0 h 1922645"/>
              <a:gd name="connsiteX2" fmla="*/ 2710410 w 2972041"/>
              <a:gd name="connsiteY2" fmla="*/ 1478532 h 1922645"/>
              <a:gd name="connsiteX3" fmla="*/ 293225 w 2972041"/>
              <a:gd name="connsiteY3" fmla="*/ 1710026 h 1922645"/>
              <a:gd name="connsiteX4" fmla="*/ 293225 w 2972041"/>
              <a:gd name="connsiteY4" fmla="*/ 0 h 1922645"/>
              <a:gd name="connsiteX0" fmla="*/ 241783 w 2920599"/>
              <a:gd name="connsiteY0" fmla="*/ 0 h 1922645"/>
              <a:gd name="connsiteX1" fmla="*/ 2635819 w 2920599"/>
              <a:gd name="connsiteY1" fmla="*/ 0 h 1922645"/>
              <a:gd name="connsiteX2" fmla="*/ 2658968 w 2920599"/>
              <a:gd name="connsiteY2" fmla="*/ 1478532 h 1922645"/>
              <a:gd name="connsiteX3" fmla="*/ 241783 w 2920599"/>
              <a:gd name="connsiteY3" fmla="*/ 1710026 h 1922645"/>
              <a:gd name="connsiteX4" fmla="*/ 241783 w 2920599"/>
              <a:gd name="connsiteY4" fmla="*/ 0 h 1922645"/>
              <a:gd name="connsiteX0" fmla="*/ 152540 w 2831356"/>
              <a:gd name="connsiteY0" fmla="*/ 0 h 1922645"/>
              <a:gd name="connsiteX1" fmla="*/ 2546576 w 2831356"/>
              <a:gd name="connsiteY1" fmla="*/ 0 h 1922645"/>
              <a:gd name="connsiteX2" fmla="*/ 2569725 w 2831356"/>
              <a:gd name="connsiteY2" fmla="*/ 1478532 h 1922645"/>
              <a:gd name="connsiteX3" fmla="*/ 279861 w 2831356"/>
              <a:gd name="connsiteY3" fmla="*/ 1710026 h 1922645"/>
              <a:gd name="connsiteX4" fmla="*/ 152540 w 2831356"/>
              <a:gd name="connsiteY4" fmla="*/ 0 h 1922645"/>
              <a:gd name="connsiteX0" fmla="*/ 152540 w 2831356"/>
              <a:gd name="connsiteY0" fmla="*/ 0 h 1942996"/>
              <a:gd name="connsiteX1" fmla="*/ 2546576 w 2831356"/>
              <a:gd name="connsiteY1" fmla="*/ 0 h 1942996"/>
              <a:gd name="connsiteX2" fmla="*/ 2569725 w 2831356"/>
              <a:gd name="connsiteY2" fmla="*/ 1478532 h 1942996"/>
              <a:gd name="connsiteX3" fmla="*/ 279861 w 2831356"/>
              <a:gd name="connsiteY3" fmla="*/ 1710026 h 1942996"/>
              <a:gd name="connsiteX4" fmla="*/ 152540 w 2831356"/>
              <a:gd name="connsiteY4" fmla="*/ 0 h 1942996"/>
              <a:gd name="connsiteX0" fmla="*/ 152540 w 2831356"/>
              <a:gd name="connsiteY0" fmla="*/ 0 h 1848959"/>
              <a:gd name="connsiteX1" fmla="*/ 2546576 w 2831356"/>
              <a:gd name="connsiteY1" fmla="*/ 0 h 1848959"/>
              <a:gd name="connsiteX2" fmla="*/ 2569725 w 2831356"/>
              <a:gd name="connsiteY2" fmla="*/ 1478532 h 1848959"/>
              <a:gd name="connsiteX3" fmla="*/ 279861 w 2831356"/>
              <a:gd name="connsiteY3" fmla="*/ 1710026 h 1848959"/>
              <a:gd name="connsiteX4" fmla="*/ 152540 w 2831356"/>
              <a:gd name="connsiteY4" fmla="*/ 0 h 1848959"/>
              <a:gd name="connsiteX0" fmla="*/ 152540 w 2831356"/>
              <a:gd name="connsiteY0" fmla="*/ 0 h 1848959"/>
              <a:gd name="connsiteX1" fmla="*/ 2546576 w 2831356"/>
              <a:gd name="connsiteY1" fmla="*/ 0 h 1848959"/>
              <a:gd name="connsiteX2" fmla="*/ 2569725 w 2831356"/>
              <a:gd name="connsiteY2" fmla="*/ 1478532 h 1848959"/>
              <a:gd name="connsiteX3" fmla="*/ 279861 w 2831356"/>
              <a:gd name="connsiteY3" fmla="*/ 1710026 h 1848959"/>
              <a:gd name="connsiteX4" fmla="*/ 152540 w 2831356"/>
              <a:gd name="connsiteY4" fmla="*/ 0 h 1848959"/>
              <a:gd name="connsiteX0" fmla="*/ 340000 w 2764173"/>
              <a:gd name="connsiteY0" fmla="*/ 0 h 1848959"/>
              <a:gd name="connsiteX1" fmla="*/ 2479393 w 2764173"/>
              <a:gd name="connsiteY1" fmla="*/ 0 h 1848959"/>
              <a:gd name="connsiteX2" fmla="*/ 2502542 w 2764173"/>
              <a:gd name="connsiteY2" fmla="*/ 1478532 h 1848959"/>
              <a:gd name="connsiteX3" fmla="*/ 212678 w 2764173"/>
              <a:gd name="connsiteY3" fmla="*/ 1710026 h 1848959"/>
              <a:gd name="connsiteX4" fmla="*/ 340000 w 2764173"/>
              <a:gd name="connsiteY4" fmla="*/ 0 h 184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173" h="1848959">
                <a:moveTo>
                  <a:pt x="340000" y="0"/>
                </a:moveTo>
                <a:lnTo>
                  <a:pt x="2479393" y="0"/>
                </a:lnTo>
                <a:cubicBezTo>
                  <a:pt x="2479393" y="570009"/>
                  <a:pt x="3104426" y="1533556"/>
                  <a:pt x="2502542" y="1478532"/>
                </a:cubicBezTo>
                <a:cubicBezTo>
                  <a:pt x="1623507" y="1397509"/>
                  <a:pt x="1080138" y="2149863"/>
                  <a:pt x="212678" y="1710026"/>
                </a:cubicBezTo>
                <a:cubicBezTo>
                  <a:pt x="-331332" y="1313637"/>
                  <a:pt x="340000" y="570009"/>
                  <a:pt x="34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240;p36">
            <a:extLst>
              <a:ext uri="{FF2B5EF4-FFF2-40B4-BE49-F238E27FC236}">
                <a16:creationId xmlns:a16="http://schemas.microsoft.com/office/drawing/2014/main" id="{85543ABE-0D96-5741-AD30-CCA7538BF45B}"/>
              </a:ext>
            </a:extLst>
          </p:cNvPr>
          <p:cNvSpPr/>
          <p:nvPr/>
        </p:nvSpPr>
        <p:spPr>
          <a:xfrm>
            <a:off x="4491252" y="1312595"/>
            <a:ext cx="2764173" cy="1848959"/>
          </a:xfrm>
          <a:custGeom>
            <a:avLst/>
            <a:gdLst>
              <a:gd name="connsiteX0" fmla="*/ 0 w 2394036"/>
              <a:gd name="connsiteY0" fmla="*/ 0 h 1710026"/>
              <a:gd name="connsiteX1" fmla="*/ 2394036 w 2394036"/>
              <a:gd name="connsiteY1" fmla="*/ 0 h 1710026"/>
              <a:gd name="connsiteX2" fmla="*/ 2394036 w 2394036"/>
              <a:gd name="connsiteY2" fmla="*/ 1710026 h 1710026"/>
              <a:gd name="connsiteX3" fmla="*/ 0 w 2394036"/>
              <a:gd name="connsiteY3" fmla="*/ 1710026 h 1710026"/>
              <a:gd name="connsiteX4" fmla="*/ 0 w 2394036"/>
              <a:gd name="connsiteY4" fmla="*/ 0 h 1710026"/>
              <a:gd name="connsiteX0" fmla="*/ 0 w 2661540"/>
              <a:gd name="connsiteY0" fmla="*/ 0 h 1710026"/>
              <a:gd name="connsiteX1" fmla="*/ 2394036 w 2661540"/>
              <a:gd name="connsiteY1" fmla="*/ 0 h 1710026"/>
              <a:gd name="connsiteX2" fmla="*/ 2394036 w 2661540"/>
              <a:gd name="connsiteY2" fmla="*/ 1710026 h 1710026"/>
              <a:gd name="connsiteX3" fmla="*/ 0 w 2661540"/>
              <a:gd name="connsiteY3" fmla="*/ 1710026 h 1710026"/>
              <a:gd name="connsiteX4" fmla="*/ 0 w 2661540"/>
              <a:gd name="connsiteY4" fmla="*/ 0 h 1710026"/>
              <a:gd name="connsiteX0" fmla="*/ 0 w 2661540"/>
              <a:gd name="connsiteY0" fmla="*/ 0 h 1828345"/>
              <a:gd name="connsiteX1" fmla="*/ 2394036 w 2661540"/>
              <a:gd name="connsiteY1" fmla="*/ 0 h 1828345"/>
              <a:gd name="connsiteX2" fmla="*/ 2394036 w 2661540"/>
              <a:gd name="connsiteY2" fmla="*/ 1710026 h 1828345"/>
              <a:gd name="connsiteX3" fmla="*/ 0 w 2661540"/>
              <a:gd name="connsiteY3" fmla="*/ 1710026 h 1828345"/>
              <a:gd name="connsiteX4" fmla="*/ 0 w 2661540"/>
              <a:gd name="connsiteY4" fmla="*/ 0 h 1828345"/>
              <a:gd name="connsiteX0" fmla="*/ 0 w 2678816"/>
              <a:gd name="connsiteY0" fmla="*/ 0 h 1711512"/>
              <a:gd name="connsiteX1" fmla="*/ 2394036 w 2678816"/>
              <a:gd name="connsiteY1" fmla="*/ 0 h 1711512"/>
              <a:gd name="connsiteX2" fmla="*/ 2417185 w 2678816"/>
              <a:gd name="connsiteY2" fmla="*/ 1478532 h 1711512"/>
              <a:gd name="connsiteX3" fmla="*/ 0 w 2678816"/>
              <a:gd name="connsiteY3" fmla="*/ 1710026 h 1711512"/>
              <a:gd name="connsiteX4" fmla="*/ 0 w 2678816"/>
              <a:gd name="connsiteY4" fmla="*/ 0 h 1711512"/>
              <a:gd name="connsiteX0" fmla="*/ 0 w 2678816"/>
              <a:gd name="connsiteY0" fmla="*/ 0 h 1755148"/>
              <a:gd name="connsiteX1" fmla="*/ 2394036 w 2678816"/>
              <a:gd name="connsiteY1" fmla="*/ 0 h 1755148"/>
              <a:gd name="connsiteX2" fmla="*/ 2417185 w 2678816"/>
              <a:gd name="connsiteY2" fmla="*/ 1478532 h 1755148"/>
              <a:gd name="connsiteX3" fmla="*/ 0 w 2678816"/>
              <a:gd name="connsiteY3" fmla="*/ 1710026 h 1755148"/>
              <a:gd name="connsiteX4" fmla="*/ 0 w 2678816"/>
              <a:gd name="connsiteY4" fmla="*/ 0 h 1755148"/>
              <a:gd name="connsiteX0" fmla="*/ 293225 w 2972041"/>
              <a:gd name="connsiteY0" fmla="*/ 0 h 1755148"/>
              <a:gd name="connsiteX1" fmla="*/ 2687261 w 2972041"/>
              <a:gd name="connsiteY1" fmla="*/ 0 h 1755148"/>
              <a:gd name="connsiteX2" fmla="*/ 2710410 w 2972041"/>
              <a:gd name="connsiteY2" fmla="*/ 1478532 h 1755148"/>
              <a:gd name="connsiteX3" fmla="*/ 293225 w 2972041"/>
              <a:gd name="connsiteY3" fmla="*/ 1710026 h 1755148"/>
              <a:gd name="connsiteX4" fmla="*/ 293225 w 2972041"/>
              <a:gd name="connsiteY4" fmla="*/ 0 h 1755148"/>
              <a:gd name="connsiteX0" fmla="*/ 293225 w 2972041"/>
              <a:gd name="connsiteY0" fmla="*/ 0 h 1922645"/>
              <a:gd name="connsiteX1" fmla="*/ 2687261 w 2972041"/>
              <a:gd name="connsiteY1" fmla="*/ 0 h 1922645"/>
              <a:gd name="connsiteX2" fmla="*/ 2710410 w 2972041"/>
              <a:gd name="connsiteY2" fmla="*/ 1478532 h 1922645"/>
              <a:gd name="connsiteX3" fmla="*/ 293225 w 2972041"/>
              <a:gd name="connsiteY3" fmla="*/ 1710026 h 1922645"/>
              <a:gd name="connsiteX4" fmla="*/ 293225 w 2972041"/>
              <a:gd name="connsiteY4" fmla="*/ 0 h 1922645"/>
              <a:gd name="connsiteX0" fmla="*/ 241783 w 2920599"/>
              <a:gd name="connsiteY0" fmla="*/ 0 h 1922645"/>
              <a:gd name="connsiteX1" fmla="*/ 2635819 w 2920599"/>
              <a:gd name="connsiteY1" fmla="*/ 0 h 1922645"/>
              <a:gd name="connsiteX2" fmla="*/ 2658968 w 2920599"/>
              <a:gd name="connsiteY2" fmla="*/ 1478532 h 1922645"/>
              <a:gd name="connsiteX3" fmla="*/ 241783 w 2920599"/>
              <a:gd name="connsiteY3" fmla="*/ 1710026 h 1922645"/>
              <a:gd name="connsiteX4" fmla="*/ 241783 w 2920599"/>
              <a:gd name="connsiteY4" fmla="*/ 0 h 1922645"/>
              <a:gd name="connsiteX0" fmla="*/ 152540 w 2831356"/>
              <a:gd name="connsiteY0" fmla="*/ 0 h 1922645"/>
              <a:gd name="connsiteX1" fmla="*/ 2546576 w 2831356"/>
              <a:gd name="connsiteY1" fmla="*/ 0 h 1922645"/>
              <a:gd name="connsiteX2" fmla="*/ 2569725 w 2831356"/>
              <a:gd name="connsiteY2" fmla="*/ 1478532 h 1922645"/>
              <a:gd name="connsiteX3" fmla="*/ 279861 w 2831356"/>
              <a:gd name="connsiteY3" fmla="*/ 1710026 h 1922645"/>
              <a:gd name="connsiteX4" fmla="*/ 152540 w 2831356"/>
              <a:gd name="connsiteY4" fmla="*/ 0 h 1922645"/>
              <a:gd name="connsiteX0" fmla="*/ 152540 w 2831356"/>
              <a:gd name="connsiteY0" fmla="*/ 0 h 1942996"/>
              <a:gd name="connsiteX1" fmla="*/ 2546576 w 2831356"/>
              <a:gd name="connsiteY1" fmla="*/ 0 h 1942996"/>
              <a:gd name="connsiteX2" fmla="*/ 2569725 w 2831356"/>
              <a:gd name="connsiteY2" fmla="*/ 1478532 h 1942996"/>
              <a:gd name="connsiteX3" fmla="*/ 279861 w 2831356"/>
              <a:gd name="connsiteY3" fmla="*/ 1710026 h 1942996"/>
              <a:gd name="connsiteX4" fmla="*/ 152540 w 2831356"/>
              <a:gd name="connsiteY4" fmla="*/ 0 h 1942996"/>
              <a:gd name="connsiteX0" fmla="*/ 152540 w 2831356"/>
              <a:gd name="connsiteY0" fmla="*/ 0 h 1848959"/>
              <a:gd name="connsiteX1" fmla="*/ 2546576 w 2831356"/>
              <a:gd name="connsiteY1" fmla="*/ 0 h 1848959"/>
              <a:gd name="connsiteX2" fmla="*/ 2569725 w 2831356"/>
              <a:gd name="connsiteY2" fmla="*/ 1478532 h 1848959"/>
              <a:gd name="connsiteX3" fmla="*/ 279861 w 2831356"/>
              <a:gd name="connsiteY3" fmla="*/ 1710026 h 1848959"/>
              <a:gd name="connsiteX4" fmla="*/ 152540 w 2831356"/>
              <a:gd name="connsiteY4" fmla="*/ 0 h 1848959"/>
              <a:gd name="connsiteX0" fmla="*/ 152540 w 2831356"/>
              <a:gd name="connsiteY0" fmla="*/ 0 h 1848959"/>
              <a:gd name="connsiteX1" fmla="*/ 2546576 w 2831356"/>
              <a:gd name="connsiteY1" fmla="*/ 0 h 1848959"/>
              <a:gd name="connsiteX2" fmla="*/ 2569725 w 2831356"/>
              <a:gd name="connsiteY2" fmla="*/ 1478532 h 1848959"/>
              <a:gd name="connsiteX3" fmla="*/ 279861 w 2831356"/>
              <a:gd name="connsiteY3" fmla="*/ 1710026 h 1848959"/>
              <a:gd name="connsiteX4" fmla="*/ 152540 w 2831356"/>
              <a:gd name="connsiteY4" fmla="*/ 0 h 1848959"/>
              <a:gd name="connsiteX0" fmla="*/ 340000 w 2764173"/>
              <a:gd name="connsiteY0" fmla="*/ 0 h 1848959"/>
              <a:gd name="connsiteX1" fmla="*/ 2479393 w 2764173"/>
              <a:gd name="connsiteY1" fmla="*/ 0 h 1848959"/>
              <a:gd name="connsiteX2" fmla="*/ 2502542 w 2764173"/>
              <a:gd name="connsiteY2" fmla="*/ 1478532 h 1848959"/>
              <a:gd name="connsiteX3" fmla="*/ 212678 w 2764173"/>
              <a:gd name="connsiteY3" fmla="*/ 1710026 h 1848959"/>
              <a:gd name="connsiteX4" fmla="*/ 340000 w 2764173"/>
              <a:gd name="connsiteY4" fmla="*/ 0 h 184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173" h="1848959">
                <a:moveTo>
                  <a:pt x="340000" y="0"/>
                </a:moveTo>
                <a:lnTo>
                  <a:pt x="2479393" y="0"/>
                </a:lnTo>
                <a:cubicBezTo>
                  <a:pt x="2479393" y="570009"/>
                  <a:pt x="3104426" y="1533556"/>
                  <a:pt x="2502542" y="1478532"/>
                </a:cubicBezTo>
                <a:cubicBezTo>
                  <a:pt x="1623507" y="1397509"/>
                  <a:pt x="1080138" y="2149863"/>
                  <a:pt x="212678" y="1710026"/>
                </a:cubicBezTo>
                <a:cubicBezTo>
                  <a:pt x="-331332" y="1313637"/>
                  <a:pt x="340000" y="570009"/>
                  <a:pt x="34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DB51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5D66D-4252-4347-80B9-D856E86B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765"/>
            <a:ext cx="10723793" cy="55399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Is the “new Normal” – Normal?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D781CA-0123-5544-A1C3-2BAE302D810F}"/>
              </a:ext>
            </a:extLst>
          </p:cNvPr>
          <p:cNvGrpSpPr/>
          <p:nvPr/>
        </p:nvGrpSpPr>
        <p:grpSpPr>
          <a:xfrm>
            <a:off x="1295572" y="1287520"/>
            <a:ext cx="7865106" cy="1848959"/>
            <a:chOff x="1405940" y="1540012"/>
            <a:chExt cx="8278933" cy="1946243"/>
          </a:xfrm>
        </p:grpSpPr>
        <p:sp>
          <p:nvSpPr>
            <p:cNvPr id="18" name="Google Shape;250;p36">
              <a:extLst>
                <a:ext uri="{FF2B5EF4-FFF2-40B4-BE49-F238E27FC236}">
                  <a16:creationId xmlns:a16="http://schemas.microsoft.com/office/drawing/2014/main" id="{7374229D-2444-8842-AAE6-E633276BBC3D}"/>
                </a:ext>
              </a:extLst>
            </p:cNvPr>
            <p:cNvSpPr txBox="1">
              <a:spLocks/>
            </p:cNvSpPr>
            <p:nvPr/>
          </p:nvSpPr>
          <p:spPr>
            <a:xfrm>
              <a:off x="4926134" y="2991007"/>
              <a:ext cx="1296000" cy="3600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defTabSz="913852">
                <a:lnSpc>
                  <a:spcPct val="100000"/>
                </a:lnSpc>
                <a:spcBef>
                  <a:spcPct val="0"/>
                </a:spcBef>
                <a:buNone/>
                <a:defRPr sz="14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385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j-ea"/>
                  <a:cs typeface="+mj-cs"/>
                </a:rPr>
                <a:t>15:05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j-ea"/>
                  <a:cs typeface="+mj-cs"/>
                </a:rPr>
                <a:t>pm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endParaRPr>
            </a:p>
          </p:txBody>
        </p:sp>
        <p:sp>
          <p:nvSpPr>
            <p:cNvPr id="20" name="Google Shape;253;p36">
              <a:extLst>
                <a:ext uri="{FF2B5EF4-FFF2-40B4-BE49-F238E27FC236}">
                  <a16:creationId xmlns:a16="http://schemas.microsoft.com/office/drawing/2014/main" id="{27FBE35E-F136-4542-93EA-9A1C7FD75200}"/>
                </a:ext>
              </a:extLst>
            </p:cNvPr>
            <p:cNvSpPr txBox="1">
              <a:spLocks/>
            </p:cNvSpPr>
            <p:nvPr/>
          </p:nvSpPr>
          <p:spPr>
            <a:xfrm>
              <a:off x="8388873" y="3039743"/>
              <a:ext cx="1296000" cy="3600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913852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598" b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385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j-ea"/>
                  <a:cs typeface="+mj-cs"/>
                </a:rPr>
                <a:t>20:05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j-ea"/>
                  <a:cs typeface="+mj-cs"/>
                </a:rPr>
                <a:t>pm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endParaRPr>
            </a:p>
          </p:txBody>
        </p:sp>
        <p:sp>
          <p:nvSpPr>
            <p:cNvPr id="21" name="Google Shape;240;p36">
              <a:extLst>
                <a:ext uri="{FF2B5EF4-FFF2-40B4-BE49-F238E27FC236}">
                  <a16:creationId xmlns:a16="http://schemas.microsoft.com/office/drawing/2014/main" id="{0AC2358E-9517-0343-B5AD-AAE15B5F0FB9}"/>
                </a:ext>
              </a:extLst>
            </p:cNvPr>
            <p:cNvSpPr/>
            <p:nvPr/>
          </p:nvSpPr>
          <p:spPr>
            <a:xfrm>
              <a:off x="1405940" y="1540012"/>
              <a:ext cx="2817922" cy="1946243"/>
            </a:xfrm>
            <a:custGeom>
              <a:avLst/>
              <a:gdLst>
                <a:gd name="connsiteX0" fmla="*/ 0 w 2394036"/>
                <a:gd name="connsiteY0" fmla="*/ 0 h 1710026"/>
                <a:gd name="connsiteX1" fmla="*/ 2394036 w 2394036"/>
                <a:gd name="connsiteY1" fmla="*/ 0 h 1710026"/>
                <a:gd name="connsiteX2" fmla="*/ 2394036 w 2394036"/>
                <a:gd name="connsiteY2" fmla="*/ 1710026 h 1710026"/>
                <a:gd name="connsiteX3" fmla="*/ 0 w 2394036"/>
                <a:gd name="connsiteY3" fmla="*/ 1710026 h 1710026"/>
                <a:gd name="connsiteX4" fmla="*/ 0 w 2394036"/>
                <a:gd name="connsiteY4" fmla="*/ 0 h 1710026"/>
                <a:gd name="connsiteX0" fmla="*/ 0 w 2661540"/>
                <a:gd name="connsiteY0" fmla="*/ 0 h 1710026"/>
                <a:gd name="connsiteX1" fmla="*/ 2394036 w 2661540"/>
                <a:gd name="connsiteY1" fmla="*/ 0 h 1710026"/>
                <a:gd name="connsiteX2" fmla="*/ 2394036 w 2661540"/>
                <a:gd name="connsiteY2" fmla="*/ 1710026 h 1710026"/>
                <a:gd name="connsiteX3" fmla="*/ 0 w 2661540"/>
                <a:gd name="connsiteY3" fmla="*/ 1710026 h 1710026"/>
                <a:gd name="connsiteX4" fmla="*/ 0 w 2661540"/>
                <a:gd name="connsiteY4" fmla="*/ 0 h 1710026"/>
                <a:gd name="connsiteX0" fmla="*/ 0 w 2661540"/>
                <a:gd name="connsiteY0" fmla="*/ 0 h 1828345"/>
                <a:gd name="connsiteX1" fmla="*/ 2394036 w 2661540"/>
                <a:gd name="connsiteY1" fmla="*/ 0 h 1828345"/>
                <a:gd name="connsiteX2" fmla="*/ 2394036 w 2661540"/>
                <a:gd name="connsiteY2" fmla="*/ 1710026 h 1828345"/>
                <a:gd name="connsiteX3" fmla="*/ 0 w 2661540"/>
                <a:gd name="connsiteY3" fmla="*/ 1710026 h 1828345"/>
                <a:gd name="connsiteX4" fmla="*/ 0 w 2661540"/>
                <a:gd name="connsiteY4" fmla="*/ 0 h 1828345"/>
                <a:gd name="connsiteX0" fmla="*/ 0 w 2678816"/>
                <a:gd name="connsiteY0" fmla="*/ 0 h 1711512"/>
                <a:gd name="connsiteX1" fmla="*/ 2394036 w 2678816"/>
                <a:gd name="connsiteY1" fmla="*/ 0 h 1711512"/>
                <a:gd name="connsiteX2" fmla="*/ 2417185 w 2678816"/>
                <a:gd name="connsiteY2" fmla="*/ 1478532 h 1711512"/>
                <a:gd name="connsiteX3" fmla="*/ 0 w 2678816"/>
                <a:gd name="connsiteY3" fmla="*/ 1710026 h 1711512"/>
                <a:gd name="connsiteX4" fmla="*/ 0 w 2678816"/>
                <a:gd name="connsiteY4" fmla="*/ 0 h 1711512"/>
                <a:gd name="connsiteX0" fmla="*/ 0 w 2678816"/>
                <a:gd name="connsiteY0" fmla="*/ 0 h 1755148"/>
                <a:gd name="connsiteX1" fmla="*/ 2394036 w 2678816"/>
                <a:gd name="connsiteY1" fmla="*/ 0 h 1755148"/>
                <a:gd name="connsiteX2" fmla="*/ 2417185 w 2678816"/>
                <a:gd name="connsiteY2" fmla="*/ 1478532 h 1755148"/>
                <a:gd name="connsiteX3" fmla="*/ 0 w 2678816"/>
                <a:gd name="connsiteY3" fmla="*/ 1710026 h 1755148"/>
                <a:gd name="connsiteX4" fmla="*/ 0 w 2678816"/>
                <a:gd name="connsiteY4" fmla="*/ 0 h 1755148"/>
                <a:gd name="connsiteX0" fmla="*/ 293225 w 2972041"/>
                <a:gd name="connsiteY0" fmla="*/ 0 h 1755148"/>
                <a:gd name="connsiteX1" fmla="*/ 2687261 w 2972041"/>
                <a:gd name="connsiteY1" fmla="*/ 0 h 1755148"/>
                <a:gd name="connsiteX2" fmla="*/ 2710410 w 2972041"/>
                <a:gd name="connsiteY2" fmla="*/ 1478532 h 1755148"/>
                <a:gd name="connsiteX3" fmla="*/ 293225 w 2972041"/>
                <a:gd name="connsiteY3" fmla="*/ 1710026 h 1755148"/>
                <a:gd name="connsiteX4" fmla="*/ 293225 w 2972041"/>
                <a:gd name="connsiteY4" fmla="*/ 0 h 1755148"/>
                <a:gd name="connsiteX0" fmla="*/ 293225 w 2972041"/>
                <a:gd name="connsiteY0" fmla="*/ 0 h 1922645"/>
                <a:gd name="connsiteX1" fmla="*/ 2687261 w 2972041"/>
                <a:gd name="connsiteY1" fmla="*/ 0 h 1922645"/>
                <a:gd name="connsiteX2" fmla="*/ 2710410 w 2972041"/>
                <a:gd name="connsiteY2" fmla="*/ 1478532 h 1922645"/>
                <a:gd name="connsiteX3" fmla="*/ 293225 w 2972041"/>
                <a:gd name="connsiteY3" fmla="*/ 1710026 h 1922645"/>
                <a:gd name="connsiteX4" fmla="*/ 293225 w 2972041"/>
                <a:gd name="connsiteY4" fmla="*/ 0 h 1922645"/>
                <a:gd name="connsiteX0" fmla="*/ 241783 w 2920599"/>
                <a:gd name="connsiteY0" fmla="*/ 0 h 1922645"/>
                <a:gd name="connsiteX1" fmla="*/ 2635819 w 2920599"/>
                <a:gd name="connsiteY1" fmla="*/ 0 h 1922645"/>
                <a:gd name="connsiteX2" fmla="*/ 2658968 w 2920599"/>
                <a:gd name="connsiteY2" fmla="*/ 1478532 h 1922645"/>
                <a:gd name="connsiteX3" fmla="*/ 241783 w 2920599"/>
                <a:gd name="connsiteY3" fmla="*/ 1710026 h 1922645"/>
                <a:gd name="connsiteX4" fmla="*/ 241783 w 2920599"/>
                <a:gd name="connsiteY4" fmla="*/ 0 h 1922645"/>
                <a:gd name="connsiteX0" fmla="*/ 152540 w 2831356"/>
                <a:gd name="connsiteY0" fmla="*/ 0 h 1922645"/>
                <a:gd name="connsiteX1" fmla="*/ 2546576 w 2831356"/>
                <a:gd name="connsiteY1" fmla="*/ 0 h 1922645"/>
                <a:gd name="connsiteX2" fmla="*/ 2569725 w 2831356"/>
                <a:gd name="connsiteY2" fmla="*/ 1478532 h 1922645"/>
                <a:gd name="connsiteX3" fmla="*/ 279861 w 2831356"/>
                <a:gd name="connsiteY3" fmla="*/ 1710026 h 1922645"/>
                <a:gd name="connsiteX4" fmla="*/ 152540 w 2831356"/>
                <a:gd name="connsiteY4" fmla="*/ 0 h 1922645"/>
                <a:gd name="connsiteX0" fmla="*/ 152540 w 2831356"/>
                <a:gd name="connsiteY0" fmla="*/ 0 h 1942996"/>
                <a:gd name="connsiteX1" fmla="*/ 2546576 w 2831356"/>
                <a:gd name="connsiteY1" fmla="*/ 0 h 1942996"/>
                <a:gd name="connsiteX2" fmla="*/ 2569725 w 2831356"/>
                <a:gd name="connsiteY2" fmla="*/ 1478532 h 1942996"/>
                <a:gd name="connsiteX3" fmla="*/ 279861 w 2831356"/>
                <a:gd name="connsiteY3" fmla="*/ 1710026 h 1942996"/>
                <a:gd name="connsiteX4" fmla="*/ 152540 w 2831356"/>
                <a:gd name="connsiteY4" fmla="*/ 0 h 1942996"/>
                <a:gd name="connsiteX0" fmla="*/ 152540 w 2831356"/>
                <a:gd name="connsiteY0" fmla="*/ 0 h 1848959"/>
                <a:gd name="connsiteX1" fmla="*/ 2546576 w 2831356"/>
                <a:gd name="connsiteY1" fmla="*/ 0 h 1848959"/>
                <a:gd name="connsiteX2" fmla="*/ 2569725 w 2831356"/>
                <a:gd name="connsiteY2" fmla="*/ 1478532 h 1848959"/>
                <a:gd name="connsiteX3" fmla="*/ 279861 w 2831356"/>
                <a:gd name="connsiteY3" fmla="*/ 1710026 h 1848959"/>
                <a:gd name="connsiteX4" fmla="*/ 152540 w 2831356"/>
                <a:gd name="connsiteY4" fmla="*/ 0 h 1848959"/>
                <a:gd name="connsiteX0" fmla="*/ 152540 w 2831356"/>
                <a:gd name="connsiteY0" fmla="*/ 0 h 1848959"/>
                <a:gd name="connsiteX1" fmla="*/ 2546576 w 2831356"/>
                <a:gd name="connsiteY1" fmla="*/ 0 h 1848959"/>
                <a:gd name="connsiteX2" fmla="*/ 2569725 w 2831356"/>
                <a:gd name="connsiteY2" fmla="*/ 1478532 h 1848959"/>
                <a:gd name="connsiteX3" fmla="*/ 279861 w 2831356"/>
                <a:gd name="connsiteY3" fmla="*/ 1710026 h 1848959"/>
                <a:gd name="connsiteX4" fmla="*/ 152540 w 2831356"/>
                <a:gd name="connsiteY4" fmla="*/ 0 h 1848959"/>
                <a:gd name="connsiteX0" fmla="*/ 340000 w 2764173"/>
                <a:gd name="connsiteY0" fmla="*/ 0 h 1848959"/>
                <a:gd name="connsiteX1" fmla="*/ 2479393 w 2764173"/>
                <a:gd name="connsiteY1" fmla="*/ 0 h 1848959"/>
                <a:gd name="connsiteX2" fmla="*/ 2502542 w 2764173"/>
                <a:gd name="connsiteY2" fmla="*/ 1478532 h 1848959"/>
                <a:gd name="connsiteX3" fmla="*/ 212678 w 2764173"/>
                <a:gd name="connsiteY3" fmla="*/ 1710026 h 1848959"/>
                <a:gd name="connsiteX4" fmla="*/ 340000 w 2764173"/>
                <a:gd name="connsiteY4" fmla="*/ 0 h 184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4173" h="1848959">
                  <a:moveTo>
                    <a:pt x="340000" y="0"/>
                  </a:moveTo>
                  <a:lnTo>
                    <a:pt x="2479393" y="0"/>
                  </a:lnTo>
                  <a:cubicBezTo>
                    <a:pt x="2479393" y="570009"/>
                    <a:pt x="3104426" y="1533556"/>
                    <a:pt x="2502542" y="1478532"/>
                  </a:cubicBezTo>
                  <a:cubicBezTo>
                    <a:pt x="1623507" y="1397509"/>
                    <a:pt x="1080138" y="2149863"/>
                    <a:pt x="212678" y="1710026"/>
                  </a:cubicBezTo>
                  <a:cubicBezTo>
                    <a:pt x="-331332" y="1313637"/>
                    <a:pt x="340000" y="570009"/>
                    <a:pt x="3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121917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7;p36">
              <a:extLst>
                <a:ext uri="{FF2B5EF4-FFF2-40B4-BE49-F238E27FC236}">
                  <a16:creationId xmlns:a16="http://schemas.microsoft.com/office/drawing/2014/main" id="{C5FC9D18-1544-444C-912C-58BF2A00B9D1}"/>
                </a:ext>
              </a:extLst>
            </p:cNvPr>
            <p:cNvSpPr txBox="1">
              <a:spLocks/>
            </p:cNvSpPr>
            <p:nvPr/>
          </p:nvSpPr>
          <p:spPr>
            <a:xfrm>
              <a:off x="1486581" y="2978823"/>
              <a:ext cx="1296000" cy="3600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913852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598" b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385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j-ea"/>
                  <a:cs typeface="+mj-cs"/>
                </a:rPr>
                <a:t>13:05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j-ea"/>
                  <a:cs typeface="+mj-cs"/>
                </a:rPr>
                <a:t>pm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endParaRPr>
            </a:p>
          </p:txBody>
        </p:sp>
      </p:grpSp>
      <p:pic>
        <p:nvPicPr>
          <p:cNvPr id="23" name="Picture 2" descr="4 Causes of Zoom Fatigue and How To Address Them : Risk &amp; Insurance">
            <a:extLst>
              <a:ext uri="{FF2B5EF4-FFF2-40B4-BE49-F238E27FC236}">
                <a16:creationId xmlns:a16="http://schemas.microsoft.com/office/drawing/2014/main" id="{A58BBAE2-6AB3-DE48-A84E-AA9807D27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b="9785"/>
          <a:stretch/>
        </p:blipFill>
        <p:spPr bwMode="auto">
          <a:xfrm>
            <a:off x="8038059" y="1144182"/>
            <a:ext cx="2161292" cy="13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6E40C0-2455-4B42-8B15-EECC99E9E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08" y="1129109"/>
            <a:ext cx="2081111" cy="1460471"/>
          </a:xfrm>
          <a:prstGeom prst="rect">
            <a:avLst/>
          </a:prstGeom>
        </p:spPr>
      </p:pic>
      <p:pic>
        <p:nvPicPr>
          <p:cNvPr id="25" name="Picture 4" descr="12 Tips That Actually Help with Zoom Fatigue">
            <a:extLst>
              <a:ext uri="{FF2B5EF4-FFF2-40B4-BE49-F238E27FC236}">
                <a16:creationId xmlns:a16="http://schemas.microsoft.com/office/drawing/2014/main" id="{DE4A7EC1-26D4-8E40-BED0-FAA82C9A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98" y="1144182"/>
            <a:ext cx="2242682" cy="14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FE62F4-DC26-384C-966B-4FA8A5265E13}"/>
              </a:ext>
            </a:extLst>
          </p:cNvPr>
          <p:cNvSpPr txBox="1">
            <a:spLocks/>
          </p:cNvSpPr>
          <p:nvPr/>
        </p:nvSpPr>
        <p:spPr>
          <a:xfrm>
            <a:off x="1075855" y="3345238"/>
            <a:ext cx="2896784" cy="2097882"/>
          </a:xfrm>
          <a:prstGeom prst="rect">
            <a:avLst/>
          </a:prstGeom>
        </p:spPr>
        <p:txBody>
          <a:bodyPr/>
          <a:lstStyle>
            <a:lvl1pPr marL="0" indent="0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9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799" kern="1200">
                <a:solidFill>
                  <a:srgbClr val="626469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126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Mental Health and Remote Work: Survey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reveals 80% of workers would quit their jobs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move to a more people-centric org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9CB395-BA45-0D4C-A308-D1F922A10019}"/>
              </a:ext>
            </a:extLst>
          </p:cNvPr>
          <p:cNvSpPr/>
          <p:nvPr/>
        </p:nvSpPr>
        <p:spPr>
          <a:xfrm>
            <a:off x="7750009" y="3345238"/>
            <a:ext cx="2633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51% of workers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are feeling less connected to their company culture while working from home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DE2BDD-19A5-D448-96E0-98DFE8F8A1D8}"/>
              </a:ext>
            </a:extLst>
          </p:cNvPr>
          <p:cNvSpPr/>
          <p:nvPr/>
        </p:nvSpPr>
        <p:spPr>
          <a:xfrm>
            <a:off x="8756509" y="289747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6" tooltip="https://www.telusinternational.com/"/>
              </a:rPr>
              <a:t>TELUS International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Oct 2020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2E47E8-A6DB-2B4A-94B3-E6F810794BD6}"/>
              </a:ext>
            </a:extLst>
          </p:cNvPr>
          <p:cNvSpPr/>
          <p:nvPr/>
        </p:nvSpPr>
        <p:spPr>
          <a:xfrm>
            <a:off x="4448742" y="3345238"/>
            <a:ext cx="2929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 47% increase in productivity in the early part of 2020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7.2%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decrease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productivity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B39776-C04C-8640-90EC-C7C72C1D344A}"/>
              </a:ext>
            </a:extLst>
          </p:cNvPr>
          <p:cNvSpPr/>
          <p:nvPr/>
        </p:nvSpPr>
        <p:spPr>
          <a:xfrm>
            <a:off x="1075855" y="5190214"/>
            <a:ext cx="3031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More than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40% of U.S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adults reported struggling with their mental health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0B6D67-0BCB-DA4E-84A9-57D1497C7AF4}"/>
              </a:ext>
            </a:extLst>
          </p:cNvPr>
          <p:cNvSpPr/>
          <p:nvPr/>
        </p:nvSpPr>
        <p:spPr>
          <a:xfrm>
            <a:off x="4448742" y="4785307"/>
            <a:ext cx="2929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68% of employees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want virtual workshops and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continued learning opportunities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63B051-9EDD-0B42-B2C6-373A881C8A19}"/>
              </a:ext>
            </a:extLst>
          </p:cNvPr>
          <p:cNvSpPr/>
          <p:nvPr/>
        </p:nvSpPr>
        <p:spPr>
          <a:xfrm>
            <a:off x="7750009" y="5172409"/>
            <a:ext cx="2929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66% of respondents want continued weekly staff meetings and one-on-ones with managers</a:t>
            </a:r>
          </a:p>
        </p:txBody>
      </p:sp>
    </p:spTree>
    <p:extLst>
      <p:ext uri="{BB962C8B-B14F-4D97-AF65-F5344CB8AC3E}">
        <p14:creationId xmlns:p14="http://schemas.microsoft.com/office/powerpoint/2010/main" val="15284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D66D-4252-4347-80B9-D856E86B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79" y="849829"/>
            <a:ext cx="11091672" cy="55399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Voices from the field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5DC716-4055-42C2-B960-846629226C63}"/>
              </a:ext>
            </a:extLst>
          </p:cNvPr>
          <p:cNvSpPr/>
          <p:nvPr/>
        </p:nvSpPr>
        <p:spPr>
          <a:xfrm>
            <a:off x="1493005" y="1959610"/>
            <a:ext cx="8565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With everyone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“always on”,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it’s sometimes easy to forget we’re global in every sense of the word; time zones, holidays, local etiquette, etc.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Work life boundaries become blurred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Video calls &amp; multi-window screens bring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new forms of exhaustion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 specific to these new channels (Zoom fatigue)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Managers balance between customer / stakeholder and team / individual needs that create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overload and ongoing pressure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Long breakout periods and social distancing affect our people’s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well-being &amp; ability to recharge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02E45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4FD860-2CDC-B84B-BE88-4E3300B408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49104">
            <a:off x="652023" y="1884373"/>
            <a:ext cx="734271" cy="892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218BDC-4100-D449-9E8C-BAD7EF4D51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49104">
            <a:off x="652023" y="2862941"/>
            <a:ext cx="734271" cy="8924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95D17B-145C-3A4D-B792-502D24CBD4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49104">
            <a:off x="652023" y="3809426"/>
            <a:ext cx="734271" cy="892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34EFCF-3362-5244-A1FE-4ED31D9C09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49104">
            <a:off x="652023" y="4836120"/>
            <a:ext cx="734271" cy="892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9AC7D9-1044-BB4D-82D5-6E94DCEC5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86" t="3882" r="7227" b="47156"/>
          <a:stretch/>
        </p:blipFill>
        <p:spPr>
          <a:xfrm rot="5400000" flipV="1">
            <a:off x="7595150" y="2240553"/>
            <a:ext cx="6883636" cy="23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8864EA9B-E9FC-F544-B57B-E27ACFF76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6" t="-2278" r="11725" b="32952"/>
          <a:stretch/>
        </p:blipFill>
        <p:spPr>
          <a:xfrm>
            <a:off x="0" y="1482628"/>
            <a:ext cx="12192000" cy="53753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6ABD04C-5E3F-404B-A614-8BAAD844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21" y="450025"/>
            <a:ext cx="11091672" cy="55399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Work &amp; Personal boundaries </a:t>
            </a:r>
            <a:r>
              <a:rPr lang="en-US" b="0" dirty="0">
                <a:solidFill>
                  <a:srgbClr val="000000"/>
                </a:solidFill>
              </a:rPr>
              <a:t>- </a:t>
            </a:r>
            <a:r>
              <a:rPr lang="en-US" b="0" dirty="0">
                <a:solidFill>
                  <a:schemeClr val="tx2"/>
                </a:solidFill>
              </a:rPr>
              <a:t>What stands behind 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DC968C0-0AED-4E27-BE07-FE18A3B31D33}"/>
              </a:ext>
            </a:extLst>
          </p:cNvPr>
          <p:cNvSpPr/>
          <p:nvPr/>
        </p:nvSpPr>
        <p:spPr>
          <a:xfrm>
            <a:off x="546521" y="1274567"/>
            <a:ext cx="10990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‘‘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 Time for Recovery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’’ - the degree to which people need to carve out regular personal time in order to foster positive mental health and well-being 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3D2058C-6EAC-4C70-9450-688FD732E814}"/>
              </a:ext>
            </a:extLst>
          </p:cNvPr>
          <p:cNvGrpSpPr/>
          <p:nvPr/>
        </p:nvGrpSpPr>
        <p:grpSpPr>
          <a:xfrm>
            <a:off x="4318798" y="2171605"/>
            <a:ext cx="6829419" cy="3648764"/>
            <a:chOff x="5714521" y="1891910"/>
            <a:chExt cx="6195051" cy="3976136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7FD5B718-7057-4B88-8BF9-15808875694D}"/>
                </a:ext>
              </a:extLst>
            </p:cNvPr>
            <p:cNvGrpSpPr/>
            <p:nvPr/>
          </p:nvGrpSpPr>
          <p:grpSpPr>
            <a:xfrm>
              <a:off x="5714521" y="1891910"/>
              <a:ext cx="6195051" cy="3976136"/>
              <a:chOff x="5254238" y="1586575"/>
              <a:chExt cx="6195051" cy="4281471"/>
            </a:xfrm>
          </p:grpSpPr>
          <p:sp>
            <p:nvSpPr>
              <p:cNvPr id="148" name="Google Shape;338;p45">
                <a:extLst>
                  <a:ext uri="{FF2B5EF4-FFF2-40B4-BE49-F238E27FC236}">
                    <a16:creationId xmlns:a16="http://schemas.microsoft.com/office/drawing/2014/main" id="{9C7757BA-A49F-4695-9755-72BFE0816F51}"/>
                  </a:ext>
                </a:extLst>
              </p:cNvPr>
              <p:cNvSpPr/>
              <p:nvPr/>
            </p:nvSpPr>
            <p:spPr>
              <a:xfrm>
                <a:off x="5254239" y="1586575"/>
                <a:ext cx="6082877" cy="20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73" name="Google Shape;339;p45">
                <a:extLst>
                  <a:ext uri="{FF2B5EF4-FFF2-40B4-BE49-F238E27FC236}">
                    <a16:creationId xmlns:a16="http://schemas.microsoft.com/office/drawing/2014/main" id="{BF9CF3B4-F780-475F-9448-339499E6D13C}"/>
                  </a:ext>
                </a:extLst>
              </p:cNvPr>
              <p:cNvSpPr/>
              <p:nvPr/>
            </p:nvSpPr>
            <p:spPr>
              <a:xfrm>
                <a:off x="5254238" y="3852046"/>
                <a:ext cx="6082877" cy="20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74" name="Google Shape;338;p45">
                <a:extLst>
                  <a:ext uri="{FF2B5EF4-FFF2-40B4-BE49-F238E27FC236}">
                    <a16:creationId xmlns:a16="http://schemas.microsoft.com/office/drawing/2014/main" id="{44CB33BD-6507-4B80-A61C-0E98D9A3C4B4}"/>
                  </a:ext>
                </a:extLst>
              </p:cNvPr>
              <p:cNvSpPr/>
              <p:nvPr/>
            </p:nvSpPr>
            <p:spPr>
              <a:xfrm>
                <a:off x="11391427" y="1586575"/>
                <a:ext cx="57862" cy="2016000"/>
              </a:xfrm>
              <a:prstGeom prst="rect">
                <a:avLst/>
              </a:prstGeom>
              <a:solidFill>
                <a:srgbClr val="FDB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75" name="Google Shape;338;p45">
                <a:extLst>
                  <a:ext uri="{FF2B5EF4-FFF2-40B4-BE49-F238E27FC236}">
                    <a16:creationId xmlns:a16="http://schemas.microsoft.com/office/drawing/2014/main" id="{92870DAB-DFF8-4C44-BCB9-D03F4C6DDC3D}"/>
                  </a:ext>
                </a:extLst>
              </p:cNvPr>
              <p:cNvSpPr/>
              <p:nvPr/>
            </p:nvSpPr>
            <p:spPr>
              <a:xfrm>
                <a:off x="11391427" y="3852046"/>
                <a:ext cx="57862" cy="2016000"/>
              </a:xfrm>
              <a:prstGeom prst="rect">
                <a:avLst/>
              </a:prstGeom>
              <a:solidFill>
                <a:srgbClr val="FDB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09D16A1-995A-4237-9BA2-6E52377B9D68}"/>
                </a:ext>
              </a:extLst>
            </p:cNvPr>
            <p:cNvSpPr txBox="1"/>
            <p:nvPr/>
          </p:nvSpPr>
          <p:spPr>
            <a:xfrm>
              <a:off x="5974962" y="2054335"/>
              <a:ext cx="5822436" cy="1710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Physical Boundaries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</a:t>
              </a:r>
            </a:p>
            <a:p>
              <a:pPr marL="265113" marR="0" lvl="0" indent="-2651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Not check work email</a:t>
              </a:r>
            </a:p>
            <a:p>
              <a:pPr marL="265113" marR="0" lvl="0" indent="-2651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Focus on family, partners, or friends </a:t>
              </a:r>
            </a:p>
            <a:p>
              <a:pPr marL="265113" marR="0" lvl="0" indent="-2651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Take time just to relax or do something for yourself</a:t>
              </a:r>
            </a:p>
            <a:p>
              <a:pPr marL="265113" marR="0" lvl="0" indent="-2651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dirty="0">
                  <a:solidFill>
                    <a:srgbClr val="000000"/>
                  </a:solidFill>
                  <a:latin typeface="Century Gothic" panose="020F0302020204030204"/>
                </a:rPr>
                <a:t>Office @ home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1F04FE4-C53F-442B-9568-8812204B6604}"/>
                </a:ext>
              </a:extLst>
            </p:cNvPr>
            <p:cNvSpPr txBox="1"/>
            <p:nvPr/>
          </p:nvSpPr>
          <p:spPr>
            <a:xfrm>
              <a:off x="5888514" y="4061817"/>
              <a:ext cx="5665103" cy="1710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Emotional boundaries </a:t>
              </a:r>
            </a:p>
            <a:p>
              <a:pPr marL="265113" marR="0" lvl="0" indent="-2651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Taking micro breaks to recharge during the day</a:t>
              </a:r>
            </a:p>
            <a:p>
              <a:pPr marL="265113" marR="0" lvl="0" indent="-2651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Leaving a tough day at work </a:t>
              </a:r>
            </a:p>
            <a:p>
              <a:pPr marL="265113" marR="0" lvl="0" indent="-2651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Zooming out to process emotions and see the big picture</a:t>
              </a:r>
            </a:p>
          </p:txBody>
        </p:sp>
      </p:grpSp>
      <p:grpSp>
        <p:nvGrpSpPr>
          <p:cNvPr id="276" name="Google Shape;647;p48">
            <a:extLst>
              <a:ext uri="{FF2B5EF4-FFF2-40B4-BE49-F238E27FC236}">
                <a16:creationId xmlns:a16="http://schemas.microsoft.com/office/drawing/2014/main" id="{BA7AF1D9-03F8-4470-A9A4-4B441C4C2962}"/>
              </a:ext>
            </a:extLst>
          </p:cNvPr>
          <p:cNvGrpSpPr/>
          <p:nvPr/>
        </p:nvGrpSpPr>
        <p:grpSpPr>
          <a:xfrm>
            <a:off x="809791" y="2682571"/>
            <a:ext cx="3449133" cy="2414228"/>
            <a:chOff x="346700" y="238125"/>
            <a:chExt cx="6925775" cy="4699125"/>
          </a:xfrm>
        </p:grpSpPr>
        <p:sp>
          <p:nvSpPr>
            <p:cNvPr id="277" name="Google Shape;648;p48">
              <a:extLst>
                <a:ext uri="{FF2B5EF4-FFF2-40B4-BE49-F238E27FC236}">
                  <a16:creationId xmlns:a16="http://schemas.microsoft.com/office/drawing/2014/main" id="{3EE07057-F6AB-47B2-BF86-1968D764CB5F}"/>
                </a:ext>
              </a:extLst>
            </p:cNvPr>
            <p:cNvSpPr/>
            <p:nvPr/>
          </p:nvSpPr>
          <p:spPr>
            <a:xfrm>
              <a:off x="346700" y="238125"/>
              <a:ext cx="6925775" cy="3670450"/>
            </a:xfrm>
            <a:custGeom>
              <a:avLst/>
              <a:gdLst/>
              <a:ahLst/>
              <a:cxnLst/>
              <a:rect l="l" t="t" r="r" b="b"/>
              <a:pathLst>
                <a:path w="277031" h="146818" extrusionOk="0">
                  <a:moveTo>
                    <a:pt x="2933" y="0"/>
                  </a:moveTo>
                  <a:cubicBezTo>
                    <a:pt x="1313" y="0"/>
                    <a:pt x="0" y="1313"/>
                    <a:pt x="0" y="2933"/>
                  </a:cubicBezTo>
                  <a:lnTo>
                    <a:pt x="0" y="143885"/>
                  </a:lnTo>
                  <a:cubicBezTo>
                    <a:pt x="0" y="145505"/>
                    <a:pt x="1313" y="146818"/>
                    <a:pt x="2933" y="146818"/>
                  </a:cubicBezTo>
                  <a:lnTo>
                    <a:pt x="274097" y="146818"/>
                  </a:lnTo>
                  <a:cubicBezTo>
                    <a:pt x="274098" y="146818"/>
                    <a:pt x="274099" y="146818"/>
                    <a:pt x="274100" y="146818"/>
                  </a:cubicBezTo>
                  <a:cubicBezTo>
                    <a:pt x="275719" y="146818"/>
                    <a:pt x="277030" y="145504"/>
                    <a:pt x="277030" y="143885"/>
                  </a:cubicBezTo>
                  <a:lnTo>
                    <a:pt x="277030" y="2933"/>
                  </a:lnTo>
                  <a:cubicBezTo>
                    <a:pt x="277030" y="1313"/>
                    <a:pt x="275718" y="0"/>
                    <a:pt x="2740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8" name="Google Shape;649;p48">
              <a:extLst>
                <a:ext uri="{FF2B5EF4-FFF2-40B4-BE49-F238E27FC236}">
                  <a16:creationId xmlns:a16="http://schemas.microsoft.com/office/drawing/2014/main" id="{E67BB852-0C12-45B6-8A3A-17F7BB83E069}"/>
                </a:ext>
              </a:extLst>
            </p:cNvPr>
            <p:cNvSpPr/>
            <p:nvPr/>
          </p:nvSpPr>
          <p:spPr>
            <a:xfrm>
              <a:off x="346700" y="507025"/>
              <a:ext cx="6925775" cy="4430225"/>
            </a:xfrm>
            <a:custGeom>
              <a:avLst/>
              <a:gdLst/>
              <a:ahLst/>
              <a:cxnLst/>
              <a:rect l="l" t="t" r="r" b="b"/>
              <a:pathLst>
                <a:path w="277031" h="177209" extrusionOk="0">
                  <a:moveTo>
                    <a:pt x="0" y="1"/>
                  </a:moveTo>
                  <a:lnTo>
                    <a:pt x="0" y="177209"/>
                  </a:lnTo>
                  <a:lnTo>
                    <a:pt x="277030" y="177209"/>
                  </a:lnTo>
                  <a:lnTo>
                    <a:pt x="27703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79" name="Google Shape;650;p48">
              <a:extLst>
                <a:ext uri="{FF2B5EF4-FFF2-40B4-BE49-F238E27FC236}">
                  <a16:creationId xmlns:a16="http://schemas.microsoft.com/office/drawing/2014/main" id="{C4043688-7F60-47E4-8172-AF1CD90B6C3A}"/>
                </a:ext>
              </a:extLst>
            </p:cNvPr>
            <p:cNvSpPr/>
            <p:nvPr/>
          </p:nvSpPr>
          <p:spPr>
            <a:xfrm>
              <a:off x="769050" y="330475"/>
              <a:ext cx="102150" cy="98825"/>
            </a:xfrm>
            <a:custGeom>
              <a:avLst/>
              <a:gdLst/>
              <a:ahLst/>
              <a:cxnLst/>
              <a:rect l="l" t="t" r="r" b="b"/>
              <a:pathLst>
                <a:path w="4086" h="3953" extrusionOk="0">
                  <a:moveTo>
                    <a:pt x="2043" y="0"/>
                  </a:moveTo>
                  <a:cubicBezTo>
                    <a:pt x="915" y="0"/>
                    <a:pt x="0" y="886"/>
                    <a:pt x="0" y="1977"/>
                  </a:cubicBezTo>
                  <a:cubicBezTo>
                    <a:pt x="0" y="3067"/>
                    <a:pt x="915" y="3953"/>
                    <a:pt x="2043" y="3953"/>
                  </a:cubicBezTo>
                  <a:cubicBezTo>
                    <a:pt x="3171" y="3953"/>
                    <a:pt x="4086" y="3067"/>
                    <a:pt x="4086" y="1977"/>
                  </a:cubicBezTo>
                  <a:cubicBezTo>
                    <a:pt x="4086" y="884"/>
                    <a:pt x="3171" y="0"/>
                    <a:pt x="2043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0" name="Google Shape;651;p48">
              <a:extLst>
                <a:ext uri="{FF2B5EF4-FFF2-40B4-BE49-F238E27FC236}">
                  <a16:creationId xmlns:a16="http://schemas.microsoft.com/office/drawing/2014/main" id="{BAD2295B-A91C-42FB-AC21-C7834AE8E981}"/>
                </a:ext>
              </a:extLst>
            </p:cNvPr>
            <p:cNvSpPr/>
            <p:nvPr/>
          </p:nvSpPr>
          <p:spPr>
            <a:xfrm>
              <a:off x="459500" y="330475"/>
              <a:ext cx="102150" cy="98825"/>
            </a:xfrm>
            <a:custGeom>
              <a:avLst/>
              <a:gdLst/>
              <a:ahLst/>
              <a:cxnLst/>
              <a:rect l="l" t="t" r="r" b="b"/>
              <a:pathLst>
                <a:path w="4086" h="3953" extrusionOk="0">
                  <a:moveTo>
                    <a:pt x="2043" y="0"/>
                  </a:moveTo>
                  <a:cubicBezTo>
                    <a:pt x="915" y="0"/>
                    <a:pt x="0" y="886"/>
                    <a:pt x="0" y="1977"/>
                  </a:cubicBezTo>
                  <a:cubicBezTo>
                    <a:pt x="0" y="3067"/>
                    <a:pt x="915" y="3953"/>
                    <a:pt x="2043" y="3953"/>
                  </a:cubicBezTo>
                  <a:cubicBezTo>
                    <a:pt x="3172" y="3953"/>
                    <a:pt x="4086" y="3067"/>
                    <a:pt x="4086" y="1977"/>
                  </a:cubicBezTo>
                  <a:cubicBezTo>
                    <a:pt x="4086" y="884"/>
                    <a:pt x="3171" y="0"/>
                    <a:pt x="2043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1" name="Google Shape;652;p48">
              <a:extLst>
                <a:ext uri="{FF2B5EF4-FFF2-40B4-BE49-F238E27FC236}">
                  <a16:creationId xmlns:a16="http://schemas.microsoft.com/office/drawing/2014/main" id="{49BF6A3F-3556-40DE-9745-86A105B35D0A}"/>
                </a:ext>
              </a:extLst>
            </p:cNvPr>
            <p:cNvSpPr/>
            <p:nvPr/>
          </p:nvSpPr>
          <p:spPr>
            <a:xfrm>
              <a:off x="608075" y="330475"/>
              <a:ext cx="102150" cy="98825"/>
            </a:xfrm>
            <a:custGeom>
              <a:avLst/>
              <a:gdLst/>
              <a:ahLst/>
              <a:cxnLst/>
              <a:rect l="l" t="t" r="r" b="b"/>
              <a:pathLst>
                <a:path w="4086" h="3953" extrusionOk="0">
                  <a:moveTo>
                    <a:pt x="2043" y="0"/>
                  </a:moveTo>
                  <a:cubicBezTo>
                    <a:pt x="915" y="0"/>
                    <a:pt x="0" y="886"/>
                    <a:pt x="0" y="1977"/>
                  </a:cubicBezTo>
                  <a:cubicBezTo>
                    <a:pt x="0" y="3067"/>
                    <a:pt x="915" y="3953"/>
                    <a:pt x="2043" y="3953"/>
                  </a:cubicBezTo>
                  <a:cubicBezTo>
                    <a:pt x="3172" y="3953"/>
                    <a:pt x="4086" y="3067"/>
                    <a:pt x="4086" y="1977"/>
                  </a:cubicBezTo>
                  <a:cubicBezTo>
                    <a:pt x="4086" y="884"/>
                    <a:pt x="3172" y="0"/>
                    <a:pt x="2043" y="0"/>
                  </a:cubicBez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82" name="Google Shape;653;p48">
            <a:extLst>
              <a:ext uri="{FF2B5EF4-FFF2-40B4-BE49-F238E27FC236}">
                <a16:creationId xmlns:a16="http://schemas.microsoft.com/office/drawing/2014/main" id="{5169A8CB-57B2-461B-AB5F-FDD4E17BDCE1}"/>
              </a:ext>
            </a:extLst>
          </p:cNvPr>
          <p:cNvGrpSpPr/>
          <p:nvPr/>
        </p:nvGrpSpPr>
        <p:grpSpPr>
          <a:xfrm>
            <a:off x="2552808" y="2869234"/>
            <a:ext cx="1592500" cy="1063113"/>
            <a:chOff x="3805200" y="609700"/>
            <a:chExt cx="3197700" cy="2069275"/>
          </a:xfrm>
        </p:grpSpPr>
        <p:sp>
          <p:nvSpPr>
            <p:cNvPr id="283" name="Google Shape;654;p48">
              <a:extLst>
                <a:ext uri="{FF2B5EF4-FFF2-40B4-BE49-F238E27FC236}">
                  <a16:creationId xmlns:a16="http://schemas.microsoft.com/office/drawing/2014/main" id="{2DA25E72-E494-4C61-8393-9D2AD54856E3}"/>
                </a:ext>
              </a:extLst>
            </p:cNvPr>
            <p:cNvSpPr/>
            <p:nvPr/>
          </p:nvSpPr>
          <p:spPr>
            <a:xfrm>
              <a:off x="3805200" y="609700"/>
              <a:ext cx="3197700" cy="2069275"/>
            </a:xfrm>
            <a:custGeom>
              <a:avLst/>
              <a:gdLst/>
              <a:ahLst/>
              <a:cxnLst/>
              <a:rect l="l" t="t" r="r" b="b"/>
              <a:pathLst>
                <a:path w="127908" h="82771" extrusionOk="0">
                  <a:moveTo>
                    <a:pt x="1" y="0"/>
                  </a:moveTo>
                  <a:lnTo>
                    <a:pt x="1" y="82771"/>
                  </a:lnTo>
                  <a:lnTo>
                    <a:pt x="127908" y="82771"/>
                  </a:lnTo>
                  <a:lnTo>
                    <a:pt x="127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4" name="Google Shape;655;p48">
              <a:extLst>
                <a:ext uri="{FF2B5EF4-FFF2-40B4-BE49-F238E27FC236}">
                  <a16:creationId xmlns:a16="http://schemas.microsoft.com/office/drawing/2014/main" id="{8E5BACD5-1DBF-4FEE-BD39-3B513BAD67AB}"/>
                </a:ext>
              </a:extLst>
            </p:cNvPr>
            <p:cNvSpPr/>
            <p:nvPr/>
          </p:nvSpPr>
          <p:spPr>
            <a:xfrm>
              <a:off x="5954475" y="612975"/>
              <a:ext cx="863275" cy="1084350"/>
            </a:xfrm>
            <a:custGeom>
              <a:avLst/>
              <a:gdLst/>
              <a:ahLst/>
              <a:cxnLst/>
              <a:rect l="l" t="t" r="r" b="b"/>
              <a:pathLst>
                <a:path w="34531" h="43374" extrusionOk="0">
                  <a:moveTo>
                    <a:pt x="0" y="0"/>
                  </a:moveTo>
                  <a:lnTo>
                    <a:pt x="0" y="43373"/>
                  </a:lnTo>
                  <a:lnTo>
                    <a:pt x="34530" y="43373"/>
                  </a:lnTo>
                  <a:lnTo>
                    <a:pt x="34530" y="0"/>
                  </a:lnTo>
                  <a:close/>
                </a:path>
              </a:pathLst>
            </a:custGeom>
            <a:solidFill>
              <a:srgbClr val="FDB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5" name="Google Shape;656;p48">
              <a:extLst>
                <a:ext uri="{FF2B5EF4-FFF2-40B4-BE49-F238E27FC236}">
                  <a16:creationId xmlns:a16="http://schemas.microsoft.com/office/drawing/2014/main" id="{8380DF26-7CD3-4302-8D59-55F68356650D}"/>
                </a:ext>
              </a:extLst>
            </p:cNvPr>
            <p:cNvSpPr/>
            <p:nvPr/>
          </p:nvSpPr>
          <p:spPr>
            <a:xfrm>
              <a:off x="6012575" y="1126475"/>
              <a:ext cx="726925" cy="498425"/>
            </a:xfrm>
            <a:custGeom>
              <a:avLst/>
              <a:gdLst/>
              <a:ahLst/>
              <a:cxnLst/>
              <a:rect l="l" t="t" r="r" b="b"/>
              <a:pathLst>
                <a:path w="29077" h="19937" extrusionOk="0">
                  <a:moveTo>
                    <a:pt x="1" y="1"/>
                  </a:moveTo>
                  <a:lnTo>
                    <a:pt x="1" y="19936"/>
                  </a:lnTo>
                  <a:lnTo>
                    <a:pt x="29077" y="19936"/>
                  </a:lnTo>
                  <a:lnTo>
                    <a:pt x="29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6" name="Google Shape;657;p48">
              <a:extLst>
                <a:ext uri="{FF2B5EF4-FFF2-40B4-BE49-F238E27FC236}">
                  <a16:creationId xmlns:a16="http://schemas.microsoft.com/office/drawing/2014/main" id="{8348FE8D-6F9A-456B-BE11-7D085BBF0423}"/>
                </a:ext>
              </a:extLst>
            </p:cNvPr>
            <p:cNvSpPr/>
            <p:nvPr/>
          </p:nvSpPr>
          <p:spPr>
            <a:xfrm>
              <a:off x="6012575" y="612975"/>
              <a:ext cx="726925" cy="439225"/>
            </a:xfrm>
            <a:custGeom>
              <a:avLst/>
              <a:gdLst/>
              <a:ahLst/>
              <a:cxnLst/>
              <a:rect l="l" t="t" r="r" b="b"/>
              <a:pathLst>
                <a:path w="29077" h="17569" extrusionOk="0">
                  <a:moveTo>
                    <a:pt x="1" y="0"/>
                  </a:moveTo>
                  <a:lnTo>
                    <a:pt x="1" y="17569"/>
                  </a:lnTo>
                  <a:lnTo>
                    <a:pt x="29077" y="17569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87" name="Google Shape;658;p48">
            <a:extLst>
              <a:ext uri="{FF2B5EF4-FFF2-40B4-BE49-F238E27FC236}">
                <a16:creationId xmlns:a16="http://schemas.microsoft.com/office/drawing/2014/main" id="{551CE868-5BDD-45A8-AD3D-F46D63F17F0A}"/>
              </a:ext>
            </a:extLst>
          </p:cNvPr>
          <p:cNvGrpSpPr/>
          <p:nvPr/>
        </p:nvGrpSpPr>
        <p:grpSpPr>
          <a:xfrm>
            <a:off x="2561449" y="3967848"/>
            <a:ext cx="1592525" cy="1061186"/>
            <a:chOff x="3822550" y="2748075"/>
            <a:chExt cx="3197750" cy="2065525"/>
          </a:xfrm>
        </p:grpSpPr>
        <p:sp>
          <p:nvSpPr>
            <p:cNvPr id="288" name="Google Shape;659;p48">
              <a:extLst>
                <a:ext uri="{FF2B5EF4-FFF2-40B4-BE49-F238E27FC236}">
                  <a16:creationId xmlns:a16="http://schemas.microsoft.com/office/drawing/2014/main" id="{30959F08-5D57-436C-9D73-46458D9571E7}"/>
                </a:ext>
              </a:extLst>
            </p:cNvPr>
            <p:cNvSpPr/>
            <p:nvPr/>
          </p:nvSpPr>
          <p:spPr>
            <a:xfrm>
              <a:off x="3822550" y="2748075"/>
              <a:ext cx="3197750" cy="2065525"/>
            </a:xfrm>
            <a:custGeom>
              <a:avLst/>
              <a:gdLst/>
              <a:ahLst/>
              <a:cxnLst/>
              <a:rect l="l" t="t" r="r" b="b"/>
              <a:pathLst>
                <a:path w="127910" h="82621" extrusionOk="0">
                  <a:moveTo>
                    <a:pt x="1" y="0"/>
                  </a:moveTo>
                  <a:lnTo>
                    <a:pt x="1" y="82621"/>
                  </a:lnTo>
                  <a:lnTo>
                    <a:pt x="127909" y="82621"/>
                  </a:lnTo>
                  <a:lnTo>
                    <a:pt x="1279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9" name="Google Shape;660;p48">
              <a:extLst>
                <a:ext uri="{FF2B5EF4-FFF2-40B4-BE49-F238E27FC236}">
                  <a16:creationId xmlns:a16="http://schemas.microsoft.com/office/drawing/2014/main" id="{DD8DCF50-F545-4B53-B98E-33A475F6E48E}"/>
                </a:ext>
              </a:extLst>
            </p:cNvPr>
            <p:cNvSpPr/>
            <p:nvPr/>
          </p:nvSpPr>
          <p:spPr>
            <a:xfrm>
              <a:off x="6283175" y="3078150"/>
              <a:ext cx="542175" cy="801100"/>
            </a:xfrm>
            <a:custGeom>
              <a:avLst/>
              <a:gdLst/>
              <a:ahLst/>
              <a:cxnLst/>
              <a:rect l="l" t="t" r="r" b="b"/>
              <a:pathLst>
                <a:path w="21687" h="32044" extrusionOk="0">
                  <a:moveTo>
                    <a:pt x="20792" y="896"/>
                  </a:moveTo>
                  <a:lnTo>
                    <a:pt x="20792" y="31148"/>
                  </a:lnTo>
                  <a:lnTo>
                    <a:pt x="899" y="31148"/>
                  </a:lnTo>
                  <a:lnTo>
                    <a:pt x="899" y="896"/>
                  </a:lnTo>
                  <a:close/>
                  <a:moveTo>
                    <a:pt x="0" y="1"/>
                  </a:moveTo>
                  <a:lnTo>
                    <a:pt x="0" y="32043"/>
                  </a:lnTo>
                  <a:lnTo>
                    <a:pt x="21687" y="32043"/>
                  </a:lnTo>
                  <a:lnTo>
                    <a:pt x="216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0" name="Google Shape;661;p48">
              <a:extLst>
                <a:ext uri="{FF2B5EF4-FFF2-40B4-BE49-F238E27FC236}">
                  <a16:creationId xmlns:a16="http://schemas.microsoft.com/office/drawing/2014/main" id="{2BAEEF89-8114-4D17-BC67-46C2985FBE2F}"/>
                </a:ext>
              </a:extLst>
            </p:cNvPr>
            <p:cNvSpPr/>
            <p:nvPr/>
          </p:nvSpPr>
          <p:spPr>
            <a:xfrm>
              <a:off x="6466225" y="3288850"/>
              <a:ext cx="176150" cy="379700"/>
            </a:xfrm>
            <a:custGeom>
              <a:avLst/>
              <a:gdLst/>
              <a:ahLst/>
              <a:cxnLst/>
              <a:rect l="l" t="t" r="r" b="b"/>
              <a:pathLst>
                <a:path w="7046" h="15188" extrusionOk="0">
                  <a:moveTo>
                    <a:pt x="1" y="0"/>
                  </a:moveTo>
                  <a:lnTo>
                    <a:pt x="1" y="15188"/>
                  </a:lnTo>
                  <a:lnTo>
                    <a:pt x="7045" y="15188"/>
                  </a:lnTo>
                  <a:lnTo>
                    <a:pt x="70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1" name="Google Shape;662;p48">
              <a:extLst>
                <a:ext uri="{FF2B5EF4-FFF2-40B4-BE49-F238E27FC236}">
                  <a16:creationId xmlns:a16="http://schemas.microsoft.com/office/drawing/2014/main" id="{B06872C9-5710-4610-B70F-D5BB19BB913B}"/>
                </a:ext>
              </a:extLst>
            </p:cNvPr>
            <p:cNvSpPr/>
            <p:nvPr/>
          </p:nvSpPr>
          <p:spPr>
            <a:xfrm>
              <a:off x="5848825" y="3351175"/>
              <a:ext cx="320075" cy="468325"/>
            </a:xfrm>
            <a:custGeom>
              <a:avLst/>
              <a:gdLst/>
              <a:ahLst/>
              <a:cxnLst/>
              <a:rect l="l" t="t" r="r" b="b"/>
              <a:pathLst>
                <a:path w="12803" h="18733" extrusionOk="0">
                  <a:moveTo>
                    <a:pt x="11906" y="895"/>
                  </a:moveTo>
                  <a:lnTo>
                    <a:pt x="11906" y="17836"/>
                  </a:lnTo>
                  <a:lnTo>
                    <a:pt x="897" y="17836"/>
                  </a:lnTo>
                  <a:lnTo>
                    <a:pt x="897" y="895"/>
                  </a:lnTo>
                  <a:close/>
                  <a:moveTo>
                    <a:pt x="0" y="0"/>
                  </a:moveTo>
                  <a:lnTo>
                    <a:pt x="0" y="18732"/>
                  </a:lnTo>
                  <a:lnTo>
                    <a:pt x="12803" y="18732"/>
                  </a:lnTo>
                  <a:lnTo>
                    <a:pt x="12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2" name="Google Shape;663;p48">
              <a:extLst>
                <a:ext uri="{FF2B5EF4-FFF2-40B4-BE49-F238E27FC236}">
                  <a16:creationId xmlns:a16="http://schemas.microsoft.com/office/drawing/2014/main" id="{66F77719-70FA-4082-B887-8FAB8A6C1A50}"/>
                </a:ext>
              </a:extLst>
            </p:cNvPr>
            <p:cNvSpPr/>
            <p:nvPr/>
          </p:nvSpPr>
          <p:spPr>
            <a:xfrm>
              <a:off x="5958400" y="3476575"/>
              <a:ext cx="100925" cy="217475"/>
            </a:xfrm>
            <a:custGeom>
              <a:avLst/>
              <a:gdLst/>
              <a:ahLst/>
              <a:cxnLst/>
              <a:rect l="l" t="t" r="r" b="b"/>
              <a:pathLst>
                <a:path w="4037" h="8699" extrusionOk="0">
                  <a:moveTo>
                    <a:pt x="1" y="1"/>
                  </a:moveTo>
                  <a:lnTo>
                    <a:pt x="1" y="8698"/>
                  </a:lnTo>
                  <a:lnTo>
                    <a:pt x="4037" y="8698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3" name="Google Shape;664;p48">
              <a:extLst>
                <a:ext uri="{FF2B5EF4-FFF2-40B4-BE49-F238E27FC236}">
                  <a16:creationId xmlns:a16="http://schemas.microsoft.com/office/drawing/2014/main" id="{2D0FB476-D0F2-45B6-AA7D-87AF12BD7937}"/>
                </a:ext>
              </a:extLst>
            </p:cNvPr>
            <p:cNvSpPr/>
            <p:nvPr/>
          </p:nvSpPr>
          <p:spPr>
            <a:xfrm>
              <a:off x="3917575" y="2990975"/>
              <a:ext cx="440625" cy="648925"/>
            </a:xfrm>
            <a:custGeom>
              <a:avLst/>
              <a:gdLst/>
              <a:ahLst/>
              <a:cxnLst/>
              <a:rect l="l" t="t" r="r" b="b"/>
              <a:pathLst>
                <a:path w="17625" h="25957" extrusionOk="0">
                  <a:moveTo>
                    <a:pt x="16728" y="895"/>
                  </a:moveTo>
                  <a:lnTo>
                    <a:pt x="16728" y="25060"/>
                  </a:lnTo>
                  <a:lnTo>
                    <a:pt x="897" y="25060"/>
                  </a:lnTo>
                  <a:lnTo>
                    <a:pt x="897" y="895"/>
                  </a:lnTo>
                  <a:close/>
                  <a:moveTo>
                    <a:pt x="0" y="0"/>
                  </a:moveTo>
                  <a:lnTo>
                    <a:pt x="0" y="25957"/>
                  </a:lnTo>
                  <a:lnTo>
                    <a:pt x="17625" y="25957"/>
                  </a:lnTo>
                  <a:lnTo>
                    <a:pt x="176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4" name="Google Shape;665;p48">
              <a:extLst>
                <a:ext uri="{FF2B5EF4-FFF2-40B4-BE49-F238E27FC236}">
                  <a16:creationId xmlns:a16="http://schemas.microsoft.com/office/drawing/2014/main" id="{00EE9D40-B5C9-42E9-B67B-441515DE16A8}"/>
                </a:ext>
              </a:extLst>
            </p:cNvPr>
            <p:cNvSpPr/>
            <p:nvPr/>
          </p:nvSpPr>
          <p:spPr>
            <a:xfrm>
              <a:off x="4067000" y="3162700"/>
              <a:ext cx="141775" cy="305525"/>
            </a:xfrm>
            <a:custGeom>
              <a:avLst/>
              <a:gdLst/>
              <a:ahLst/>
              <a:cxnLst/>
              <a:rect l="l" t="t" r="r" b="b"/>
              <a:pathLst>
                <a:path w="5671" h="12221" extrusionOk="0">
                  <a:moveTo>
                    <a:pt x="1" y="0"/>
                  </a:moveTo>
                  <a:lnTo>
                    <a:pt x="1" y="12220"/>
                  </a:lnTo>
                  <a:lnTo>
                    <a:pt x="5670" y="12220"/>
                  </a:lnTo>
                  <a:lnTo>
                    <a:pt x="56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95" name="Google Shape;666;p48">
            <a:extLst>
              <a:ext uri="{FF2B5EF4-FFF2-40B4-BE49-F238E27FC236}">
                <a16:creationId xmlns:a16="http://schemas.microsoft.com/office/drawing/2014/main" id="{D3AB6C2D-83F6-4275-8EEB-999C77CF3A5E}"/>
              </a:ext>
            </a:extLst>
          </p:cNvPr>
          <p:cNvGrpSpPr/>
          <p:nvPr/>
        </p:nvGrpSpPr>
        <p:grpSpPr>
          <a:xfrm>
            <a:off x="916857" y="2869234"/>
            <a:ext cx="1572629" cy="1063113"/>
            <a:chOff x="520250" y="609700"/>
            <a:chExt cx="3157800" cy="2069275"/>
          </a:xfrm>
        </p:grpSpPr>
        <p:sp>
          <p:nvSpPr>
            <p:cNvPr id="296" name="Google Shape;667;p48">
              <a:extLst>
                <a:ext uri="{FF2B5EF4-FFF2-40B4-BE49-F238E27FC236}">
                  <a16:creationId xmlns:a16="http://schemas.microsoft.com/office/drawing/2014/main" id="{270C2C4C-A78D-42D7-90DA-7C2062C65C5B}"/>
                </a:ext>
              </a:extLst>
            </p:cNvPr>
            <p:cNvSpPr/>
            <p:nvPr/>
          </p:nvSpPr>
          <p:spPr>
            <a:xfrm>
              <a:off x="520250" y="609700"/>
              <a:ext cx="3157800" cy="2069275"/>
            </a:xfrm>
            <a:custGeom>
              <a:avLst/>
              <a:gdLst/>
              <a:ahLst/>
              <a:cxnLst/>
              <a:rect l="l" t="t" r="r" b="b"/>
              <a:pathLst>
                <a:path w="126312" h="82771" extrusionOk="0">
                  <a:moveTo>
                    <a:pt x="1" y="0"/>
                  </a:moveTo>
                  <a:lnTo>
                    <a:pt x="1" y="82771"/>
                  </a:lnTo>
                  <a:lnTo>
                    <a:pt x="126312" y="82771"/>
                  </a:lnTo>
                  <a:lnTo>
                    <a:pt x="126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97" name="Google Shape;668;p48">
              <a:extLst>
                <a:ext uri="{FF2B5EF4-FFF2-40B4-BE49-F238E27FC236}">
                  <a16:creationId xmlns:a16="http://schemas.microsoft.com/office/drawing/2014/main" id="{A20A4FE0-3028-4AC2-B86D-87A67C5E03F5}"/>
                </a:ext>
              </a:extLst>
            </p:cNvPr>
            <p:cNvSpPr/>
            <p:nvPr/>
          </p:nvSpPr>
          <p:spPr>
            <a:xfrm>
              <a:off x="627125" y="1808900"/>
              <a:ext cx="3050922" cy="870075"/>
            </a:xfrm>
            <a:custGeom>
              <a:avLst/>
              <a:gdLst/>
              <a:ahLst/>
              <a:cxnLst/>
              <a:rect l="l" t="t" r="r" b="b"/>
              <a:pathLst>
                <a:path w="127667" h="34803" extrusionOk="0">
                  <a:moveTo>
                    <a:pt x="2764" y="0"/>
                  </a:moveTo>
                  <a:lnTo>
                    <a:pt x="1" y="34802"/>
                  </a:lnTo>
                  <a:lnTo>
                    <a:pt x="127667" y="34802"/>
                  </a:lnTo>
                  <a:lnTo>
                    <a:pt x="127667" y="13495"/>
                  </a:lnTo>
                  <a:lnTo>
                    <a:pt x="93296" y="13495"/>
                  </a:lnTo>
                  <a:lnTo>
                    <a:pt x="93296" y="31329"/>
                  </a:lnTo>
                  <a:lnTo>
                    <a:pt x="31611" y="31329"/>
                  </a:lnTo>
                  <a:lnTo>
                    <a:pt x="31611" y="16721"/>
                  </a:lnTo>
                  <a:lnTo>
                    <a:pt x="23938" y="16721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98" name="Google Shape;669;p48">
            <a:extLst>
              <a:ext uri="{FF2B5EF4-FFF2-40B4-BE49-F238E27FC236}">
                <a16:creationId xmlns:a16="http://schemas.microsoft.com/office/drawing/2014/main" id="{42F9568B-B52B-4EC3-82AE-937A50BBE70B}"/>
              </a:ext>
            </a:extLst>
          </p:cNvPr>
          <p:cNvSpPr/>
          <p:nvPr/>
        </p:nvSpPr>
        <p:spPr>
          <a:xfrm>
            <a:off x="1315600" y="3963092"/>
            <a:ext cx="761575" cy="73275"/>
          </a:xfrm>
          <a:custGeom>
            <a:avLst/>
            <a:gdLst/>
            <a:ahLst/>
            <a:cxnLst/>
            <a:rect l="l" t="t" r="r" b="b"/>
            <a:pathLst>
              <a:path w="61169" h="5705" extrusionOk="0">
                <a:moveTo>
                  <a:pt x="61110" y="1"/>
                </a:moveTo>
                <a:cubicBezTo>
                  <a:pt x="60931" y="1"/>
                  <a:pt x="60111" y="215"/>
                  <a:pt x="58769" y="605"/>
                </a:cubicBezTo>
                <a:cubicBezTo>
                  <a:pt x="58389" y="718"/>
                  <a:pt x="57970" y="842"/>
                  <a:pt x="57513" y="976"/>
                </a:cubicBezTo>
                <a:cubicBezTo>
                  <a:pt x="57048" y="1097"/>
                  <a:pt x="56546" y="1228"/>
                  <a:pt x="56007" y="1369"/>
                </a:cubicBezTo>
                <a:cubicBezTo>
                  <a:pt x="54924" y="1639"/>
                  <a:pt x="53705" y="1998"/>
                  <a:pt x="52328" y="2276"/>
                </a:cubicBezTo>
                <a:cubicBezTo>
                  <a:pt x="51642" y="2430"/>
                  <a:pt x="50925" y="2592"/>
                  <a:pt x="50177" y="2755"/>
                </a:cubicBezTo>
                <a:cubicBezTo>
                  <a:pt x="49429" y="2919"/>
                  <a:pt x="48641" y="3040"/>
                  <a:pt x="47830" y="3194"/>
                </a:cubicBezTo>
                <a:cubicBezTo>
                  <a:pt x="46212" y="3520"/>
                  <a:pt x="44462" y="3741"/>
                  <a:pt x="42627" y="4004"/>
                </a:cubicBezTo>
                <a:cubicBezTo>
                  <a:pt x="38946" y="4448"/>
                  <a:pt x="34879" y="4759"/>
                  <a:pt x="30599" y="4788"/>
                </a:cubicBezTo>
                <a:cubicBezTo>
                  <a:pt x="26317" y="4783"/>
                  <a:pt x="22247" y="4497"/>
                  <a:pt x="18562" y="4075"/>
                </a:cubicBezTo>
                <a:cubicBezTo>
                  <a:pt x="16726" y="3821"/>
                  <a:pt x="14975" y="3610"/>
                  <a:pt x="13356" y="3292"/>
                </a:cubicBezTo>
                <a:cubicBezTo>
                  <a:pt x="12544" y="3145"/>
                  <a:pt x="11754" y="3027"/>
                  <a:pt x="11006" y="2868"/>
                </a:cubicBezTo>
                <a:cubicBezTo>
                  <a:pt x="10258" y="2705"/>
                  <a:pt x="9539" y="2551"/>
                  <a:pt x="8852" y="2402"/>
                </a:cubicBezTo>
                <a:cubicBezTo>
                  <a:pt x="7474" y="2130"/>
                  <a:pt x="6253" y="1780"/>
                  <a:pt x="5168" y="1515"/>
                </a:cubicBezTo>
                <a:cubicBezTo>
                  <a:pt x="4627" y="1377"/>
                  <a:pt x="4125" y="1250"/>
                  <a:pt x="3658" y="1132"/>
                </a:cubicBezTo>
                <a:cubicBezTo>
                  <a:pt x="3202" y="999"/>
                  <a:pt x="2783" y="878"/>
                  <a:pt x="2401" y="768"/>
                </a:cubicBezTo>
                <a:cubicBezTo>
                  <a:pt x="1060" y="386"/>
                  <a:pt x="241" y="177"/>
                  <a:pt x="58" y="177"/>
                </a:cubicBezTo>
                <a:cubicBezTo>
                  <a:pt x="35" y="177"/>
                  <a:pt x="22" y="181"/>
                  <a:pt x="20" y="187"/>
                </a:cubicBezTo>
                <a:cubicBezTo>
                  <a:pt x="0" y="246"/>
                  <a:pt x="809" y="570"/>
                  <a:pt x="2295" y="1109"/>
                </a:cubicBezTo>
                <a:cubicBezTo>
                  <a:pt x="2670" y="1241"/>
                  <a:pt x="3082" y="1389"/>
                  <a:pt x="3534" y="1551"/>
                </a:cubicBezTo>
                <a:cubicBezTo>
                  <a:pt x="3991" y="1700"/>
                  <a:pt x="4492" y="1844"/>
                  <a:pt x="5028" y="2007"/>
                </a:cubicBezTo>
                <a:cubicBezTo>
                  <a:pt x="6107" y="2322"/>
                  <a:pt x="7323" y="2719"/>
                  <a:pt x="8703" y="3032"/>
                </a:cubicBezTo>
                <a:lnTo>
                  <a:pt x="10858" y="3559"/>
                </a:lnTo>
                <a:cubicBezTo>
                  <a:pt x="11610" y="3739"/>
                  <a:pt x="12402" y="3873"/>
                  <a:pt x="13217" y="4040"/>
                </a:cubicBezTo>
                <a:cubicBezTo>
                  <a:pt x="14844" y="4392"/>
                  <a:pt x="16607" y="4633"/>
                  <a:pt x="18456" y="4911"/>
                </a:cubicBezTo>
                <a:cubicBezTo>
                  <a:pt x="22168" y="5384"/>
                  <a:pt x="26278" y="5700"/>
                  <a:pt x="30602" y="5705"/>
                </a:cubicBezTo>
                <a:cubicBezTo>
                  <a:pt x="34923" y="5675"/>
                  <a:pt x="39030" y="5335"/>
                  <a:pt x="42739" y="4842"/>
                </a:cubicBezTo>
                <a:cubicBezTo>
                  <a:pt x="44588" y="4553"/>
                  <a:pt x="46348" y="4302"/>
                  <a:pt x="47973" y="3940"/>
                </a:cubicBezTo>
                <a:cubicBezTo>
                  <a:pt x="48786" y="3769"/>
                  <a:pt x="49577" y="3629"/>
                  <a:pt x="50328" y="3446"/>
                </a:cubicBezTo>
                <a:cubicBezTo>
                  <a:pt x="51076" y="3258"/>
                  <a:pt x="51795" y="3078"/>
                  <a:pt x="52480" y="2906"/>
                </a:cubicBezTo>
                <a:cubicBezTo>
                  <a:pt x="53857" y="2584"/>
                  <a:pt x="55073" y="2181"/>
                  <a:pt x="56148" y="1860"/>
                </a:cubicBezTo>
                <a:cubicBezTo>
                  <a:pt x="56685" y="1695"/>
                  <a:pt x="57186" y="1547"/>
                  <a:pt x="57641" y="1394"/>
                </a:cubicBezTo>
                <a:cubicBezTo>
                  <a:pt x="58093" y="1230"/>
                  <a:pt x="58503" y="1081"/>
                  <a:pt x="58878" y="945"/>
                </a:cubicBezTo>
                <a:cubicBezTo>
                  <a:pt x="60361" y="398"/>
                  <a:pt x="61168" y="70"/>
                  <a:pt x="61147" y="11"/>
                </a:cubicBezTo>
                <a:cubicBezTo>
                  <a:pt x="61145" y="4"/>
                  <a:pt x="61132" y="1"/>
                  <a:pt x="61110" y="1"/>
                </a:cubicBezTo>
                <a:close/>
              </a:path>
            </a:pathLst>
          </a:custGeom>
          <a:solidFill>
            <a:srgbClr val="CC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299" name="Google Shape;670;p48">
            <a:extLst>
              <a:ext uri="{FF2B5EF4-FFF2-40B4-BE49-F238E27FC236}">
                <a16:creationId xmlns:a16="http://schemas.microsoft.com/office/drawing/2014/main" id="{DC83E66C-0C35-4694-A047-03B5AF470169}"/>
              </a:ext>
            </a:extLst>
          </p:cNvPr>
          <p:cNvGrpSpPr/>
          <p:nvPr/>
        </p:nvGrpSpPr>
        <p:grpSpPr>
          <a:xfrm>
            <a:off x="907407" y="3967462"/>
            <a:ext cx="1591516" cy="1061957"/>
            <a:chOff x="501275" y="2747325"/>
            <a:chExt cx="3195725" cy="2067025"/>
          </a:xfrm>
        </p:grpSpPr>
        <p:sp>
          <p:nvSpPr>
            <p:cNvPr id="300" name="Google Shape;671;p48">
              <a:extLst>
                <a:ext uri="{FF2B5EF4-FFF2-40B4-BE49-F238E27FC236}">
                  <a16:creationId xmlns:a16="http://schemas.microsoft.com/office/drawing/2014/main" id="{B455A000-5890-41F5-B39B-6C7CD49513E7}"/>
                </a:ext>
              </a:extLst>
            </p:cNvPr>
            <p:cNvSpPr/>
            <p:nvPr/>
          </p:nvSpPr>
          <p:spPr>
            <a:xfrm>
              <a:off x="501275" y="2747325"/>
              <a:ext cx="3195725" cy="2067025"/>
            </a:xfrm>
            <a:custGeom>
              <a:avLst/>
              <a:gdLst/>
              <a:ahLst/>
              <a:cxnLst/>
              <a:rect l="l" t="t" r="r" b="b"/>
              <a:pathLst>
                <a:path w="127829" h="82681" extrusionOk="0">
                  <a:moveTo>
                    <a:pt x="1" y="1"/>
                  </a:moveTo>
                  <a:lnTo>
                    <a:pt x="1" y="82680"/>
                  </a:lnTo>
                  <a:lnTo>
                    <a:pt x="127829" y="82680"/>
                  </a:lnTo>
                  <a:lnTo>
                    <a:pt x="1278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1" name="Google Shape;672;p48">
              <a:extLst>
                <a:ext uri="{FF2B5EF4-FFF2-40B4-BE49-F238E27FC236}">
                  <a16:creationId xmlns:a16="http://schemas.microsoft.com/office/drawing/2014/main" id="{06B99A11-0C59-4DA4-B927-AF875F06A738}"/>
                </a:ext>
              </a:extLst>
            </p:cNvPr>
            <p:cNvSpPr/>
            <p:nvPr/>
          </p:nvSpPr>
          <p:spPr>
            <a:xfrm>
              <a:off x="501275" y="3836225"/>
              <a:ext cx="3195725" cy="977375"/>
            </a:xfrm>
            <a:custGeom>
              <a:avLst/>
              <a:gdLst/>
              <a:ahLst/>
              <a:cxnLst/>
              <a:rect l="l" t="t" r="r" b="b"/>
              <a:pathLst>
                <a:path w="127829" h="39095" extrusionOk="0">
                  <a:moveTo>
                    <a:pt x="101558" y="0"/>
                  </a:moveTo>
                  <a:cubicBezTo>
                    <a:pt x="96174" y="0"/>
                    <a:pt x="90802" y="1089"/>
                    <a:pt x="85911" y="3342"/>
                  </a:cubicBezTo>
                  <a:cubicBezTo>
                    <a:pt x="81614" y="5321"/>
                    <a:pt x="77732" y="8077"/>
                    <a:pt x="73571" y="10321"/>
                  </a:cubicBezTo>
                  <a:cubicBezTo>
                    <a:pt x="69705" y="12408"/>
                    <a:pt x="65439" y="14077"/>
                    <a:pt x="61061" y="14077"/>
                  </a:cubicBezTo>
                  <a:cubicBezTo>
                    <a:pt x="60727" y="14077"/>
                    <a:pt x="60393" y="14068"/>
                    <a:pt x="60058" y="14048"/>
                  </a:cubicBezTo>
                  <a:cubicBezTo>
                    <a:pt x="53494" y="13657"/>
                    <a:pt x="47885" y="9478"/>
                    <a:pt x="41829" y="6940"/>
                  </a:cubicBezTo>
                  <a:cubicBezTo>
                    <a:pt x="37353" y="5064"/>
                    <a:pt x="32519" y="4162"/>
                    <a:pt x="27672" y="4162"/>
                  </a:cubicBezTo>
                  <a:cubicBezTo>
                    <a:pt x="17398" y="4162"/>
                    <a:pt x="7071" y="8215"/>
                    <a:pt x="1" y="15634"/>
                  </a:cubicBezTo>
                  <a:lnTo>
                    <a:pt x="1" y="39095"/>
                  </a:lnTo>
                  <a:lnTo>
                    <a:pt x="127829" y="39095"/>
                  </a:lnTo>
                  <a:lnTo>
                    <a:pt x="127829" y="9977"/>
                  </a:lnTo>
                  <a:cubicBezTo>
                    <a:pt x="120804" y="3466"/>
                    <a:pt x="111162" y="0"/>
                    <a:pt x="10155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2" name="Google Shape;674;p48">
              <a:extLst>
                <a:ext uri="{FF2B5EF4-FFF2-40B4-BE49-F238E27FC236}">
                  <a16:creationId xmlns:a16="http://schemas.microsoft.com/office/drawing/2014/main" id="{C053E18B-5445-4875-BEFA-673DF22DFF6D}"/>
                </a:ext>
              </a:extLst>
            </p:cNvPr>
            <p:cNvSpPr/>
            <p:nvPr/>
          </p:nvSpPr>
          <p:spPr>
            <a:xfrm>
              <a:off x="711625" y="3714150"/>
              <a:ext cx="57400" cy="425025"/>
            </a:xfrm>
            <a:custGeom>
              <a:avLst/>
              <a:gdLst/>
              <a:ahLst/>
              <a:cxnLst/>
              <a:rect l="l" t="t" r="r" b="b"/>
              <a:pathLst>
                <a:path w="2296" h="17001" extrusionOk="0">
                  <a:moveTo>
                    <a:pt x="1251" y="0"/>
                  </a:moveTo>
                  <a:cubicBezTo>
                    <a:pt x="837" y="0"/>
                    <a:pt x="422" y="267"/>
                    <a:pt x="415" y="801"/>
                  </a:cubicBezTo>
                  <a:cubicBezTo>
                    <a:pt x="351" y="5953"/>
                    <a:pt x="1" y="11425"/>
                    <a:pt x="644" y="16540"/>
                  </a:cubicBezTo>
                  <a:cubicBezTo>
                    <a:pt x="678" y="16809"/>
                    <a:pt x="955" y="17001"/>
                    <a:pt x="1197" y="17001"/>
                  </a:cubicBezTo>
                  <a:cubicBezTo>
                    <a:pt x="1370" y="17001"/>
                    <a:pt x="1525" y="16903"/>
                    <a:pt x="1559" y="16664"/>
                  </a:cubicBezTo>
                  <a:cubicBezTo>
                    <a:pt x="2296" y="11512"/>
                    <a:pt x="2048" y="5999"/>
                    <a:pt x="2073" y="801"/>
                  </a:cubicBezTo>
                  <a:cubicBezTo>
                    <a:pt x="2075" y="267"/>
                    <a:pt x="1664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3" name="Google Shape;675;p48">
              <a:extLst>
                <a:ext uri="{FF2B5EF4-FFF2-40B4-BE49-F238E27FC236}">
                  <a16:creationId xmlns:a16="http://schemas.microsoft.com/office/drawing/2014/main" id="{FFE1EB76-B6DD-40B4-A9B8-AB5C75625485}"/>
                </a:ext>
              </a:extLst>
            </p:cNvPr>
            <p:cNvSpPr/>
            <p:nvPr/>
          </p:nvSpPr>
          <p:spPr>
            <a:xfrm>
              <a:off x="588525" y="3328125"/>
              <a:ext cx="323500" cy="588675"/>
            </a:xfrm>
            <a:custGeom>
              <a:avLst/>
              <a:gdLst/>
              <a:ahLst/>
              <a:cxnLst/>
              <a:rect l="l" t="t" r="r" b="b"/>
              <a:pathLst>
                <a:path w="12940" h="23547" extrusionOk="0">
                  <a:moveTo>
                    <a:pt x="6825" y="1"/>
                  </a:moveTo>
                  <a:cubicBezTo>
                    <a:pt x="5781" y="1"/>
                    <a:pt x="4724" y="299"/>
                    <a:pt x="3848" y="868"/>
                  </a:cubicBezTo>
                  <a:cubicBezTo>
                    <a:pt x="1990" y="2078"/>
                    <a:pt x="935" y="4289"/>
                    <a:pt x="774" y="6500"/>
                  </a:cubicBezTo>
                  <a:cubicBezTo>
                    <a:pt x="615" y="8711"/>
                    <a:pt x="1264" y="10918"/>
                    <a:pt x="2236" y="12909"/>
                  </a:cubicBezTo>
                  <a:cubicBezTo>
                    <a:pt x="607" y="14545"/>
                    <a:pt x="0" y="17124"/>
                    <a:pt x="727" y="19316"/>
                  </a:cubicBezTo>
                  <a:cubicBezTo>
                    <a:pt x="1453" y="21507"/>
                    <a:pt x="3483" y="23209"/>
                    <a:pt x="5766" y="23547"/>
                  </a:cubicBezTo>
                  <a:lnTo>
                    <a:pt x="4951" y="22730"/>
                  </a:lnTo>
                  <a:cubicBezTo>
                    <a:pt x="6900" y="22671"/>
                    <a:pt x="8869" y="22088"/>
                    <a:pt x="10393" y="20869"/>
                  </a:cubicBezTo>
                  <a:cubicBezTo>
                    <a:pt x="11915" y="19650"/>
                    <a:pt x="12940" y="17753"/>
                    <a:pt x="12884" y="15803"/>
                  </a:cubicBezTo>
                  <a:cubicBezTo>
                    <a:pt x="12829" y="13854"/>
                    <a:pt x="11590" y="11927"/>
                    <a:pt x="9750" y="11278"/>
                  </a:cubicBezTo>
                  <a:cubicBezTo>
                    <a:pt x="10583" y="9662"/>
                    <a:pt x="11377" y="7981"/>
                    <a:pt x="11595" y="6178"/>
                  </a:cubicBezTo>
                  <a:cubicBezTo>
                    <a:pt x="11811" y="4372"/>
                    <a:pt x="11359" y="2397"/>
                    <a:pt x="10018" y="1169"/>
                  </a:cubicBezTo>
                  <a:cubicBezTo>
                    <a:pt x="9154" y="377"/>
                    <a:pt x="7998" y="1"/>
                    <a:pt x="68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4" name="Google Shape;676;p48">
              <a:extLst>
                <a:ext uri="{FF2B5EF4-FFF2-40B4-BE49-F238E27FC236}">
                  <a16:creationId xmlns:a16="http://schemas.microsoft.com/office/drawing/2014/main" id="{188B85FB-4AA8-44CE-997B-794D14CB8286}"/>
                </a:ext>
              </a:extLst>
            </p:cNvPr>
            <p:cNvSpPr/>
            <p:nvPr/>
          </p:nvSpPr>
          <p:spPr>
            <a:xfrm>
              <a:off x="1139925" y="3499950"/>
              <a:ext cx="61025" cy="500175"/>
            </a:xfrm>
            <a:custGeom>
              <a:avLst/>
              <a:gdLst/>
              <a:ahLst/>
              <a:cxnLst/>
              <a:rect l="l" t="t" r="r" b="b"/>
              <a:pathLst>
                <a:path w="2441" h="20007" extrusionOk="0">
                  <a:moveTo>
                    <a:pt x="1336" y="0"/>
                  </a:moveTo>
                  <a:cubicBezTo>
                    <a:pt x="923" y="0"/>
                    <a:pt x="508" y="267"/>
                    <a:pt x="501" y="801"/>
                  </a:cubicBezTo>
                  <a:cubicBezTo>
                    <a:pt x="420" y="6958"/>
                    <a:pt x="1" y="13439"/>
                    <a:pt x="704" y="19557"/>
                  </a:cubicBezTo>
                  <a:cubicBezTo>
                    <a:pt x="739" y="19858"/>
                    <a:pt x="950" y="20007"/>
                    <a:pt x="1164" y="20007"/>
                  </a:cubicBezTo>
                  <a:cubicBezTo>
                    <a:pt x="1379" y="20007"/>
                    <a:pt x="1596" y="19856"/>
                    <a:pt x="1636" y="19557"/>
                  </a:cubicBezTo>
                  <a:cubicBezTo>
                    <a:pt x="2441" y="13449"/>
                    <a:pt x="2135" y="6960"/>
                    <a:pt x="2158" y="801"/>
                  </a:cubicBezTo>
                  <a:cubicBezTo>
                    <a:pt x="2160" y="267"/>
                    <a:pt x="1749" y="0"/>
                    <a:pt x="1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5" name="Google Shape;677;p48">
              <a:extLst>
                <a:ext uri="{FF2B5EF4-FFF2-40B4-BE49-F238E27FC236}">
                  <a16:creationId xmlns:a16="http://schemas.microsoft.com/office/drawing/2014/main" id="{3F7C6F92-43D2-4C69-9891-02BA83E74B6B}"/>
                </a:ext>
              </a:extLst>
            </p:cNvPr>
            <p:cNvSpPr/>
            <p:nvPr/>
          </p:nvSpPr>
          <p:spPr>
            <a:xfrm>
              <a:off x="989350" y="3036075"/>
              <a:ext cx="385625" cy="701550"/>
            </a:xfrm>
            <a:custGeom>
              <a:avLst/>
              <a:gdLst/>
              <a:ahLst/>
              <a:cxnLst/>
              <a:rect l="l" t="t" r="r" b="b"/>
              <a:pathLst>
                <a:path w="15425" h="28062" extrusionOk="0">
                  <a:moveTo>
                    <a:pt x="8138" y="0"/>
                  </a:moveTo>
                  <a:cubicBezTo>
                    <a:pt x="6893" y="0"/>
                    <a:pt x="5632" y="357"/>
                    <a:pt x="4588" y="1036"/>
                  </a:cubicBezTo>
                  <a:cubicBezTo>
                    <a:pt x="2374" y="2474"/>
                    <a:pt x="1115" y="5110"/>
                    <a:pt x="925" y="7746"/>
                  </a:cubicBezTo>
                  <a:cubicBezTo>
                    <a:pt x="735" y="10381"/>
                    <a:pt x="1508" y="13010"/>
                    <a:pt x="2667" y="15383"/>
                  </a:cubicBezTo>
                  <a:cubicBezTo>
                    <a:pt x="724" y="17333"/>
                    <a:pt x="0" y="20406"/>
                    <a:pt x="868" y="23019"/>
                  </a:cubicBezTo>
                  <a:cubicBezTo>
                    <a:pt x="1735" y="25631"/>
                    <a:pt x="4153" y="27660"/>
                    <a:pt x="6875" y="28061"/>
                  </a:cubicBezTo>
                  <a:lnTo>
                    <a:pt x="5902" y="27089"/>
                  </a:lnTo>
                  <a:cubicBezTo>
                    <a:pt x="8227" y="27017"/>
                    <a:pt x="10574" y="26325"/>
                    <a:pt x="12389" y="24871"/>
                  </a:cubicBezTo>
                  <a:cubicBezTo>
                    <a:pt x="14204" y="23418"/>
                    <a:pt x="15425" y="21158"/>
                    <a:pt x="15359" y="18833"/>
                  </a:cubicBezTo>
                  <a:cubicBezTo>
                    <a:pt x="15294" y="16509"/>
                    <a:pt x="13814" y="14215"/>
                    <a:pt x="11623" y="13440"/>
                  </a:cubicBezTo>
                  <a:cubicBezTo>
                    <a:pt x="12616" y="11514"/>
                    <a:pt x="13564" y="9512"/>
                    <a:pt x="13821" y="7362"/>
                  </a:cubicBezTo>
                  <a:cubicBezTo>
                    <a:pt x="14078" y="5209"/>
                    <a:pt x="13539" y="2856"/>
                    <a:pt x="11942" y="1393"/>
                  </a:cubicBezTo>
                  <a:cubicBezTo>
                    <a:pt x="10912" y="449"/>
                    <a:pt x="9535" y="0"/>
                    <a:pt x="81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6" name="Google Shape;673;p48">
              <a:extLst>
                <a:ext uri="{FF2B5EF4-FFF2-40B4-BE49-F238E27FC236}">
                  <a16:creationId xmlns:a16="http://schemas.microsoft.com/office/drawing/2014/main" id="{3001A83B-526D-4B7C-A08F-FA00C74E3712}"/>
                </a:ext>
              </a:extLst>
            </p:cNvPr>
            <p:cNvSpPr/>
            <p:nvPr/>
          </p:nvSpPr>
          <p:spPr>
            <a:xfrm>
              <a:off x="2931275" y="3036025"/>
              <a:ext cx="359250" cy="653600"/>
            </a:xfrm>
            <a:custGeom>
              <a:avLst/>
              <a:gdLst/>
              <a:ahLst/>
              <a:cxnLst/>
              <a:rect l="l" t="t" r="r" b="b"/>
              <a:pathLst>
                <a:path w="14370" h="26144" extrusionOk="0">
                  <a:moveTo>
                    <a:pt x="7581" y="1"/>
                  </a:moveTo>
                  <a:cubicBezTo>
                    <a:pt x="6421" y="1"/>
                    <a:pt x="5247" y="333"/>
                    <a:pt x="4274" y="966"/>
                  </a:cubicBezTo>
                  <a:cubicBezTo>
                    <a:pt x="2210" y="2308"/>
                    <a:pt x="1040" y="4765"/>
                    <a:pt x="862" y="7218"/>
                  </a:cubicBezTo>
                  <a:cubicBezTo>
                    <a:pt x="683" y="9673"/>
                    <a:pt x="1403" y="12122"/>
                    <a:pt x="2484" y="14333"/>
                  </a:cubicBezTo>
                  <a:cubicBezTo>
                    <a:pt x="673" y="16150"/>
                    <a:pt x="1" y="19012"/>
                    <a:pt x="808" y="21446"/>
                  </a:cubicBezTo>
                  <a:cubicBezTo>
                    <a:pt x="1614" y="23878"/>
                    <a:pt x="3867" y="25769"/>
                    <a:pt x="6404" y="26143"/>
                  </a:cubicBezTo>
                  <a:lnTo>
                    <a:pt x="5500" y="25237"/>
                  </a:lnTo>
                  <a:cubicBezTo>
                    <a:pt x="7664" y="25171"/>
                    <a:pt x="9850" y="24525"/>
                    <a:pt x="11541" y="23171"/>
                  </a:cubicBezTo>
                  <a:cubicBezTo>
                    <a:pt x="13230" y="21816"/>
                    <a:pt x="14369" y="19711"/>
                    <a:pt x="14307" y="17546"/>
                  </a:cubicBezTo>
                  <a:cubicBezTo>
                    <a:pt x="14247" y="15382"/>
                    <a:pt x="12869" y="13243"/>
                    <a:pt x="10828" y="12521"/>
                  </a:cubicBezTo>
                  <a:cubicBezTo>
                    <a:pt x="11752" y="10727"/>
                    <a:pt x="12635" y="8863"/>
                    <a:pt x="12875" y="6860"/>
                  </a:cubicBezTo>
                  <a:cubicBezTo>
                    <a:pt x="13114" y="4855"/>
                    <a:pt x="12613" y="2663"/>
                    <a:pt x="11125" y="1298"/>
                  </a:cubicBezTo>
                  <a:cubicBezTo>
                    <a:pt x="10166" y="419"/>
                    <a:pt x="8882" y="1"/>
                    <a:pt x="75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307" name="Google Shape;678;p48">
            <a:extLst>
              <a:ext uri="{FF2B5EF4-FFF2-40B4-BE49-F238E27FC236}">
                <a16:creationId xmlns:a16="http://schemas.microsoft.com/office/drawing/2014/main" id="{E3D0CCFA-014E-4B60-8C59-B559F5EFC36A}"/>
              </a:ext>
            </a:extLst>
          </p:cNvPr>
          <p:cNvSpPr/>
          <p:nvPr/>
        </p:nvSpPr>
        <p:spPr>
          <a:xfrm>
            <a:off x="2186802" y="4337074"/>
            <a:ext cx="29408" cy="240646"/>
          </a:xfrm>
          <a:custGeom>
            <a:avLst/>
            <a:gdLst/>
            <a:ahLst/>
            <a:cxnLst/>
            <a:rect l="l" t="t" r="r" b="b"/>
            <a:pathLst>
              <a:path w="2362" h="18736" extrusionOk="0">
                <a:moveTo>
                  <a:pt x="1293" y="0"/>
                </a:moveTo>
                <a:cubicBezTo>
                  <a:pt x="879" y="0"/>
                  <a:pt x="464" y="267"/>
                  <a:pt x="458" y="800"/>
                </a:cubicBezTo>
                <a:cubicBezTo>
                  <a:pt x="386" y="6522"/>
                  <a:pt x="1" y="12590"/>
                  <a:pt x="672" y="18274"/>
                </a:cubicBezTo>
                <a:cubicBezTo>
                  <a:pt x="704" y="18545"/>
                  <a:pt x="982" y="18736"/>
                  <a:pt x="1224" y="18736"/>
                </a:cubicBezTo>
                <a:cubicBezTo>
                  <a:pt x="1399" y="18736"/>
                  <a:pt x="1555" y="18637"/>
                  <a:pt x="1587" y="18399"/>
                </a:cubicBezTo>
                <a:cubicBezTo>
                  <a:pt x="2361" y="12662"/>
                  <a:pt x="2089" y="6586"/>
                  <a:pt x="2116" y="800"/>
                </a:cubicBezTo>
                <a:cubicBezTo>
                  <a:pt x="2117" y="267"/>
                  <a:pt x="1706" y="0"/>
                  <a:pt x="1293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9313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308" name="Google Shape;679;p48">
            <a:extLst>
              <a:ext uri="{FF2B5EF4-FFF2-40B4-BE49-F238E27FC236}">
                <a16:creationId xmlns:a16="http://schemas.microsoft.com/office/drawing/2014/main" id="{D049A7ED-5F81-4EF8-8C84-F3DA45EA0021}"/>
              </a:ext>
            </a:extLst>
          </p:cNvPr>
          <p:cNvGrpSpPr/>
          <p:nvPr/>
        </p:nvGrpSpPr>
        <p:grpSpPr>
          <a:xfrm flipH="1">
            <a:off x="1307559" y="2966075"/>
            <a:ext cx="875047" cy="966262"/>
            <a:chOff x="2553213" y="1955707"/>
            <a:chExt cx="1439950" cy="1541314"/>
          </a:xfrm>
        </p:grpSpPr>
        <p:sp>
          <p:nvSpPr>
            <p:cNvPr id="309" name="Google Shape;680;p48">
              <a:extLst>
                <a:ext uri="{FF2B5EF4-FFF2-40B4-BE49-F238E27FC236}">
                  <a16:creationId xmlns:a16="http://schemas.microsoft.com/office/drawing/2014/main" id="{93B34505-D679-456F-8653-5BBD287C80E9}"/>
                </a:ext>
              </a:extLst>
            </p:cNvPr>
            <p:cNvSpPr/>
            <p:nvPr/>
          </p:nvSpPr>
          <p:spPr>
            <a:xfrm>
              <a:off x="2643733" y="2974421"/>
              <a:ext cx="1121100" cy="522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93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310" name="Google Shape;681;p48">
              <a:extLst>
                <a:ext uri="{FF2B5EF4-FFF2-40B4-BE49-F238E27FC236}">
                  <a16:creationId xmlns:a16="http://schemas.microsoft.com/office/drawing/2014/main" id="{D8A4EDE6-1349-4DE2-B698-4C6D602CF0E0}"/>
                </a:ext>
              </a:extLst>
            </p:cNvPr>
            <p:cNvGrpSpPr/>
            <p:nvPr/>
          </p:nvGrpSpPr>
          <p:grpSpPr>
            <a:xfrm>
              <a:off x="2553213" y="1955707"/>
              <a:ext cx="1439950" cy="1087911"/>
              <a:chOff x="1275900" y="892950"/>
              <a:chExt cx="1842075" cy="1391725"/>
            </a:xfrm>
          </p:grpSpPr>
          <p:sp>
            <p:nvSpPr>
              <p:cNvPr id="317" name="Google Shape;682;p48">
                <a:extLst>
                  <a:ext uri="{FF2B5EF4-FFF2-40B4-BE49-F238E27FC236}">
                    <a16:creationId xmlns:a16="http://schemas.microsoft.com/office/drawing/2014/main" id="{C8FED04E-1C99-481A-94D8-2140F42264B8}"/>
                  </a:ext>
                </a:extLst>
              </p:cNvPr>
              <p:cNvSpPr/>
              <p:nvPr/>
            </p:nvSpPr>
            <p:spPr>
              <a:xfrm>
                <a:off x="2044050" y="1038875"/>
                <a:ext cx="1073925" cy="1240525"/>
              </a:xfrm>
              <a:custGeom>
                <a:avLst/>
                <a:gdLst/>
                <a:ahLst/>
                <a:cxnLst/>
                <a:rect l="l" t="t" r="r" b="b"/>
                <a:pathLst>
                  <a:path w="42957" h="49621" extrusionOk="0">
                    <a:moveTo>
                      <a:pt x="9685" y="1"/>
                    </a:moveTo>
                    <a:cubicBezTo>
                      <a:pt x="8155" y="1"/>
                      <a:pt x="6533" y="853"/>
                      <a:pt x="5579" y="2114"/>
                    </a:cubicBezTo>
                    <a:cubicBezTo>
                      <a:pt x="4135" y="4019"/>
                      <a:pt x="3808" y="6515"/>
                      <a:pt x="3528" y="8888"/>
                    </a:cubicBezTo>
                    <a:cubicBezTo>
                      <a:pt x="2449" y="18062"/>
                      <a:pt x="1371" y="27237"/>
                      <a:pt x="408" y="36424"/>
                    </a:cubicBezTo>
                    <a:cubicBezTo>
                      <a:pt x="202" y="38402"/>
                      <a:pt x="1" y="40411"/>
                      <a:pt x="336" y="42371"/>
                    </a:cubicBezTo>
                    <a:cubicBezTo>
                      <a:pt x="673" y="44330"/>
                      <a:pt x="1618" y="46273"/>
                      <a:pt x="3269" y="47379"/>
                    </a:cubicBezTo>
                    <a:cubicBezTo>
                      <a:pt x="3975" y="47852"/>
                      <a:pt x="4804" y="48005"/>
                      <a:pt x="5679" y="48005"/>
                    </a:cubicBezTo>
                    <a:cubicBezTo>
                      <a:pt x="6968" y="48005"/>
                      <a:pt x="8358" y="47673"/>
                      <a:pt x="9603" y="47544"/>
                    </a:cubicBezTo>
                    <a:cubicBezTo>
                      <a:pt x="10030" y="47500"/>
                      <a:pt x="10446" y="47482"/>
                      <a:pt x="10856" y="47482"/>
                    </a:cubicBezTo>
                    <a:cubicBezTo>
                      <a:pt x="12456" y="47482"/>
                      <a:pt x="13963" y="47765"/>
                      <a:pt x="15628" y="47924"/>
                    </a:cubicBezTo>
                    <a:cubicBezTo>
                      <a:pt x="18397" y="48187"/>
                      <a:pt x="21002" y="49620"/>
                      <a:pt x="23777" y="49620"/>
                    </a:cubicBezTo>
                    <a:cubicBezTo>
                      <a:pt x="23839" y="49620"/>
                      <a:pt x="23901" y="49620"/>
                      <a:pt x="23964" y="49618"/>
                    </a:cubicBezTo>
                    <a:cubicBezTo>
                      <a:pt x="26894" y="49549"/>
                      <a:pt x="29704" y="47651"/>
                      <a:pt x="30861" y="44958"/>
                    </a:cubicBezTo>
                    <a:cubicBezTo>
                      <a:pt x="31309" y="43914"/>
                      <a:pt x="31616" y="42660"/>
                      <a:pt x="32619" y="42125"/>
                    </a:cubicBezTo>
                    <a:cubicBezTo>
                      <a:pt x="33045" y="41899"/>
                      <a:pt x="33520" y="41847"/>
                      <a:pt x="34008" y="41847"/>
                    </a:cubicBezTo>
                    <a:cubicBezTo>
                      <a:pt x="34390" y="41847"/>
                      <a:pt x="34780" y="41879"/>
                      <a:pt x="35159" y="41883"/>
                    </a:cubicBezTo>
                    <a:cubicBezTo>
                      <a:pt x="35182" y="41883"/>
                      <a:pt x="35205" y="41883"/>
                      <a:pt x="35228" y="41883"/>
                    </a:cubicBezTo>
                    <a:cubicBezTo>
                      <a:pt x="38553" y="41883"/>
                      <a:pt x="41702" y="39288"/>
                      <a:pt x="42326" y="36019"/>
                    </a:cubicBezTo>
                    <a:cubicBezTo>
                      <a:pt x="42956" y="32727"/>
                      <a:pt x="40951" y="29128"/>
                      <a:pt x="37820" y="27928"/>
                    </a:cubicBezTo>
                    <a:cubicBezTo>
                      <a:pt x="36498" y="27421"/>
                      <a:pt x="35059" y="27311"/>
                      <a:pt x="33693" y="26936"/>
                    </a:cubicBezTo>
                    <a:cubicBezTo>
                      <a:pt x="32328" y="26562"/>
                      <a:pt x="30941" y="25818"/>
                      <a:pt x="30368" y="24522"/>
                    </a:cubicBezTo>
                    <a:cubicBezTo>
                      <a:pt x="29555" y="22682"/>
                      <a:pt x="30652" y="20442"/>
                      <a:pt x="29933" y="18561"/>
                    </a:cubicBezTo>
                    <a:cubicBezTo>
                      <a:pt x="29169" y="16566"/>
                      <a:pt x="26753" y="15833"/>
                      <a:pt x="24633" y="15546"/>
                    </a:cubicBezTo>
                    <a:cubicBezTo>
                      <a:pt x="22514" y="15260"/>
                      <a:pt x="20142" y="15050"/>
                      <a:pt x="18736" y="13440"/>
                    </a:cubicBezTo>
                    <a:cubicBezTo>
                      <a:pt x="17273" y="11761"/>
                      <a:pt x="17468" y="9268"/>
                      <a:pt x="17050" y="7078"/>
                    </a:cubicBezTo>
                    <a:cubicBezTo>
                      <a:pt x="16504" y="4214"/>
                      <a:pt x="14327" y="2277"/>
                      <a:pt x="11855" y="726"/>
                    </a:cubicBezTo>
                    <a:cubicBezTo>
                      <a:pt x="11223" y="223"/>
                      <a:pt x="10466" y="1"/>
                      <a:pt x="968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18" name="Google Shape;683;p48">
                <a:extLst>
                  <a:ext uri="{FF2B5EF4-FFF2-40B4-BE49-F238E27FC236}">
                    <a16:creationId xmlns:a16="http://schemas.microsoft.com/office/drawing/2014/main" id="{4A9609A1-3DDD-435D-A444-7073ECB142E8}"/>
                  </a:ext>
                </a:extLst>
              </p:cNvPr>
              <p:cNvSpPr/>
              <p:nvPr/>
            </p:nvSpPr>
            <p:spPr>
              <a:xfrm>
                <a:off x="1314600" y="1242950"/>
                <a:ext cx="706650" cy="1022500"/>
              </a:xfrm>
              <a:custGeom>
                <a:avLst/>
                <a:gdLst/>
                <a:ahLst/>
                <a:cxnLst/>
                <a:rect l="l" t="t" r="r" b="b"/>
                <a:pathLst>
                  <a:path w="28266" h="40900" extrusionOk="0">
                    <a:moveTo>
                      <a:pt x="13836" y="0"/>
                    </a:moveTo>
                    <a:lnTo>
                      <a:pt x="13563" y="111"/>
                    </a:lnTo>
                    <a:cubicBezTo>
                      <a:pt x="14021" y="3386"/>
                      <a:pt x="12766" y="6855"/>
                      <a:pt x="10314" y="9076"/>
                    </a:cubicBezTo>
                    <a:cubicBezTo>
                      <a:pt x="9035" y="10235"/>
                      <a:pt x="7400" y="11151"/>
                      <a:pt x="6746" y="12749"/>
                    </a:cubicBezTo>
                    <a:cubicBezTo>
                      <a:pt x="5715" y="15261"/>
                      <a:pt x="7513" y="18565"/>
                      <a:pt x="5796" y="20670"/>
                    </a:cubicBezTo>
                    <a:cubicBezTo>
                      <a:pt x="4672" y="22047"/>
                      <a:pt x="2541" y="22168"/>
                      <a:pt x="1286" y="23428"/>
                    </a:cubicBezTo>
                    <a:cubicBezTo>
                      <a:pt x="1" y="24718"/>
                      <a:pt x="6" y="26772"/>
                      <a:pt x="151" y="28585"/>
                    </a:cubicBezTo>
                    <a:cubicBezTo>
                      <a:pt x="328" y="30792"/>
                      <a:pt x="592" y="33021"/>
                      <a:pt x="1400" y="35082"/>
                    </a:cubicBezTo>
                    <a:cubicBezTo>
                      <a:pt x="2209" y="37141"/>
                      <a:pt x="3623" y="39041"/>
                      <a:pt x="5603" y="40028"/>
                    </a:cubicBezTo>
                    <a:cubicBezTo>
                      <a:pt x="6930" y="40689"/>
                      <a:pt x="8402" y="40899"/>
                      <a:pt x="9896" y="40899"/>
                    </a:cubicBezTo>
                    <a:cubicBezTo>
                      <a:pt x="10807" y="40899"/>
                      <a:pt x="11725" y="40821"/>
                      <a:pt x="12623" y="40719"/>
                    </a:cubicBezTo>
                    <a:cubicBezTo>
                      <a:pt x="15625" y="40373"/>
                      <a:pt x="18596" y="39795"/>
                      <a:pt x="21507" y="38989"/>
                    </a:cubicBezTo>
                    <a:cubicBezTo>
                      <a:pt x="23008" y="38573"/>
                      <a:pt x="24540" y="38070"/>
                      <a:pt x="25707" y="37038"/>
                    </a:cubicBezTo>
                    <a:cubicBezTo>
                      <a:pt x="28020" y="34987"/>
                      <a:pt x="28265" y="31473"/>
                      <a:pt x="27887" y="28405"/>
                    </a:cubicBezTo>
                    <a:cubicBezTo>
                      <a:pt x="26584" y="17801"/>
                      <a:pt x="20110" y="8650"/>
                      <a:pt x="138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19" name="Google Shape;684;p48">
                <a:extLst>
                  <a:ext uri="{FF2B5EF4-FFF2-40B4-BE49-F238E27FC236}">
                    <a16:creationId xmlns:a16="http://schemas.microsoft.com/office/drawing/2014/main" id="{EE8CCE13-15F3-4959-AF7E-D9F2A580E3B1}"/>
                  </a:ext>
                </a:extLst>
              </p:cNvPr>
              <p:cNvSpPr/>
              <p:nvPr/>
            </p:nvSpPr>
            <p:spPr>
              <a:xfrm>
                <a:off x="1935825" y="1647650"/>
                <a:ext cx="401950" cy="637025"/>
              </a:xfrm>
              <a:custGeom>
                <a:avLst/>
                <a:gdLst/>
                <a:ahLst/>
                <a:cxnLst/>
                <a:rect l="l" t="t" r="r" b="b"/>
                <a:pathLst>
                  <a:path w="16078" h="25481" extrusionOk="0">
                    <a:moveTo>
                      <a:pt x="16078" y="1"/>
                    </a:moveTo>
                    <a:lnTo>
                      <a:pt x="0" y="348"/>
                    </a:lnTo>
                    <a:lnTo>
                      <a:pt x="0" y="23262"/>
                    </a:lnTo>
                    <a:cubicBezTo>
                      <a:pt x="2871" y="24783"/>
                      <a:pt x="5520" y="25480"/>
                      <a:pt x="7982" y="25480"/>
                    </a:cubicBezTo>
                    <a:cubicBezTo>
                      <a:pt x="10604" y="25480"/>
                      <a:pt x="13014" y="24689"/>
                      <a:pt x="15251" y="23262"/>
                    </a:cubicBezTo>
                    <a:lnTo>
                      <a:pt x="16078" y="1"/>
                    </a:ln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0" name="Google Shape;685;p48">
                <a:extLst>
                  <a:ext uri="{FF2B5EF4-FFF2-40B4-BE49-F238E27FC236}">
                    <a16:creationId xmlns:a16="http://schemas.microsoft.com/office/drawing/2014/main" id="{8D52F3CE-F79E-4912-8333-5A62F8759770}"/>
                  </a:ext>
                </a:extLst>
              </p:cNvPr>
              <p:cNvSpPr/>
              <p:nvPr/>
            </p:nvSpPr>
            <p:spPr>
              <a:xfrm>
                <a:off x="1626650" y="1099200"/>
                <a:ext cx="740975" cy="936475"/>
              </a:xfrm>
              <a:custGeom>
                <a:avLst/>
                <a:gdLst/>
                <a:ahLst/>
                <a:cxnLst/>
                <a:rect l="l" t="t" r="r" b="b"/>
                <a:pathLst>
                  <a:path w="29639" h="37459" extrusionOk="0">
                    <a:moveTo>
                      <a:pt x="126" y="0"/>
                    </a:moveTo>
                    <a:cubicBezTo>
                      <a:pt x="126" y="0"/>
                      <a:pt x="0" y="21571"/>
                      <a:pt x="629" y="26865"/>
                    </a:cubicBezTo>
                    <a:cubicBezTo>
                      <a:pt x="1401" y="33366"/>
                      <a:pt x="6762" y="37459"/>
                      <a:pt x="11913" y="37459"/>
                    </a:cubicBezTo>
                    <a:cubicBezTo>
                      <a:pt x="11977" y="37459"/>
                      <a:pt x="12042" y="37458"/>
                      <a:pt x="12107" y="37457"/>
                    </a:cubicBezTo>
                    <a:cubicBezTo>
                      <a:pt x="18510" y="37329"/>
                      <a:pt x="25774" y="35108"/>
                      <a:pt x="27705" y="28758"/>
                    </a:cubicBezTo>
                    <a:cubicBezTo>
                      <a:pt x="29638" y="22407"/>
                      <a:pt x="27250" y="0"/>
                      <a:pt x="27250" y="0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1" name="Google Shape;686;p48">
                <a:extLst>
                  <a:ext uri="{FF2B5EF4-FFF2-40B4-BE49-F238E27FC236}">
                    <a16:creationId xmlns:a16="http://schemas.microsoft.com/office/drawing/2014/main" id="{7E146F41-9D3A-4B46-8B55-808371757DBF}"/>
                  </a:ext>
                </a:extLst>
              </p:cNvPr>
              <p:cNvSpPr/>
              <p:nvPr/>
            </p:nvSpPr>
            <p:spPr>
              <a:xfrm>
                <a:off x="2324425" y="1449675"/>
                <a:ext cx="177025" cy="297450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11898" extrusionOk="0">
                    <a:moveTo>
                      <a:pt x="1572" y="0"/>
                    </a:moveTo>
                    <a:cubicBezTo>
                      <a:pt x="660" y="0"/>
                      <a:pt x="0" y="152"/>
                      <a:pt x="0" y="152"/>
                    </a:cubicBezTo>
                    <a:lnTo>
                      <a:pt x="0" y="11897"/>
                    </a:lnTo>
                    <a:cubicBezTo>
                      <a:pt x="0" y="11897"/>
                      <a:pt x="21" y="11898"/>
                      <a:pt x="59" y="11898"/>
                    </a:cubicBezTo>
                    <a:cubicBezTo>
                      <a:pt x="736" y="11898"/>
                      <a:pt x="7080" y="11728"/>
                      <a:pt x="6898" y="5350"/>
                    </a:cubicBezTo>
                    <a:cubicBezTo>
                      <a:pt x="6765" y="726"/>
                      <a:pt x="3566" y="0"/>
                      <a:pt x="1572" y="0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2" name="Google Shape;687;p48">
                <a:extLst>
                  <a:ext uri="{FF2B5EF4-FFF2-40B4-BE49-F238E27FC236}">
                    <a16:creationId xmlns:a16="http://schemas.microsoft.com/office/drawing/2014/main" id="{2BBB3745-F84A-43EC-8C66-01F5F0DCC6EC}"/>
                  </a:ext>
                </a:extLst>
              </p:cNvPr>
              <p:cNvSpPr/>
              <p:nvPr/>
            </p:nvSpPr>
            <p:spPr>
              <a:xfrm>
                <a:off x="1911925" y="1900950"/>
                <a:ext cx="328425" cy="146250"/>
              </a:xfrm>
              <a:custGeom>
                <a:avLst/>
                <a:gdLst/>
                <a:ahLst/>
                <a:cxnLst/>
                <a:rect l="l" t="t" r="r" b="b"/>
                <a:pathLst>
                  <a:path w="13137" h="5850" extrusionOk="0">
                    <a:moveTo>
                      <a:pt x="13030" y="1"/>
                    </a:moveTo>
                    <a:cubicBezTo>
                      <a:pt x="13013" y="1"/>
                      <a:pt x="12996" y="7"/>
                      <a:pt x="12981" y="22"/>
                    </a:cubicBezTo>
                    <a:cubicBezTo>
                      <a:pt x="9741" y="3428"/>
                      <a:pt x="5584" y="5240"/>
                      <a:pt x="931" y="5240"/>
                    </a:cubicBezTo>
                    <a:cubicBezTo>
                      <a:pt x="745" y="5240"/>
                      <a:pt x="559" y="5237"/>
                      <a:pt x="372" y="5231"/>
                    </a:cubicBezTo>
                    <a:cubicBezTo>
                      <a:pt x="368" y="5231"/>
                      <a:pt x="365" y="5231"/>
                      <a:pt x="361" y="5231"/>
                    </a:cubicBezTo>
                    <a:cubicBezTo>
                      <a:pt x="1" y="5231"/>
                      <a:pt x="16" y="5772"/>
                      <a:pt x="372" y="5801"/>
                    </a:cubicBezTo>
                    <a:cubicBezTo>
                      <a:pt x="772" y="5833"/>
                      <a:pt x="1171" y="5849"/>
                      <a:pt x="1567" y="5849"/>
                    </a:cubicBezTo>
                    <a:cubicBezTo>
                      <a:pt x="6096" y="5849"/>
                      <a:pt x="10351" y="3758"/>
                      <a:pt x="13099" y="112"/>
                    </a:cubicBezTo>
                    <a:cubicBezTo>
                      <a:pt x="13136" y="59"/>
                      <a:pt x="13083" y="1"/>
                      <a:pt x="13030" y="1"/>
                    </a:cubicBezTo>
                    <a:close/>
                  </a:path>
                </a:pathLst>
              </a:custGeom>
              <a:solidFill>
                <a:srgbClr val="D88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3" name="Google Shape;688;p48">
                <a:extLst>
                  <a:ext uri="{FF2B5EF4-FFF2-40B4-BE49-F238E27FC236}">
                    <a16:creationId xmlns:a16="http://schemas.microsoft.com/office/drawing/2014/main" id="{095453A6-0DE6-4569-9759-9198E4C93649}"/>
                  </a:ext>
                </a:extLst>
              </p:cNvPr>
              <p:cNvSpPr/>
              <p:nvPr/>
            </p:nvSpPr>
            <p:spPr>
              <a:xfrm>
                <a:off x="1896900" y="1774975"/>
                <a:ext cx="1251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553" extrusionOk="0">
                    <a:moveTo>
                      <a:pt x="4676" y="1"/>
                    </a:moveTo>
                    <a:cubicBezTo>
                      <a:pt x="4622" y="1"/>
                      <a:pt x="4567" y="24"/>
                      <a:pt x="4520" y="80"/>
                    </a:cubicBezTo>
                    <a:cubicBezTo>
                      <a:pt x="4027" y="659"/>
                      <a:pt x="3505" y="1244"/>
                      <a:pt x="2806" y="1576"/>
                    </a:cubicBezTo>
                    <a:cubicBezTo>
                      <a:pt x="2483" y="1730"/>
                      <a:pt x="2188" y="1795"/>
                      <a:pt x="1906" y="1795"/>
                    </a:cubicBezTo>
                    <a:cubicBezTo>
                      <a:pt x="1421" y="1795"/>
                      <a:pt x="971" y="1604"/>
                      <a:pt x="464" y="1347"/>
                    </a:cubicBezTo>
                    <a:cubicBezTo>
                      <a:pt x="428" y="1329"/>
                      <a:pt x="387" y="1320"/>
                      <a:pt x="346" y="1320"/>
                    </a:cubicBezTo>
                    <a:cubicBezTo>
                      <a:pt x="179" y="1320"/>
                      <a:pt x="0" y="1458"/>
                      <a:pt x="78" y="1643"/>
                    </a:cubicBezTo>
                    <a:cubicBezTo>
                      <a:pt x="347" y="2296"/>
                      <a:pt x="1004" y="2553"/>
                      <a:pt x="1671" y="2553"/>
                    </a:cubicBezTo>
                    <a:cubicBezTo>
                      <a:pt x="1867" y="2553"/>
                      <a:pt x="2065" y="2530"/>
                      <a:pt x="2253" y="2489"/>
                    </a:cubicBezTo>
                    <a:cubicBezTo>
                      <a:pt x="3395" y="2240"/>
                      <a:pt x="4143" y="1263"/>
                      <a:pt x="4855" y="416"/>
                    </a:cubicBezTo>
                    <a:cubicBezTo>
                      <a:pt x="5005" y="239"/>
                      <a:pt x="4847" y="1"/>
                      <a:pt x="46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4" name="Google Shape;689;p48">
                <a:extLst>
                  <a:ext uri="{FF2B5EF4-FFF2-40B4-BE49-F238E27FC236}">
                    <a16:creationId xmlns:a16="http://schemas.microsoft.com/office/drawing/2014/main" id="{5C1F7539-0A46-46D4-AF45-A251E7D9EAA8}"/>
                  </a:ext>
                </a:extLst>
              </p:cNvPr>
              <p:cNvSpPr/>
              <p:nvPr/>
            </p:nvSpPr>
            <p:spPr>
              <a:xfrm>
                <a:off x="1586025" y="979750"/>
                <a:ext cx="811425" cy="476675"/>
              </a:xfrm>
              <a:custGeom>
                <a:avLst/>
                <a:gdLst/>
                <a:ahLst/>
                <a:cxnLst/>
                <a:rect l="l" t="t" r="r" b="b"/>
                <a:pathLst>
                  <a:path w="32457" h="19067" extrusionOk="0">
                    <a:moveTo>
                      <a:pt x="16551" y="1"/>
                    </a:moveTo>
                    <a:cubicBezTo>
                      <a:pt x="15225" y="1"/>
                      <a:pt x="13914" y="30"/>
                      <a:pt x="12657" y="56"/>
                    </a:cubicBezTo>
                    <a:cubicBezTo>
                      <a:pt x="10241" y="105"/>
                      <a:pt x="7793" y="464"/>
                      <a:pt x="5622" y="1457"/>
                    </a:cubicBezTo>
                    <a:cubicBezTo>
                      <a:pt x="3450" y="2449"/>
                      <a:pt x="1571" y="4138"/>
                      <a:pt x="764" y="6276"/>
                    </a:cubicBezTo>
                    <a:cubicBezTo>
                      <a:pt x="0" y="8299"/>
                      <a:pt x="237" y="10533"/>
                      <a:pt x="714" y="12633"/>
                    </a:cubicBezTo>
                    <a:cubicBezTo>
                      <a:pt x="866" y="13306"/>
                      <a:pt x="1098" y="14047"/>
                      <a:pt x="1737" y="14383"/>
                    </a:cubicBezTo>
                    <a:cubicBezTo>
                      <a:pt x="2046" y="14546"/>
                      <a:pt x="2402" y="14586"/>
                      <a:pt x="2761" y="14586"/>
                    </a:cubicBezTo>
                    <a:cubicBezTo>
                      <a:pt x="2915" y="14586"/>
                      <a:pt x="3069" y="14579"/>
                      <a:pt x="3221" y="14571"/>
                    </a:cubicBezTo>
                    <a:lnTo>
                      <a:pt x="6279" y="14419"/>
                    </a:lnTo>
                    <a:cubicBezTo>
                      <a:pt x="6609" y="14401"/>
                      <a:pt x="6961" y="14378"/>
                      <a:pt x="7223" y="14186"/>
                    </a:cubicBezTo>
                    <a:cubicBezTo>
                      <a:pt x="7392" y="14063"/>
                      <a:pt x="7501" y="13883"/>
                      <a:pt x="7608" y="13708"/>
                    </a:cubicBezTo>
                    <a:lnTo>
                      <a:pt x="9419" y="10721"/>
                    </a:lnTo>
                    <a:cubicBezTo>
                      <a:pt x="10127" y="11733"/>
                      <a:pt x="10562" y="12910"/>
                      <a:pt x="10675" y="14114"/>
                    </a:cubicBezTo>
                    <a:cubicBezTo>
                      <a:pt x="13125" y="14239"/>
                      <a:pt x="15578" y="14324"/>
                      <a:pt x="18030" y="14368"/>
                    </a:cubicBezTo>
                    <a:cubicBezTo>
                      <a:pt x="18149" y="14370"/>
                      <a:pt x="18268" y="14372"/>
                      <a:pt x="18387" y="14372"/>
                    </a:cubicBezTo>
                    <a:cubicBezTo>
                      <a:pt x="18929" y="14372"/>
                      <a:pt x="19474" y="14335"/>
                      <a:pt x="19957" y="14117"/>
                    </a:cubicBezTo>
                    <a:cubicBezTo>
                      <a:pt x="20672" y="13798"/>
                      <a:pt x="21145" y="13122"/>
                      <a:pt x="21372" y="12410"/>
                    </a:cubicBezTo>
                    <a:cubicBezTo>
                      <a:pt x="21600" y="11698"/>
                      <a:pt x="21613" y="10945"/>
                      <a:pt x="21623" y="10202"/>
                    </a:cubicBezTo>
                    <a:cubicBezTo>
                      <a:pt x="21747" y="12127"/>
                      <a:pt x="22616" y="14001"/>
                      <a:pt x="24035" y="15397"/>
                    </a:cubicBezTo>
                    <a:cubicBezTo>
                      <a:pt x="25453" y="16792"/>
                      <a:pt x="28045" y="18862"/>
                      <a:pt x="30086" y="19067"/>
                    </a:cubicBezTo>
                    <a:lnTo>
                      <a:pt x="32019" y="17898"/>
                    </a:lnTo>
                    <a:cubicBezTo>
                      <a:pt x="32456" y="15833"/>
                      <a:pt x="31201" y="13335"/>
                      <a:pt x="31152" y="11229"/>
                    </a:cubicBezTo>
                    <a:cubicBezTo>
                      <a:pt x="31101" y="9122"/>
                      <a:pt x="32247" y="5173"/>
                      <a:pt x="30844" y="3528"/>
                    </a:cubicBezTo>
                    <a:cubicBezTo>
                      <a:pt x="29613" y="2083"/>
                      <a:pt x="29536" y="1837"/>
                      <a:pt x="25011" y="765"/>
                    </a:cubicBezTo>
                    <a:cubicBezTo>
                      <a:pt x="22380" y="141"/>
                      <a:pt x="19429" y="1"/>
                      <a:pt x="1655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5" name="Google Shape;690;p48">
                <a:extLst>
                  <a:ext uri="{FF2B5EF4-FFF2-40B4-BE49-F238E27FC236}">
                    <a16:creationId xmlns:a16="http://schemas.microsoft.com/office/drawing/2014/main" id="{20948179-ACAB-4689-8682-0DD246F97689}"/>
                  </a:ext>
                </a:extLst>
              </p:cNvPr>
              <p:cNvSpPr/>
              <p:nvPr/>
            </p:nvSpPr>
            <p:spPr>
              <a:xfrm>
                <a:off x="2337400" y="1034250"/>
                <a:ext cx="1700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1781" extrusionOk="0">
                    <a:moveTo>
                      <a:pt x="2378" y="0"/>
                    </a:moveTo>
                    <a:cubicBezTo>
                      <a:pt x="1854" y="0"/>
                      <a:pt x="1384" y="62"/>
                      <a:pt x="1012" y="150"/>
                    </a:cubicBezTo>
                    <a:cubicBezTo>
                      <a:pt x="365" y="300"/>
                      <a:pt x="0" y="493"/>
                      <a:pt x="13" y="525"/>
                    </a:cubicBezTo>
                    <a:cubicBezTo>
                      <a:pt x="15" y="531"/>
                      <a:pt x="24" y="535"/>
                      <a:pt x="42" y="535"/>
                    </a:cubicBezTo>
                    <a:cubicBezTo>
                      <a:pt x="206" y="535"/>
                      <a:pt x="1046" y="272"/>
                      <a:pt x="2194" y="272"/>
                    </a:cubicBezTo>
                    <a:cubicBezTo>
                      <a:pt x="2607" y="272"/>
                      <a:pt x="3060" y="306"/>
                      <a:pt x="3536" y="398"/>
                    </a:cubicBezTo>
                    <a:cubicBezTo>
                      <a:pt x="5415" y="730"/>
                      <a:pt x="6642" y="1781"/>
                      <a:pt x="6770" y="1781"/>
                    </a:cubicBezTo>
                    <a:cubicBezTo>
                      <a:pt x="6775" y="1781"/>
                      <a:pt x="6778" y="1780"/>
                      <a:pt x="6780" y="1777"/>
                    </a:cubicBezTo>
                    <a:cubicBezTo>
                      <a:pt x="6802" y="1752"/>
                      <a:pt x="6531" y="1441"/>
                      <a:pt x="5981" y="1070"/>
                    </a:cubicBezTo>
                    <a:cubicBezTo>
                      <a:pt x="5436" y="698"/>
                      <a:pt x="4590" y="297"/>
                      <a:pt x="3590" y="110"/>
                    </a:cubicBezTo>
                    <a:cubicBezTo>
                      <a:pt x="3168" y="33"/>
                      <a:pt x="2759" y="0"/>
                      <a:pt x="23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6" name="Google Shape;691;p48">
                <a:extLst>
                  <a:ext uri="{FF2B5EF4-FFF2-40B4-BE49-F238E27FC236}">
                    <a16:creationId xmlns:a16="http://schemas.microsoft.com/office/drawing/2014/main" id="{3AB87F6B-4EB2-4671-BAD3-C1AF7E46490C}"/>
                  </a:ext>
                </a:extLst>
              </p:cNvPr>
              <p:cNvSpPr/>
              <p:nvPr/>
            </p:nvSpPr>
            <p:spPr>
              <a:xfrm>
                <a:off x="2310625" y="892950"/>
                <a:ext cx="3677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6546" extrusionOk="0">
                    <a:moveTo>
                      <a:pt x="426" y="0"/>
                    </a:moveTo>
                    <a:cubicBezTo>
                      <a:pt x="425" y="0"/>
                      <a:pt x="424" y="1"/>
                      <a:pt x="423" y="1"/>
                    </a:cubicBezTo>
                    <a:cubicBezTo>
                      <a:pt x="381" y="27"/>
                      <a:pt x="584" y="365"/>
                      <a:pt x="790" y="950"/>
                    </a:cubicBezTo>
                    <a:cubicBezTo>
                      <a:pt x="996" y="1536"/>
                      <a:pt x="1174" y="2383"/>
                      <a:pt x="1122" y="3325"/>
                    </a:cubicBezTo>
                    <a:cubicBezTo>
                      <a:pt x="1063" y="4266"/>
                      <a:pt x="790" y="5090"/>
                      <a:pt x="513" y="5645"/>
                    </a:cubicBezTo>
                    <a:cubicBezTo>
                      <a:pt x="238" y="6199"/>
                      <a:pt x="1" y="6514"/>
                      <a:pt x="40" y="6545"/>
                    </a:cubicBezTo>
                    <a:cubicBezTo>
                      <a:pt x="41" y="6546"/>
                      <a:pt x="42" y="6546"/>
                      <a:pt x="44" y="6546"/>
                    </a:cubicBezTo>
                    <a:cubicBezTo>
                      <a:pt x="84" y="6546"/>
                      <a:pt x="376" y="6279"/>
                      <a:pt x="696" y="5744"/>
                    </a:cubicBezTo>
                    <a:cubicBezTo>
                      <a:pt x="1032" y="5194"/>
                      <a:pt x="1354" y="4334"/>
                      <a:pt x="1415" y="3342"/>
                    </a:cubicBezTo>
                    <a:cubicBezTo>
                      <a:pt x="1471" y="2351"/>
                      <a:pt x="1251" y="1459"/>
                      <a:pt x="983" y="874"/>
                    </a:cubicBezTo>
                    <a:cubicBezTo>
                      <a:pt x="725" y="299"/>
                      <a:pt x="463" y="0"/>
                      <a:pt x="4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7" name="Google Shape;692;p48">
                <a:extLst>
                  <a:ext uri="{FF2B5EF4-FFF2-40B4-BE49-F238E27FC236}">
                    <a16:creationId xmlns:a16="http://schemas.microsoft.com/office/drawing/2014/main" id="{7397DF30-1202-4071-8D06-F40A94FCA34F}"/>
                  </a:ext>
                </a:extLst>
              </p:cNvPr>
              <p:cNvSpPr/>
              <p:nvPr/>
            </p:nvSpPr>
            <p:spPr>
              <a:xfrm>
                <a:off x="2356175" y="1355825"/>
                <a:ext cx="722800" cy="516750"/>
              </a:xfrm>
              <a:custGeom>
                <a:avLst/>
                <a:gdLst/>
                <a:ahLst/>
                <a:cxnLst/>
                <a:rect l="l" t="t" r="r" b="b"/>
                <a:pathLst>
                  <a:path w="28912" h="20670" extrusionOk="0">
                    <a:moveTo>
                      <a:pt x="10344" y="1"/>
                    </a:moveTo>
                    <a:cubicBezTo>
                      <a:pt x="9860" y="1"/>
                      <a:pt x="9387" y="57"/>
                      <a:pt x="8944" y="155"/>
                    </a:cubicBezTo>
                    <a:cubicBezTo>
                      <a:pt x="7800" y="392"/>
                      <a:pt x="6791" y="782"/>
                      <a:pt x="5857" y="1058"/>
                    </a:cubicBezTo>
                    <a:cubicBezTo>
                      <a:pt x="4919" y="1368"/>
                      <a:pt x="4034" y="1501"/>
                      <a:pt x="3259" y="1501"/>
                    </a:cubicBezTo>
                    <a:cubicBezTo>
                      <a:pt x="2502" y="1501"/>
                      <a:pt x="1849" y="1374"/>
                      <a:pt x="1357" y="1163"/>
                    </a:cubicBezTo>
                    <a:cubicBezTo>
                      <a:pt x="382" y="751"/>
                      <a:pt x="56" y="183"/>
                      <a:pt x="5" y="183"/>
                    </a:cubicBezTo>
                    <a:cubicBezTo>
                      <a:pt x="3" y="183"/>
                      <a:pt x="2" y="184"/>
                      <a:pt x="1" y="186"/>
                    </a:cubicBezTo>
                    <a:cubicBezTo>
                      <a:pt x="1" y="186"/>
                      <a:pt x="73" y="322"/>
                      <a:pt x="271" y="538"/>
                    </a:cubicBezTo>
                    <a:cubicBezTo>
                      <a:pt x="462" y="754"/>
                      <a:pt x="803" y="1038"/>
                      <a:pt x="1310" y="1266"/>
                    </a:cubicBezTo>
                    <a:cubicBezTo>
                      <a:pt x="1840" y="1515"/>
                      <a:pt x="2560" y="1664"/>
                      <a:pt x="3397" y="1664"/>
                    </a:cubicBezTo>
                    <a:cubicBezTo>
                      <a:pt x="4157" y="1664"/>
                      <a:pt x="5015" y="1541"/>
                      <a:pt x="5914" y="1256"/>
                    </a:cubicBezTo>
                    <a:cubicBezTo>
                      <a:pt x="6862" y="989"/>
                      <a:pt x="7872" y="613"/>
                      <a:pt x="8989" y="392"/>
                    </a:cubicBezTo>
                    <a:cubicBezTo>
                      <a:pt x="9410" y="304"/>
                      <a:pt x="9849" y="254"/>
                      <a:pt x="10296" y="254"/>
                    </a:cubicBezTo>
                    <a:cubicBezTo>
                      <a:pt x="11034" y="254"/>
                      <a:pt x="11792" y="389"/>
                      <a:pt x="12520" y="708"/>
                    </a:cubicBezTo>
                    <a:cubicBezTo>
                      <a:pt x="13680" y="1214"/>
                      <a:pt x="14741" y="2125"/>
                      <a:pt x="15428" y="3320"/>
                    </a:cubicBezTo>
                    <a:cubicBezTo>
                      <a:pt x="15780" y="3926"/>
                      <a:pt x="16013" y="4593"/>
                      <a:pt x="16116" y="5286"/>
                    </a:cubicBezTo>
                    <a:cubicBezTo>
                      <a:pt x="16227" y="5985"/>
                      <a:pt x="16150" y="6720"/>
                      <a:pt x="16147" y="7476"/>
                    </a:cubicBezTo>
                    <a:cubicBezTo>
                      <a:pt x="16139" y="8225"/>
                      <a:pt x="16225" y="9027"/>
                      <a:pt x="16639" y="9685"/>
                    </a:cubicBezTo>
                    <a:cubicBezTo>
                      <a:pt x="17040" y="10343"/>
                      <a:pt x="17672" y="10805"/>
                      <a:pt x="18329" y="11103"/>
                    </a:cubicBezTo>
                    <a:cubicBezTo>
                      <a:pt x="18990" y="11401"/>
                      <a:pt x="19685" y="11564"/>
                      <a:pt x="20371" y="11644"/>
                    </a:cubicBezTo>
                    <a:cubicBezTo>
                      <a:pt x="21054" y="11721"/>
                      <a:pt x="21721" y="11736"/>
                      <a:pt x="22368" y="11766"/>
                    </a:cubicBezTo>
                    <a:cubicBezTo>
                      <a:pt x="23654" y="11810"/>
                      <a:pt x="24882" y="11975"/>
                      <a:pt x="25872" y="12536"/>
                    </a:cubicBezTo>
                    <a:cubicBezTo>
                      <a:pt x="26794" y="13047"/>
                      <a:pt x="27556" y="13805"/>
                      <a:pt x="28072" y="14725"/>
                    </a:cubicBezTo>
                    <a:cubicBezTo>
                      <a:pt x="28498" y="15484"/>
                      <a:pt x="28728" y="16339"/>
                      <a:pt x="28745" y="17209"/>
                    </a:cubicBezTo>
                    <a:cubicBezTo>
                      <a:pt x="28759" y="17869"/>
                      <a:pt x="28663" y="18525"/>
                      <a:pt x="28457" y="19152"/>
                    </a:cubicBezTo>
                    <a:cubicBezTo>
                      <a:pt x="28108" y="20185"/>
                      <a:pt x="27682" y="20650"/>
                      <a:pt x="27720" y="20669"/>
                    </a:cubicBezTo>
                    <a:cubicBezTo>
                      <a:pt x="27720" y="20670"/>
                      <a:pt x="27720" y="20670"/>
                      <a:pt x="27721" y="20670"/>
                    </a:cubicBezTo>
                    <a:cubicBezTo>
                      <a:pt x="27726" y="20670"/>
                      <a:pt x="27752" y="20642"/>
                      <a:pt x="27797" y="20588"/>
                    </a:cubicBezTo>
                    <a:cubicBezTo>
                      <a:pt x="27866" y="20502"/>
                      <a:pt x="27931" y="20414"/>
                      <a:pt x="27992" y="20322"/>
                    </a:cubicBezTo>
                    <a:cubicBezTo>
                      <a:pt x="28231" y="19970"/>
                      <a:pt x="28422" y="19589"/>
                      <a:pt x="28565" y="19190"/>
                    </a:cubicBezTo>
                    <a:cubicBezTo>
                      <a:pt x="28795" y="18555"/>
                      <a:pt x="28912" y="17884"/>
                      <a:pt x="28908" y="17208"/>
                    </a:cubicBezTo>
                    <a:cubicBezTo>
                      <a:pt x="28910" y="16306"/>
                      <a:pt x="28686" y="15419"/>
                      <a:pt x="28254" y="14625"/>
                    </a:cubicBezTo>
                    <a:cubicBezTo>
                      <a:pt x="27730" y="13661"/>
                      <a:pt x="26946" y="12864"/>
                      <a:pt x="25992" y="12324"/>
                    </a:cubicBezTo>
                    <a:cubicBezTo>
                      <a:pt x="24959" y="11726"/>
                      <a:pt x="23672" y="11548"/>
                      <a:pt x="22381" y="11497"/>
                    </a:cubicBezTo>
                    <a:cubicBezTo>
                      <a:pt x="21090" y="11433"/>
                      <a:pt x="19710" y="11428"/>
                      <a:pt x="18450" y="10842"/>
                    </a:cubicBezTo>
                    <a:cubicBezTo>
                      <a:pt x="17829" y="10559"/>
                      <a:pt x="17250" y="10129"/>
                      <a:pt x="16890" y="9535"/>
                    </a:cubicBezTo>
                    <a:cubicBezTo>
                      <a:pt x="16518" y="8946"/>
                      <a:pt x="16435" y="8212"/>
                      <a:pt x="16441" y="7477"/>
                    </a:cubicBezTo>
                    <a:cubicBezTo>
                      <a:pt x="16441" y="6741"/>
                      <a:pt x="16523" y="5991"/>
                      <a:pt x="16405" y="5247"/>
                    </a:cubicBezTo>
                    <a:cubicBezTo>
                      <a:pt x="16297" y="4517"/>
                      <a:pt x="16050" y="3816"/>
                      <a:pt x="15679" y="3179"/>
                    </a:cubicBezTo>
                    <a:cubicBezTo>
                      <a:pt x="14954" y="1929"/>
                      <a:pt x="13844" y="984"/>
                      <a:pt x="12628" y="461"/>
                    </a:cubicBezTo>
                    <a:cubicBezTo>
                      <a:pt x="11883" y="137"/>
                      <a:pt x="11099" y="1"/>
                      <a:pt x="10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8" name="Google Shape;693;p48">
                <a:extLst>
                  <a:ext uri="{FF2B5EF4-FFF2-40B4-BE49-F238E27FC236}">
                    <a16:creationId xmlns:a16="http://schemas.microsoft.com/office/drawing/2014/main" id="{3ED3CE21-BE24-4B1B-BB38-A557EFC49D30}"/>
                  </a:ext>
                </a:extLst>
              </p:cNvPr>
              <p:cNvSpPr/>
              <p:nvPr/>
            </p:nvSpPr>
            <p:spPr>
              <a:xfrm>
                <a:off x="1522750" y="1030525"/>
                <a:ext cx="225000" cy="324325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12973" extrusionOk="0">
                    <a:moveTo>
                      <a:pt x="8624" y="0"/>
                    </a:moveTo>
                    <a:cubicBezTo>
                      <a:pt x="8527" y="0"/>
                      <a:pt x="8412" y="3"/>
                      <a:pt x="8279" y="9"/>
                    </a:cubicBezTo>
                    <a:cubicBezTo>
                      <a:pt x="7819" y="29"/>
                      <a:pt x="7153" y="120"/>
                      <a:pt x="6363" y="361"/>
                    </a:cubicBezTo>
                    <a:cubicBezTo>
                      <a:pt x="4796" y="819"/>
                      <a:pt x="2683" y="2052"/>
                      <a:pt x="1369" y="4256"/>
                    </a:cubicBezTo>
                    <a:cubicBezTo>
                      <a:pt x="68" y="6468"/>
                      <a:pt x="1" y="8913"/>
                      <a:pt x="351" y="10507"/>
                    </a:cubicBezTo>
                    <a:cubicBezTo>
                      <a:pt x="521" y="11316"/>
                      <a:pt x="760" y="11942"/>
                      <a:pt x="965" y="12355"/>
                    </a:cubicBezTo>
                    <a:cubicBezTo>
                      <a:pt x="1164" y="12760"/>
                      <a:pt x="1305" y="12972"/>
                      <a:pt x="1322" y="12972"/>
                    </a:cubicBezTo>
                    <a:cubicBezTo>
                      <a:pt x="1323" y="12972"/>
                      <a:pt x="1323" y="12972"/>
                      <a:pt x="1323" y="12972"/>
                    </a:cubicBezTo>
                    <a:cubicBezTo>
                      <a:pt x="1385" y="12947"/>
                      <a:pt x="837" y="12067"/>
                      <a:pt x="557" y="10469"/>
                    </a:cubicBezTo>
                    <a:cubicBezTo>
                      <a:pt x="266" y="8901"/>
                      <a:pt x="366" y="6538"/>
                      <a:pt x="1621" y="4407"/>
                    </a:cubicBezTo>
                    <a:cubicBezTo>
                      <a:pt x="2888" y="2282"/>
                      <a:pt x="4913" y="1057"/>
                      <a:pt x="6428" y="559"/>
                    </a:cubicBezTo>
                    <a:cubicBezTo>
                      <a:pt x="7962" y="38"/>
                      <a:pt x="8999" y="94"/>
                      <a:pt x="8991" y="27"/>
                    </a:cubicBezTo>
                    <a:cubicBezTo>
                      <a:pt x="8991" y="15"/>
                      <a:pt x="8864" y="0"/>
                      <a:pt x="86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9" name="Google Shape;694;p48">
                <a:extLst>
                  <a:ext uri="{FF2B5EF4-FFF2-40B4-BE49-F238E27FC236}">
                    <a16:creationId xmlns:a16="http://schemas.microsoft.com/office/drawing/2014/main" id="{D3E031ED-2BB4-4B1D-B39A-FC8CF7224564}"/>
                  </a:ext>
                </a:extLst>
              </p:cNvPr>
              <p:cNvSpPr/>
              <p:nvPr/>
            </p:nvSpPr>
            <p:spPr>
              <a:xfrm>
                <a:off x="1275900" y="1370675"/>
                <a:ext cx="381250" cy="802450"/>
              </a:xfrm>
              <a:custGeom>
                <a:avLst/>
                <a:gdLst/>
                <a:ahLst/>
                <a:cxnLst/>
                <a:rect l="l" t="t" r="r" b="b"/>
                <a:pathLst>
                  <a:path w="15250" h="32098" extrusionOk="0">
                    <a:moveTo>
                      <a:pt x="14853" y="1"/>
                    </a:moveTo>
                    <a:cubicBezTo>
                      <a:pt x="14849" y="1"/>
                      <a:pt x="14827" y="40"/>
                      <a:pt x="14787" y="116"/>
                    </a:cubicBezTo>
                    <a:cubicBezTo>
                      <a:pt x="14739" y="210"/>
                      <a:pt x="14682" y="325"/>
                      <a:pt x="14613" y="464"/>
                    </a:cubicBezTo>
                    <a:cubicBezTo>
                      <a:pt x="14449" y="764"/>
                      <a:pt x="14220" y="1212"/>
                      <a:pt x="13850" y="1744"/>
                    </a:cubicBezTo>
                    <a:cubicBezTo>
                      <a:pt x="12818" y="3256"/>
                      <a:pt x="11428" y="4490"/>
                      <a:pt x="9804" y="5338"/>
                    </a:cubicBezTo>
                    <a:cubicBezTo>
                      <a:pt x="9297" y="5610"/>
                      <a:pt x="8736" y="5828"/>
                      <a:pt x="8140" y="6054"/>
                    </a:cubicBezTo>
                    <a:cubicBezTo>
                      <a:pt x="7551" y="6288"/>
                      <a:pt x="6917" y="6536"/>
                      <a:pt x="6356" y="6973"/>
                    </a:cubicBezTo>
                    <a:cubicBezTo>
                      <a:pt x="5791" y="7402"/>
                      <a:pt x="5372" y="8078"/>
                      <a:pt x="5254" y="8829"/>
                    </a:cubicBezTo>
                    <a:cubicBezTo>
                      <a:pt x="5128" y="9579"/>
                      <a:pt x="5243" y="10352"/>
                      <a:pt x="5400" y="11106"/>
                    </a:cubicBezTo>
                    <a:cubicBezTo>
                      <a:pt x="5559" y="11867"/>
                      <a:pt x="5778" y="12620"/>
                      <a:pt x="5909" y="13407"/>
                    </a:cubicBezTo>
                    <a:cubicBezTo>
                      <a:pt x="6048" y="14209"/>
                      <a:pt x="6128" y="15021"/>
                      <a:pt x="6150" y="15835"/>
                    </a:cubicBezTo>
                    <a:cubicBezTo>
                      <a:pt x="6163" y="16660"/>
                      <a:pt x="6150" y="17520"/>
                      <a:pt x="6006" y="18347"/>
                    </a:cubicBezTo>
                    <a:cubicBezTo>
                      <a:pt x="5925" y="18759"/>
                      <a:pt x="5801" y="19169"/>
                      <a:pt x="5577" y="19511"/>
                    </a:cubicBezTo>
                    <a:cubicBezTo>
                      <a:pt x="5351" y="19854"/>
                      <a:pt x="5020" y="20113"/>
                      <a:pt x="4618" y="20206"/>
                    </a:cubicBezTo>
                    <a:cubicBezTo>
                      <a:pt x="4217" y="20309"/>
                      <a:pt x="3778" y="20287"/>
                      <a:pt x="3331" y="20309"/>
                    </a:cubicBezTo>
                    <a:cubicBezTo>
                      <a:pt x="2884" y="20323"/>
                      <a:pt x="2418" y="20432"/>
                      <a:pt x="2017" y="20643"/>
                    </a:cubicBezTo>
                    <a:cubicBezTo>
                      <a:pt x="1210" y="21072"/>
                      <a:pt x="640" y="21818"/>
                      <a:pt x="333" y="22624"/>
                    </a:cubicBezTo>
                    <a:cubicBezTo>
                      <a:pt x="13" y="23434"/>
                      <a:pt x="0" y="24326"/>
                      <a:pt x="182" y="25126"/>
                    </a:cubicBezTo>
                    <a:cubicBezTo>
                      <a:pt x="360" y="25936"/>
                      <a:pt x="719" y="26671"/>
                      <a:pt x="1148" y="27321"/>
                    </a:cubicBezTo>
                    <a:cubicBezTo>
                      <a:pt x="2014" y="28626"/>
                      <a:pt x="3156" y="29616"/>
                      <a:pt x="4330" y="30343"/>
                    </a:cubicBezTo>
                    <a:cubicBezTo>
                      <a:pt x="5421" y="31017"/>
                      <a:pt x="6616" y="31506"/>
                      <a:pt x="7866" y="31793"/>
                    </a:cubicBezTo>
                    <a:cubicBezTo>
                      <a:pt x="8758" y="31996"/>
                      <a:pt x="9670" y="32098"/>
                      <a:pt x="10586" y="32098"/>
                    </a:cubicBezTo>
                    <a:cubicBezTo>
                      <a:pt x="10726" y="32098"/>
                      <a:pt x="10866" y="32095"/>
                      <a:pt x="11006" y="32091"/>
                    </a:cubicBezTo>
                    <a:cubicBezTo>
                      <a:pt x="11800" y="32058"/>
                      <a:pt x="12588" y="31940"/>
                      <a:pt x="13358" y="31739"/>
                    </a:cubicBezTo>
                    <a:cubicBezTo>
                      <a:pt x="13988" y="31565"/>
                      <a:pt x="14467" y="31395"/>
                      <a:pt x="14777" y="31244"/>
                    </a:cubicBezTo>
                    <a:cubicBezTo>
                      <a:pt x="14921" y="31179"/>
                      <a:pt x="15035" y="31125"/>
                      <a:pt x="15132" y="31081"/>
                    </a:cubicBezTo>
                    <a:cubicBezTo>
                      <a:pt x="15210" y="31041"/>
                      <a:pt x="15250" y="31022"/>
                      <a:pt x="15248" y="31015"/>
                    </a:cubicBezTo>
                    <a:cubicBezTo>
                      <a:pt x="15247" y="31013"/>
                      <a:pt x="15245" y="31012"/>
                      <a:pt x="15241" y="31012"/>
                    </a:cubicBezTo>
                    <a:cubicBezTo>
                      <a:pt x="15165" y="31012"/>
                      <a:pt x="14524" y="31335"/>
                      <a:pt x="13331" y="31629"/>
                    </a:cubicBezTo>
                    <a:cubicBezTo>
                      <a:pt x="12565" y="31806"/>
                      <a:pt x="11785" y="31906"/>
                      <a:pt x="10999" y="31927"/>
                    </a:cubicBezTo>
                    <a:cubicBezTo>
                      <a:pt x="10928" y="31928"/>
                      <a:pt x="10856" y="31929"/>
                      <a:pt x="10785" y="31929"/>
                    </a:cubicBezTo>
                    <a:cubicBezTo>
                      <a:pt x="9817" y="31929"/>
                      <a:pt x="8853" y="31815"/>
                      <a:pt x="7912" y="31590"/>
                    </a:cubicBezTo>
                    <a:cubicBezTo>
                      <a:pt x="6690" y="31295"/>
                      <a:pt x="5523" y="30806"/>
                      <a:pt x="4456" y="30138"/>
                    </a:cubicBezTo>
                    <a:cubicBezTo>
                      <a:pt x="3316" y="29418"/>
                      <a:pt x="2205" y="28442"/>
                      <a:pt x="1372" y="27174"/>
                    </a:cubicBezTo>
                    <a:cubicBezTo>
                      <a:pt x="961" y="26542"/>
                      <a:pt x="621" y="25833"/>
                      <a:pt x="454" y="25067"/>
                    </a:cubicBezTo>
                    <a:cubicBezTo>
                      <a:pt x="288" y="24301"/>
                      <a:pt x="302" y="23480"/>
                      <a:pt x="599" y="22727"/>
                    </a:cubicBezTo>
                    <a:cubicBezTo>
                      <a:pt x="887" y="21977"/>
                      <a:pt x="1421" y="21288"/>
                      <a:pt x="2151" y="20902"/>
                    </a:cubicBezTo>
                    <a:cubicBezTo>
                      <a:pt x="2518" y="20712"/>
                      <a:pt x="2917" y="20615"/>
                      <a:pt x="3346" y="20602"/>
                    </a:cubicBezTo>
                    <a:cubicBezTo>
                      <a:pt x="3771" y="20579"/>
                      <a:pt x="4225" y="20606"/>
                      <a:pt x="4690" y="20493"/>
                    </a:cubicBezTo>
                    <a:cubicBezTo>
                      <a:pt x="5158" y="20385"/>
                      <a:pt x="5572" y="20066"/>
                      <a:pt x="5821" y="19673"/>
                    </a:cubicBezTo>
                    <a:cubicBezTo>
                      <a:pt x="6076" y="19280"/>
                      <a:pt x="6207" y="18836"/>
                      <a:pt x="6292" y="18404"/>
                    </a:cubicBezTo>
                    <a:cubicBezTo>
                      <a:pt x="6441" y="17527"/>
                      <a:pt x="6451" y="16674"/>
                      <a:pt x="6436" y="15828"/>
                    </a:cubicBezTo>
                    <a:cubicBezTo>
                      <a:pt x="6413" y="15000"/>
                      <a:pt x="6330" y="14175"/>
                      <a:pt x="6186" y="13358"/>
                    </a:cubicBezTo>
                    <a:cubicBezTo>
                      <a:pt x="6048" y="12556"/>
                      <a:pt x="5824" y="11795"/>
                      <a:pt x="5663" y="11050"/>
                    </a:cubicBezTo>
                    <a:cubicBezTo>
                      <a:pt x="5505" y="10307"/>
                      <a:pt x="5395" y="9566"/>
                      <a:pt x="5510" y="8872"/>
                    </a:cubicBezTo>
                    <a:cubicBezTo>
                      <a:pt x="5613" y="8196"/>
                      <a:pt x="5969" y="7586"/>
                      <a:pt x="6506" y="7163"/>
                    </a:cubicBezTo>
                    <a:cubicBezTo>
                      <a:pt x="7569" y="6356"/>
                      <a:pt x="8885" y="6116"/>
                      <a:pt x="9903" y="5522"/>
                    </a:cubicBezTo>
                    <a:cubicBezTo>
                      <a:pt x="11543" y="4646"/>
                      <a:pt x="12934" y="3368"/>
                      <a:pt x="13945" y="1808"/>
                    </a:cubicBezTo>
                    <a:cubicBezTo>
                      <a:pt x="14651" y="703"/>
                      <a:pt x="14854" y="1"/>
                      <a:pt x="14854" y="1"/>
                    </a:cubicBezTo>
                    <a:cubicBezTo>
                      <a:pt x="14854" y="1"/>
                      <a:pt x="14854" y="1"/>
                      <a:pt x="1485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30" name="Google Shape;695;p48">
                <a:extLst>
                  <a:ext uri="{FF2B5EF4-FFF2-40B4-BE49-F238E27FC236}">
                    <a16:creationId xmlns:a16="http://schemas.microsoft.com/office/drawing/2014/main" id="{AC54BB0D-8466-4F77-826E-79AEB0F022C6}"/>
                  </a:ext>
                </a:extLst>
              </p:cNvPr>
              <p:cNvSpPr/>
              <p:nvPr/>
            </p:nvSpPr>
            <p:spPr>
              <a:xfrm>
                <a:off x="2128300" y="1158900"/>
                <a:ext cx="2384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12467" extrusionOk="0">
                    <a:moveTo>
                      <a:pt x="302" y="0"/>
                    </a:moveTo>
                    <a:cubicBezTo>
                      <a:pt x="282" y="0"/>
                      <a:pt x="241" y="265"/>
                      <a:pt x="189" y="743"/>
                    </a:cubicBezTo>
                    <a:cubicBezTo>
                      <a:pt x="136" y="1221"/>
                      <a:pt x="69" y="1917"/>
                      <a:pt x="33" y="2783"/>
                    </a:cubicBezTo>
                    <a:cubicBezTo>
                      <a:pt x="2" y="3645"/>
                      <a:pt x="1" y="4683"/>
                      <a:pt x="164" y="5822"/>
                    </a:cubicBezTo>
                    <a:cubicBezTo>
                      <a:pt x="325" y="6961"/>
                      <a:pt x="686" y="8204"/>
                      <a:pt x="1366" y="9362"/>
                    </a:cubicBezTo>
                    <a:cubicBezTo>
                      <a:pt x="2045" y="10513"/>
                      <a:pt x="2999" y="11446"/>
                      <a:pt x="4061" y="11947"/>
                    </a:cubicBezTo>
                    <a:cubicBezTo>
                      <a:pt x="4849" y="12319"/>
                      <a:pt x="5651" y="12467"/>
                      <a:pt x="6367" y="12467"/>
                    </a:cubicBezTo>
                    <a:cubicBezTo>
                      <a:pt x="6616" y="12467"/>
                      <a:pt x="6855" y="12449"/>
                      <a:pt x="7079" y="12416"/>
                    </a:cubicBezTo>
                    <a:cubicBezTo>
                      <a:pt x="7953" y="12284"/>
                      <a:pt x="8606" y="11952"/>
                      <a:pt x="8993" y="11654"/>
                    </a:cubicBezTo>
                    <a:cubicBezTo>
                      <a:pt x="9186" y="11503"/>
                      <a:pt x="9328" y="11379"/>
                      <a:pt x="9410" y="11279"/>
                    </a:cubicBezTo>
                    <a:cubicBezTo>
                      <a:pt x="9497" y="11184"/>
                      <a:pt x="9538" y="11132"/>
                      <a:pt x="9531" y="11125"/>
                    </a:cubicBezTo>
                    <a:cubicBezTo>
                      <a:pt x="9530" y="11124"/>
                      <a:pt x="9528" y="11123"/>
                      <a:pt x="9526" y="11123"/>
                    </a:cubicBezTo>
                    <a:cubicBezTo>
                      <a:pt x="9489" y="11123"/>
                      <a:pt x="9306" y="11315"/>
                      <a:pt x="8927" y="11560"/>
                    </a:cubicBezTo>
                    <a:cubicBezTo>
                      <a:pt x="8533" y="11819"/>
                      <a:pt x="7893" y="12110"/>
                      <a:pt x="7053" y="12210"/>
                    </a:cubicBezTo>
                    <a:cubicBezTo>
                      <a:pt x="6877" y="12230"/>
                      <a:pt x="6691" y="12241"/>
                      <a:pt x="6498" y="12241"/>
                    </a:cubicBezTo>
                    <a:cubicBezTo>
                      <a:pt x="5781" y="12241"/>
                      <a:pt x="4968" y="12090"/>
                      <a:pt x="4181" y="11704"/>
                    </a:cubicBezTo>
                    <a:cubicBezTo>
                      <a:pt x="3182" y="11213"/>
                      <a:pt x="2272" y="10321"/>
                      <a:pt x="1618" y="9213"/>
                    </a:cubicBezTo>
                    <a:cubicBezTo>
                      <a:pt x="963" y="8095"/>
                      <a:pt x="603" y="6894"/>
                      <a:pt x="431" y="5783"/>
                    </a:cubicBezTo>
                    <a:cubicBezTo>
                      <a:pt x="256" y="4668"/>
                      <a:pt x="236" y="3645"/>
                      <a:pt x="240" y="2788"/>
                    </a:cubicBezTo>
                    <a:cubicBezTo>
                      <a:pt x="251" y="1928"/>
                      <a:pt x="285" y="1233"/>
                      <a:pt x="302" y="751"/>
                    </a:cubicBezTo>
                    <a:cubicBezTo>
                      <a:pt x="318" y="270"/>
                      <a:pt x="323" y="2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31" name="Google Shape;696;p48">
                <a:extLst>
                  <a:ext uri="{FF2B5EF4-FFF2-40B4-BE49-F238E27FC236}">
                    <a16:creationId xmlns:a16="http://schemas.microsoft.com/office/drawing/2014/main" id="{9B3C7B9B-E585-45B5-B5CE-1414A83D08A9}"/>
                  </a:ext>
                </a:extLst>
              </p:cNvPr>
              <p:cNvSpPr/>
              <p:nvPr/>
            </p:nvSpPr>
            <p:spPr>
              <a:xfrm>
                <a:off x="2319750" y="1686825"/>
                <a:ext cx="157250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290" h="6047" extrusionOk="0">
                    <a:moveTo>
                      <a:pt x="2834" y="1"/>
                    </a:moveTo>
                    <a:cubicBezTo>
                      <a:pt x="2736" y="1"/>
                      <a:pt x="2549" y="19"/>
                      <a:pt x="2291" y="94"/>
                    </a:cubicBezTo>
                    <a:cubicBezTo>
                      <a:pt x="1904" y="205"/>
                      <a:pt x="1351" y="477"/>
                      <a:pt x="868" y="1038"/>
                    </a:cubicBezTo>
                    <a:cubicBezTo>
                      <a:pt x="390" y="1580"/>
                      <a:pt x="1" y="2478"/>
                      <a:pt x="189" y="3464"/>
                    </a:cubicBezTo>
                    <a:cubicBezTo>
                      <a:pt x="356" y="4426"/>
                      <a:pt x="1037" y="5433"/>
                      <a:pt x="2119" y="5858"/>
                    </a:cubicBezTo>
                    <a:cubicBezTo>
                      <a:pt x="2466" y="5988"/>
                      <a:pt x="2823" y="6047"/>
                      <a:pt x="3173" y="6047"/>
                    </a:cubicBezTo>
                    <a:cubicBezTo>
                      <a:pt x="3918" y="6047"/>
                      <a:pt x="4631" y="5780"/>
                      <a:pt x="5153" y="5370"/>
                    </a:cubicBezTo>
                    <a:cubicBezTo>
                      <a:pt x="5952" y="4765"/>
                      <a:pt x="6265" y="3837"/>
                      <a:pt x="6273" y="3113"/>
                    </a:cubicBezTo>
                    <a:cubicBezTo>
                      <a:pt x="6289" y="2374"/>
                      <a:pt x="6060" y="1801"/>
                      <a:pt x="5847" y="1460"/>
                    </a:cubicBezTo>
                    <a:cubicBezTo>
                      <a:pt x="5640" y="1125"/>
                      <a:pt x="5464" y="982"/>
                      <a:pt x="5444" y="982"/>
                    </a:cubicBezTo>
                    <a:cubicBezTo>
                      <a:pt x="5444" y="982"/>
                      <a:pt x="5443" y="982"/>
                      <a:pt x="5443" y="982"/>
                    </a:cubicBezTo>
                    <a:cubicBezTo>
                      <a:pt x="5422" y="1000"/>
                      <a:pt x="5569" y="1169"/>
                      <a:pt x="5744" y="1518"/>
                    </a:cubicBezTo>
                    <a:cubicBezTo>
                      <a:pt x="5985" y="2009"/>
                      <a:pt x="6093" y="2557"/>
                      <a:pt x="6057" y="3104"/>
                    </a:cubicBezTo>
                    <a:cubicBezTo>
                      <a:pt x="6021" y="3781"/>
                      <a:pt x="5715" y="4611"/>
                      <a:pt x="4981" y="5148"/>
                    </a:cubicBezTo>
                    <a:cubicBezTo>
                      <a:pt x="4504" y="5511"/>
                      <a:pt x="3854" y="5745"/>
                      <a:pt x="3184" y="5745"/>
                    </a:cubicBezTo>
                    <a:cubicBezTo>
                      <a:pt x="2864" y="5745"/>
                      <a:pt x="2540" y="5691"/>
                      <a:pt x="2227" y="5573"/>
                    </a:cubicBezTo>
                    <a:cubicBezTo>
                      <a:pt x="1264" y="5197"/>
                      <a:pt x="629" y="4285"/>
                      <a:pt x="466" y="3413"/>
                    </a:cubicBezTo>
                    <a:cubicBezTo>
                      <a:pt x="281" y="2524"/>
                      <a:pt x="608" y="1702"/>
                      <a:pt x="1035" y="1174"/>
                    </a:cubicBezTo>
                    <a:cubicBezTo>
                      <a:pt x="1374" y="743"/>
                      <a:pt x="1821" y="409"/>
                      <a:pt x="2330" y="205"/>
                    </a:cubicBezTo>
                    <a:cubicBezTo>
                      <a:pt x="2693" y="64"/>
                      <a:pt x="2914" y="38"/>
                      <a:pt x="2911" y="10"/>
                    </a:cubicBezTo>
                    <a:cubicBezTo>
                      <a:pt x="2911" y="6"/>
                      <a:pt x="2884" y="1"/>
                      <a:pt x="28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1" name="Google Shape;697;p48">
              <a:extLst>
                <a:ext uri="{FF2B5EF4-FFF2-40B4-BE49-F238E27FC236}">
                  <a16:creationId xmlns:a16="http://schemas.microsoft.com/office/drawing/2014/main" id="{058BA48B-E263-41A0-9DAD-0781AA1E6F3A}"/>
                </a:ext>
              </a:extLst>
            </p:cNvPr>
            <p:cNvSpPr/>
            <p:nvPr/>
          </p:nvSpPr>
          <p:spPr>
            <a:xfrm flipH="1">
              <a:off x="2989520" y="2422552"/>
              <a:ext cx="77276" cy="204868"/>
            </a:xfrm>
            <a:custGeom>
              <a:avLst/>
              <a:gdLst/>
              <a:ahLst/>
              <a:cxnLst/>
              <a:rect l="l" t="t" r="r" b="b"/>
              <a:pathLst>
                <a:path w="3744" h="9927" extrusionOk="0">
                  <a:moveTo>
                    <a:pt x="134" y="1"/>
                  </a:moveTo>
                  <a:cubicBezTo>
                    <a:pt x="133" y="1"/>
                    <a:pt x="131" y="1"/>
                    <a:pt x="130" y="2"/>
                  </a:cubicBezTo>
                  <a:cubicBezTo>
                    <a:pt x="1" y="62"/>
                    <a:pt x="906" y="2755"/>
                    <a:pt x="2155" y="6032"/>
                  </a:cubicBezTo>
                  <a:cubicBezTo>
                    <a:pt x="2470" y="6838"/>
                    <a:pt x="2767" y="7605"/>
                    <a:pt x="3056" y="8336"/>
                  </a:cubicBezTo>
                  <a:cubicBezTo>
                    <a:pt x="3212" y="8608"/>
                    <a:pt x="3282" y="8920"/>
                    <a:pt x="3258" y="9232"/>
                  </a:cubicBezTo>
                  <a:cubicBezTo>
                    <a:pt x="3206" y="9440"/>
                    <a:pt x="2922" y="9500"/>
                    <a:pt x="2620" y="9530"/>
                  </a:cubicBezTo>
                  <a:cubicBezTo>
                    <a:pt x="1427" y="9684"/>
                    <a:pt x="694" y="9815"/>
                    <a:pt x="694" y="9882"/>
                  </a:cubicBezTo>
                  <a:cubicBezTo>
                    <a:pt x="696" y="9911"/>
                    <a:pt x="846" y="9927"/>
                    <a:pt x="1119" y="9927"/>
                  </a:cubicBezTo>
                  <a:cubicBezTo>
                    <a:pt x="1456" y="9927"/>
                    <a:pt x="1981" y="9903"/>
                    <a:pt x="2646" y="9852"/>
                  </a:cubicBezTo>
                  <a:cubicBezTo>
                    <a:pt x="2818" y="9851"/>
                    <a:pt x="2991" y="9827"/>
                    <a:pt x="3158" y="9779"/>
                  </a:cubicBezTo>
                  <a:cubicBezTo>
                    <a:pt x="3381" y="9720"/>
                    <a:pt x="3564" y="9561"/>
                    <a:pt x="3653" y="9350"/>
                  </a:cubicBezTo>
                  <a:cubicBezTo>
                    <a:pt x="3743" y="8947"/>
                    <a:pt x="3686" y="8527"/>
                    <a:pt x="3494" y="8164"/>
                  </a:cubicBezTo>
                  <a:cubicBezTo>
                    <a:pt x="3221" y="7430"/>
                    <a:pt x="2934" y="6656"/>
                    <a:pt x="2632" y="5847"/>
                  </a:cubicBezTo>
                  <a:cubicBezTo>
                    <a:pt x="1397" y="2623"/>
                    <a:pt x="28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312" name="Google Shape;698;p48">
              <a:extLst>
                <a:ext uri="{FF2B5EF4-FFF2-40B4-BE49-F238E27FC236}">
                  <a16:creationId xmlns:a16="http://schemas.microsoft.com/office/drawing/2014/main" id="{D094589B-946B-46CE-9F22-FF480B32424A}"/>
                </a:ext>
              </a:extLst>
            </p:cNvPr>
            <p:cNvGrpSpPr/>
            <p:nvPr/>
          </p:nvGrpSpPr>
          <p:grpSpPr>
            <a:xfrm>
              <a:off x="2879032" y="2377226"/>
              <a:ext cx="356944" cy="93583"/>
              <a:chOff x="4548493" y="1595645"/>
              <a:chExt cx="205909" cy="53985"/>
            </a:xfrm>
          </p:grpSpPr>
          <p:sp>
            <p:nvSpPr>
              <p:cNvPr id="313" name="Google Shape;699;p48">
                <a:extLst>
                  <a:ext uri="{FF2B5EF4-FFF2-40B4-BE49-F238E27FC236}">
                    <a16:creationId xmlns:a16="http://schemas.microsoft.com/office/drawing/2014/main" id="{FBC0464A-2D93-46AA-AD87-380D95D1135E}"/>
                  </a:ext>
                </a:extLst>
              </p:cNvPr>
              <p:cNvSpPr/>
              <p:nvPr/>
            </p:nvSpPr>
            <p:spPr>
              <a:xfrm>
                <a:off x="4711687" y="1622670"/>
                <a:ext cx="28277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110" extrusionOk="0">
                    <a:moveTo>
                      <a:pt x="1152" y="1"/>
                    </a:moveTo>
                    <a:cubicBezTo>
                      <a:pt x="1123" y="1"/>
                      <a:pt x="1093" y="2"/>
                      <a:pt x="1064" y="4"/>
                    </a:cubicBezTo>
                    <a:cubicBezTo>
                      <a:pt x="469" y="28"/>
                      <a:pt x="1" y="521"/>
                      <a:pt x="8" y="1115"/>
                    </a:cubicBezTo>
                    <a:cubicBezTo>
                      <a:pt x="8" y="1126"/>
                      <a:pt x="10" y="1136"/>
                      <a:pt x="10" y="1147"/>
                    </a:cubicBezTo>
                    <a:cubicBezTo>
                      <a:pt x="55" y="1694"/>
                      <a:pt x="515" y="2110"/>
                      <a:pt x="1054" y="2110"/>
                    </a:cubicBezTo>
                    <a:cubicBezTo>
                      <a:pt x="1084" y="2110"/>
                      <a:pt x="1114" y="2108"/>
                      <a:pt x="1145" y="2106"/>
                    </a:cubicBezTo>
                    <a:cubicBezTo>
                      <a:pt x="1742" y="2085"/>
                      <a:pt x="2212" y="1592"/>
                      <a:pt x="2205" y="995"/>
                    </a:cubicBezTo>
                    <a:cubicBezTo>
                      <a:pt x="2205" y="987"/>
                      <a:pt x="2203" y="977"/>
                      <a:pt x="2203" y="968"/>
                    </a:cubicBezTo>
                    <a:cubicBezTo>
                      <a:pt x="2156" y="417"/>
                      <a:pt x="1695" y="1"/>
                      <a:pt x="11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14" name="Google Shape;700;p48">
                <a:extLst>
                  <a:ext uri="{FF2B5EF4-FFF2-40B4-BE49-F238E27FC236}">
                    <a16:creationId xmlns:a16="http://schemas.microsoft.com/office/drawing/2014/main" id="{7A14BFA3-B2DF-43B3-98A9-18666EEA59B7}"/>
                  </a:ext>
                </a:extLst>
              </p:cNvPr>
              <p:cNvSpPr/>
              <p:nvPr/>
            </p:nvSpPr>
            <p:spPr>
              <a:xfrm>
                <a:off x="4697299" y="1595645"/>
                <a:ext cx="57103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176" extrusionOk="0">
                    <a:moveTo>
                      <a:pt x="2291" y="1"/>
                    </a:moveTo>
                    <a:cubicBezTo>
                      <a:pt x="2282" y="1"/>
                      <a:pt x="2273" y="1"/>
                      <a:pt x="2263" y="1"/>
                    </a:cubicBezTo>
                    <a:cubicBezTo>
                      <a:pt x="2258" y="1"/>
                      <a:pt x="2253" y="1"/>
                      <a:pt x="2249" y="1"/>
                    </a:cubicBezTo>
                    <a:cubicBezTo>
                      <a:pt x="1631" y="1"/>
                      <a:pt x="1027" y="190"/>
                      <a:pt x="519" y="543"/>
                    </a:cubicBezTo>
                    <a:cubicBezTo>
                      <a:pt x="144" y="819"/>
                      <a:pt x="1" y="1077"/>
                      <a:pt x="66" y="1142"/>
                    </a:cubicBezTo>
                    <a:cubicBezTo>
                      <a:pt x="80" y="1158"/>
                      <a:pt x="103" y="1165"/>
                      <a:pt x="134" y="1165"/>
                    </a:cubicBezTo>
                    <a:cubicBezTo>
                      <a:pt x="389" y="1165"/>
                      <a:pt x="1194" y="690"/>
                      <a:pt x="2245" y="686"/>
                    </a:cubicBezTo>
                    <a:cubicBezTo>
                      <a:pt x="2250" y="686"/>
                      <a:pt x="2254" y="686"/>
                      <a:pt x="2258" y="686"/>
                    </a:cubicBezTo>
                    <a:cubicBezTo>
                      <a:pt x="3309" y="686"/>
                      <a:pt x="4085" y="1175"/>
                      <a:pt x="4334" y="1175"/>
                    </a:cubicBezTo>
                    <a:cubicBezTo>
                      <a:pt x="4363" y="1175"/>
                      <a:pt x="4385" y="1169"/>
                      <a:pt x="4399" y="1154"/>
                    </a:cubicBezTo>
                    <a:cubicBezTo>
                      <a:pt x="4468" y="1089"/>
                      <a:pt x="4342" y="827"/>
                      <a:pt x="3987" y="552"/>
                    </a:cubicBezTo>
                    <a:cubicBezTo>
                      <a:pt x="3493" y="194"/>
                      <a:pt x="2900" y="1"/>
                      <a:pt x="2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15" name="Google Shape;701;p48">
                <a:extLst>
                  <a:ext uri="{FF2B5EF4-FFF2-40B4-BE49-F238E27FC236}">
                    <a16:creationId xmlns:a16="http://schemas.microsoft.com/office/drawing/2014/main" id="{A4D1DE94-6A67-43F4-994B-6D2BDD13A351}"/>
                  </a:ext>
                </a:extLst>
              </p:cNvPr>
              <p:cNvSpPr/>
              <p:nvPr/>
            </p:nvSpPr>
            <p:spPr>
              <a:xfrm>
                <a:off x="4561845" y="1622670"/>
                <a:ext cx="28289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10" extrusionOk="0">
                    <a:moveTo>
                      <a:pt x="1155" y="1"/>
                    </a:moveTo>
                    <a:cubicBezTo>
                      <a:pt x="1126" y="1"/>
                      <a:pt x="1096" y="2"/>
                      <a:pt x="1067" y="4"/>
                    </a:cubicBezTo>
                    <a:cubicBezTo>
                      <a:pt x="471" y="25"/>
                      <a:pt x="1" y="519"/>
                      <a:pt x="11" y="1115"/>
                    </a:cubicBezTo>
                    <a:cubicBezTo>
                      <a:pt x="11" y="1126"/>
                      <a:pt x="13" y="1136"/>
                      <a:pt x="13" y="1147"/>
                    </a:cubicBezTo>
                    <a:cubicBezTo>
                      <a:pt x="58" y="1694"/>
                      <a:pt x="517" y="2110"/>
                      <a:pt x="1057" y="2110"/>
                    </a:cubicBezTo>
                    <a:cubicBezTo>
                      <a:pt x="1087" y="2110"/>
                      <a:pt x="1117" y="2108"/>
                      <a:pt x="1148" y="2106"/>
                    </a:cubicBezTo>
                    <a:cubicBezTo>
                      <a:pt x="1744" y="2085"/>
                      <a:pt x="2213" y="1591"/>
                      <a:pt x="2203" y="995"/>
                    </a:cubicBezTo>
                    <a:cubicBezTo>
                      <a:pt x="2203" y="984"/>
                      <a:pt x="2201" y="974"/>
                      <a:pt x="2201" y="963"/>
                    </a:cubicBezTo>
                    <a:cubicBezTo>
                      <a:pt x="2154" y="415"/>
                      <a:pt x="1695" y="1"/>
                      <a:pt x="11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16" name="Google Shape;702;p48">
                <a:extLst>
                  <a:ext uri="{FF2B5EF4-FFF2-40B4-BE49-F238E27FC236}">
                    <a16:creationId xmlns:a16="http://schemas.microsoft.com/office/drawing/2014/main" id="{E79D78CF-54F6-4C77-86CB-391DC4AE26E2}"/>
                  </a:ext>
                </a:extLst>
              </p:cNvPr>
              <p:cNvSpPr/>
              <p:nvPr/>
            </p:nvSpPr>
            <p:spPr>
              <a:xfrm>
                <a:off x="4548493" y="1598610"/>
                <a:ext cx="57077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177" extrusionOk="0">
                    <a:moveTo>
                      <a:pt x="2231" y="0"/>
                    </a:moveTo>
                    <a:cubicBezTo>
                      <a:pt x="1611" y="0"/>
                      <a:pt x="1006" y="191"/>
                      <a:pt x="496" y="544"/>
                    </a:cubicBezTo>
                    <a:cubicBezTo>
                      <a:pt x="139" y="818"/>
                      <a:pt x="1" y="1081"/>
                      <a:pt x="65" y="1147"/>
                    </a:cubicBezTo>
                    <a:cubicBezTo>
                      <a:pt x="79" y="1162"/>
                      <a:pt x="101" y="1169"/>
                      <a:pt x="132" y="1169"/>
                    </a:cubicBezTo>
                    <a:cubicBezTo>
                      <a:pt x="384" y="1169"/>
                      <a:pt x="1191" y="697"/>
                      <a:pt x="2245" y="689"/>
                    </a:cubicBezTo>
                    <a:cubicBezTo>
                      <a:pt x="2252" y="689"/>
                      <a:pt x="2259" y="689"/>
                      <a:pt x="2267" y="689"/>
                    </a:cubicBezTo>
                    <a:cubicBezTo>
                      <a:pt x="3313" y="689"/>
                      <a:pt x="4085" y="1176"/>
                      <a:pt x="4333" y="1176"/>
                    </a:cubicBezTo>
                    <a:cubicBezTo>
                      <a:pt x="4362" y="1176"/>
                      <a:pt x="4384" y="1169"/>
                      <a:pt x="4398" y="1155"/>
                    </a:cubicBezTo>
                    <a:cubicBezTo>
                      <a:pt x="4467" y="1104"/>
                      <a:pt x="4342" y="845"/>
                      <a:pt x="3968" y="553"/>
                    </a:cubicBezTo>
                    <a:cubicBezTo>
                      <a:pt x="3471" y="194"/>
                      <a:pt x="2873" y="0"/>
                      <a:pt x="2259" y="0"/>
                    </a:cubicBezTo>
                    <a:cubicBezTo>
                      <a:pt x="2255" y="0"/>
                      <a:pt x="2250" y="0"/>
                      <a:pt x="2245" y="0"/>
                    </a:cubicBezTo>
                    <a:cubicBezTo>
                      <a:pt x="2240" y="0"/>
                      <a:pt x="2235" y="0"/>
                      <a:pt x="2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2" name="Google Shape;703;p48">
            <a:extLst>
              <a:ext uri="{FF2B5EF4-FFF2-40B4-BE49-F238E27FC236}">
                <a16:creationId xmlns:a16="http://schemas.microsoft.com/office/drawing/2014/main" id="{40C65C40-71CF-480C-A933-A24315ACDA1F}"/>
              </a:ext>
            </a:extLst>
          </p:cNvPr>
          <p:cNvGrpSpPr/>
          <p:nvPr/>
        </p:nvGrpSpPr>
        <p:grpSpPr>
          <a:xfrm>
            <a:off x="2847490" y="2942249"/>
            <a:ext cx="876046" cy="1026585"/>
            <a:chOff x="5087275" y="1917702"/>
            <a:chExt cx="1441593" cy="1637536"/>
          </a:xfrm>
        </p:grpSpPr>
        <p:sp>
          <p:nvSpPr>
            <p:cNvPr id="333" name="Google Shape;704;p48">
              <a:extLst>
                <a:ext uri="{FF2B5EF4-FFF2-40B4-BE49-F238E27FC236}">
                  <a16:creationId xmlns:a16="http://schemas.microsoft.com/office/drawing/2014/main" id="{D4B75EAF-5150-4863-9AD4-628E7572B0AC}"/>
                </a:ext>
              </a:extLst>
            </p:cNvPr>
            <p:cNvSpPr/>
            <p:nvPr/>
          </p:nvSpPr>
          <p:spPr>
            <a:xfrm>
              <a:off x="5407768" y="2974421"/>
              <a:ext cx="1121100" cy="522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5A64"/>
            </a:solidFill>
            <a:ln w="9525" cap="flat" cmpd="sng">
              <a:solidFill>
                <a:srgbClr val="455A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334" name="Google Shape;705;p48">
              <a:extLst>
                <a:ext uri="{FF2B5EF4-FFF2-40B4-BE49-F238E27FC236}">
                  <a16:creationId xmlns:a16="http://schemas.microsoft.com/office/drawing/2014/main" id="{D58FB0E9-10F4-4024-8108-2ED40346949A}"/>
                </a:ext>
              </a:extLst>
            </p:cNvPr>
            <p:cNvGrpSpPr/>
            <p:nvPr/>
          </p:nvGrpSpPr>
          <p:grpSpPr>
            <a:xfrm>
              <a:off x="5087275" y="1917702"/>
              <a:ext cx="1173614" cy="1637536"/>
              <a:chOff x="4371115" y="955650"/>
              <a:chExt cx="1432110" cy="1998214"/>
            </a:xfrm>
          </p:grpSpPr>
          <p:sp>
            <p:nvSpPr>
              <p:cNvPr id="341" name="Google Shape;706;p48">
                <a:extLst>
                  <a:ext uri="{FF2B5EF4-FFF2-40B4-BE49-F238E27FC236}">
                    <a16:creationId xmlns:a16="http://schemas.microsoft.com/office/drawing/2014/main" id="{E4090463-F71B-4ED3-B6FD-177E91970942}"/>
                  </a:ext>
                </a:extLst>
              </p:cNvPr>
              <p:cNvSpPr/>
              <p:nvPr/>
            </p:nvSpPr>
            <p:spPr>
              <a:xfrm rot="789313">
                <a:off x="4463849" y="2014897"/>
                <a:ext cx="592001" cy="883189"/>
              </a:xfrm>
              <a:custGeom>
                <a:avLst/>
                <a:gdLst/>
                <a:ahLst/>
                <a:cxnLst/>
                <a:rect l="l" t="t" r="r" b="b"/>
                <a:pathLst>
                  <a:path w="23679" h="35326" extrusionOk="0">
                    <a:moveTo>
                      <a:pt x="9398" y="0"/>
                    </a:moveTo>
                    <a:lnTo>
                      <a:pt x="0" y="2725"/>
                    </a:lnTo>
                    <a:lnTo>
                      <a:pt x="11624" y="35326"/>
                    </a:lnTo>
                    <a:cubicBezTo>
                      <a:pt x="11624" y="35326"/>
                      <a:pt x="23427" y="32880"/>
                      <a:pt x="23679" y="28360"/>
                    </a:cubicBezTo>
                    <a:lnTo>
                      <a:pt x="9398" y="0"/>
                    </a:ln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2" name="Google Shape;707;p48">
                <a:extLst>
                  <a:ext uri="{FF2B5EF4-FFF2-40B4-BE49-F238E27FC236}">
                    <a16:creationId xmlns:a16="http://schemas.microsoft.com/office/drawing/2014/main" id="{032EA461-E049-4EB2-BDD5-7E6CEEDBCD93}"/>
                  </a:ext>
                </a:extLst>
              </p:cNvPr>
              <p:cNvSpPr/>
              <p:nvPr/>
            </p:nvSpPr>
            <p:spPr>
              <a:xfrm rot="789313">
                <a:off x="4451812" y="1613244"/>
                <a:ext cx="383992" cy="456120"/>
              </a:xfrm>
              <a:custGeom>
                <a:avLst/>
                <a:gdLst/>
                <a:ahLst/>
                <a:cxnLst/>
                <a:rect l="l" t="t" r="r" b="b"/>
                <a:pathLst>
                  <a:path w="15359" h="18244" extrusionOk="0">
                    <a:moveTo>
                      <a:pt x="4341" y="1"/>
                    </a:moveTo>
                    <a:cubicBezTo>
                      <a:pt x="4271" y="1"/>
                      <a:pt x="4211" y="28"/>
                      <a:pt x="4165" y="89"/>
                    </a:cubicBezTo>
                    <a:cubicBezTo>
                      <a:pt x="3500" y="946"/>
                      <a:pt x="6476" y="5357"/>
                      <a:pt x="6476" y="5357"/>
                    </a:cubicBezTo>
                    <a:cubicBezTo>
                      <a:pt x="6476" y="5357"/>
                      <a:pt x="3613" y="1467"/>
                      <a:pt x="2492" y="1447"/>
                    </a:cubicBezTo>
                    <a:cubicBezTo>
                      <a:pt x="2490" y="1447"/>
                      <a:pt x="2487" y="1447"/>
                      <a:pt x="2485" y="1447"/>
                    </a:cubicBezTo>
                    <a:cubicBezTo>
                      <a:pt x="1385" y="1447"/>
                      <a:pt x="4662" y="6295"/>
                      <a:pt x="4662" y="6295"/>
                    </a:cubicBezTo>
                    <a:cubicBezTo>
                      <a:pt x="4662" y="6295"/>
                      <a:pt x="1459" y="2858"/>
                      <a:pt x="704" y="2858"/>
                    </a:cubicBezTo>
                    <a:cubicBezTo>
                      <a:pt x="688" y="2858"/>
                      <a:pt x="673" y="2860"/>
                      <a:pt x="659" y="2863"/>
                    </a:cubicBezTo>
                    <a:cubicBezTo>
                      <a:pt x="1" y="3018"/>
                      <a:pt x="6286" y="18243"/>
                      <a:pt x="6286" y="18243"/>
                    </a:cubicBezTo>
                    <a:lnTo>
                      <a:pt x="15358" y="14364"/>
                    </a:lnTo>
                    <a:cubicBezTo>
                      <a:pt x="15358" y="14364"/>
                      <a:pt x="12442" y="9385"/>
                      <a:pt x="12229" y="8930"/>
                    </a:cubicBezTo>
                    <a:cubicBezTo>
                      <a:pt x="12014" y="8479"/>
                      <a:pt x="14930" y="4075"/>
                      <a:pt x="13953" y="4075"/>
                    </a:cubicBezTo>
                    <a:cubicBezTo>
                      <a:pt x="13945" y="4075"/>
                      <a:pt x="13937" y="4075"/>
                      <a:pt x="13929" y="4076"/>
                    </a:cubicBezTo>
                    <a:cubicBezTo>
                      <a:pt x="12884" y="4143"/>
                      <a:pt x="10910" y="6544"/>
                      <a:pt x="10910" y="6544"/>
                    </a:cubicBezTo>
                    <a:cubicBezTo>
                      <a:pt x="10910" y="6544"/>
                      <a:pt x="8229" y="359"/>
                      <a:pt x="7191" y="359"/>
                    </a:cubicBezTo>
                    <a:cubicBezTo>
                      <a:pt x="7126" y="359"/>
                      <a:pt x="7068" y="383"/>
                      <a:pt x="7018" y="434"/>
                    </a:cubicBezTo>
                    <a:cubicBezTo>
                      <a:pt x="6150" y="1300"/>
                      <a:pt x="8098" y="4904"/>
                      <a:pt x="8098" y="4904"/>
                    </a:cubicBezTo>
                    <a:cubicBezTo>
                      <a:pt x="8098" y="4904"/>
                      <a:pt x="5272" y="1"/>
                      <a:pt x="4341" y="1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3" name="Google Shape;708;p48">
                <a:extLst>
                  <a:ext uri="{FF2B5EF4-FFF2-40B4-BE49-F238E27FC236}">
                    <a16:creationId xmlns:a16="http://schemas.microsoft.com/office/drawing/2014/main" id="{D067D399-342C-459D-9A04-B8F1F95A0184}"/>
                  </a:ext>
                </a:extLst>
              </p:cNvPr>
              <p:cNvSpPr/>
              <p:nvPr/>
            </p:nvSpPr>
            <p:spPr>
              <a:xfrm>
                <a:off x="5284350" y="1768500"/>
                <a:ext cx="389650" cy="617575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24703" extrusionOk="0">
                    <a:moveTo>
                      <a:pt x="15586" y="0"/>
                    </a:moveTo>
                    <a:lnTo>
                      <a:pt x="1" y="337"/>
                    </a:lnTo>
                    <a:lnTo>
                      <a:pt x="1" y="22553"/>
                    </a:lnTo>
                    <a:cubicBezTo>
                      <a:pt x="2784" y="24027"/>
                      <a:pt x="5351" y="24702"/>
                      <a:pt x="7737" y="24702"/>
                    </a:cubicBezTo>
                    <a:cubicBezTo>
                      <a:pt x="10279" y="24702"/>
                      <a:pt x="12614" y="23936"/>
                      <a:pt x="14784" y="22553"/>
                    </a:cubicBezTo>
                    <a:lnTo>
                      <a:pt x="15586" y="0"/>
                    </a:ln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4" name="Google Shape;709;p48">
                <a:extLst>
                  <a:ext uri="{FF2B5EF4-FFF2-40B4-BE49-F238E27FC236}">
                    <a16:creationId xmlns:a16="http://schemas.microsoft.com/office/drawing/2014/main" id="{C072F913-2474-4CC7-A10B-B011ED0E9D59}"/>
                  </a:ext>
                </a:extLst>
              </p:cNvPr>
              <p:cNvSpPr/>
              <p:nvPr/>
            </p:nvSpPr>
            <p:spPr>
              <a:xfrm>
                <a:off x="4984675" y="1236725"/>
                <a:ext cx="718225" cy="908000"/>
              </a:xfrm>
              <a:custGeom>
                <a:avLst/>
                <a:gdLst/>
                <a:ahLst/>
                <a:cxnLst/>
                <a:rect l="l" t="t" r="r" b="b"/>
                <a:pathLst>
                  <a:path w="28729" h="36320" extrusionOk="0">
                    <a:moveTo>
                      <a:pt x="26415" y="0"/>
                    </a:moveTo>
                    <a:lnTo>
                      <a:pt x="123" y="2"/>
                    </a:lnTo>
                    <a:cubicBezTo>
                      <a:pt x="123" y="2"/>
                      <a:pt x="0" y="20914"/>
                      <a:pt x="611" y="26047"/>
                    </a:cubicBezTo>
                    <a:cubicBezTo>
                      <a:pt x="1359" y="32351"/>
                      <a:pt x="6555" y="36319"/>
                      <a:pt x="11549" y="36319"/>
                    </a:cubicBezTo>
                    <a:cubicBezTo>
                      <a:pt x="11612" y="36319"/>
                      <a:pt x="11675" y="36319"/>
                      <a:pt x="11737" y="36318"/>
                    </a:cubicBezTo>
                    <a:cubicBezTo>
                      <a:pt x="17944" y="36193"/>
                      <a:pt x="24983" y="34039"/>
                      <a:pt x="26856" y="27884"/>
                    </a:cubicBezTo>
                    <a:cubicBezTo>
                      <a:pt x="28728" y="21726"/>
                      <a:pt x="26415" y="0"/>
                      <a:pt x="26415" y="0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5" name="Google Shape;710;p48">
                <a:extLst>
                  <a:ext uri="{FF2B5EF4-FFF2-40B4-BE49-F238E27FC236}">
                    <a16:creationId xmlns:a16="http://schemas.microsoft.com/office/drawing/2014/main" id="{9F726966-D150-49C0-98CB-F4304C562C09}"/>
                  </a:ext>
                </a:extLst>
              </p:cNvPr>
              <p:cNvSpPr/>
              <p:nvPr/>
            </p:nvSpPr>
            <p:spPr>
              <a:xfrm>
                <a:off x="5261200" y="2014100"/>
                <a:ext cx="318350" cy="141775"/>
              </a:xfrm>
              <a:custGeom>
                <a:avLst/>
                <a:gdLst/>
                <a:ahLst/>
                <a:cxnLst/>
                <a:rect l="l" t="t" r="r" b="b"/>
                <a:pathLst>
                  <a:path w="12734" h="5671" extrusionOk="0">
                    <a:moveTo>
                      <a:pt x="12630" y="0"/>
                    </a:moveTo>
                    <a:cubicBezTo>
                      <a:pt x="12614" y="0"/>
                      <a:pt x="12597" y="7"/>
                      <a:pt x="12584" y="21"/>
                    </a:cubicBezTo>
                    <a:cubicBezTo>
                      <a:pt x="9439" y="3325"/>
                      <a:pt x="5408" y="5080"/>
                      <a:pt x="896" y="5080"/>
                    </a:cubicBezTo>
                    <a:cubicBezTo>
                      <a:pt x="718" y="5080"/>
                      <a:pt x="540" y="5077"/>
                      <a:pt x="360" y="5072"/>
                    </a:cubicBezTo>
                    <a:cubicBezTo>
                      <a:pt x="357" y="5072"/>
                      <a:pt x="353" y="5072"/>
                      <a:pt x="349" y="5072"/>
                    </a:cubicBezTo>
                    <a:cubicBezTo>
                      <a:pt x="1" y="5072"/>
                      <a:pt x="16" y="5594"/>
                      <a:pt x="360" y="5624"/>
                    </a:cubicBezTo>
                    <a:cubicBezTo>
                      <a:pt x="749" y="5655"/>
                      <a:pt x="1136" y="5671"/>
                      <a:pt x="1520" y="5671"/>
                    </a:cubicBezTo>
                    <a:cubicBezTo>
                      <a:pt x="5910" y="5671"/>
                      <a:pt x="10033" y="3643"/>
                      <a:pt x="12698" y="108"/>
                    </a:cubicBezTo>
                    <a:lnTo>
                      <a:pt x="12696" y="108"/>
                    </a:lnTo>
                    <a:cubicBezTo>
                      <a:pt x="12733" y="57"/>
                      <a:pt x="12681" y="0"/>
                      <a:pt x="12630" y="0"/>
                    </a:cubicBezTo>
                    <a:close/>
                  </a:path>
                </a:pathLst>
              </a:custGeom>
              <a:solidFill>
                <a:srgbClr val="D88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6" name="Google Shape;711;p48">
                <a:extLst>
                  <a:ext uri="{FF2B5EF4-FFF2-40B4-BE49-F238E27FC236}">
                    <a16:creationId xmlns:a16="http://schemas.microsoft.com/office/drawing/2014/main" id="{8E62CF8C-0201-43FD-AA12-0B6E776EB005}"/>
                  </a:ext>
                </a:extLst>
              </p:cNvPr>
              <p:cNvSpPr/>
              <p:nvPr/>
            </p:nvSpPr>
            <p:spPr>
              <a:xfrm>
                <a:off x="5246650" y="1891950"/>
                <a:ext cx="121250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4850" h="2475" extrusionOk="0">
                    <a:moveTo>
                      <a:pt x="4531" y="1"/>
                    </a:moveTo>
                    <a:cubicBezTo>
                      <a:pt x="4479" y="1"/>
                      <a:pt x="4426" y="23"/>
                      <a:pt x="4380" y="77"/>
                    </a:cubicBezTo>
                    <a:cubicBezTo>
                      <a:pt x="3903" y="639"/>
                      <a:pt x="3398" y="1205"/>
                      <a:pt x="2718" y="1527"/>
                    </a:cubicBezTo>
                    <a:cubicBezTo>
                      <a:pt x="2405" y="1677"/>
                      <a:pt x="2120" y="1740"/>
                      <a:pt x="1846" y="1740"/>
                    </a:cubicBezTo>
                    <a:cubicBezTo>
                      <a:pt x="1377" y="1740"/>
                      <a:pt x="941" y="1555"/>
                      <a:pt x="450" y="1305"/>
                    </a:cubicBezTo>
                    <a:cubicBezTo>
                      <a:pt x="415" y="1287"/>
                      <a:pt x="376" y="1279"/>
                      <a:pt x="336" y="1279"/>
                    </a:cubicBezTo>
                    <a:cubicBezTo>
                      <a:pt x="173" y="1279"/>
                      <a:pt x="0" y="1414"/>
                      <a:pt x="75" y="1593"/>
                    </a:cubicBezTo>
                    <a:cubicBezTo>
                      <a:pt x="335" y="2226"/>
                      <a:pt x="973" y="2474"/>
                      <a:pt x="1618" y="2474"/>
                    </a:cubicBezTo>
                    <a:cubicBezTo>
                      <a:pt x="1808" y="2474"/>
                      <a:pt x="1999" y="2453"/>
                      <a:pt x="2181" y="2413"/>
                    </a:cubicBezTo>
                    <a:cubicBezTo>
                      <a:pt x="3290" y="2172"/>
                      <a:pt x="4015" y="1224"/>
                      <a:pt x="4705" y="403"/>
                    </a:cubicBezTo>
                    <a:cubicBezTo>
                      <a:pt x="4850" y="231"/>
                      <a:pt x="4697" y="1"/>
                      <a:pt x="45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7" name="Google Shape;712;p48">
                <a:extLst>
                  <a:ext uri="{FF2B5EF4-FFF2-40B4-BE49-F238E27FC236}">
                    <a16:creationId xmlns:a16="http://schemas.microsoft.com/office/drawing/2014/main" id="{131534A3-23DA-40D2-9D37-F18661C7854B}"/>
                  </a:ext>
                </a:extLst>
              </p:cNvPr>
              <p:cNvSpPr/>
              <p:nvPr/>
            </p:nvSpPr>
            <p:spPr>
              <a:xfrm>
                <a:off x="4890150" y="955650"/>
                <a:ext cx="846375" cy="735075"/>
              </a:xfrm>
              <a:custGeom>
                <a:avLst/>
                <a:gdLst/>
                <a:ahLst/>
                <a:cxnLst/>
                <a:rect l="l" t="t" r="r" b="b"/>
                <a:pathLst>
                  <a:path w="33855" h="29403" extrusionOk="0">
                    <a:moveTo>
                      <a:pt x="3060" y="7039"/>
                    </a:moveTo>
                    <a:lnTo>
                      <a:pt x="3060" y="7039"/>
                    </a:lnTo>
                    <a:cubicBezTo>
                      <a:pt x="2305" y="7549"/>
                      <a:pt x="1721" y="8220"/>
                      <a:pt x="1485" y="9009"/>
                    </a:cubicBezTo>
                    <a:cubicBezTo>
                      <a:pt x="927" y="10880"/>
                      <a:pt x="1685" y="13034"/>
                      <a:pt x="3249" y="14234"/>
                    </a:cubicBezTo>
                    <a:lnTo>
                      <a:pt x="3249" y="14350"/>
                    </a:lnTo>
                    <a:cubicBezTo>
                      <a:pt x="3736" y="14676"/>
                      <a:pt x="4256" y="14950"/>
                      <a:pt x="4799" y="15168"/>
                    </a:cubicBezTo>
                    <a:cubicBezTo>
                      <a:pt x="4269" y="15055"/>
                      <a:pt x="3704" y="14900"/>
                      <a:pt x="3145" y="14635"/>
                    </a:cubicBezTo>
                    <a:cubicBezTo>
                      <a:pt x="2477" y="14322"/>
                      <a:pt x="1880" y="13878"/>
                      <a:pt x="1389" y="13328"/>
                    </a:cubicBezTo>
                    <a:cubicBezTo>
                      <a:pt x="879" y="12751"/>
                      <a:pt x="464" y="12016"/>
                      <a:pt x="357" y="11184"/>
                    </a:cubicBezTo>
                    <a:cubicBezTo>
                      <a:pt x="246" y="10358"/>
                      <a:pt x="492" y="9474"/>
                      <a:pt x="1012" y="8752"/>
                    </a:cubicBezTo>
                    <a:cubicBezTo>
                      <a:pt x="1526" y="8024"/>
                      <a:pt x="2231" y="7469"/>
                      <a:pt x="2978" y="7075"/>
                    </a:cubicBezTo>
                    <a:cubicBezTo>
                      <a:pt x="3004" y="7061"/>
                      <a:pt x="3032" y="7052"/>
                      <a:pt x="3060" y="7039"/>
                    </a:cubicBezTo>
                    <a:close/>
                    <a:moveTo>
                      <a:pt x="18420" y="0"/>
                    </a:moveTo>
                    <a:cubicBezTo>
                      <a:pt x="18415" y="0"/>
                      <a:pt x="18413" y="1"/>
                      <a:pt x="18412" y="2"/>
                    </a:cubicBezTo>
                    <a:cubicBezTo>
                      <a:pt x="18407" y="19"/>
                      <a:pt x="18667" y="125"/>
                      <a:pt x="19140" y="305"/>
                    </a:cubicBezTo>
                    <a:cubicBezTo>
                      <a:pt x="19379" y="390"/>
                      <a:pt x="19667" y="500"/>
                      <a:pt x="19995" y="650"/>
                    </a:cubicBezTo>
                    <a:cubicBezTo>
                      <a:pt x="20320" y="801"/>
                      <a:pt x="20703" y="945"/>
                      <a:pt x="21103" y="1158"/>
                    </a:cubicBezTo>
                    <a:cubicBezTo>
                      <a:pt x="21509" y="1357"/>
                      <a:pt x="21951" y="1577"/>
                      <a:pt x="22407" y="1852"/>
                    </a:cubicBezTo>
                    <a:cubicBezTo>
                      <a:pt x="22874" y="2104"/>
                      <a:pt x="23344" y="2421"/>
                      <a:pt x="23844" y="2745"/>
                    </a:cubicBezTo>
                    <a:cubicBezTo>
                      <a:pt x="25992" y="4199"/>
                      <a:pt x="27874" y="6014"/>
                      <a:pt x="29404" y="8107"/>
                    </a:cubicBezTo>
                    <a:cubicBezTo>
                      <a:pt x="29745" y="8597"/>
                      <a:pt x="30080" y="9055"/>
                      <a:pt x="30350" y="9513"/>
                    </a:cubicBezTo>
                    <a:cubicBezTo>
                      <a:pt x="30640" y="9958"/>
                      <a:pt x="30876" y="10392"/>
                      <a:pt x="31089" y="10790"/>
                    </a:cubicBezTo>
                    <a:cubicBezTo>
                      <a:pt x="31146" y="10888"/>
                      <a:pt x="31188" y="10980"/>
                      <a:pt x="31239" y="11075"/>
                    </a:cubicBezTo>
                    <a:cubicBezTo>
                      <a:pt x="28825" y="6778"/>
                      <a:pt x="24785" y="3362"/>
                      <a:pt x="20064" y="1660"/>
                    </a:cubicBezTo>
                    <a:cubicBezTo>
                      <a:pt x="19344" y="1400"/>
                      <a:pt x="18266" y="833"/>
                      <a:pt x="17338" y="833"/>
                    </a:cubicBezTo>
                    <a:cubicBezTo>
                      <a:pt x="16859" y="833"/>
                      <a:pt x="16420" y="984"/>
                      <a:pt x="16091" y="1405"/>
                    </a:cubicBezTo>
                    <a:cubicBezTo>
                      <a:pt x="15548" y="2099"/>
                      <a:pt x="15574" y="3922"/>
                      <a:pt x="16695" y="4220"/>
                    </a:cubicBezTo>
                    <a:cubicBezTo>
                      <a:pt x="15574" y="3922"/>
                      <a:pt x="13862" y="3174"/>
                      <a:pt x="12481" y="2551"/>
                    </a:cubicBezTo>
                    <a:cubicBezTo>
                      <a:pt x="11509" y="2113"/>
                      <a:pt x="10431" y="1758"/>
                      <a:pt x="9376" y="1758"/>
                    </a:cubicBezTo>
                    <a:cubicBezTo>
                      <a:pt x="8933" y="1758"/>
                      <a:pt x="8493" y="1820"/>
                      <a:pt x="8068" y="1966"/>
                    </a:cubicBezTo>
                    <a:cubicBezTo>
                      <a:pt x="6633" y="2459"/>
                      <a:pt x="5515" y="4803"/>
                      <a:pt x="7294" y="6019"/>
                    </a:cubicBezTo>
                    <a:cubicBezTo>
                      <a:pt x="7056" y="5982"/>
                      <a:pt x="6810" y="5965"/>
                      <a:pt x="6558" y="5965"/>
                    </a:cubicBezTo>
                    <a:cubicBezTo>
                      <a:pt x="6053" y="5965"/>
                      <a:pt x="5527" y="6036"/>
                      <a:pt x="5012" y="6169"/>
                    </a:cubicBezTo>
                    <a:cubicBezTo>
                      <a:pt x="4268" y="6294"/>
                      <a:pt x="3544" y="6528"/>
                      <a:pt x="2868" y="6865"/>
                    </a:cubicBezTo>
                    <a:cubicBezTo>
                      <a:pt x="2092" y="7271"/>
                      <a:pt x="1356" y="7847"/>
                      <a:pt x="814" y="8615"/>
                    </a:cubicBezTo>
                    <a:cubicBezTo>
                      <a:pt x="266" y="9376"/>
                      <a:pt x="1" y="10327"/>
                      <a:pt x="123" y="11215"/>
                    </a:cubicBezTo>
                    <a:cubicBezTo>
                      <a:pt x="241" y="12104"/>
                      <a:pt x="686" y="12877"/>
                      <a:pt x="1223" y="13476"/>
                    </a:cubicBezTo>
                    <a:cubicBezTo>
                      <a:pt x="1737" y="14044"/>
                      <a:pt x="2362" y="14499"/>
                      <a:pt x="3061" y="14816"/>
                    </a:cubicBezTo>
                    <a:cubicBezTo>
                      <a:pt x="3713" y="15114"/>
                      <a:pt x="4362" y="15270"/>
                      <a:pt x="4958" y="15374"/>
                    </a:cubicBezTo>
                    <a:cubicBezTo>
                      <a:pt x="5191" y="15412"/>
                      <a:pt x="5413" y="15438"/>
                      <a:pt x="5629" y="15459"/>
                    </a:cubicBezTo>
                    <a:cubicBezTo>
                      <a:pt x="6966" y="15855"/>
                      <a:pt x="8377" y="15957"/>
                      <a:pt x="9824" y="15957"/>
                    </a:cubicBezTo>
                    <a:cubicBezTo>
                      <a:pt x="11114" y="15957"/>
                      <a:pt x="12432" y="15876"/>
                      <a:pt x="13754" y="15851"/>
                    </a:cubicBezTo>
                    <a:cubicBezTo>
                      <a:pt x="16022" y="15807"/>
                      <a:pt x="18303" y="15617"/>
                      <a:pt x="20569" y="15617"/>
                    </a:cubicBezTo>
                    <a:cubicBezTo>
                      <a:pt x="22020" y="15617"/>
                      <a:pt x="23466" y="15695"/>
                      <a:pt x="24898" y="15939"/>
                    </a:cubicBezTo>
                    <a:cubicBezTo>
                      <a:pt x="26406" y="16198"/>
                      <a:pt x="27990" y="16708"/>
                      <a:pt x="28907" y="17934"/>
                    </a:cubicBezTo>
                    <a:cubicBezTo>
                      <a:pt x="29074" y="18160"/>
                      <a:pt x="29218" y="18402"/>
                      <a:pt x="29334" y="18658"/>
                    </a:cubicBezTo>
                    <a:lnTo>
                      <a:pt x="29979" y="29403"/>
                    </a:lnTo>
                    <a:lnTo>
                      <a:pt x="33594" y="27116"/>
                    </a:lnTo>
                    <a:lnTo>
                      <a:pt x="33594" y="23646"/>
                    </a:lnTo>
                    <a:cubicBezTo>
                      <a:pt x="33855" y="21745"/>
                      <a:pt x="33843" y="19815"/>
                      <a:pt x="33562" y="17916"/>
                    </a:cubicBezTo>
                    <a:cubicBezTo>
                      <a:pt x="33480" y="16795"/>
                      <a:pt x="33180" y="14702"/>
                      <a:pt x="32111" y="12715"/>
                    </a:cubicBezTo>
                    <a:cubicBezTo>
                      <a:pt x="32107" y="12703"/>
                      <a:pt x="32105" y="12697"/>
                      <a:pt x="32100" y="12685"/>
                    </a:cubicBezTo>
                    <a:cubicBezTo>
                      <a:pt x="32002" y="12392"/>
                      <a:pt x="31889" y="12106"/>
                      <a:pt x="31760" y="11824"/>
                    </a:cubicBezTo>
                    <a:cubicBezTo>
                      <a:pt x="31612" y="11494"/>
                      <a:pt x="31460" y="11111"/>
                      <a:pt x="31241" y="10711"/>
                    </a:cubicBezTo>
                    <a:cubicBezTo>
                      <a:pt x="31036" y="10305"/>
                      <a:pt x="30805" y="9862"/>
                      <a:pt x="30519" y="9407"/>
                    </a:cubicBezTo>
                    <a:cubicBezTo>
                      <a:pt x="30255" y="8940"/>
                      <a:pt x="29923" y="8474"/>
                      <a:pt x="29584" y="7975"/>
                    </a:cubicBezTo>
                    <a:cubicBezTo>
                      <a:pt x="28057" y="5844"/>
                      <a:pt x="26154" y="4009"/>
                      <a:pt x="23969" y="2560"/>
                    </a:cubicBezTo>
                    <a:cubicBezTo>
                      <a:pt x="23458" y="2240"/>
                      <a:pt x="22980" y="1924"/>
                      <a:pt x="22506" y="1677"/>
                    </a:cubicBezTo>
                    <a:cubicBezTo>
                      <a:pt x="22041" y="1408"/>
                      <a:pt x="21591" y="1195"/>
                      <a:pt x="21177" y="1004"/>
                    </a:cubicBezTo>
                    <a:cubicBezTo>
                      <a:pt x="20769" y="799"/>
                      <a:pt x="20381" y="662"/>
                      <a:pt x="20046" y="526"/>
                    </a:cubicBezTo>
                    <a:cubicBezTo>
                      <a:pt x="19761" y="407"/>
                      <a:pt x="19469" y="303"/>
                      <a:pt x="19173" y="215"/>
                    </a:cubicBezTo>
                    <a:cubicBezTo>
                      <a:pt x="18730" y="76"/>
                      <a:pt x="18466" y="0"/>
                      <a:pt x="184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8" name="Google Shape;713;p48">
                <a:extLst>
                  <a:ext uri="{FF2B5EF4-FFF2-40B4-BE49-F238E27FC236}">
                    <a16:creationId xmlns:a16="http://schemas.microsoft.com/office/drawing/2014/main" id="{C0A16968-2BCE-41C8-B3BC-CA6A0725DE0E}"/>
                  </a:ext>
                </a:extLst>
              </p:cNvPr>
              <p:cNvSpPr/>
              <p:nvPr/>
            </p:nvSpPr>
            <p:spPr>
              <a:xfrm>
                <a:off x="5631625" y="1575525"/>
                <a:ext cx="171600" cy="288375"/>
              </a:xfrm>
              <a:custGeom>
                <a:avLst/>
                <a:gdLst/>
                <a:ahLst/>
                <a:cxnLst/>
                <a:rect l="l" t="t" r="r" b="b"/>
                <a:pathLst>
                  <a:path w="6864" h="11535" extrusionOk="0">
                    <a:moveTo>
                      <a:pt x="1524" y="1"/>
                    </a:moveTo>
                    <a:cubicBezTo>
                      <a:pt x="640" y="1"/>
                      <a:pt x="1" y="148"/>
                      <a:pt x="1" y="148"/>
                    </a:cubicBezTo>
                    <a:lnTo>
                      <a:pt x="1" y="11534"/>
                    </a:lnTo>
                    <a:cubicBezTo>
                      <a:pt x="1" y="11534"/>
                      <a:pt x="21" y="11535"/>
                      <a:pt x="59" y="11535"/>
                    </a:cubicBezTo>
                    <a:cubicBezTo>
                      <a:pt x="723" y="11535"/>
                      <a:pt x="6863" y="11368"/>
                      <a:pt x="6687" y="5187"/>
                    </a:cubicBezTo>
                    <a:cubicBezTo>
                      <a:pt x="6559" y="704"/>
                      <a:pt x="3457" y="1"/>
                      <a:pt x="1524" y="1"/>
                    </a:cubicBezTo>
                    <a:close/>
                  </a:path>
                </a:pathLst>
              </a:custGeom>
              <a:solidFill>
                <a:srgbClr val="E7B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5" name="Google Shape;714;p48">
              <a:extLst>
                <a:ext uri="{FF2B5EF4-FFF2-40B4-BE49-F238E27FC236}">
                  <a16:creationId xmlns:a16="http://schemas.microsoft.com/office/drawing/2014/main" id="{8F43E3CF-BEC1-4FFA-A0DC-EFA0F98D5DD3}"/>
                </a:ext>
              </a:extLst>
            </p:cNvPr>
            <p:cNvSpPr/>
            <p:nvPr/>
          </p:nvSpPr>
          <p:spPr>
            <a:xfrm flipH="1">
              <a:off x="5785595" y="2440852"/>
              <a:ext cx="77276" cy="204868"/>
            </a:xfrm>
            <a:custGeom>
              <a:avLst/>
              <a:gdLst/>
              <a:ahLst/>
              <a:cxnLst/>
              <a:rect l="l" t="t" r="r" b="b"/>
              <a:pathLst>
                <a:path w="3744" h="9927" extrusionOk="0">
                  <a:moveTo>
                    <a:pt x="134" y="1"/>
                  </a:moveTo>
                  <a:cubicBezTo>
                    <a:pt x="133" y="1"/>
                    <a:pt x="131" y="1"/>
                    <a:pt x="130" y="2"/>
                  </a:cubicBezTo>
                  <a:cubicBezTo>
                    <a:pt x="1" y="62"/>
                    <a:pt x="906" y="2755"/>
                    <a:pt x="2155" y="6032"/>
                  </a:cubicBezTo>
                  <a:cubicBezTo>
                    <a:pt x="2470" y="6838"/>
                    <a:pt x="2767" y="7605"/>
                    <a:pt x="3056" y="8336"/>
                  </a:cubicBezTo>
                  <a:cubicBezTo>
                    <a:pt x="3212" y="8608"/>
                    <a:pt x="3282" y="8920"/>
                    <a:pt x="3258" y="9232"/>
                  </a:cubicBezTo>
                  <a:cubicBezTo>
                    <a:pt x="3206" y="9440"/>
                    <a:pt x="2922" y="9500"/>
                    <a:pt x="2620" y="9530"/>
                  </a:cubicBezTo>
                  <a:cubicBezTo>
                    <a:pt x="1427" y="9684"/>
                    <a:pt x="694" y="9815"/>
                    <a:pt x="694" y="9882"/>
                  </a:cubicBezTo>
                  <a:cubicBezTo>
                    <a:pt x="696" y="9911"/>
                    <a:pt x="846" y="9927"/>
                    <a:pt x="1119" y="9927"/>
                  </a:cubicBezTo>
                  <a:cubicBezTo>
                    <a:pt x="1456" y="9927"/>
                    <a:pt x="1981" y="9903"/>
                    <a:pt x="2646" y="9852"/>
                  </a:cubicBezTo>
                  <a:cubicBezTo>
                    <a:pt x="2818" y="9851"/>
                    <a:pt x="2991" y="9827"/>
                    <a:pt x="3158" y="9779"/>
                  </a:cubicBezTo>
                  <a:cubicBezTo>
                    <a:pt x="3381" y="9720"/>
                    <a:pt x="3564" y="9561"/>
                    <a:pt x="3653" y="9350"/>
                  </a:cubicBezTo>
                  <a:cubicBezTo>
                    <a:pt x="3743" y="8947"/>
                    <a:pt x="3686" y="8527"/>
                    <a:pt x="3494" y="8164"/>
                  </a:cubicBezTo>
                  <a:cubicBezTo>
                    <a:pt x="3221" y="7430"/>
                    <a:pt x="2934" y="6656"/>
                    <a:pt x="2632" y="5847"/>
                  </a:cubicBezTo>
                  <a:cubicBezTo>
                    <a:pt x="1397" y="2623"/>
                    <a:pt x="28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336" name="Google Shape;715;p48">
              <a:extLst>
                <a:ext uri="{FF2B5EF4-FFF2-40B4-BE49-F238E27FC236}">
                  <a16:creationId xmlns:a16="http://schemas.microsoft.com/office/drawing/2014/main" id="{BCF048CB-DAB5-48BF-B720-56F56A09C546}"/>
                </a:ext>
              </a:extLst>
            </p:cNvPr>
            <p:cNvGrpSpPr/>
            <p:nvPr/>
          </p:nvGrpSpPr>
          <p:grpSpPr>
            <a:xfrm>
              <a:off x="5654241" y="2373839"/>
              <a:ext cx="367054" cy="96250"/>
              <a:chOff x="4548493" y="1595645"/>
              <a:chExt cx="205909" cy="53985"/>
            </a:xfrm>
          </p:grpSpPr>
          <p:sp>
            <p:nvSpPr>
              <p:cNvPr id="337" name="Google Shape;716;p48">
                <a:extLst>
                  <a:ext uri="{FF2B5EF4-FFF2-40B4-BE49-F238E27FC236}">
                    <a16:creationId xmlns:a16="http://schemas.microsoft.com/office/drawing/2014/main" id="{C64D3A92-F97D-416F-86F3-AAB9FF5D3BBE}"/>
                  </a:ext>
                </a:extLst>
              </p:cNvPr>
              <p:cNvSpPr/>
              <p:nvPr/>
            </p:nvSpPr>
            <p:spPr>
              <a:xfrm>
                <a:off x="4711687" y="1622670"/>
                <a:ext cx="28277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110" extrusionOk="0">
                    <a:moveTo>
                      <a:pt x="1152" y="1"/>
                    </a:moveTo>
                    <a:cubicBezTo>
                      <a:pt x="1123" y="1"/>
                      <a:pt x="1093" y="2"/>
                      <a:pt x="1064" y="4"/>
                    </a:cubicBezTo>
                    <a:cubicBezTo>
                      <a:pt x="469" y="28"/>
                      <a:pt x="1" y="521"/>
                      <a:pt x="8" y="1115"/>
                    </a:cubicBezTo>
                    <a:cubicBezTo>
                      <a:pt x="8" y="1126"/>
                      <a:pt x="10" y="1136"/>
                      <a:pt x="10" y="1147"/>
                    </a:cubicBezTo>
                    <a:cubicBezTo>
                      <a:pt x="55" y="1694"/>
                      <a:pt x="515" y="2110"/>
                      <a:pt x="1054" y="2110"/>
                    </a:cubicBezTo>
                    <a:cubicBezTo>
                      <a:pt x="1084" y="2110"/>
                      <a:pt x="1114" y="2108"/>
                      <a:pt x="1145" y="2106"/>
                    </a:cubicBezTo>
                    <a:cubicBezTo>
                      <a:pt x="1742" y="2085"/>
                      <a:pt x="2212" y="1592"/>
                      <a:pt x="2205" y="995"/>
                    </a:cubicBezTo>
                    <a:cubicBezTo>
                      <a:pt x="2205" y="987"/>
                      <a:pt x="2203" y="977"/>
                      <a:pt x="2203" y="968"/>
                    </a:cubicBezTo>
                    <a:cubicBezTo>
                      <a:pt x="2156" y="417"/>
                      <a:pt x="1695" y="1"/>
                      <a:pt x="11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38" name="Google Shape;717;p48">
                <a:extLst>
                  <a:ext uri="{FF2B5EF4-FFF2-40B4-BE49-F238E27FC236}">
                    <a16:creationId xmlns:a16="http://schemas.microsoft.com/office/drawing/2014/main" id="{7FEE3F02-35E6-4421-B200-D6CCE6A4C2CB}"/>
                  </a:ext>
                </a:extLst>
              </p:cNvPr>
              <p:cNvSpPr/>
              <p:nvPr/>
            </p:nvSpPr>
            <p:spPr>
              <a:xfrm>
                <a:off x="4697299" y="1595645"/>
                <a:ext cx="57103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176" extrusionOk="0">
                    <a:moveTo>
                      <a:pt x="2291" y="1"/>
                    </a:moveTo>
                    <a:cubicBezTo>
                      <a:pt x="2282" y="1"/>
                      <a:pt x="2273" y="1"/>
                      <a:pt x="2263" y="1"/>
                    </a:cubicBezTo>
                    <a:cubicBezTo>
                      <a:pt x="2258" y="1"/>
                      <a:pt x="2253" y="1"/>
                      <a:pt x="2249" y="1"/>
                    </a:cubicBezTo>
                    <a:cubicBezTo>
                      <a:pt x="1631" y="1"/>
                      <a:pt x="1027" y="190"/>
                      <a:pt x="519" y="543"/>
                    </a:cubicBezTo>
                    <a:cubicBezTo>
                      <a:pt x="144" y="819"/>
                      <a:pt x="1" y="1077"/>
                      <a:pt x="66" y="1142"/>
                    </a:cubicBezTo>
                    <a:cubicBezTo>
                      <a:pt x="80" y="1158"/>
                      <a:pt x="103" y="1165"/>
                      <a:pt x="134" y="1165"/>
                    </a:cubicBezTo>
                    <a:cubicBezTo>
                      <a:pt x="389" y="1165"/>
                      <a:pt x="1194" y="690"/>
                      <a:pt x="2245" y="686"/>
                    </a:cubicBezTo>
                    <a:cubicBezTo>
                      <a:pt x="2250" y="686"/>
                      <a:pt x="2254" y="686"/>
                      <a:pt x="2258" y="686"/>
                    </a:cubicBezTo>
                    <a:cubicBezTo>
                      <a:pt x="3309" y="686"/>
                      <a:pt x="4085" y="1175"/>
                      <a:pt x="4334" y="1175"/>
                    </a:cubicBezTo>
                    <a:cubicBezTo>
                      <a:pt x="4363" y="1175"/>
                      <a:pt x="4385" y="1169"/>
                      <a:pt x="4399" y="1154"/>
                    </a:cubicBezTo>
                    <a:cubicBezTo>
                      <a:pt x="4468" y="1089"/>
                      <a:pt x="4342" y="827"/>
                      <a:pt x="3987" y="552"/>
                    </a:cubicBezTo>
                    <a:cubicBezTo>
                      <a:pt x="3493" y="194"/>
                      <a:pt x="2900" y="1"/>
                      <a:pt x="2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39" name="Google Shape;718;p48">
                <a:extLst>
                  <a:ext uri="{FF2B5EF4-FFF2-40B4-BE49-F238E27FC236}">
                    <a16:creationId xmlns:a16="http://schemas.microsoft.com/office/drawing/2014/main" id="{0FE189D9-AE58-47DA-9AAA-6B1E21C209EB}"/>
                  </a:ext>
                </a:extLst>
              </p:cNvPr>
              <p:cNvSpPr/>
              <p:nvPr/>
            </p:nvSpPr>
            <p:spPr>
              <a:xfrm>
                <a:off x="4561845" y="1622670"/>
                <a:ext cx="28289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10" extrusionOk="0">
                    <a:moveTo>
                      <a:pt x="1155" y="1"/>
                    </a:moveTo>
                    <a:cubicBezTo>
                      <a:pt x="1126" y="1"/>
                      <a:pt x="1096" y="2"/>
                      <a:pt x="1067" y="4"/>
                    </a:cubicBezTo>
                    <a:cubicBezTo>
                      <a:pt x="471" y="25"/>
                      <a:pt x="1" y="519"/>
                      <a:pt x="11" y="1115"/>
                    </a:cubicBezTo>
                    <a:cubicBezTo>
                      <a:pt x="11" y="1126"/>
                      <a:pt x="13" y="1136"/>
                      <a:pt x="13" y="1147"/>
                    </a:cubicBezTo>
                    <a:cubicBezTo>
                      <a:pt x="58" y="1694"/>
                      <a:pt x="517" y="2110"/>
                      <a:pt x="1057" y="2110"/>
                    </a:cubicBezTo>
                    <a:cubicBezTo>
                      <a:pt x="1087" y="2110"/>
                      <a:pt x="1117" y="2108"/>
                      <a:pt x="1148" y="2106"/>
                    </a:cubicBezTo>
                    <a:cubicBezTo>
                      <a:pt x="1744" y="2085"/>
                      <a:pt x="2213" y="1591"/>
                      <a:pt x="2203" y="995"/>
                    </a:cubicBezTo>
                    <a:cubicBezTo>
                      <a:pt x="2203" y="984"/>
                      <a:pt x="2201" y="974"/>
                      <a:pt x="2201" y="963"/>
                    </a:cubicBezTo>
                    <a:cubicBezTo>
                      <a:pt x="2154" y="415"/>
                      <a:pt x="1695" y="1"/>
                      <a:pt x="11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0" name="Google Shape;719;p48">
                <a:extLst>
                  <a:ext uri="{FF2B5EF4-FFF2-40B4-BE49-F238E27FC236}">
                    <a16:creationId xmlns:a16="http://schemas.microsoft.com/office/drawing/2014/main" id="{22C99F7F-D40A-4F02-90DB-C836F74356CF}"/>
                  </a:ext>
                </a:extLst>
              </p:cNvPr>
              <p:cNvSpPr/>
              <p:nvPr/>
            </p:nvSpPr>
            <p:spPr>
              <a:xfrm>
                <a:off x="4548493" y="1598610"/>
                <a:ext cx="57077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177" extrusionOk="0">
                    <a:moveTo>
                      <a:pt x="2231" y="0"/>
                    </a:moveTo>
                    <a:cubicBezTo>
                      <a:pt x="1611" y="0"/>
                      <a:pt x="1006" y="191"/>
                      <a:pt x="496" y="544"/>
                    </a:cubicBezTo>
                    <a:cubicBezTo>
                      <a:pt x="139" y="818"/>
                      <a:pt x="1" y="1081"/>
                      <a:pt x="65" y="1147"/>
                    </a:cubicBezTo>
                    <a:cubicBezTo>
                      <a:pt x="79" y="1162"/>
                      <a:pt x="101" y="1169"/>
                      <a:pt x="132" y="1169"/>
                    </a:cubicBezTo>
                    <a:cubicBezTo>
                      <a:pt x="384" y="1169"/>
                      <a:pt x="1191" y="697"/>
                      <a:pt x="2245" y="689"/>
                    </a:cubicBezTo>
                    <a:cubicBezTo>
                      <a:pt x="2252" y="689"/>
                      <a:pt x="2259" y="689"/>
                      <a:pt x="2267" y="689"/>
                    </a:cubicBezTo>
                    <a:cubicBezTo>
                      <a:pt x="3313" y="689"/>
                      <a:pt x="4085" y="1176"/>
                      <a:pt x="4333" y="1176"/>
                    </a:cubicBezTo>
                    <a:cubicBezTo>
                      <a:pt x="4362" y="1176"/>
                      <a:pt x="4384" y="1169"/>
                      <a:pt x="4398" y="1155"/>
                    </a:cubicBezTo>
                    <a:cubicBezTo>
                      <a:pt x="4467" y="1104"/>
                      <a:pt x="4342" y="845"/>
                      <a:pt x="3968" y="553"/>
                    </a:cubicBezTo>
                    <a:cubicBezTo>
                      <a:pt x="3471" y="194"/>
                      <a:pt x="2873" y="0"/>
                      <a:pt x="2259" y="0"/>
                    </a:cubicBezTo>
                    <a:cubicBezTo>
                      <a:pt x="2255" y="0"/>
                      <a:pt x="2250" y="0"/>
                      <a:pt x="2245" y="0"/>
                    </a:cubicBezTo>
                    <a:cubicBezTo>
                      <a:pt x="2240" y="0"/>
                      <a:pt x="2235" y="0"/>
                      <a:pt x="2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9" name="Google Shape;720;p48">
            <a:extLst>
              <a:ext uri="{FF2B5EF4-FFF2-40B4-BE49-F238E27FC236}">
                <a16:creationId xmlns:a16="http://schemas.microsoft.com/office/drawing/2014/main" id="{CFBD6128-6C51-4E54-A7BB-1775691CC6A5}"/>
              </a:ext>
            </a:extLst>
          </p:cNvPr>
          <p:cNvGrpSpPr/>
          <p:nvPr/>
        </p:nvGrpSpPr>
        <p:grpSpPr>
          <a:xfrm>
            <a:off x="2966904" y="4112500"/>
            <a:ext cx="894818" cy="918643"/>
            <a:chOff x="5283778" y="3784405"/>
            <a:chExt cx="1472483" cy="1465356"/>
          </a:xfrm>
        </p:grpSpPr>
        <p:grpSp>
          <p:nvGrpSpPr>
            <p:cNvPr id="350" name="Google Shape;721;p48">
              <a:extLst>
                <a:ext uri="{FF2B5EF4-FFF2-40B4-BE49-F238E27FC236}">
                  <a16:creationId xmlns:a16="http://schemas.microsoft.com/office/drawing/2014/main" id="{603F4458-1C64-4D41-A499-AFA08E197B27}"/>
                </a:ext>
              </a:extLst>
            </p:cNvPr>
            <p:cNvGrpSpPr/>
            <p:nvPr/>
          </p:nvGrpSpPr>
          <p:grpSpPr>
            <a:xfrm>
              <a:off x="5283778" y="3784405"/>
              <a:ext cx="1472483" cy="1465356"/>
              <a:chOff x="4636713" y="3029625"/>
              <a:chExt cx="1796806" cy="1788110"/>
            </a:xfrm>
          </p:grpSpPr>
          <p:sp>
            <p:nvSpPr>
              <p:cNvPr id="357" name="Google Shape;722;p48">
                <a:extLst>
                  <a:ext uri="{FF2B5EF4-FFF2-40B4-BE49-F238E27FC236}">
                    <a16:creationId xmlns:a16="http://schemas.microsoft.com/office/drawing/2014/main" id="{9FE85D97-D377-4B93-BEA8-D40D16DCD64C}"/>
                  </a:ext>
                </a:extLst>
              </p:cNvPr>
              <p:cNvSpPr/>
              <p:nvPr/>
            </p:nvSpPr>
            <p:spPr>
              <a:xfrm>
                <a:off x="4867325" y="3040150"/>
                <a:ext cx="1234575" cy="1672150"/>
              </a:xfrm>
              <a:custGeom>
                <a:avLst/>
                <a:gdLst/>
                <a:ahLst/>
                <a:cxnLst/>
                <a:rect l="l" t="t" r="r" b="b"/>
                <a:pathLst>
                  <a:path w="49383" h="66886" extrusionOk="0">
                    <a:moveTo>
                      <a:pt x="20337" y="1"/>
                    </a:moveTo>
                    <a:lnTo>
                      <a:pt x="20452" y="2884"/>
                    </a:lnTo>
                    <a:cubicBezTo>
                      <a:pt x="20044" y="2793"/>
                      <a:pt x="19635" y="2701"/>
                      <a:pt x="19226" y="2610"/>
                    </a:cubicBezTo>
                    <a:cubicBezTo>
                      <a:pt x="18858" y="7147"/>
                      <a:pt x="16587" y="11309"/>
                      <a:pt x="14003" y="15060"/>
                    </a:cubicBezTo>
                    <a:cubicBezTo>
                      <a:pt x="11419" y="18813"/>
                      <a:pt x="8458" y="22337"/>
                      <a:pt x="6405" y="26403"/>
                    </a:cubicBezTo>
                    <a:cubicBezTo>
                      <a:pt x="4353" y="30468"/>
                      <a:pt x="3273" y="35283"/>
                      <a:pt x="4733" y="39596"/>
                    </a:cubicBezTo>
                    <a:cubicBezTo>
                      <a:pt x="1382" y="42902"/>
                      <a:pt x="1" y="48061"/>
                      <a:pt x="1250" y="52593"/>
                    </a:cubicBezTo>
                    <a:cubicBezTo>
                      <a:pt x="2499" y="57127"/>
                      <a:pt x="6332" y="60856"/>
                      <a:pt x="10905" y="61985"/>
                    </a:cubicBezTo>
                    <a:cubicBezTo>
                      <a:pt x="11913" y="62234"/>
                      <a:pt x="12949" y="62355"/>
                      <a:pt x="13986" y="62355"/>
                    </a:cubicBezTo>
                    <a:cubicBezTo>
                      <a:pt x="17648" y="62355"/>
                      <a:pt x="21320" y="60848"/>
                      <a:pt x="23835" y="58176"/>
                    </a:cubicBezTo>
                    <a:cubicBezTo>
                      <a:pt x="25766" y="62671"/>
                      <a:pt x="30051" y="66178"/>
                      <a:pt x="34911" y="66794"/>
                    </a:cubicBezTo>
                    <a:cubicBezTo>
                      <a:pt x="35398" y="66855"/>
                      <a:pt x="35890" y="66886"/>
                      <a:pt x="36381" y="66886"/>
                    </a:cubicBezTo>
                    <a:cubicBezTo>
                      <a:pt x="40787" y="66886"/>
                      <a:pt x="45204" y="64455"/>
                      <a:pt x="47183" y="60523"/>
                    </a:cubicBezTo>
                    <a:cubicBezTo>
                      <a:pt x="49383" y="56155"/>
                      <a:pt x="48121" y="50230"/>
                      <a:pt x="44114" y="47417"/>
                    </a:cubicBezTo>
                    <a:cubicBezTo>
                      <a:pt x="47654" y="45289"/>
                      <a:pt x="48374" y="39691"/>
                      <a:pt x="45490" y="36739"/>
                    </a:cubicBezTo>
                    <a:cubicBezTo>
                      <a:pt x="43070" y="34261"/>
                      <a:pt x="39052" y="33840"/>
                      <a:pt x="36727" y="31272"/>
                    </a:cubicBezTo>
                    <a:cubicBezTo>
                      <a:pt x="33933" y="28183"/>
                      <a:pt x="34672" y="23448"/>
                      <a:pt x="34454" y="19293"/>
                    </a:cubicBezTo>
                    <a:cubicBezTo>
                      <a:pt x="34055" y="11747"/>
                      <a:pt x="29629" y="564"/>
                      <a:pt x="2033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723;p48">
                <a:extLst>
                  <a:ext uri="{FF2B5EF4-FFF2-40B4-BE49-F238E27FC236}">
                    <a16:creationId xmlns:a16="http://schemas.microsoft.com/office/drawing/2014/main" id="{6A9D1F61-D587-4718-8CC4-D7C61604B7F7}"/>
                  </a:ext>
                </a:extLst>
              </p:cNvPr>
              <p:cNvSpPr/>
              <p:nvPr/>
            </p:nvSpPr>
            <p:spPr>
              <a:xfrm>
                <a:off x="4636713" y="4176550"/>
                <a:ext cx="1368000" cy="637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DB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359" name="Google Shape;724;p48">
                <a:extLst>
                  <a:ext uri="{FF2B5EF4-FFF2-40B4-BE49-F238E27FC236}">
                    <a16:creationId xmlns:a16="http://schemas.microsoft.com/office/drawing/2014/main" id="{7B5EC8C5-330A-408F-91C9-69DEC94B9FB3}"/>
                  </a:ext>
                </a:extLst>
              </p:cNvPr>
              <p:cNvGrpSpPr/>
              <p:nvPr/>
            </p:nvGrpSpPr>
            <p:grpSpPr>
              <a:xfrm>
                <a:off x="4808250" y="3029625"/>
                <a:ext cx="1625269" cy="1788110"/>
                <a:chOff x="4808275" y="3425625"/>
                <a:chExt cx="1625269" cy="1788110"/>
              </a:xfrm>
            </p:grpSpPr>
            <p:sp>
              <p:nvSpPr>
                <p:cNvPr id="360" name="Google Shape;725;p48">
                  <a:extLst>
                    <a:ext uri="{FF2B5EF4-FFF2-40B4-BE49-F238E27FC236}">
                      <a16:creationId xmlns:a16="http://schemas.microsoft.com/office/drawing/2014/main" id="{7CFE5733-D380-4FC6-8AD7-E9FBCCD0D7EC}"/>
                    </a:ext>
                  </a:extLst>
                </p:cNvPr>
                <p:cNvSpPr/>
                <p:nvPr/>
              </p:nvSpPr>
              <p:spPr>
                <a:xfrm>
                  <a:off x="5146100" y="4048325"/>
                  <a:ext cx="370500" cy="5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0" h="23436" extrusionOk="0">
                      <a:moveTo>
                        <a:pt x="14819" y="1"/>
                      </a:moveTo>
                      <a:lnTo>
                        <a:pt x="0" y="320"/>
                      </a:lnTo>
                      <a:lnTo>
                        <a:pt x="0" y="21396"/>
                      </a:lnTo>
                      <a:cubicBezTo>
                        <a:pt x="2646" y="22795"/>
                        <a:pt x="5087" y="23436"/>
                        <a:pt x="7356" y="23436"/>
                      </a:cubicBezTo>
                      <a:cubicBezTo>
                        <a:pt x="9774" y="23436"/>
                        <a:pt x="11995" y="22708"/>
                        <a:pt x="14058" y="21396"/>
                      </a:cubicBezTo>
                      <a:lnTo>
                        <a:pt x="14819" y="1"/>
                      </a:ln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Google Shape;726;p48">
                  <a:extLst>
                    <a:ext uri="{FF2B5EF4-FFF2-40B4-BE49-F238E27FC236}">
                      <a16:creationId xmlns:a16="http://schemas.microsoft.com/office/drawing/2014/main" id="{1858925F-8736-401A-8C86-64F94CC38C95}"/>
                    </a:ext>
                  </a:extLst>
                </p:cNvPr>
                <p:cNvSpPr/>
                <p:nvPr/>
              </p:nvSpPr>
              <p:spPr>
                <a:xfrm>
                  <a:off x="4863625" y="3543800"/>
                  <a:ext cx="680550" cy="8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22" h="34458" extrusionOk="0">
                      <a:moveTo>
                        <a:pt x="3119" y="1"/>
                      </a:moveTo>
                      <a:cubicBezTo>
                        <a:pt x="1402" y="1"/>
                        <a:pt x="9" y="1387"/>
                        <a:pt x="8" y="3101"/>
                      </a:cubicBezTo>
                      <a:cubicBezTo>
                        <a:pt x="1" y="8878"/>
                        <a:pt x="44" y="21044"/>
                        <a:pt x="481" y="24712"/>
                      </a:cubicBezTo>
                      <a:cubicBezTo>
                        <a:pt x="1192" y="30692"/>
                        <a:pt x="6133" y="34457"/>
                        <a:pt x="10880" y="34457"/>
                      </a:cubicBezTo>
                      <a:cubicBezTo>
                        <a:pt x="10940" y="34457"/>
                        <a:pt x="11000" y="34457"/>
                        <a:pt x="11060" y="34456"/>
                      </a:cubicBezTo>
                      <a:cubicBezTo>
                        <a:pt x="16962" y="34338"/>
                        <a:pt x="23657" y="32295"/>
                        <a:pt x="25439" y="26454"/>
                      </a:cubicBezTo>
                      <a:cubicBezTo>
                        <a:pt x="27221" y="20612"/>
                        <a:pt x="25020" y="1"/>
                        <a:pt x="25020" y="1"/>
                      </a:cubicBez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Google Shape;727;p48">
                  <a:extLst>
                    <a:ext uri="{FF2B5EF4-FFF2-40B4-BE49-F238E27FC236}">
                      <a16:creationId xmlns:a16="http://schemas.microsoft.com/office/drawing/2014/main" id="{F21C4A5A-5832-472C-95B0-9FF16B974EA1}"/>
                    </a:ext>
                  </a:extLst>
                </p:cNvPr>
                <p:cNvSpPr/>
                <p:nvPr/>
              </p:nvSpPr>
              <p:spPr>
                <a:xfrm>
                  <a:off x="5504300" y="3866200"/>
                  <a:ext cx="163150" cy="27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10943" extrusionOk="0">
                      <a:moveTo>
                        <a:pt x="1450" y="0"/>
                      </a:moveTo>
                      <a:cubicBezTo>
                        <a:pt x="609" y="0"/>
                        <a:pt x="0" y="140"/>
                        <a:pt x="0" y="140"/>
                      </a:cubicBezTo>
                      <a:lnTo>
                        <a:pt x="0" y="10942"/>
                      </a:lnTo>
                      <a:cubicBezTo>
                        <a:pt x="0" y="10942"/>
                        <a:pt x="20" y="10943"/>
                        <a:pt x="56" y="10943"/>
                      </a:cubicBezTo>
                      <a:cubicBezTo>
                        <a:pt x="692" y="10943"/>
                        <a:pt x="6526" y="10783"/>
                        <a:pt x="6359" y="4921"/>
                      </a:cubicBezTo>
                      <a:cubicBezTo>
                        <a:pt x="6236" y="667"/>
                        <a:pt x="3288" y="0"/>
                        <a:pt x="1450" y="0"/>
                      </a:cubicBez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Google Shape;728;p48">
                  <a:extLst>
                    <a:ext uri="{FF2B5EF4-FFF2-40B4-BE49-F238E27FC236}">
                      <a16:creationId xmlns:a16="http://schemas.microsoft.com/office/drawing/2014/main" id="{B315DC9E-D35C-4791-AC4C-60DEA16E1CAE}"/>
                    </a:ext>
                  </a:extLst>
                </p:cNvPr>
                <p:cNvSpPr/>
                <p:nvPr/>
              </p:nvSpPr>
              <p:spPr>
                <a:xfrm>
                  <a:off x="5124100" y="4281325"/>
                  <a:ext cx="302725" cy="1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9" h="5380" extrusionOk="0">
                      <a:moveTo>
                        <a:pt x="12010" y="0"/>
                      </a:moveTo>
                      <a:cubicBezTo>
                        <a:pt x="11995" y="0"/>
                        <a:pt x="11979" y="6"/>
                        <a:pt x="11966" y="20"/>
                      </a:cubicBezTo>
                      <a:cubicBezTo>
                        <a:pt x="8976" y="3153"/>
                        <a:pt x="5144" y="4820"/>
                        <a:pt x="853" y="4820"/>
                      </a:cubicBezTo>
                      <a:cubicBezTo>
                        <a:pt x="684" y="4820"/>
                        <a:pt x="513" y="4817"/>
                        <a:pt x="342" y="4812"/>
                      </a:cubicBezTo>
                      <a:cubicBezTo>
                        <a:pt x="338" y="4812"/>
                        <a:pt x="334" y="4812"/>
                        <a:pt x="330" y="4812"/>
                      </a:cubicBezTo>
                      <a:cubicBezTo>
                        <a:pt x="0" y="4812"/>
                        <a:pt x="15" y="5308"/>
                        <a:pt x="342" y="5334"/>
                      </a:cubicBezTo>
                      <a:cubicBezTo>
                        <a:pt x="711" y="5364"/>
                        <a:pt x="1079" y="5379"/>
                        <a:pt x="1446" y="5379"/>
                      </a:cubicBezTo>
                      <a:cubicBezTo>
                        <a:pt x="5620" y="5379"/>
                        <a:pt x="9540" y="3454"/>
                        <a:pt x="12074" y="102"/>
                      </a:cubicBezTo>
                      <a:cubicBezTo>
                        <a:pt x="12108" y="55"/>
                        <a:pt x="12059" y="0"/>
                        <a:pt x="12010" y="0"/>
                      </a:cubicBezTo>
                      <a:close/>
                    </a:path>
                  </a:pathLst>
                </a:custGeom>
                <a:solidFill>
                  <a:srgbClr val="D8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Google Shape;729;p48">
                  <a:extLst>
                    <a:ext uri="{FF2B5EF4-FFF2-40B4-BE49-F238E27FC236}">
                      <a16:creationId xmlns:a16="http://schemas.microsoft.com/office/drawing/2014/main" id="{55AF2C89-5B56-4A82-B921-6409A4CC4F71}"/>
                    </a:ext>
                  </a:extLst>
                </p:cNvPr>
                <p:cNvSpPr/>
                <p:nvPr/>
              </p:nvSpPr>
              <p:spPr>
                <a:xfrm>
                  <a:off x="5110225" y="4165475"/>
                  <a:ext cx="115350" cy="5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4" h="2346" extrusionOk="0">
                      <a:moveTo>
                        <a:pt x="4310" y="0"/>
                      </a:moveTo>
                      <a:cubicBezTo>
                        <a:pt x="4260" y="0"/>
                        <a:pt x="4209" y="22"/>
                        <a:pt x="4165" y="73"/>
                      </a:cubicBezTo>
                      <a:cubicBezTo>
                        <a:pt x="3712" y="605"/>
                        <a:pt x="3231" y="1141"/>
                        <a:pt x="2586" y="1449"/>
                      </a:cubicBezTo>
                      <a:cubicBezTo>
                        <a:pt x="2288" y="1591"/>
                        <a:pt x="2017" y="1650"/>
                        <a:pt x="1757" y="1650"/>
                      </a:cubicBezTo>
                      <a:cubicBezTo>
                        <a:pt x="1310" y="1650"/>
                        <a:pt x="895" y="1474"/>
                        <a:pt x="427" y="1236"/>
                      </a:cubicBezTo>
                      <a:cubicBezTo>
                        <a:pt x="394" y="1220"/>
                        <a:pt x="357" y="1212"/>
                        <a:pt x="320" y="1212"/>
                      </a:cubicBezTo>
                      <a:cubicBezTo>
                        <a:pt x="166" y="1212"/>
                        <a:pt x="0" y="1340"/>
                        <a:pt x="70" y="1510"/>
                      </a:cubicBezTo>
                      <a:cubicBezTo>
                        <a:pt x="319" y="2110"/>
                        <a:pt x="924" y="2346"/>
                        <a:pt x="1538" y="2346"/>
                      </a:cubicBezTo>
                      <a:cubicBezTo>
                        <a:pt x="1719" y="2346"/>
                        <a:pt x="1901" y="2325"/>
                        <a:pt x="2075" y="2287"/>
                      </a:cubicBezTo>
                      <a:cubicBezTo>
                        <a:pt x="3129" y="2060"/>
                        <a:pt x="3818" y="1159"/>
                        <a:pt x="4475" y="382"/>
                      </a:cubicBezTo>
                      <a:cubicBezTo>
                        <a:pt x="4613" y="219"/>
                        <a:pt x="4468" y="0"/>
                        <a:pt x="431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Google Shape;730;p48">
                  <a:extLst>
                    <a:ext uri="{FF2B5EF4-FFF2-40B4-BE49-F238E27FC236}">
                      <a16:creationId xmlns:a16="http://schemas.microsoft.com/office/drawing/2014/main" id="{F0E7709D-341A-40AD-B517-201DD8BD7230}"/>
                    </a:ext>
                  </a:extLst>
                </p:cNvPr>
                <p:cNvSpPr/>
                <p:nvPr/>
              </p:nvSpPr>
              <p:spPr>
                <a:xfrm>
                  <a:off x="4809375" y="3425625"/>
                  <a:ext cx="733725" cy="42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9" h="16878" extrusionOk="0">
                      <a:moveTo>
                        <a:pt x="15215" y="1"/>
                      </a:moveTo>
                      <a:cubicBezTo>
                        <a:pt x="12551" y="1"/>
                        <a:pt x="9940" y="149"/>
                        <a:pt x="7246" y="512"/>
                      </a:cubicBezTo>
                      <a:cubicBezTo>
                        <a:pt x="6052" y="674"/>
                        <a:pt x="4955" y="1260"/>
                        <a:pt x="4158" y="2163"/>
                      </a:cubicBezTo>
                      <a:lnTo>
                        <a:pt x="4158" y="2161"/>
                      </a:lnTo>
                      <a:cubicBezTo>
                        <a:pt x="151" y="6116"/>
                        <a:pt x="1" y="11044"/>
                        <a:pt x="1929" y="16385"/>
                      </a:cubicBezTo>
                      <a:lnTo>
                        <a:pt x="10191" y="15185"/>
                      </a:lnTo>
                      <a:lnTo>
                        <a:pt x="10363" y="11267"/>
                      </a:lnTo>
                      <a:cubicBezTo>
                        <a:pt x="10474" y="12956"/>
                        <a:pt x="11129" y="14715"/>
                        <a:pt x="12808" y="15465"/>
                      </a:cubicBezTo>
                      <a:cubicBezTo>
                        <a:pt x="13154" y="15620"/>
                        <a:pt x="13517" y="15695"/>
                        <a:pt x="13876" y="15695"/>
                      </a:cubicBezTo>
                      <a:cubicBezTo>
                        <a:pt x="14493" y="15695"/>
                        <a:pt x="15099" y="15473"/>
                        <a:pt x="15592" y="15049"/>
                      </a:cubicBezTo>
                      <a:cubicBezTo>
                        <a:pt x="16548" y="14229"/>
                        <a:pt x="17180" y="12970"/>
                        <a:pt x="17060" y="11253"/>
                      </a:cubicBezTo>
                      <a:lnTo>
                        <a:pt x="17060" y="11253"/>
                      </a:lnTo>
                      <a:cubicBezTo>
                        <a:pt x="17879" y="12970"/>
                        <a:pt x="17664" y="14826"/>
                        <a:pt x="19429" y="15538"/>
                      </a:cubicBezTo>
                      <a:cubicBezTo>
                        <a:pt x="21193" y="16249"/>
                        <a:pt x="23101" y="16512"/>
                        <a:pt x="24985" y="16771"/>
                      </a:cubicBezTo>
                      <a:cubicBezTo>
                        <a:pt x="25390" y="16826"/>
                        <a:pt x="25813" y="16877"/>
                        <a:pt x="26226" y="16877"/>
                      </a:cubicBezTo>
                      <a:cubicBezTo>
                        <a:pt x="26794" y="16877"/>
                        <a:pt x="27344" y="16780"/>
                        <a:pt x="27805" y="16463"/>
                      </a:cubicBezTo>
                      <a:cubicBezTo>
                        <a:pt x="28773" y="15800"/>
                        <a:pt x="28948" y="14471"/>
                        <a:pt x="29035" y="13304"/>
                      </a:cubicBezTo>
                      <a:cubicBezTo>
                        <a:pt x="29192" y="11168"/>
                        <a:pt x="29349" y="9005"/>
                        <a:pt x="28940" y="6903"/>
                      </a:cubicBezTo>
                      <a:cubicBezTo>
                        <a:pt x="28532" y="4801"/>
                        <a:pt x="27483" y="2734"/>
                        <a:pt x="25694" y="1554"/>
                      </a:cubicBezTo>
                      <a:cubicBezTo>
                        <a:pt x="24057" y="476"/>
                        <a:pt x="22013" y="253"/>
                        <a:pt x="20055" y="145"/>
                      </a:cubicBezTo>
                      <a:cubicBezTo>
                        <a:pt x="18404" y="53"/>
                        <a:pt x="16800" y="1"/>
                        <a:pt x="1521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Google Shape;731;p48">
                  <a:extLst>
                    <a:ext uri="{FF2B5EF4-FFF2-40B4-BE49-F238E27FC236}">
                      <a16:creationId xmlns:a16="http://schemas.microsoft.com/office/drawing/2014/main" id="{D8F4222A-CF58-41A8-BB39-D3DE92CA3311}"/>
                    </a:ext>
                  </a:extLst>
                </p:cNvPr>
                <p:cNvSpPr/>
                <p:nvPr/>
              </p:nvSpPr>
              <p:spPr>
                <a:xfrm>
                  <a:off x="5498800" y="3478700"/>
                  <a:ext cx="512525" cy="78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01" h="31427" extrusionOk="0">
                      <a:moveTo>
                        <a:pt x="9" y="0"/>
                      </a:moveTo>
                      <a:cubicBezTo>
                        <a:pt x="8" y="0"/>
                        <a:pt x="8" y="0"/>
                        <a:pt x="7" y="1"/>
                      </a:cubicBezTo>
                      <a:cubicBezTo>
                        <a:pt x="1" y="9"/>
                        <a:pt x="140" y="112"/>
                        <a:pt x="403" y="304"/>
                      </a:cubicBezTo>
                      <a:cubicBezTo>
                        <a:pt x="667" y="493"/>
                        <a:pt x="1052" y="783"/>
                        <a:pt x="1518" y="1189"/>
                      </a:cubicBezTo>
                      <a:cubicBezTo>
                        <a:pt x="2444" y="1998"/>
                        <a:pt x="3700" y="3300"/>
                        <a:pt x="4832" y="5199"/>
                      </a:cubicBezTo>
                      <a:cubicBezTo>
                        <a:pt x="5983" y="7080"/>
                        <a:pt x="6960" y="9551"/>
                        <a:pt x="7563" y="12407"/>
                      </a:cubicBezTo>
                      <a:cubicBezTo>
                        <a:pt x="7869" y="13833"/>
                        <a:pt x="8086" y="15352"/>
                        <a:pt x="8242" y="16933"/>
                      </a:cubicBezTo>
                      <a:cubicBezTo>
                        <a:pt x="8409" y="18515"/>
                        <a:pt x="8463" y="20160"/>
                        <a:pt x="8597" y="21853"/>
                      </a:cubicBezTo>
                      <a:cubicBezTo>
                        <a:pt x="8739" y="23539"/>
                        <a:pt x="8993" y="25211"/>
                        <a:pt x="9653" y="26699"/>
                      </a:cubicBezTo>
                      <a:cubicBezTo>
                        <a:pt x="10294" y="28188"/>
                        <a:pt x="11365" y="29426"/>
                        <a:pt x="12627" y="30223"/>
                      </a:cubicBezTo>
                      <a:cubicBezTo>
                        <a:pt x="13830" y="30992"/>
                        <a:pt x="15178" y="31427"/>
                        <a:pt x="16466" y="31427"/>
                      </a:cubicBezTo>
                      <a:cubicBezTo>
                        <a:pt x="16521" y="31427"/>
                        <a:pt x="16576" y="31426"/>
                        <a:pt x="16632" y="31424"/>
                      </a:cubicBezTo>
                      <a:cubicBezTo>
                        <a:pt x="17974" y="31401"/>
                        <a:pt x="19201" y="30747"/>
                        <a:pt x="19833" y="29783"/>
                      </a:cubicBezTo>
                      <a:cubicBezTo>
                        <a:pt x="20501" y="28824"/>
                        <a:pt x="20409" y="27617"/>
                        <a:pt x="19930" y="26856"/>
                      </a:cubicBezTo>
                      <a:cubicBezTo>
                        <a:pt x="19692" y="26465"/>
                        <a:pt x="19358" y="26175"/>
                        <a:pt x="19002" y="26010"/>
                      </a:cubicBezTo>
                      <a:cubicBezTo>
                        <a:pt x="18737" y="25895"/>
                        <a:pt x="18452" y="25836"/>
                        <a:pt x="18165" y="25836"/>
                      </a:cubicBezTo>
                      <a:cubicBezTo>
                        <a:pt x="18097" y="25836"/>
                        <a:pt x="18029" y="25840"/>
                        <a:pt x="17961" y="25846"/>
                      </a:cubicBezTo>
                      <a:cubicBezTo>
                        <a:pt x="17321" y="25913"/>
                        <a:pt x="16884" y="26215"/>
                        <a:pt x="16673" y="26463"/>
                      </a:cubicBezTo>
                      <a:cubicBezTo>
                        <a:pt x="16453" y="26715"/>
                        <a:pt x="16411" y="26891"/>
                        <a:pt x="16411" y="26891"/>
                      </a:cubicBezTo>
                      <a:cubicBezTo>
                        <a:pt x="16411" y="26891"/>
                        <a:pt x="16412" y="26891"/>
                        <a:pt x="16412" y="26891"/>
                      </a:cubicBezTo>
                      <a:cubicBezTo>
                        <a:pt x="16431" y="26891"/>
                        <a:pt x="16497" y="26729"/>
                        <a:pt x="16715" y="26504"/>
                      </a:cubicBezTo>
                      <a:cubicBezTo>
                        <a:pt x="16933" y="26275"/>
                        <a:pt x="17362" y="26007"/>
                        <a:pt x="17969" y="25961"/>
                      </a:cubicBezTo>
                      <a:cubicBezTo>
                        <a:pt x="18017" y="25957"/>
                        <a:pt x="18066" y="25956"/>
                        <a:pt x="18114" y="25956"/>
                      </a:cubicBezTo>
                      <a:cubicBezTo>
                        <a:pt x="18399" y="25956"/>
                        <a:pt x="18682" y="26017"/>
                        <a:pt x="18943" y="26138"/>
                      </a:cubicBezTo>
                      <a:cubicBezTo>
                        <a:pt x="19268" y="26296"/>
                        <a:pt x="19574" y="26571"/>
                        <a:pt x="19787" y="26940"/>
                      </a:cubicBezTo>
                      <a:cubicBezTo>
                        <a:pt x="20223" y="27663"/>
                        <a:pt x="20293" y="28779"/>
                        <a:pt x="19660" y="29666"/>
                      </a:cubicBezTo>
                      <a:cubicBezTo>
                        <a:pt x="19056" y="30562"/>
                        <a:pt x="17902" y="31167"/>
                        <a:pt x="16625" y="31180"/>
                      </a:cubicBezTo>
                      <a:cubicBezTo>
                        <a:pt x="16586" y="31181"/>
                        <a:pt x="16547" y="31182"/>
                        <a:pt x="16509" y="31182"/>
                      </a:cubicBezTo>
                      <a:cubicBezTo>
                        <a:pt x="15266" y="31182"/>
                        <a:pt x="13945" y="30752"/>
                        <a:pt x="12775" y="29995"/>
                      </a:cubicBezTo>
                      <a:cubicBezTo>
                        <a:pt x="11559" y="29218"/>
                        <a:pt x="10535" y="28026"/>
                        <a:pt x="9918" y="26583"/>
                      </a:cubicBezTo>
                      <a:cubicBezTo>
                        <a:pt x="9281" y="25143"/>
                        <a:pt x="9032" y="23501"/>
                        <a:pt x="8892" y="21830"/>
                      </a:cubicBezTo>
                      <a:cubicBezTo>
                        <a:pt x="8757" y="20151"/>
                        <a:pt x="8702" y="18494"/>
                        <a:pt x="8530" y="16905"/>
                      </a:cubicBezTo>
                      <a:cubicBezTo>
                        <a:pt x="8371" y="15316"/>
                        <a:pt x="8145" y="13787"/>
                        <a:pt x="7829" y="12348"/>
                      </a:cubicBezTo>
                      <a:cubicBezTo>
                        <a:pt x="7207" y="9473"/>
                        <a:pt x="6197" y="6978"/>
                        <a:pt x="5011" y="5091"/>
                      </a:cubicBezTo>
                      <a:cubicBezTo>
                        <a:pt x="3844" y="3186"/>
                        <a:pt x="2549" y="1890"/>
                        <a:pt x="1592" y="1101"/>
                      </a:cubicBezTo>
                      <a:cubicBezTo>
                        <a:pt x="1223" y="796"/>
                        <a:pt x="837" y="513"/>
                        <a:pt x="436" y="254"/>
                      </a:cubicBezTo>
                      <a:cubicBezTo>
                        <a:pt x="172" y="87"/>
                        <a:pt x="25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Google Shape;732;p48">
                  <a:extLst>
                    <a:ext uri="{FF2B5EF4-FFF2-40B4-BE49-F238E27FC236}">
                      <a16:creationId xmlns:a16="http://schemas.microsoft.com/office/drawing/2014/main" id="{7AF384D2-6568-488B-89DC-A300405D20FA}"/>
                    </a:ext>
                  </a:extLst>
                </p:cNvPr>
                <p:cNvSpPr/>
                <p:nvPr/>
              </p:nvSpPr>
              <p:spPr>
                <a:xfrm>
                  <a:off x="5778450" y="4224650"/>
                  <a:ext cx="374100" cy="7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4" h="28834" extrusionOk="0">
                      <a:moveTo>
                        <a:pt x="10" y="1"/>
                      </a:moveTo>
                      <a:cubicBezTo>
                        <a:pt x="9" y="1"/>
                        <a:pt x="7" y="1"/>
                        <a:pt x="7" y="2"/>
                      </a:cubicBezTo>
                      <a:cubicBezTo>
                        <a:pt x="0" y="10"/>
                        <a:pt x="113" y="108"/>
                        <a:pt x="334" y="287"/>
                      </a:cubicBezTo>
                      <a:cubicBezTo>
                        <a:pt x="665" y="540"/>
                        <a:pt x="1012" y="771"/>
                        <a:pt x="1373" y="976"/>
                      </a:cubicBezTo>
                      <a:cubicBezTo>
                        <a:pt x="2310" y="1529"/>
                        <a:pt x="3786" y="2097"/>
                        <a:pt x="5642" y="2631"/>
                      </a:cubicBezTo>
                      <a:cubicBezTo>
                        <a:pt x="7475" y="3185"/>
                        <a:pt x="9760" y="3732"/>
                        <a:pt x="11824" y="5205"/>
                      </a:cubicBezTo>
                      <a:cubicBezTo>
                        <a:pt x="12839" y="5937"/>
                        <a:pt x="13754" y="6955"/>
                        <a:pt x="14207" y="8236"/>
                      </a:cubicBezTo>
                      <a:cubicBezTo>
                        <a:pt x="14664" y="9511"/>
                        <a:pt x="14662" y="10984"/>
                        <a:pt x="14250" y="12364"/>
                      </a:cubicBezTo>
                      <a:cubicBezTo>
                        <a:pt x="13907" y="13520"/>
                        <a:pt x="13277" y="14552"/>
                        <a:pt x="12531" y="15425"/>
                      </a:cubicBezTo>
                      <a:cubicBezTo>
                        <a:pt x="11776" y="16296"/>
                        <a:pt x="10906" y="17012"/>
                        <a:pt x="10014" y="17598"/>
                      </a:cubicBezTo>
                      <a:lnTo>
                        <a:pt x="9839" y="17713"/>
                      </a:lnTo>
                      <a:lnTo>
                        <a:pt x="10012" y="17831"/>
                      </a:lnTo>
                      <a:cubicBezTo>
                        <a:pt x="11713" y="18991"/>
                        <a:pt x="12587" y="20903"/>
                        <a:pt x="12672" y="22587"/>
                      </a:cubicBezTo>
                      <a:cubicBezTo>
                        <a:pt x="12773" y="24304"/>
                        <a:pt x="12066" y="25754"/>
                        <a:pt x="11274" y="26703"/>
                      </a:cubicBezTo>
                      <a:cubicBezTo>
                        <a:pt x="10644" y="27460"/>
                        <a:pt x="9852" y="28062"/>
                        <a:pt x="8953" y="28463"/>
                      </a:cubicBezTo>
                      <a:cubicBezTo>
                        <a:pt x="8325" y="28738"/>
                        <a:pt x="7953" y="28807"/>
                        <a:pt x="7960" y="28831"/>
                      </a:cubicBezTo>
                      <a:cubicBezTo>
                        <a:pt x="7960" y="28833"/>
                        <a:pt x="7963" y="28833"/>
                        <a:pt x="7969" y="28833"/>
                      </a:cubicBezTo>
                      <a:cubicBezTo>
                        <a:pt x="7996" y="28833"/>
                        <a:pt x="8084" y="28817"/>
                        <a:pt x="8231" y="28784"/>
                      </a:cubicBezTo>
                      <a:cubicBezTo>
                        <a:pt x="8408" y="28749"/>
                        <a:pt x="8667" y="28674"/>
                        <a:pt x="8989" y="28546"/>
                      </a:cubicBezTo>
                      <a:cubicBezTo>
                        <a:pt x="9631" y="28291"/>
                        <a:pt x="10559" y="27792"/>
                        <a:pt x="11405" y="26816"/>
                      </a:cubicBezTo>
                      <a:cubicBezTo>
                        <a:pt x="12240" y="25859"/>
                        <a:pt x="12997" y="24365"/>
                        <a:pt x="12909" y="22576"/>
                      </a:cubicBezTo>
                      <a:cubicBezTo>
                        <a:pt x="12839" y="20880"/>
                        <a:pt x="12006" y="18956"/>
                        <a:pt x="10337" y="17720"/>
                      </a:cubicBezTo>
                      <a:lnTo>
                        <a:pt x="10337" y="17720"/>
                      </a:lnTo>
                      <a:cubicBezTo>
                        <a:pt x="11192" y="17147"/>
                        <a:pt x="12023" y="16453"/>
                        <a:pt x="12750" y="15615"/>
                      </a:cubicBezTo>
                      <a:cubicBezTo>
                        <a:pt x="13523" y="14719"/>
                        <a:pt x="14174" y="13652"/>
                        <a:pt x="14533" y="12448"/>
                      </a:cubicBezTo>
                      <a:cubicBezTo>
                        <a:pt x="14962" y="11015"/>
                        <a:pt x="14963" y="9479"/>
                        <a:pt x="14479" y="8138"/>
                      </a:cubicBezTo>
                      <a:cubicBezTo>
                        <a:pt x="13997" y="6789"/>
                        <a:pt x="13032" y="5732"/>
                        <a:pt x="11984" y="4986"/>
                      </a:cubicBezTo>
                      <a:cubicBezTo>
                        <a:pt x="9852" y="3485"/>
                        <a:pt x="7536" y="2959"/>
                        <a:pt x="5699" y="2431"/>
                      </a:cubicBezTo>
                      <a:cubicBezTo>
                        <a:pt x="3840" y="1922"/>
                        <a:pt x="2373" y="1393"/>
                        <a:pt x="1429" y="874"/>
                      </a:cubicBezTo>
                      <a:cubicBezTo>
                        <a:pt x="508" y="389"/>
                        <a:pt x="57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Google Shape;733;p48">
                  <a:extLst>
                    <a:ext uri="{FF2B5EF4-FFF2-40B4-BE49-F238E27FC236}">
                      <a16:creationId xmlns:a16="http://schemas.microsoft.com/office/drawing/2014/main" id="{46663A4B-6415-4634-A7C8-6E72F05AC015}"/>
                    </a:ext>
                  </a:extLst>
                </p:cNvPr>
                <p:cNvSpPr/>
                <p:nvPr/>
              </p:nvSpPr>
              <p:spPr>
                <a:xfrm>
                  <a:off x="4808275" y="3466900"/>
                  <a:ext cx="125675" cy="4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7" h="16985" extrusionOk="0">
                      <a:moveTo>
                        <a:pt x="4981" y="0"/>
                      </a:moveTo>
                      <a:cubicBezTo>
                        <a:pt x="4950" y="0"/>
                        <a:pt x="4721" y="122"/>
                        <a:pt x="4349" y="376"/>
                      </a:cubicBezTo>
                      <a:cubicBezTo>
                        <a:pt x="3956" y="643"/>
                        <a:pt x="3423" y="1091"/>
                        <a:pt x="2863" y="1736"/>
                      </a:cubicBezTo>
                      <a:cubicBezTo>
                        <a:pt x="1730" y="3008"/>
                        <a:pt x="608" y="5196"/>
                        <a:pt x="302" y="7795"/>
                      </a:cubicBezTo>
                      <a:cubicBezTo>
                        <a:pt x="0" y="10391"/>
                        <a:pt x="436" y="12745"/>
                        <a:pt x="848" y="14377"/>
                      </a:cubicBezTo>
                      <a:cubicBezTo>
                        <a:pt x="1056" y="15198"/>
                        <a:pt x="1262" y="15853"/>
                        <a:pt x="1416" y="16300"/>
                      </a:cubicBezTo>
                      <a:cubicBezTo>
                        <a:pt x="1569" y="16742"/>
                        <a:pt x="1668" y="16984"/>
                        <a:pt x="1689" y="16984"/>
                      </a:cubicBezTo>
                      <a:cubicBezTo>
                        <a:pt x="1689" y="16984"/>
                        <a:pt x="1689" y="16984"/>
                        <a:pt x="1690" y="16984"/>
                      </a:cubicBezTo>
                      <a:cubicBezTo>
                        <a:pt x="1709" y="16978"/>
                        <a:pt x="1645" y="16722"/>
                        <a:pt x="1526" y="16266"/>
                      </a:cubicBezTo>
                      <a:cubicBezTo>
                        <a:pt x="1406" y="15809"/>
                        <a:pt x="1233" y="15151"/>
                        <a:pt x="1051" y="14329"/>
                      </a:cubicBezTo>
                      <a:cubicBezTo>
                        <a:pt x="694" y="12694"/>
                        <a:pt x="297" y="10370"/>
                        <a:pt x="596" y="7830"/>
                      </a:cubicBezTo>
                      <a:cubicBezTo>
                        <a:pt x="894" y="5291"/>
                        <a:pt x="1958" y="3149"/>
                        <a:pt x="3022" y="1869"/>
                      </a:cubicBezTo>
                      <a:cubicBezTo>
                        <a:pt x="4082" y="568"/>
                        <a:pt x="5027" y="54"/>
                        <a:pt x="4984" y="1"/>
                      </a:cubicBezTo>
                      <a:cubicBezTo>
                        <a:pt x="4984" y="1"/>
                        <a:pt x="4983" y="0"/>
                        <a:pt x="498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Google Shape;734;p48">
                  <a:extLst>
                    <a:ext uri="{FF2B5EF4-FFF2-40B4-BE49-F238E27FC236}">
                      <a16:creationId xmlns:a16="http://schemas.microsoft.com/office/drawing/2014/main" id="{2F689FCF-534B-40E9-8E35-934A2CB2564A}"/>
                    </a:ext>
                  </a:extLst>
                </p:cNvPr>
                <p:cNvSpPr/>
                <p:nvPr/>
              </p:nvSpPr>
              <p:spPr>
                <a:xfrm>
                  <a:off x="5778450" y="4373747"/>
                  <a:ext cx="530635" cy="839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9" h="35394" extrusionOk="0">
                      <a:moveTo>
                        <a:pt x="12836" y="1"/>
                      </a:moveTo>
                      <a:lnTo>
                        <a:pt x="1" y="29043"/>
                      </a:lnTo>
                      <a:cubicBezTo>
                        <a:pt x="480" y="33545"/>
                        <a:pt x="12389" y="35393"/>
                        <a:pt x="12389" y="35393"/>
                      </a:cubicBezTo>
                      <a:lnTo>
                        <a:pt x="22359" y="2250"/>
                      </a:lnTo>
                      <a:lnTo>
                        <a:pt x="12836" y="1"/>
                      </a:lnTo>
                      <a:close/>
                    </a:path>
                  </a:pathLst>
                </a:custGeom>
                <a:solidFill>
                  <a:srgbClr val="FDB2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Google Shape;735;p48">
                  <a:extLst>
                    <a:ext uri="{FF2B5EF4-FFF2-40B4-BE49-F238E27FC236}">
                      <a16:creationId xmlns:a16="http://schemas.microsoft.com/office/drawing/2014/main" id="{4FB9E222-650C-4EDC-8ED2-644DC9C24531}"/>
                    </a:ext>
                  </a:extLst>
                </p:cNvPr>
                <p:cNvSpPr/>
                <p:nvPr/>
              </p:nvSpPr>
              <p:spPr>
                <a:xfrm>
                  <a:off x="6080072" y="4020126"/>
                  <a:ext cx="353472" cy="434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4" h="18320" extrusionOk="0">
                      <a:moveTo>
                        <a:pt x="10418" y="1"/>
                      </a:moveTo>
                      <a:cubicBezTo>
                        <a:pt x="9500" y="1"/>
                        <a:pt x="6900" y="5089"/>
                        <a:pt x="6900" y="5089"/>
                      </a:cubicBezTo>
                      <a:cubicBezTo>
                        <a:pt x="6900" y="5089"/>
                        <a:pt x="8663" y="1391"/>
                        <a:pt x="7754" y="570"/>
                      </a:cubicBezTo>
                      <a:cubicBezTo>
                        <a:pt x="7705" y="525"/>
                        <a:pt x="7650" y="504"/>
                        <a:pt x="7590" y="504"/>
                      </a:cubicBezTo>
                      <a:cubicBezTo>
                        <a:pt x="6561" y="504"/>
                        <a:pt x="4175" y="6868"/>
                        <a:pt x="4175" y="6868"/>
                      </a:cubicBezTo>
                      <a:cubicBezTo>
                        <a:pt x="4175" y="6868"/>
                        <a:pt x="2081" y="4570"/>
                        <a:pt x="1034" y="4555"/>
                      </a:cubicBezTo>
                      <a:cubicBezTo>
                        <a:pt x="1032" y="4555"/>
                        <a:pt x="1030" y="4555"/>
                        <a:pt x="1028" y="4555"/>
                      </a:cubicBezTo>
                      <a:cubicBezTo>
                        <a:pt x="0" y="4555"/>
                        <a:pt x="3168" y="8852"/>
                        <a:pt x="2978" y="9316"/>
                      </a:cubicBezTo>
                      <a:cubicBezTo>
                        <a:pt x="2788" y="9781"/>
                        <a:pt x="127" y="14902"/>
                        <a:pt x="127" y="14902"/>
                      </a:cubicBezTo>
                      <a:lnTo>
                        <a:pt x="9383" y="18320"/>
                      </a:lnTo>
                      <a:cubicBezTo>
                        <a:pt x="9383" y="18320"/>
                        <a:pt x="14894" y="2797"/>
                        <a:pt x="14228" y="2676"/>
                      </a:cubicBezTo>
                      <a:cubicBezTo>
                        <a:pt x="14217" y="2674"/>
                        <a:pt x="14205" y="2673"/>
                        <a:pt x="14193" y="2673"/>
                      </a:cubicBezTo>
                      <a:cubicBezTo>
                        <a:pt x="13462" y="2673"/>
                        <a:pt x="10402" y="6303"/>
                        <a:pt x="10402" y="6303"/>
                      </a:cubicBezTo>
                      <a:cubicBezTo>
                        <a:pt x="10402" y="6303"/>
                        <a:pt x="13398" y="1351"/>
                        <a:pt x="12350" y="1351"/>
                      </a:cubicBezTo>
                      <a:cubicBezTo>
                        <a:pt x="12342" y="1351"/>
                        <a:pt x="12334" y="1351"/>
                        <a:pt x="12326" y="1352"/>
                      </a:cubicBezTo>
                      <a:cubicBezTo>
                        <a:pt x="11206" y="1431"/>
                        <a:pt x="8545" y="5460"/>
                        <a:pt x="8545" y="5460"/>
                      </a:cubicBezTo>
                      <a:cubicBezTo>
                        <a:pt x="8545" y="5460"/>
                        <a:pt x="11293" y="905"/>
                        <a:pt x="10586" y="80"/>
                      </a:cubicBezTo>
                      <a:cubicBezTo>
                        <a:pt x="10539" y="26"/>
                        <a:pt x="10483" y="1"/>
                        <a:pt x="10418" y="1"/>
                      </a:cubicBezTo>
                      <a:close/>
                    </a:path>
                  </a:pathLst>
                </a:custGeom>
                <a:solidFill>
                  <a:srgbClr val="E5BB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51" name="Google Shape;736;p48">
              <a:extLst>
                <a:ext uri="{FF2B5EF4-FFF2-40B4-BE49-F238E27FC236}">
                  <a16:creationId xmlns:a16="http://schemas.microsoft.com/office/drawing/2014/main" id="{60E129CD-0F62-488D-89AF-E8598C679AFE}"/>
                </a:ext>
              </a:extLst>
            </p:cNvPr>
            <p:cNvSpPr/>
            <p:nvPr/>
          </p:nvSpPr>
          <p:spPr>
            <a:xfrm flipH="1">
              <a:off x="5649853" y="4214324"/>
              <a:ext cx="62871" cy="166699"/>
            </a:xfrm>
            <a:custGeom>
              <a:avLst/>
              <a:gdLst/>
              <a:ahLst/>
              <a:cxnLst/>
              <a:rect l="l" t="t" r="r" b="b"/>
              <a:pathLst>
                <a:path w="3744" h="9927" extrusionOk="0">
                  <a:moveTo>
                    <a:pt x="134" y="1"/>
                  </a:moveTo>
                  <a:cubicBezTo>
                    <a:pt x="133" y="1"/>
                    <a:pt x="131" y="1"/>
                    <a:pt x="130" y="2"/>
                  </a:cubicBezTo>
                  <a:cubicBezTo>
                    <a:pt x="1" y="62"/>
                    <a:pt x="906" y="2755"/>
                    <a:pt x="2155" y="6032"/>
                  </a:cubicBezTo>
                  <a:cubicBezTo>
                    <a:pt x="2470" y="6838"/>
                    <a:pt x="2767" y="7605"/>
                    <a:pt x="3056" y="8336"/>
                  </a:cubicBezTo>
                  <a:cubicBezTo>
                    <a:pt x="3212" y="8608"/>
                    <a:pt x="3282" y="8920"/>
                    <a:pt x="3258" y="9232"/>
                  </a:cubicBezTo>
                  <a:cubicBezTo>
                    <a:pt x="3206" y="9440"/>
                    <a:pt x="2922" y="9500"/>
                    <a:pt x="2620" y="9530"/>
                  </a:cubicBezTo>
                  <a:cubicBezTo>
                    <a:pt x="1427" y="9684"/>
                    <a:pt x="694" y="9815"/>
                    <a:pt x="694" y="9882"/>
                  </a:cubicBezTo>
                  <a:cubicBezTo>
                    <a:pt x="696" y="9911"/>
                    <a:pt x="846" y="9927"/>
                    <a:pt x="1119" y="9927"/>
                  </a:cubicBezTo>
                  <a:cubicBezTo>
                    <a:pt x="1456" y="9927"/>
                    <a:pt x="1981" y="9903"/>
                    <a:pt x="2646" y="9852"/>
                  </a:cubicBezTo>
                  <a:cubicBezTo>
                    <a:pt x="2818" y="9851"/>
                    <a:pt x="2991" y="9827"/>
                    <a:pt x="3158" y="9779"/>
                  </a:cubicBezTo>
                  <a:cubicBezTo>
                    <a:pt x="3381" y="9720"/>
                    <a:pt x="3564" y="9561"/>
                    <a:pt x="3653" y="9350"/>
                  </a:cubicBezTo>
                  <a:cubicBezTo>
                    <a:pt x="3743" y="8947"/>
                    <a:pt x="3686" y="8527"/>
                    <a:pt x="3494" y="8164"/>
                  </a:cubicBezTo>
                  <a:cubicBezTo>
                    <a:pt x="3221" y="7430"/>
                    <a:pt x="2934" y="6656"/>
                    <a:pt x="2632" y="5847"/>
                  </a:cubicBezTo>
                  <a:cubicBezTo>
                    <a:pt x="1397" y="2623"/>
                    <a:pt x="28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352" name="Google Shape;737;p48">
              <a:extLst>
                <a:ext uri="{FF2B5EF4-FFF2-40B4-BE49-F238E27FC236}">
                  <a16:creationId xmlns:a16="http://schemas.microsoft.com/office/drawing/2014/main" id="{5FF29B7A-76FE-4ED9-BEE2-0F9AE1DF377C}"/>
                </a:ext>
              </a:extLst>
            </p:cNvPr>
            <p:cNvGrpSpPr/>
            <p:nvPr/>
          </p:nvGrpSpPr>
          <p:grpSpPr>
            <a:xfrm rot="186747">
              <a:off x="5543244" y="4166054"/>
              <a:ext cx="340933" cy="89391"/>
              <a:chOff x="4548493" y="1595645"/>
              <a:chExt cx="205909" cy="53985"/>
            </a:xfrm>
          </p:grpSpPr>
          <p:sp>
            <p:nvSpPr>
              <p:cNvPr id="353" name="Google Shape;738;p48">
                <a:extLst>
                  <a:ext uri="{FF2B5EF4-FFF2-40B4-BE49-F238E27FC236}">
                    <a16:creationId xmlns:a16="http://schemas.microsoft.com/office/drawing/2014/main" id="{52C87FF8-61B6-4434-B897-6B6269686817}"/>
                  </a:ext>
                </a:extLst>
              </p:cNvPr>
              <p:cNvSpPr/>
              <p:nvPr/>
            </p:nvSpPr>
            <p:spPr>
              <a:xfrm>
                <a:off x="4711687" y="1622670"/>
                <a:ext cx="28277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110" extrusionOk="0">
                    <a:moveTo>
                      <a:pt x="1152" y="1"/>
                    </a:moveTo>
                    <a:cubicBezTo>
                      <a:pt x="1123" y="1"/>
                      <a:pt x="1093" y="2"/>
                      <a:pt x="1064" y="4"/>
                    </a:cubicBezTo>
                    <a:cubicBezTo>
                      <a:pt x="469" y="28"/>
                      <a:pt x="1" y="521"/>
                      <a:pt x="8" y="1115"/>
                    </a:cubicBezTo>
                    <a:cubicBezTo>
                      <a:pt x="8" y="1126"/>
                      <a:pt x="10" y="1136"/>
                      <a:pt x="10" y="1147"/>
                    </a:cubicBezTo>
                    <a:cubicBezTo>
                      <a:pt x="55" y="1694"/>
                      <a:pt x="515" y="2110"/>
                      <a:pt x="1054" y="2110"/>
                    </a:cubicBezTo>
                    <a:cubicBezTo>
                      <a:pt x="1084" y="2110"/>
                      <a:pt x="1114" y="2108"/>
                      <a:pt x="1145" y="2106"/>
                    </a:cubicBezTo>
                    <a:cubicBezTo>
                      <a:pt x="1742" y="2085"/>
                      <a:pt x="2212" y="1592"/>
                      <a:pt x="2205" y="995"/>
                    </a:cubicBezTo>
                    <a:cubicBezTo>
                      <a:pt x="2205" y="987"/>
                      <a:pt x="2203" y="977"/>
                      <a:pt x="2203" y="968"/>
                    </a:cubicBezTo>
                    <a:cubicBezTo>
                      <a:pt x="2156" y="417"/>
                      <a:pt x="1695" y="1"/>
                      <a:pt x="11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739;p48">
                <a:extLst>
                  <a:ext uri="{FF2B5EF4-FFF2-40B4-BE49-F238E27FC236}">
                    <a16:creationId xmlns:a16="http://schemas.microsoft.com/office/drawing/2014/main" id="{9258774D-E148-4A40-8D5C-DA320623ACF1}"/>
                  </a:ext>
                </a:extLst>
              </p:cNvPr>
              <p:cNvSpPr/>
              <p:nvPr/>
            </p:nvSpPr>
            <p:spPr>
              <a:xfrm>
                <a:off x="4697299" y="1595645"/>
                <a:ext cx="57103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176" extrusionOk="0">
                    <a:moveTo>
                      <a:pt x="2291" y="1"/>
                    </a:moveTo>
                    <a:cubicBezTo>
                      <a:pt x="2282" y="1"/>
                      <a:pt x="2273" y="1"/>
                      <a:pt x="2263" y="1"/>
                    </a:cubicBezTo>
                    <a:cubicBezTo>
                      <a:pt x="2258" y="1"/>
                      <a:pt x="2253" y="1"/>
                      <a:pt x="2249" y="1"/>
                    </a:cubicBezTo>
                    <a:cubicBezTo>
                      <a:pt x="1631" y="1"/>
                      <a:pt x="1027" y="190"/>
                      <a:pt x="519" y="543"/>
                    </a:cubicBezTo>
                    <a:cubicBezTo>
                      <a:pt x="144" y="819"/>
                      <a:pt x="1" y="1077"/>
                      <a:pt x="66" y="1142"/>
                    </a:cubicBezTo>
                    <a:cubicBezTo>
                      <a:pt x="80" y="1158"/>
                      <a:pt x="103" y="1165"/>
                      <a:pt x="134" y="1165"/>
                    </a:cubicBezTo>
                    <a:cubicBezTo>
                      <a:pt x="389" y="1165"/>
                      <a:pt x="1194" y="690"/>
                      <a:pt x="2245" y="686"/>
                    </a:cubicBezTo>
                    <a:cubicBezTo>
                      <a:pt x="2250" y="686"/>
                      <a:pt x="2254" y="686"/>
                      <a:pt x="2258" y="686"/>
                    </a:cubicBezTo>
                    <a:cubicBezTo>
                      <a:pt x="3309" y="686"/>
                      <a:pt x="4085" y="1175"/>
                      <a:pt x="4334" y="1175"/>
                    </a:cubicBezTo>
                    <a:cubicBezTo>
                      <a:pt x="4363" y="1175"/>
                      <a:pt x="4385" y="1169"/>
                      <a:pt x="4399" y="1154"/>
                    </a:cubicBezTo>
                    <a:cubicBezTo>
                      <a:pt x="4468" y="1089"/>
                      <a:pt x="4342" y="827"/>
                      <a:pt x="3987" y="552"/>
                    </a:cubicBezTo>
                    <a:cubicBezTo>
                      <a:pt x="3493" y="194"/>
                      <a:pt x="2900" y="1"/>
                      <a:pt x="2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740;p48">
                <a:extLst>
                  <a:ext uri="{FF2B5EF4-FFF2-40B4-BE49-F238E27FC236}">
                    <a16:creationId xmlns:a16="http://schemas.microsoft.com/office/drawing/2014/main" id="{F909D50D-F78E-4C4E-A05A-87625B47E30E}"/>
                  </a:ext>
                </a:extLst>
              </p:cNvPr>
              <p:cNvSpPr/>
              <p:nvPr/>
            </p:nvSpPr>
            <p:spPr>
              <a:xfrm>
                <a:off x="4561845" y="1622670"/>
                <a:ext cx="28289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10" extrusionOk="0">
                    <a:moveTo>
                      <a:pt x="1155" y="1"/>
                    </a:moveTo>
                    <a:cubicBezTo>
                      <a:pt x="1126" y="1"/>
                      <a:pt x="1096" y="2"/>
                      <a:pt x="1067" y="4"/>
                    </a:cubicBezTo>
                    <a:cubicBezTo>
                      <a:pt x="471" y="25"/>
                      <a:pt x="1" y="519"/>
                      <a:pt x="11" y="1115"/>
                    </a:cubicBezTo>
                    <a:cubicBezTo>
                      <a:pt x="11" y="1126"/>
                      <a:pt x="13" y="1136"/>
                      <a:pt x="13" y="1147"/>
                    </a:cubicBezTo>
                    <a:cubicBezTo>
                      <a:pt x="58" y="1694"/>
                      <a:pt x="517" y="2110"/>
                      <a:pt x="1057" y="2110"/>
                    </a:cubicBezTo>
                    <a:cubicBezTo>
                      <a:pt x="1087" y="2110"/>
                      <a:pt x="1117" y="2108"/>
                      <a:pt x="1148" y="2106"/>
                    </a:cubicBezTo>
                    <a:cubicBezTo>
                      <a:pt x="1744" y="2085"/>
                      <a:pt x="2213" y="1591"/>
                      <a:pt x="2203" y="995"/>
                    </a:cubicBezTo>
                    <a:cubicBezTo>
                      <a:pt x="2203" y="984"/>
                      <a:pt x="2201" y="974"/>
                      <a:pt x="2201" y="963"/>
                    </a:cubicBezTo>
                    <a:cubicBezTo>
                      <a:pt x="2154" y="415"/>
                      <a:pt x="1695" y="1"/>
                      <a:pt x="11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741;p48">
                <a:extLst>
                  <a:ext uri="{FF2B5EF4-FFF2-40B4-BE49-F238E27FC236}">
                    <a16:creationId xmlns:a16="http://schemas.microsoft.com/office/drawing/2014/main" id="{67CDD6F5-EE12-43D1-B66F-3AD15B93F92A}"/>
                  </a:ext>
                </a:extLst>
              </p:cNvPr>
              <p:cNvSpPr/>
              <p:nvPr/>
            </p:nvSpPr>
            <p:spPr>
              <a:xfrm>
                <a:off x="4548493" y="1598610"/>
                <a:ext cx="57077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177" extrusionOk="0">
                    <a:moveTo>
                      <a:pt x="2231" y="0"/>
                    </a:moveTo>
                    <a:cubicBezTo>
                      <a:pt x="1611" y="0"/>
                      <a:pt x="1006" y="191"/>
                      <a:pt x="496" y="544"/>
                    </a:cubicBezTo>
                    <a:cubicBezTo>
                      <a:pt x="139" y="818"/>
                      <a:pt x="1" y="1081"/>
                      <a:pt x="65" y="1147"/>
                    </a:cubicBezTo>
                    <a:cubicBezTo>
                      <a:pt x="79" y="1162"/>
                      <a:pt x="101" y="1169"/>
                      <a:pt x="132" y="1169"/>
                    </a:cubicBezTo>
                    <a:cubicBezTo>
                      <a:pt x="384" y="1169"/>
                      <a:pt x="1191" y="697"/>
                      <a:pt x="2245" y="689"/>
                    </a:cubicBezTo>
                    <a:cubicBezTo>
                      <a:pt x="2252" y="689"/>
                      <a:pt x="2259" y="689"/>
                      <a:pt x="2267" y="689"/>
                    </a:cubicBezTo>
                    <a:cubicBezTo>
                      <a:pt x="3313" y="689"/>
                      <a:pt x="4085" y="1176"/>
                      <a:pt x="4333" y="1176"/>
                    </a:cubicBezTo>
                    <a:cubicBezTo>
                      <a:pt x="4362" y="1176"/>
                      <a:pt x="4384" y="1169"/>
                      <a:pt x="4398" y="1155"/>
                    </a:cubicBezTo>
                    <a:cubicBezTo>
                      <a:pt x="4467" y="1104"/>
                      <a:pt x="4342" y="845"/>
                      <a:pt x="3968" y="553"/>
                    </a:cubicBezTo>
                    <a:cubicBezTo>
                      <a:pt x="3471" y="194"/>
                      <a:pt x="2873" y="0"/>
                      <a:pt x="2259" y="0"/>
                    </a:cubicBezTo>
                    <a:cubicBezTo>
                      <a:pt x="2255" y="0"/>
                      <a:pt x="2250" y="0"/>
                      <a:pt x="2245" y="0"/>
                    </a:cubicBezTo>
                    <a:cubicBezTo>
                      <a:pt x="2240" y="0"/>
                      <a:pt x="2235" y="0"/>
                      <a:pt x="2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1" name="Google Shape;742;p48">
            <a:extLst>
              <a:ext uri="{FF2B5EF4-FFF2-40B4-BE49-F238E27FC236}">
                <a16:creationId xmlns:a16="http://schemas.microsoft.com/office/drawing/2014/main" id="{757EAF16-7E3D-4C9C-A8FB-181D4E4E0B2C}"/>
              </a:ext>
            </a:extLst>
          </p:cNvPr>
          <p:cNvGrpSpPr/>
          <p:nvPr/>
        </p:nvGrpSpPr>
        <p:grpSpPr>
          <a:xfrm>
            <a:off x="1061072" y="4099738"/>
            <a:ext cx="935842" cy="933502"/>
            <a:chOff x="2258886" y="3748691"/>
            <a:chExt cx="1469305" cy="1420709"/>
          </a:xfrm>
        </p:grpSpPr>
        <p:sp>
          <p:nvSpPr>
            <p:cNvPr id="372" name="Google Shape;743;p48">
              <a:extLst>
                <a:ext uri="{FF2B5EF4-FFF2-40B4-BE49-F238E27FC236}">
                  <a16:creationId xmlns:a16="http://schemas.microsoft.com/office/drawing/2014/main" id="{B54818EC-2946-4E3F-AFF7-7F39D94154A5}"/>
                </a:ext>
              </a:extLst>
            </p:cNvPr>
            <p:cNvSpPr/>
            <p:nvPr/>
          </p:nvSpPr>
          <p:spPr>
            <a:xfrm>
              <a:off x="2592100" y="4664800"/>
              <a:ext cx="1069500" cy="504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E1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373" name="Google Shape;744;p48">
              <a:extLst>
                <a:ext uri="{FF2B5EF4-FFF2-40B4-BE49-F238E27FC236}">
                  <a16:creationId xmlns:a16="http://schemas.microsoft.com/office/drawing/2014/main" id="{74484E2A-5022-446C-B686-84E1EF1895F9}"/>
                </a:ext>
              </a:extLst>
            </p:cNvPr>
            <p:cNvGrpSpPr/>
            <p:nvPr/>
          </p:nvGrpSpPr>
          <p:grpSpPr>
            <a:xfrm>
              <a:off x="2258886" y="3748691"/>
              <a:ext cx="1469305" cy="1420678"/>
              <a:chOff x="725305" y="3155925"/>
              <a:chExt cx="2008620" cy="1942143"/>
            </a:xfrm>
          </p:grpSpPr>
          <p:sp>
            <p:nvSpPr>
              <p:cNvPr id="380" name="Google Shape;745;p48">
                <a:extLst>
                  <a:ext uri="{FF2B5EF4-FFF2-40B4-BE49-F238E27FC236}">
                    <a16:creationId xmlns:a16="http://schemas.microsoft.com/office/drawing/2014/main" id="{54D5FFC2-A154-4C2B-AD45-AE0F6F3DC9A8}"/>
                  </a:ext>
                </a:extLst>
              </p:cNvPr>
              <p:cNvSpPr/>
              <p:nvPr/>
            </p:nvSpPr>
            <p:spPr>
              <a:xfrm>
                <a:off x="1926450" y="3172525"/>
                <a:ext cx="807475" cy="1253450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50138" extrusionOk="0">
                    <a:moveTo>
                      <a:pt x="6819" y="0"/>
                    </a:moveTo>
                    <a:cubicBezTo>
                      <a:pt x="6668" y="0"/>
                      <a:pt x="6517" y="4"/>
                      <a:pt x="6366" y="13"/>
                    </a:cubicBezTo>
                    <a:cubicBezTo>
                      <a:pt x="4310" y="134"/>
                      <a:pt x="2343" y="439"/>
                      <a:pt x="274" y="2663"/>
                    </a:cubicBezTo>
                    <a:lnTo>
                      <a:pt x="1778" y="4344"/>
                    </a:lnTo>
                    <a:cubicBezTo>
                      <a:pt x="1997" y="9627"/>
                      <a:pt x="1091" y="14881"/>
                      <a:pt x="587" y="20143"/>
                    </a:cubicBezTo>
                    <a:cubicBezTo>
                      <a:pt x="82" y="25407"/>
                      <a:pt x="1" y="30852"/>
                      <a:pt x="1790" y="35826"/>
                    </a:cubicBezTo>
                    <a:cubicBezTo>
                      <a:pt x="4348" y="42946"/>
                      <a:pt x="10882" y="48487"/>
                      <a:pt x="18324" y="49853"/>
                    </a:cubicBezTo>
                    <a:cubicBezTo>
                      <a:pt x="19281" y="50030"/>
                      <a:pt x="20264" y="50138"/>
                      <a:pt x="21241" y="50138"/>
                    </a:cubicBezTo>
                    <a:cubicBezTo>
                      <a:pt x="22685" y="50138"/>
                      <a:pt x="24114" y="49901"/>
                      <a:pt x="25421" y="49300"/>
                    </a:cubicBezTo>
                    <a:cubicBezTo>
                      <a:pt x="27612" y="48292"/>
                      <a:pt x="29359" y="46082"/>
                      <a:pt x="29277" y="43673"/>
                    </a:cubicBezTo>
                    <a:cubicBezTo>
                      <a:pt x="29219" y="41976"/>
                      <a:pt x="28298" y="40354"/>
                      <a:pt x="28488" y="38666"/>
                    </a:cubicBezTo>
                    <a:cubicBezTo>
                      <a:pt x="28751" y="36308"/>
                      <a:pt x="31057" y="34664"/>
                      <a:pt x="31681" y="32375"/>
                    </a:cubicBezTo>
                    <a:cubicBezTo>
                      <a:pt x="32298" y="30113"/>
                      <a:pt x="31146" y="27761"/>
                      <a:pt x="29820" y="25826"/>
                    </a:cubicBezTo>
                    <a:cubicBezTo>
                      <a:pt x="28496" y="23890"/>
                      <a:pt x="26912" y="21998"/>
                      <a:pt x="26509" y="19688"/>
                    </a:cubicBezTo>
                    <a:cubicBezTo>
                      <a:pt x="26172" y="17772"/>
                      <a:pt x="26702" y="15822"/>
                      <a:pt x="26928" y="13888"/>
                    </a:cubicBezTo>
                    <a:cubicBezTo>
                      <a:pt x="27146" y="12043"/>
                      <a:pt x="27077" y="10130"/>
                      <a:pt x="26427" y="8388"/>
                    </a:cubicBezTo>
                    <a:cubicBezTo>
                      <a:pt x="25779" y="6649"/>
                      <a:pt x="24491" y="5095"/>
                      <a:pt x="22769" y="4395"/>
                    </a:cubicBezTo>
                    <a:cubicBezTo>
                      <a:pt x="21301" y="3799"/>
                      <a:pt x="19659" y="3856"/>
                      <a:pt x="18101" y="3571"/>
                    </a:cubicBezTo>
                    <a:cubicBezTo>
                      <a:pt x="16075" y="3200"/>
                      <a:pt x="14207" y="2257"/>
                      <a:pt x="12319" y="1434"/>
                    </a:cubicBezTo>
                    <a:cubicBezTo>
                      <a:pt x="10571" y="673"/>
                      <a:pt x="8717" y="0"/>
                      <a:pt x="68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746;p48">
                <a:extLst>
                  <a:ext uri="{FF2B5EF4-FFF2-40B4-BE49-F238E27FC236}">
                    <a16:creationId xmlns:a16="http://schemas.microsoft.com/office/drawing/2014/main" id="{22EB715A-24F8-4C0E-866C-CBE152700719}"/>
                  </a:ext>
                </a:extLst>
              </p:cNvPr>
              <p:cNvSpPr/>
              <p:nvPr/>
            </p:nvSpPr>
            <p:spPr>
              <a:xfrm>
                <a:off x="1533350" y="3169700"/>
                <a:ext cx="491000" cy="1052050"/>
              </a:xfrm>
              <a:custGeom>
                <a:avLst/>
                <a:gdLst/>
                <a:ahLst/>
                <a:cxnLst/>
                <a:rect l="l" t="t" r="r" b="b"/>
                <a:pathLst>
                  <a:path w="19640" h="42082" extrusionOk="0">
                    <a:moveTo>
                      <a:pt x="12294" y="1"/>
                    </a:moveTo>
                    <a:cubicBezTo>
                      <a:pt x="11357" y="1"/>
                      <a:pt x="10485" y="226"/>
                      <a:pt x="9752" y="655"/>
                    </a:cubicBezTo>
                    <a:cubicBezTo>
                      <a:pt x="7724" y="1843"/>
                      <a:pt x="6541" y="4207"/>
                      <a:pt x="6469" y="6555"/>
                    </a:cubicBezTo>
                    <a:cubicBezTo>
                      <a:pt x="6404" y="8696"/>
                      <a:pt x="7140" y="10968"/>
                      <a:pt x="6233" y="12907"/>
                    </a:cubicBezTo>
                    <a:cubicBezTo>
                      <a:pt x="5315" y="14870"/>
                      <a:pt x="3033" y="15783"/>
                      <a:pt x="1673" y="17469"/>
                    </a:cubicBezTo>
                    <a:cubicBezTo>
                      <a:pt x="168" y="19335"/>
                      <a:pt x="1" y="22171"/>
                      <a:pt x="1281" y="24201"/>
                    </a:cubicBezTo>
                    <a:cubicBezTo>
                      <a:pt x="2376" y="25939"/>
                      <a:pt x="4426" y="27199"/>
                      <a:pt x="4670" y="29237"/>
                    </a:cubicBezTo>
                    <a:cubicBezTo>
                      <a:pt x="4919" y="31319"/>
                      <a:pt x="3143" y="33056"/>
                      <a:pt x="2529" y="35061"/>
                    </a:cubicBezTo>
                    <a:cubicBezTo>
                      <a:pt x="1971" y="36881"/>
                      <a:pt x="2461" y="38984"/>
                      <a:pt x="3763" y="40373"/>
                    </a:cubicBezTo>
                    <a:cubicBezTo>
                      <a:pt x="4789" y="41465"/>
                      <a:pt x="6286" y="42081"/>
                      <a:pt x="7779" y="42081"/>
                    </a:cubicBezTo>
                    <a:cubicBezTo>
                      <a:pt x="8186" y="42081"/>
                      <a:pt x="8593" y="42036"/>
                      <a:pt x="8990" y="41941"/>
                    </a:cubicBezTo>
                    <a:lnTo>
                      <a:pt x="19640" y="4647"/>
                    </a:lnTo>
                    <a:cubicBezTo>
                      <a:pt x="18049" y="4393"/>
                      <a:pt x="18671" y="3308"/>
                      <a:pt x="17482" y="2225"/>
                    </a:cubicBezTo>
                    <a:cubicBezTo>
                      <a:pt x="15816" y="704"/>
                      <a:pt x="13952" y="1"/>
                      <a:pt x="1229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747;p48">
                <a:extLst>
                  <a:ext uri="{FF2B5EF4-FFF2-40B4-BE49-F238E27FC236}">
                    <a16:creationId xmlns:a16="http://schemas.microsoft.com/office/drawing/2014/main" id="{71E2F588-A4A2-4712-AD8D-552143BDAEB6}"/>
                  </a:ext>
                </a:extLst>
              </p:cNvPr>
              <p:cNvSpPr/>
              <p:nvPr/>
            </p:nvSpPr>
            <p:spPr>
              <a:xfrm>
                <a:off x="1741175" y="3879500"/>
                <a:ext cx="4019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16079" h="25478" extrusionOk="0">
                    <a:moveTo>
                      <a:pt x="1" y="1"/>
                    </a:moveTo>
                    <a:lnTo>
                      <a:pt x="827" y="23260"/>
                    </a:lnTo>
                    <a:cubicBezTo>
                      <a:pt x="3065" y="24687"/>
                      <a:pt x="5475" y="25478"/>
                      <a:pt x="8098" y="25478"/>
                    </a:cubicBezTo>
                    <a:cubicBezTo>
                      <a:pt x="10559" y="25478"/>
                      <a:pt x="13207" y="24781"/>
                      <a:pt x="16078" y="23260"/>
                    </a:cubicBezTo>
                    <a:lnTo>
                      <a:pt x="16078" y="34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C52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748;p48">
                <a:extLst>
                  <a:ext uri="{FF2B5EF4-FFF2-40B4-BE49-F238E27FC236}">
                    <a16:creationId xmlns:a16="http://schemas.microsoft.com/office/drawing/2014/main" id="{B2015116-9EDA-48CC-B5E0-B7FC3D75C432}"/>
                  </a:ext>
                </a:extLst>
              </p:cNvPr>
              <p:cNvSpPr/>
              <p:nvPr/>
            </p:nvSpPr>
            <p:spPr>
              <a:xfrm>
                <a:off x="1709100" y="3333725"/>
                <a:ext cx="740975" cy="936500"/>
              </a:xfrm>
              <a:custGeom>
                <a:avLst/>
                <a:gdLst/>
                <a:ahLst/>
                <a:cxnLst/>
                <a:rect l="l" t="t" r="r" b="b"/>
                <a:pathLst>
                  <a:path w="29639" h="37460" extrusionOk="0">
                    <a:moveTo>
                      <a:pt x="2388" y="1"/>
                    </a:moveTo>
                    <a:cubicBezTo>
                      <a:pt x="2388" y="1"/>
                      <a:pt x="0" y="22406"/>
                      <a:pt x="1933" y="28758"/>
                    </a:cubicBezTo>
                    <a:cubicBezTo>
                      <a:pt x="3866" y="35109"/>
                      <a:pt x="11128" y="37330"/>
                      <a:pt x="17533" y="37457"/>
                    </a:cubicBezTo>
                    <a:cubicBezTo>
                      <a:pt x="17597" y="37459"/>
                      <a:pt x="17661" y="37459"/>
                      <a:pt x="17725" y="37459"/>
                    </a:cubicBezTo>
                    <a:cubicBezTo>
                      <a:pt x="22877" y="37459"/>
                      <a:pt x="28239" y="33368"/>
                      <a:pt x="29010" y="26866"/>
                    </a:cubicBezTo>
                    <a:cubicBezTo>
                      <a:pt x="29638" y="21571"/>
                      <a:pt x="29514" y="1"/>
                      <a:pt x="29514" y="1"/>
                    </a:cubicBezTo>
                    <a:close/>
                  </a:path>
                </a:pathLst>
              </a:custGeom>
              <a:solidFill>
                <a:srgbClr val="8C52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749;p48">
                <a:extLst>
                  <a:ext uri="{FF2B5EF4-FFF2-40B4-BE49-F238E27FC236}">
                    <a16:creationId xmlns:a16="http://schemas.microsoft.com/office/drawing/2014/main" id="{4FA01105-65BF-426C-8257-A5C4630F90C3}"/>
                  </a:ext>
                </a:extLst>
              </p:cNvPr>
              <p:cNvSpPr/>
              <p:nvPr/>
            </p:nvSpPr>
            <p:spPr>
              <a:xfrm>
                <a:off x="1690775" y="3225300"/>
                <a:ext cx="828725" cy="549025"/>
              </a:xfrm>
              <a:custGeom>
                <a:avLst/>
                <a:gdLst/>
                <a:ahLst/>
                <a:cxnLst/>
                <a:rect l="l" t="t" r="r" b="b"/>
                <a:pathLst>
                  <a:path w="33149" h="21961" extrusionOk="0">
                    <a:moveTo>
                      <a:pt x="8711" y="1"/>
                    </a:moveTo>
                    <a:lnTo>
                      <a:pt x="1545" y="2258"/>
                    </a:lnTo>
                    <a:lnTo>
                      <a:pt x="0" y="19031"/>
                    </a:lnTo>
                    <a:lnTo>
                      <a:pt x="2460" y="21960"/>
                    </a:lnTo>
                    <a:cubicBezTo>
                      <a:pt x="2269" y="19113"/>
                      <a:pt x="2382" y="15939"/>
                      <a:pt x="2755" y="13109"/>
                    </a:cubicBezTo>
                    <a:cubicBezTo>
                      <a:pt x="2923" y="11831"/>
                      <a:pt x="2747" y="9402"/>
                      <a:pt x="3521" y="8367"/>
                    </a:cubicBezTo>
                    <a:cubicBezTo>
                      <a:pt x="4578" y="6953"/>
                      <a:pt x="6406" y="6362"/>
                      <a:pt x="8148" y="6066"/>
                    </a:cubicBezTo>
                    <a:cubicBezTo>
                      <a:pt x="9804" y="5783"/>
                      <a:pt x="11476" y="5693"/>
                      <a:pt x="13154" y="5693"/>
                    </a:cubicBezTo>
                    <a:cubicBezTo>
                      <a:pt x="15769" y="5693"/>
                      <a:pt x="18401" y="5912"/>
                      <a:pt x="21019" y="5963"/>
                    </a:cubicBezTo>
                    <a:cubicBezTo>
                      <a:pt x="22548" y="5993"/>
                      <a:pt x="24074" y="6087"/>
                      <a:pt x="25566" y="6087"/>
                    </a:cubicBezTo>
                    <a:cubicBezTo>
                      <a:pt x="28266" y="6087"/>
                      <a:pt x="30855" y="5780"/>
                      <a:pt x="33149" y="4230"/>
                    </a:cubicBezTo>
                    <a:lnTo>
                      <a:pt x="871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750;p48">
                <a:extLst>
                  <a:ext uri="{FF2B5EF4-FFF2-40B4-BE49-F238E27FC236}">
                    <a16:creationId xmlns:a16="http://schemas.microsoft.com/office/drawing/2014/main" id="{247CA302-D348-4FCE-A8EF-1A074CB31AB4}"/>
                  </a:ext>
                </a:extLst>
              </p:cNvPr>
              <p:cNvSpPr/>
              <p:nvPr/>
            </p:nvSpPr>
            <p:spPr>
              <a:xfrm>
                <a:off x="1570325" y="3681475"/>
                <a:ext cx="177025" cy="297425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11897" extrusionOk="0">
                    <a:moveTo>
                      <a:pt x="5508" y="0"/>
                    </a:moveTo>
                    <a:cubicBezTo>
                      <a:pt x="3514" y="0"/>
                      <a:pt x="315" y="726"/>
                      <a:pt x="183" y="5349"/>
                    </a:cubicBezTo>
                    <a:cubicBezTo>
                      <a:pt x="0" y="11725"/>
                      <a:pt x="6338" y="11896"/>
                      <a:pt x="7021" y="11896"/>
                    </a:cubicBezTo>
                    <a:cubicBezTo>
                      <a:pt x="7060" y="11896"/>
                      <a:pt x="7080" y="11895"/>
                      <a:pt x="7080" y="11895"/>
                    </a:cubicBezTo>
                    <a:lnTo>
                      <a:pt x="7080" y="152"/>
                    </a:lnTo>
                    <a:cubicBezTo>
                      <a:pt x="7080" y="152"/>
                      <a:pt x="6420" y="0"/>
                      <a:pt x="5508" y="0"/>
                    </a:cubicBezTo>
                    <a:close/>
                  </a:path>
                </a:pathLst>
              </a:custGeom>
              <a:solidFill>
                <a:srgbClr val="8C52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751;p48">
                <a:extLst>
                  <a:ext uri="{FF2B5EF4-FFF2-40B4-BE49-F238E27FC236}">
                    <a16:creationId xmlns:a16="http://schemas.microsoft.com/office/drawing/2014/main" id="{848E7A60-6A00-4A48-B0E7-B807EC869458}"/>
                  </a:ext>
                </a:extLst>
              </p:cNvPr>
              <p:cNvSpPr/>
              <p:nvPr/>
            </p:nvSpPr>
            <p:spPr>
              <a:xfrm>
                <a:off x="1817850" y="3289450"/>
                <a:ext cx="730950" cy="350050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14002" extrusionOk="0">
                    <a:moveTo>
                      <a:pt x="21401" y="1"/>
                    </a:moveTo>
                    <a:lnTo>
                      <a:pt x="1" y="1230"/>
                    </a:lnTo>
                    <a:cubicBezTo>
                      <a:pt x="1331" y="1253"/>
                      <a:pt x="2212" y="2548"/>
                      <a:pt x="3084" y="3554"/>
                    </a:cubicBezTo>
                    <a:cubicBezTo>
                      <a:pt x="4967" y="5728"/>
                      <a:pt x="7828" y="7010"/>
                      <a:pt x="10701" y="7010"/>
                    </a:cubicBezTo>
                    <a:cubicBezTo>
                      <a:pt x="10974" y="7010"/>
                      <a:pt x="11246" y="6998"/>
                      <a:pt x="11518" y="6975"/>
                    </a:cubicBezTo>
                    <a:cubicBezTo>
                      <a:pt x="12746" y="6869"/>
                      <a:pt x="13946" y="6538"/>
                      <a:pt x="15176" y="6448"/>
                    </a:cubicBezTo>
                    <a:cubicBezTo>
                      <a:pt x="15355" y="6435"/>
                      <a:pt x="15536" y="6428"/>
                      <a:pt x="15717" y="6428"/>
                    </a:cubicBezTo>
                    <a:cubicBezTo>
                      <a:pt x="16782" y="6428"/>
                      <a:pt x="17864" y="6668"/>
                      <a:pt x="18664" y="7353"/>
                    </a:cubicBezTo>
                    <a:cubicBezTo>
                      <a:pt x="19980" y="8479"/>
                      <a:pt x="20250" y="10551"/>
                      <a:pt x="21684" y="11525"/>
                    </a:cubicBezTo>
                    <a:cubicBezTo>
                      <a:pt x="22670" y="12195"/>
                      <a:pt x="24798" y="14002"/>
                      <a:pt x="26090" y="14002"/>
                    </a:cubicBezTo>
                    <a:cubicBezTo>
                      <a:pt x="26184" y="14002"/>
                      <a:pt x="26274" y="13992"/>
                      <a:pt x="26359" y="13972"/>
                    </a:cubicBezTo>
                    <a:cubicBezTo>
                      <a:pt x="27602" y="13674"/>
                      <a:pt x="28910" y="12345"/>
                      <a:pt x="29138" y="11088"/>
                    </a:cubicBezTo>
                    <a:cubicBezTo>
                      <a:pt x="29238" y="10546"/>
                      <a:pt x="28148" y="444"/>
                      <a:pt x="28148" y="444"/>
                    </a:cubicBezTo>
                    <a:lnTo>
                      <a:pt x="214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752;p48">
                <a:extLst>
                  <a:ext uri="{FF2B5EF4-FFF2-40B4-BE49-F238E27FC236}">
                    <a16:creationId xmlns:a16="http://schemas.microsoft.com/office/drawing/2014/main" id="{8480CDBF-E6F4-4486-9171-0C1B4B04EF29}"/>
                  </a:ext>
                </a:extLst>
              </p:cNvPr>
              <p:cNvSpPr/>
              <p:nvPr/>
            </p:nvSpPr>
            <p:spPr>
              <a:xfrm>
                <a:off x="1713200" y="3305325"/>
                <a:ext cx="246350" cy="387850"/>
              </a:xfrm>
              <a:custGeom>
                <a:avLst/>
                <a:gdLst/>
                <a:ahLst/>
                <a:cxnLst/>
                <a:rect l="l" t="t" r="r" b="b"/>
                <a:pathLst>
                  <a:path w="9854" h="15514" extrusionOk="0">
                    <a:moveTo>
                      <a:pt x="6681" y="1"/>
                    </a:moveTo>
                    <a:cubicBezTo>
                      <a:pt x="4862" y="1"/>
                      <a:pt x="3109" y="1024"/>
                      <a:pt x="1990" y="2472"/>
                    </a:cubicBezTo>
                    <a:cubicBezTo>
                      <a:pt x="804" y="4009"/>
                      <a:pt x="264" y="5965"/>
                      <a:pt x="131" y="7901"/>
                    </a:cubicBezTo>
                    <a:cubicBezTo>
                      <a:pt x="0" y="9836"/>
                      <a:pt x="247" y="11777"/>
                      <a:pt x="496" y="13704"/>
                    </a:cubicBezTo>
                    <a:lnTo>
                      <a:pt x="1051" y="14741"/>
                    </a:lnTo>
                    <a:cubicBezTo>
                      <a:pt x="1553" y="15265"/>
                      <a:pt x="2286" y="15513"/>
                      <a:pt x="3017" y="15513"/>
                    </a:cubicBezTo>
                    <a:cubicBezTo>
                      <a:pt x="3211" y="15513"/>
                      <a:pt x="3405" y="15496"/>
                      <a:pt x="3594" y="15461"/>
                    </a:cubicBezTo>
                    <a:cubicBezTo>
                      <a:pt x="4498" y="15298"/>
                      <a:pt x="5310" y="14795"/>
                      <a:pt x="6002" y="14190"/>
                    </a:cubicBezTo>
                    <a:cubicBezTo>
                      <a:pt x="8987" y="11581"/>
                      <a:pt x="9853" y="7281"/>
                      <a:pt x="9807" y="3319"/>
                    </a:cubicBezTo>
                    <a:cubicBezTo>
                      <a:pt x="9797" y="2587"/>
                      <a:pt x="9753" y="1818"/>
                      <a:pt x="9357" y="1204"/>
                    </a:cubicBezTo>
                    <a:cubicBezTo>
                      <a:pt x="8866" y="440"/>
                      <a:pt x="7920" y="75"/>
                      <a:pt x="7013" y="12"/>
                    </a:cubicBezTo>
                    <a:cubicBezTo>
                      <a:pt x="6902" y="5"/>
                      <a:pt x="6792" y="1"/>
                      <a:pt x="66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8" name="Google Shape;753;p48">
                <a:extLst>
                  <a:ext uri="{FF2B5EF4-FFF2-40B4-BE49-F238E27FC236}">
                    <a16:creationId xmlns:a16="http://schemas.microsoft.com/office/drawing/2014/main" id="{C1028749-AF6C-49BC-B6E0-2946B380369D}"/>
                  </a:ext>
                </a:extLst>
              </p:cNvPr>
              <p:cNvSpPr/>
              <p:nvPr/>
            </p:nvSpPr>
            <p:spPr>
              <a:xfrm>
                <a:off x="2054700" y="4006800"/>
                <a:ext cx="1251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553" extrusionOk="0">
                    <a:moveTo>
                      <a:pt x="330" y="1"/>
                    </a:moveTo>
                    <a:cubicBezTo>
                      <a:pt x="159" y="1"/>
                      <a:pt x="1" y="239"/>
                      <a:pt x="149" y="416"/>
                    </a:cubicBezTo>
                    <a:cubicBezTo>
                      <a:pt x="863" y="1262"/>
                      <a:pt x="1611" y="2239"/>
                      <a:pt x="2753" y="2490"/>
                    </a:cubicBezTo>
                    <a:cubicBezTo>
                      <a:pt x="2941" y="2530"/>
                      <a:pt x="3138" y="2553"/>
                      <a:pt x="3334" y="2553"/>
                    </a:cubicBezTo>
                    <a:cubicBezTo>
                      <a:pt x="4000" y="2553"/>
                      <a:pt x="4658" y="2297"/>
                      <a:pt x="4928" y="1644"/>
                    </a:cubicBezTo>
                    <a:cubicBezTo>
                      <a:pt x="5005" y="1458"/>
                      <a:pt x="4826" y="1319"/>
                      <a:pt x="4659" y="1319"/>
                    </a:cubicBezTo>
                    <a:cubicBezTo>
                      <a:pt x="4618" y="1319"/>
                      <a:pt x="4578" y="1328"/>
                      <a:pt x="4542" y="1346"/>
                    </a:cubicBezTo>
                    <a:cubicBezTo>
                      <a:pt x="4035" y="1604"/>
                      <a:pt x="3584" y="1795"/>
                      <a:pt x="3098" y="1795"/>
                    </a:cubicBezTo>
                    <a:cubicBezTo>
                      <a:pt x="2816" y="1795"/>
                      <a:pt x="2523" y="1730"/>
                      <a:pt x="2200" y="1577"/>
                    </a:cubicBezTo>
                    <a:cubicBezTo>
                      <a:pt x="1499" y="1243"/>
                      <a:pt x="979" y="658"/>
                      <a:pt x="486" y="79"/>
                    </a:cubicBezTo>
                    <a:cubicBezTo>
                      <a:pt x="439" y="24"/>
                      <a:pt x="384" y="1"/>
                      <a:pt x="3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754;p48">
                <a:extLst>
                  <a:ext uri="{FF2B5EF4-FFF2-40B4-BE49-F238E27FC236}">
                    <a16:creationId xmlns:a16="http://schemas.microsoft.com/office/drawing/2014/main" id="{79E784C6-7F9E-4030-B419-5F5A096C18B3}"/>
                  </a:ext>
                </a:extLst>
              </p:cNvPr>
              <p:cNvSpPr/>
              <p:nvPr/>
            </p:nvSpPr>
            <p:spPr>
              <a:xfrm>
                <a:off x="1430725" y="3268425"/>
                <a:ext cx="308800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2352" h="9189" extrusionOk="0">
                    <a:moveTo>
                      <a:pt x="4923" y="0"/>
                    </a:moveTo>
                    <a:cubicBezTo>
                      <a:pt x="4319" y="0"/>
                      <a:pt x="3718" y="95"/>
                      <a:pt x="3147" y="299"/>
                    </a:cubicBezTo>
                    <a:cubicBezTo>
                      <a:pt x="1466" y="898"/>
                      <a:pt x="130" y="2502"/>
                      <a:pt x="63" y="4284"/>
                    </a:cubicBezTo>
                    <a:cubicBezTo>
                      <a:pt x="1" y="6021"/>
                      <a:pt x="1133" y="7672"/>
                      <a:pt x="2669" y="8487"/>
                    </a:cubicBezTo>
                    <a:cubicBezTo>
                      <a:pt x="3584" y="8973"/>
                      <a:pt x="4616" y="9188"/>
                      <a:pt x="5657" y="9188"/>
                    </a:cubicBezTo>
                    <a:cubicBezTo>
                      <a:pt x="6360" y="9188"/>
                      <a:pt x="7068" y="9090"/>
                      <a:pt x="7746" y="8911"/>
                    </a:cubicBezTo>
                    <a:cubicBezTo>
                      <a:pt x="9425" y="8467"/>
                      <a:pt x="10949" y="7561"/>
                      <a:pt x="12351" y="6534"/>
                    </a:cubicBezTo>
                    <a:lnTo>
                      <a:pt x="11628" y="5038"/>
                    </a:lnTo>
                    <a:cubicBezTo>
                      <a:pt x="10909" y="3407"/>
                      <a:pt x="9787" y="1917"/>
                      <a:pt x="8273" y="978"/>
                    </a:cubicBezTo>
                    <a:cubicBezTo>
                      <a:pt x="7274" y="358"/>
                      <a:pt x="6093" y="0"/>
                      <a:pt x="49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0" name="Google Shape;755;p48">
                <a:extLst>
                  <a:ext uri="{FF2B5EF4-FFF2-40B4-BE49-F238E27FC236}">
                    <a16:creationId xmlns:a16="http://schemas.microsoft.com/office/drawing/2014/main" id="{2BD82402-E010-4D85-8392-B554BBAFCE6F}"/>
                  </a:ext>
                </a:extLst>
              </p:cNvPr>
              <p:cNvSpPr/>
              <p:nvPr/>
            </p:nvSpPr>
            <p:spPr>
              <a:xfrm>
                <a:off x="1347225" y="3424625"/>
                <a:ext cx="363850" cy="124600"/>
              </a:xfrm>
              <a:custGeom>
                <a:avLst/>
                <a:gdLst/>
                <a:ahLst/>
                <a:cxnLst/>
                <a:rect l="l" t="t" r="r" b="b"/>
                <a:pathLst>
                  <a:path w="14554" h="4984" extrusionOk="0">
                    <a:moveTo>
                      <a:pt x="14545" y="1"/>
                    </a:moveTo>
                    <a:cubicBezTo>
                      <a:pt x="14484" y="1"/>
                      <a:pt x="14243" y="929"/>
                      <a:pt x="13251" y="2013"/>
                    </a:cubicBezTo>
                    <a:cubicBezTo>
                      <a:pt x="12266" y="3111"/>
                      <a:pt x="10434" y="4234"/>
                      <a:pt x="8192" y="4594"/>
                    </a:cubicBezTo>
                    <a:cubicBezTo>
                      <a:pt x="7443" y="4712"/>
                      <a:pt x="6714" y="4757"/>
                      <a:pt x="6020" y="4757"/>
                    </a:cubicBezTo>
                    <a:cubicBezTo>
                      <a:pt x="4630" y="4757"/>
                      <a:pt x="3381" y="4576"/>
                      <a:pt x="2400" y="4431"/>
                    </a:cubicBezTo>
                    <a:cubicBezTo>
                      <a:pt x="1694" y="4314"/>
                      <a:pt x="1108" y="4220"/>
                      <a:pt x="652" y="4144"/>
                    </a:cubicBezTo>
                    <a:cubicBezTo>
                      <a:pt x="310" y="4089"/>
                      <a:pt x="94" y="4058"/>
                      <a:pt x="26" y="4058"/>
                    </a:cubicBezTo>
                    <a:cubicBezTo>
                      <a:pt x="12" y="4058"/>
                      <a:pt x="4" y="4059"/>
                      <a:pt x="3" y="4062"/>
                    </a:cubicBezTo>
                    <a:cubicBezTo>
                      <a:pt x="0" y="4079"/>
                      <a:pt x="226" y="4138"/>
                      <a:pt x="634" y="4233"/>
                    </a:cubicBezTo>
                    <a:cubicBezTo>
                      <a:pt x="1041" y="4328"/>
                      <a:pt x="1634" y="4458"/>
                      <a:pt x="2373" y="4594"/>
                    </a:cubicBezTo>
                    <a:cubicBezTo>
                      <a:pt x="3379" y="4773"/>
                      <a:pt x="4679" y="4983"/>
                      <a:pt x="6137" y="4983"/>
                    </a:cubicBezTo>
                    <a:cubicBezTo>
                      <a:pt x="6806" y="4983"/>
                      <a:pt x="7508" y="4939"/>
                      <a:pt x="8230" y="4827"/>
                    </a:cubicBezTo>
                    <a:cubicBezTo>
                      <a:pt x="10526" y="4458"/>
                      <a:pt x="12398" y="3278"/>
                      <a:pt x="13374" y="2123"/>
                    </a:cubicBezTo>
                    <a:cubicBezTo>
                      <a:pt x="13870" y="1548"/>
                      <a:pt x="14177" y="1008"/>
                      <a:pt x="14338" y="620"/>
                    </a:cubicBezTo>
                    <a:cubicBezTo>
                      <a:pt x="14433" y="430"/>
                      <a:pt x="14469" y="267"/>
                      <a:pt x="14508" y="165"/>
                    </a:cubicBezTo>
                    <a:cubicBezTo>
                      <a:pt x="14541" y="59"/>
                      <a:pt x="14554" y="3"/>
                      <a:pt x="14547" y="2"/>
                    </a:cubicBezTo>
                    <a:cubicBezTo>
                      <a:pt x="14546" y="1"/>
                      <a:pt x="14546" y="1"/>
                      <a:pt x="145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756;p48">
                <a:extLst>
                  <a:ext uri="{FF2B5EF4-FFF2-40B4-BE49-F238E27FC236}">
                    <a16:creationId xmlns:a16="http://schemas.microsoft.com/office/drawing/2014/main" id="{F2C2F4AD-E553-468A-9A28-280C42CEC4C8}"/>
                  </a:ext>
                </a:extLst>
              </p:cNvPr>
              <p:cNvSpPr/>
              <p:nvPr/>
            </p:nvSpPr>
            <p:spPr>
              <a:xfrm>
                <a:off x="1421650" y="3440025"/>
                <a:ext cx="283300" cy="182675"/>
              </a:xfrm>
              <a:custGeom>
                <a:avLst/>
                <a:gdLst/>
                <a:ahLst/>
                <a:cxnLst/>
                <a:rect l="l" t="t" r="r" b="b"/>
                <a:pathLst>
                  <a:path w="11332" h="7307" extrusionOk="0">
                    <a:moveTo>
                      <a:pt x="11315" y="1"/>
                    </a:moveTo>
                    <a:cubicBezTo>
                      <a:pt x="11266" y="1"/>
                      <a:pt x="11009" y="749"/>
                      <a:pt x="10266" y="1746"/>
                    </a:cubicBezTo>
                    <a:cubicBezTo>
                      <a:pt x="9528" y="2757"/>
                      <a:pt x="8227" y="3959"/>
                      <a:pt x="6533" y="4869"/>
                    </a:cubicBezTo>
                    <a:cubicBezTo>
                      <a:pt x="4840" y="5779"/>
                      <a:pt x="3163" y="6302"/>
                      <a:pt x="1958" y="6679"/>
                    </a:cubicBezTo>
                    <a:cubicBezTo>
                      <a:pt x="1388" y="6851"/>
                      <a:pt x="909" y="6998"/>
                      <a:pt x="522" y="7116"/>
                    </a:cubicBezTo>
                    <a:cubicBezTo>
                      <a:pt x="185" y="7221"/>
                      <a:pt x="0" y="7288"/>
                      <a:pt x="4" y="7303"/>
                    </a:cubicBezTo>
                    <a:cubicBezTo>
                      <a:pt x="4" y="7305"/>
                      <a:pt x="11" y="7307"/>
                      <a:pt x="22" y="7307"/>
                    </a:cubicBezTo>
                    <a:cubicBezTo>
                      <a:pt x="77" y="7307"/>
                      <a:pt x="259" y="7273"/>
                      <a:pt x="547" y="7206"/>
                    </a:cubicBezTo>
                    <a:cubicBezTo>
                      <a:pt x="892" y="7126"/>
                      <a:pt x="1392" y="7005"/>
                      <a:pt x="2005" y="6839"/>
                    </a:cubicBezTo>
                    <a:cubicBezTo>
                      <a:pt x="3225" y="6501"/>
                      <a:pt x="4924" y="6001"/>
                      <a:pt x="6645" y="5075"/>
                    </a:cubicBezTo>
                    <a:cubicBezTo>
                      <a:pt x="8367" y="4149"/>
                      <a:pt x="9683" y="2901"/>
                      <a:pt x="10402" y="1842"/>
                    </a:cubicBezTo>
                    <a:cubicBezTo>
                      <a:pt x="10767" y="1317"/>
                      <a:pt x="11004" y="855"/>
                      <a:pt x="11140" y="526"/>
                    </a:cubicBezTo>
                    <a:cubicBezTo>
                      <a:pt x="11276" y="196"/>
                      <a:pt x="11331" y="6"/>
                      <a:pt x="11317" y="1"/>
                    </a:cubicBezTo>
                    <a:cubicBezTo>
                      <a:pt x="11316" y="1"/>
                      <a:pt x="11316" y="1"/>
                      <a:pt x="113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757;p48">
                <a:extLst>
                  <a:ext uri="{FF2B5EF4-FFF2-40B4-BE49-F238E27FC236}">
                    <a16:creationId xmlns:a16="http://schemas.microsoft.com/office/drawing/2014/main" id="{56FF179E-1125-496C-BB4B-F72EA9D868E5}"/>
                  </a:ext>
                </a:extLst>
              </p:cNvPr>
              <p:cNvSpPr/>
              <p:nvPr/>
            </p:nvSpPr>
            <p:spPr>
              <a:xfrm>
                <a:off x="1776975" y="3400600"/>
                <a:ext cx="190375" cy="297525"/>
              </a:xfrm>
              <a:custGeom>
                <a:avLst/>
                <a:gdLst/>
                <a:ahLst/>
                <a:cxnLst/>
                <a:rect l="l" t="t" r="r" b="b"/>
                <a:pathLst>
                  <a:path w="7615" h="11901" extrusionOk="0">
                    <a:moveTo>
                      <a:pt x="6702" y="0"/>
                    </a:moveTo>
                    <a:cubicBezTo>
                      <a:pt x="6702" y="0"/>
                      <a:pt x="6702" y="0"/>
                      <a:pt x="6701" y="0"/>
                    </a:cubicBezTo>
                    <a:cubicBezTo>
                      <a:pt x="6652" y="15"/>
                      <a:pt x="7037" y="863"/>
                      <a:pt x="7219" y="2323"/>
                    </a:cubicBezTo>
                    <a:cubicBezTo>
                      <a:pt x="7404" y="3766"/>
                      <a:pt x="7312" y="5870"/>
                      <a:pt x="6358" y="7906"/>
                    </a:cubicBezTo>
                    <a:cubicBezTo>
                      <a:pt x="5890" y="8917"/>
                      <a:pt x="5266" y="9801"/>
                      <a:pt x="4556" y="10449"/>
                    </a:cubicBezTo>
                    <a:cubicBezTo>
                      <a:pt x="3847" y="11102"/>
                      <a:pt x="3045" y="11487"/>
                      <a:pt x="2338" y="11649"/>
                    </a:cubicBezTo>
                    <a:cubicBezTo>
                      <a:pt x="1976" y="11735"/>
                      <a:pt x="1642" y="11766"/>
                      <a:pt x="1349" y="11766"/>
                    </a:cubicBezTo>
                    <a:cubicBezTo>
                      <a:pt x="1067" y="11766"/>
                      <a:pt x="822" y="11737"/>
                      <a:pt x="626" y="11700"/>
                    </a:cubicBezTo>
                    <a:cubicBezTo>
                      <a:pt x="265" y="11630"/>
                      <a:pt x="57" y="11549"/>
                      <a:pt x="13" y="11549"/>
                    </a:cubicBezTo>
                    <a:cubicBezTo>
                      <a:pt x="8" y="11549"/>
                      <a:pt x="5" y="11550"/>
                      <a:pt x="4" y="11552"/>
                    </a:cubicBezTo>
                    <a:cubicBezTo>
                      <a:pt x="1" y="11559"/>
                      <a:pt x="51" y="11587"/>
                      <a:pt x="151" y="11634"/>
                    </a:cubicBezTo>
                    <a:cubicBezTo>
                      <a:pt x="297" y="11698"/>
                      <a:pt x="451" y="11750"/>
                      <a:pt x="606" y="11790"/>
                    </a:cubicBezTo>
                    <a:cubicBezTo>
                      <a:pt x="842" y="11851"/>
                      <a:pt x="1153" y="11900"/>
                      <a:pt x="1520" y="11900"/>
                    </a:cubicBezTo>
                    <a:cubicBezTo>
                      <a:pt x="1779" y="11900"/>
                      <a:pt x="2066" y="11876"/>
                      <a:pt x="2372" y="11813"/>
                    </a:cubicBezTo>
                    <a:cubicBezTo>
                      <a:pt x="3110" y="11667"/>
                      <a:pt x="3958" y="11279"/>
                      <a:pt x="4700" y="10610"/>
                    </a:cubicBezTo>
                    <a:cubicBezTo>
                      <a:pt x="5448" y="9948"/>
                      <a:pt x="6093" y="9042"/>
                      <a:pt x="6572" y="8004"/>
                    </a:cubicBezTo>
                    <a:cubicBezTo>
                      <a:pt x="7548" y="5919"/>
                      <a:pt x="7615" y="3761"/>
                      <a:pt x="7384" y="2300"/>
                    </a:cubicBezTo>
                    <a:cubicBezTo>
                      <a:pt x="7299" y="1719"/>
                      <a:pt x="7156" y="1146"/>
                      <a:pt x="6960" y="591"/>
                    </a:cubicBezTo>
                    <a:cubicBezTo>
                      <a:pt x="6817" y="206"/>
                      <a:pt x="6718" y="0"/>
                      <a:pt x="6702" y="0"/>
                    </a:cubicBezTo>
                    <a:close/>
                  </a:path>
                </a:pathLst>
              </a:custGeom>
              <a:solidFill>
                <a:srgbClr val="5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758;p48">
                <a:extLst>
                  <a:ext uri="{FF2B5EF4-FFF2-40B4-BE49-F238E27FC236}">
                    <a16:creationId xmlns:a16="http://schemas.microsoft.com/office/drawing/2014/main" id="{E0CA8DF7-2078-41F7-90FE-0D8EDA930685}"/>
                  </a:ext>
                </a:extLst>
              </p:cNvPr>
              <p:cNvSpPr/>
              <p:nvPr/>
            </p:nvSpPr>
            <p:spPr>
              <a:xfrm>
                <a:off x="1944100" y="3155925"/>
                <a:ext cx="726675" cy="782625"/>
              </a:xfrm>
              <a:custGeom>
                <a:avLst/>
                <a:gdLst/>
                <a:ahLst/>
                <a:cxnLst/>
                <a:rect l="l" t="t" r="r" b="b"/>
                <a:pathLst>
                  <a:path w="29067" h="31305" extrusionOk="0">
                    <a:moveTo>
                      <a:pt x="6684" y="0"/>
                    </a:moveTo>
                    <a:cubicBezTo>
                      <a:pt x="5806" y="0"/>
                      <a:pt x="4930" y="117"/>
                      <a:pt x="4082" y="350"/>
                    </a:cubicBezTo>
                    <a:cubicBezTo>
                      <a:pt x="3264" y="571"/>
                      <a:pt x="2476" y="895"/>
                      <a:pt x="1738" y="1312"/>
                    </a:cubicBezTo>
                    <a:cubicBezTo>
                      <a:pt x="1134" y="1659"/>
                      <a:pt x="699" y="1982"/>
                      <a:pt x="419" y="2216"/>
                    </a:cubicBezTo>
                    <a:cubicBezTo>
                      <a:pt x="273" y="2329"/>
                      <a:pt x="174" y="2424"/>
                      <a:pt x="105" y="2487"/>
                    </a:cubicBezTo>
                    <a:cubicBezTo>
                      <a:pt x="34" y="2553"/>
                      <a:pt x="0" y="2586"/>
                      <a:pt x="3" y="2589"/>
                    </a:cubicBezTo>
                    <a:cubicBezTo>
                      <a:pt x="4" y="2589"/>
                      <a:pt x="4" y="2589"/>
                      <a:pt x="4" y="2589"/>
                    </a:cubicBezTo>
                    <a:cubicBezTo>
                      <a:pt x="10" y="2589"/>
                      <a:pt x="48" y="2559"/>
                      <a:pt x="120" y="2507"/>
                    </a:cubicBezTo>
                    <a:cubicBezTo>
                      <a:pt x="195" y="2451"/>
                      <a:pt x="300" y="2360"/>
                      <a:pt x="447" y="2253"/>
                    </a:cubicBezTo>
                    <a:cubicBezTo>
                      <a:pt x="871" y="1933"/>
                      <a:pt x="1316" y="1646"/>
                      <a:pt x="1782" y="1392"/>
                    </a:cubicBezTo>
                    <a:cubicBezTo>
                      <a:pt x="2521" y="993"/>
                      <a:pt x="3303" y="687"/>
                      <a:pt x="4115" y="478"/>
                    </a:cubicBezTo>
                    <a:cubicBezTo>
                      <a:pt x="4924" y="267"/>
                      <a:pt x="5757" y="161"/>
                      <a:pt x="6591" y="161"/>
                    </a:cubicBezTo>
                    <a:cubicBezTo>
                      <a:pt x="6862" y="161"/>
                      <a:pt x="7135" y="172"/>
                      <a:pt x="7406" y="194"/>
                    </a:cubicBezTo>
                    <a:cubicBezTo>
                      <a:pt x="8745" y="309"/>
                      <a:pt x="10048" y="689"/>
                      <a:pt x="11239" y="1312"/>
                    </a:cubicBezTo>
                    <a:cubicBezTo>
                      <a:pt x="11901" y="1656"/>
                      <a:pt x="12521" y="2077"/>
                      <a:pt x="13086" y="2563"/>
                    </a:cubicBezTo>
                    <a:cubicBezTo>
                      <a:pt x="13672" y="3064"/>
                      <a:pt x="14222" y="3638"/>
                      <a:pt x="14786" y="4232"/>
                    </a:cubicBezTo>
                    <a:cubicBezTo>
                      <a:pt x="15351" y="4826"/>
                      <a:pt x="15927" y="5443"/>
                      <a:pt x="16595" y="6000"/>
                    </a:cubicBezTo>
                    <a:cubicBezTo>
                      <a:pt x="17254" y="6560"/>
                      <a:pt x="18024" y="7042"/>
                      <a:pt x="18894" y="7322"/>
                    </a:cubicBezTo>
                    <a:cubicBezTo>
                      <a:pt x="20659" y="7869"/>
                      <a:pt x="22566" y="7448"/>
                      <a:pt x="24379" y="7874"/>
                    </a:cubicBezTo>
                    <a:cubicBezTo>
                      <a:pt x="25271" y="8087"/>
                      <a:pt x="26078" y="8566"/>
                      <a:pt x="26692" y="9247"/>
                    </a:cubicBezTo>
                    <a:cubicBezTo>
                      <a:pt x="27307" y="9908"/>
                      <a:pt x="27756" y="10701"/>
                      <a:pt x="28070" y="11521"/>
                    </a:cubicBezTo>
                    <a:cubicBezTo>
                      <a:pt x="28697" y="13169"/>
                      <a:pt x="28841" y="14918"/>
                      <a:pt x="28603" y="16521"/>
                    </a:cubicBezTo>
                    <a:cubicBezTo>
                      <a:pt x="28481" y="17321"/>
                      <a:pt x="28273" y="18087"/>
                      <a:pt x="27982" y="18801"/>
                    </a:cubicBezTo>
                    <a:cubicBezTo>
                      <a:pt x="27692" y="19513"/>
                      <a:pt x="27333" y="20174"/>
                      <a:pt x="26988" y="20814"/>
                    </a:cubicBezTo>
                    <a:cubicBezTo>
                      <a:pt x="26289" y="22087"/>
                      <a:pt x="25649" y="23325"/>
                      <a:pt x="25435" y="24569"/>
                    </a:cubicBezTo>
                    <a:cubicBezTo>
                      <a:pt x="25220" y="25814"/>
                      <a:pt x="25430" y="26973"/>
                      <a:pt x="25787" y="27894"/>
                    </a:cubicBezTo>
                    <a:cubicBezTo>
                      <a:pt x="26094" y="28688"/>
                      <a:pt x="26551" y="29417"/>
                      <a:pt x="27132" y="30038"/>
                    </a:cubicBezTo>
                    <a:cubicBezTo>
                      <a:pt x="27500" y="30428"/>
                      <a:pt x="27918" y="30767"/>
                      <a:pt x="28374" y="31048"/>
                    </a:cubicBezTo>
                    <a:cubicBezTo>
                      <a:pt x="28530" y="31142"/>
                      <a:pt x="28656" y="31204"/>
                      <a:pt x="28741" y="31246"/>
                    </a:cubicBezTo>
                    <a:cubicBezTo>
                      <a:pt x="28818" y="31284"/>
                      <a:pt x="28862" y="31304"/>
                      <a:pt x="28869" y="31304"/>
                    </a:cubicBezTo>
                    <a:cubicBezTo>
                      <a:pt x="28870" y="31304"/>
                      <a:pt x="28870" y="31304"/>
                      <a:pt x="28870" y="31304"/>
                    </a:cubicBezTo>
                    <a:cubicBezTo>
                      <a:pt x="28898" y="31269"/>
                      <a:pt x="28140" y="30993"/>
                      <a:pt x="27199" y="29975"/>
                    </a:cubicBezTo>
                    <a:cubicBezTo>
                      <a:pt x="26639" y="29353"/>
                      <a:pt x="26202" y="28631"/>
                      <a:pt x="25911" y="27847"/>
                    </a:cubicBezTo>
                    <a:cubicBezTo>
                      <a:pt x="25572" y="26939"/>
                      <a:pt x="25379" y="25804"/>
                      <a:pt x="25598" y="24598"/>
                    </a:cubicBezTo>
                    <a:cubicBezTo>
                      <a:pt x="25818" y="23387"/>
                      <a:pt x="26453" y="22176"/>
                      <a:pt x="27160" y="20907"/>
                    </a:cubicBezTo>
                    <a:cubicBezTo>
                      <a:pt x="27508" y="20269"/>
                      <a:pt x="27873" y="19603"/>
                      <a:pt x="28173" y="18878"/>
                    </a:cubicBezTo>
                    <a:cubicBezTo>
                      <a:pt x="28476" y="18154"/>
                      <a:pt x="28690" y="17369"/>
                      <a:pt x="28818" y="16552"/>
                    </a:cubicBezTo>
                    <a:cubicBezTo>
                      <a:pt x="29067" y="14917"/>
                      <a:pt x="28924" y="13129"/>
                      <a:pt x="28286" y="11437"/>
                    </a:cubicBezTo>
                    <a:cubicBezTo>
                      <a:pt x="27965" y="10596"/>
                      <a:pt x="27504" y="9777"/>
                      <a:pt x="26865" y="9087"/>
                    </a:cubicBezTo>
                    <a:cubicBezTo>
                      <a:pt x="26235" y="8390"/>
                      <a:pt x="25379" y="7866"/>
                      <a:pt x="24435" y="7645"/>
                    </a:cubicBezTo>
                    <a:cubicBezTo>
                      <a:pt x="22544" y="7211"/>
                      <a:pt x="20649" y="7630"/>
                      <a:pt x="18962" y="7101"/>
                    </a:cubicBezTo>
                    <a:cubicBezTo>
                      <a:pt x="18130" y="6835"/>
                      <a:pt x="17385" y="6373"/>
                      <a:pt x="16739" y="5826"/>
                    </a:cubicBezTo>
                    <a:cubicBezTo>
                      <a:pt x="16086" y="5283"/>
                      <a:pt x="15508" y="4676"/>
                      <a:pt x="14943" y="4082"/>
                    </a:cubicBezTo>
                    <a:cubicBezTo>
                      <a:pt x="14377" y="3489"/>
                      <a:pt x="13819" y="2910"/>
                      <a:pt x="13220" y="2404"/>
                    </a:cubicBezTo>
                    <a:cubicBezTo>
                      <a:pt x="12640" y="1910"/>
                      <a:pt x="12007" y="1486"/>
                      <a:pt x="11329" y="1139"/>
                    </a:cubicBezTo>
                    <a:cubicBezTo>
                      <a:pt x="10113" y="510"/>
                      <a:pt x="8784" y="132"/>
                      <a:pt x="7419" y="27"/>
                    </a:cubicBezTo>
                    <a:cubicBezTo>
                      <a:pt x="7174" y="9"/>
                      <a:pt x="6929" y="0"/>
                      <a:pt x="66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759;p48">
                <a:extLst>
                  <a:ext uri="{FF2B5EF4-FFF2-40B4-BE49-F238E27FC236}">
                    <a16:creationId xmlns:a16="http://schemas.microsoft.com/office/drawing/2014/main" id="{956C7109-AD41-4612-A03B-E96CB9DC26B2}"/>
                  </a:ext>
                </a:extLst>
              </p:cNvPr>
              <p:cNvSpPr/>
              <p:nvPr/>
            </p:nvSpPr>
            <p:spPr>
              <a:xfrm>
                <a:off x="1553575" y="3955475"/>
                <a:ext cx="100275" cy="278025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1121" extrusionOk="0">
                    <a:moveTo>
                      <a:pt x="3968" y="1"/>
                    </a:moveTo>
                    <a:cubicBezTo>
                      <a:pt x="3945" y="3"/>
                      <a:pt x="3969" y="194"/>
                      <a:pt x="3894" y="520"/>
                    </a:cubicBezTo>
                    <a:cubicBezTo>
                      <a:pt x="3824" y="845"/>
                      <a:pt x="3630" y="1299"/>
                      <a:pt x="3252" y="1764"/>
                    </a:cubicBezTo>
                    <a:cubicBezTo>
                      <a:pt x="2881" y="2235"/>
                      <a:pt x="2311" y="2679"/>
                      <a:pt x="1714" y="3227"/>
                    </a:cubicBezTo>
                    <a:cubicBezTo>
                      <a:pt x="1105" y="3767"/>
                      <a:pt x="550" y="4536"/>
                      <a:pt x="278" y="5451"/>
                    </a:cubicBezTo>
                    <a:cubicBezTo>
                      <a:pt x="0" y="6363"/>
                      <a:pt x="7" y="7306"/>
                      <a:pt x="233" y="8099"/>
                    </a:cubicBezTo>
                    <a:cubicBezTo>
                      <a:pt x="429" y="8803"/>
                      <a:pt x="787" y="9451"/>
                      <a:pt x="1278" y="9993"/>
                    </a:cubicBezTo>
                    <a:cubicBezTo>
                      <a:pt x="1696" y="10453"/>
                      <a:pt x="2110" y="10743"/>
                      <a:pt x="2413" y="10908"/>
                    </a:cubicBezTo>
                    <a:cubicBezTo>
                      <a:pt x="2695" y="11061"/>
                      <a:pt x="2872" y="11120"/>
                      <a:pt x="2900" y="11120"/>
                    </a:cubicBezTo>
                    <a:cubicBezTo>
                      <a:pt x="2902" y="11120"/>
                      <a:pt x="2903" y="11120"/>
                      <a:pt x="2904" y="11119"/>
                    </a:cubicBezTo>
                    <a:cubicBezTo>
                      <a:pt x="2935" y="11075"/>
                      <a:pt x="2190" y="10803"/>
                      <a:pt x="1406" y="9883"/>
                    </a:cubicBezTo>
                    <a:cubicBezTo>
                      <a:pt x="951" y="9350"/>
                      <a:pt x="622" y="8721"/>
                      <a:pt x="444" y="8042"/>
                    </a:cubicBezTo>
                    <a:cubicBezTo>
                      <a:pt x="241" y="7284"/>
                      <a:pt x="241" y="6389"/>
                      <a:pt x="504" y="5520"/>
                    </a:cubicBezTo>
                    <a:cubicBezTo>
                      <a:pt x="768" y="4646"/>
                      <a:pt x="1277" y="3923"/>
                      <a:pt x="1863" y="3386"/>
                    </a:cubicBezTo>
                    <a:cubicBezTo>
                      <a:pt x="2442" y="2839"/>
                      <a:pt x="3015" y="2371"/>
                      <a:pt x="3385" y="1867"/>
                    </a:cubicBezTo>
                    <a:cubicBezTo>
                      <a:pt x="3761" y="1371"/>
                      <a:pt x="3941" y="881"/>
                      <a:pt x="3986" y="538"/>
                    </a:cubicBezTo>
                    <a:cubicBezTo>
                      <a:pt x="4005" y="405"/>
                      <a:pt x="4010" y="271"/>
                      <a:pt x="3997" y="138"/>
                    </a:cubicBezTo>
                    <a:cubicBezTo>
                      <a:pt x="3987" y="48"/>
                      <a:pt x="3976" y="1"/>
                      <a:pt x="39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760;p48">
                <a:extLst>
                  <a:ext uri="{FF2B5EF4-FFF2-40B4-BE49-F238E27FC236}">
                    <a16:creationId xmlns:a16="http://schemas.microsoft.com/office/drawing/2014/main" id="{32BCD78A-44AF-4161-923B-D095939AF8B8}"/>
                  </a:ext>
                </a:extLst>
              </p:cNvPr>
              <p:cNvSpPr/>
              <p:nvPr/>
            </p:nvSpPr>
            <p:spPr>
              <a:xfrm>
                <a:off x="1474075" y="3971475"/>
                <a:ext cx="173500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7848" extrusionOk="0">
                    <a:moveTo>
                      <a:pt x="6924" y="0"/>
                    </a:moveTo>
                    <a:cubicBezTo>
                      <a:pt x="6882" y="0"/>
                      <a:pt x="6628" y="584"/>
                      <a:pt x="5850" y="1169"/>
                    </a:cubicBezTo>
                    <a:cubicBezTo>
                      <a:pt x="5458" y="1467"/>
                      <a:pt x="4946" y="1757"/>
                      <a:pt x="4350" y="2039"/>
                    </a:cubicBezTo>
                    <a:cubicBezTo>
                      <a:pt x="3760" y="2325"/>
                      <a:pt x="3084" y="2613"/>
                      <a:pt x="2437" y="3048"/>
                    </a:cubicBezTo>
                    <a:cubicBezTo>
                      <a:pt x="1126" y="3929"/>
                      <a:pt x="434" y="5260"/>
                      <a:pt x="182" y="6229"/>
                    </a:cubicBezTo>
                    <a:cubicBezTo>
                      <a:pt x="52" y="6720"/>
                      <a:pt x="10" y="7129"/>
                      <a:pt x="5" y="7412"/>
                    </a:cubicBezTo>
                    <a:cubicBezTo>
                      <a:pt x="0" y="7693"/>
                      <a:pt x="21" y="7847"/>
                      <a:pt x="34" y="7847"/>
                    </a:cubicBezTo>
                    <a:cubicBezTo>
                      <a:pt x="35" y="7847"/>
                      <a:pt x="35" y="7847"/>
                      <a:pt x="35" y="7847"/>
                    </a:cubicBezTo>
                    <a:cubicBezTo>
                      <a:pt x="83" y="7847"/>
                      <a:pt x="49" y="7217"/>
                      <a:pt x="342" y="6276"/>
                    </a:cubicBezTo>
                    <a:cubicBezTo>
                      <a:pt x="629" y="5346"/>
                      <a:pt x="1318" y="4084"/>
                      <a:pt x="2568" y="3243"/>
                    </a:cubicBezTo>
                    <a:cubicBezTo>
                      <a:pt x="3190" y="2824"/>
                      <a:pt x="3856" y="2533"/>
                      <a:pt x="4447" y="2233"/>
                    </a:cubicBezTo>
                    <a:cubicBezTo>
                      <a:pt x="5041" y="1939"/>
                      <a:pt x="5565" y="1626"/>
                      <a:pt x="5953" y="1299"/>
                    </a:cubicBezTo>
                    <a:cubicBezTo>
                      <a:pt x="6346" y="976"/>
                      <a:pt x="6604" y="647"/>
                      <a:pt x="6750" y="404"/>
                    </a:cubicBezTo>
                    <a:cubicBezTo>
                      <a:pt x="6896" y="158"/>
                      <a:pt x="6940" y="6"/>
                      <a:pt x="6927" y="1"/>
                    </a:cubicBezTo>
                    <a:cubicBezTo>
                      <a:pt x="6926" y="0"/>
                      <a:pt x="6925" y="0"/>
                      <a:pt x="69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761;p48">
                <a:extLst>
                  <a:ext uri="{FF2B5EF4-FFF2-40B4-BE49-F238E27FC236}">
                    <a16:creationId xmlns:a16="http://schemas.microsoft.com/office/drawing/2014/main" id="{9ED890E3-8065-40E7-8F0B-D5AC9F9459EE}"/>
                  </a:ext>
                </a:extLst>
              </p:cNvPr>
              <p:cNvSpPr/>
              <p:nvPr/>
            </p:nvSpPr>
            <p:spPr>
              <a:xfrm>
                <a:off x="2571275" y="3862100"/>
                <a:ext cx="152775" cy="515775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631" extrusionOk="0">
                    <a:moveTo>
                      <a:pt x="3791" y="1"/>
                    </a:moveTo>
                    <a:cubicBezTo>
                      <a:pt x="3790" y="1"/>
                      <a:pt x="3790" y="1"/>
                      <a:pt x="3790" y="1"/>
                    </a:cubicBezTo>
                    <a:cubicBezTo>
                      <a:pt x="3773" y="24"/>
                      <a:pt x="4088" y="201"/>
                      <a:pt x="4507" y="672"/>
                    </a:cubicBezTo>
                    <a:cubicBezTo>
                      <a:pt x="5086" y="1353"/>
                      <a:pt x="5433" y="2201"/>
                      <a:pt x="5495" y="3091"/>
                    </a:cubicBezTo>
                    <a:cubicBezTo>
                      <a:pt x="5544" y="3700"/>
                      <a:pt x="5443" y="4310"/>
                      <a:pt x="5202" y="4869"/>
                    </a:cubicBezTo>
                    <a:cubicBezTo>
                      <a:pt x="4939" y="5471"/>
                      <a:pt x="4494" y="6036"/>
                      <a:pt x="4099" y="6689"/>
                    </a:cubicBezTo>
                    <a:cubicBezTo>
                      <a:pt x="3903" y="7016"/>
                      <a:pt x="3723" y="7374"/>
                      <a:pt x="3624" y="7775"/>
                    </a:cubicBezTo>
                    <a:cubicBezTo>
                      <a:pt x="3518" y="8175"/>
                      <a:pt x="3531" y="8615"/>
                      <a:pt x="3644" y="9027"/>
                    </a:cubicBezTo>
                    <a:cubicBezTo>
                      <a:pt x="3881" y="9861"/>
                      <a:pt x="4458" y="10533"/>
                      <a:pt x="4935" y="11244"/>
                    </a:cubicBezTo>
                    <a:cubicBezTo>
                      <a:pt x="5420" y="11920"/>
                      <a:pt x="5721" y="12712"/>
                      <a:pt x="5808" y="13538"/>
                    </a:cubicBezTo>
                    <a:cubicBezTo>
                      <a:pt x="5880" y="14311"/>
                      <a:pt x="5793" y="15090"/>
                      <a:pt x="5551" y="15828"/>
                    </a:cubicBezTo>
                    <a:cubicBezTo>
                      <a:pt x="5099" y="17252"/>
                      <a:pt x="4150" y="18288"/>
                      <a:pt x="3266" y="18974"/>
                    </a:cubicBezTo>
                    <a:cubicBezTo>
                      <a:pt x="2367" y="19661"/>
                      <a:pt x="1521" y="20046"/>
                      <a:pt x="934" y="20282"/>
                    </a:cubicBezTo>
                    <a:cubicBezTo>
                      <a:pt x="341" y="20514"/>
                      <a:pt x="1" y="20609"/>
                      <a:pt x="7" y="20629"/>
                    </a:cubicBezTo>
                    <a:cubicBezTo>
                      <a:pt x="8" y="20630"/>
                      <a:pt x="11" y="20631"/>
                      <a:pt x="16" y="20631"/>
                    </a:cubicBezTo>
                    <a:cubicBezTo>
                      <a:pt x="42" y="20631"/>
                      <a:pt x="126" y="20615"/>
                      <a:pt x="261" y="20581"/>
                    </a:cubicBezTo>
                    <a:cubicBezTo>
                      <a:pt x="423" y="20540"/>
                      <a:pt x="664" y="20475"/>
                      <a:pt x="965" y="20367"/>
                    </a:cubicBezTo>
                    <a:cubicBezTo>
                      <a:pt x="1826" y="20070"/>
                      <a:pt x="2634" y="19645"/>
                      <a:pt x="3366" y="19106"/>
                    </a:cubicBezTo>
                    <a:cubicBezTo>
                      <a:pt x="4281" y="18426"/>
                      <a:pt x="5278" y="17370"/>
                      <a:pt x="5757" y="15897"/>
                    </a:cubicBezTo>
                    <a:cubicBezTo>
                      <a:pt x="6014" y="15131"/>
                      <a:pt x="6111" y="14321"/>
                      <a:pt x="6039" y="13517"/>
                    </a:cubicBezTo>
                    <a:cubicBezTo>
                      <a:pt x="5960" y="12682"/>
                      <a:pt x="5644" y="11831"/>
                      <a:pt x="5130" y="11113"/>
                    </a:cubicBezTo>
                    <a:cubicBezTo>
                      <a:pt x="4643" y="10389"/>
                      <a:pt x="4084" y="9730"/>
                      <a:pt x="3868" y="8967"/>
                    </a:cubicBezTo>
                    <a:cubicBezTo>
                      <a:pt x="3631" y="8199"/>
                      <a:pt x="3904" y="7427"/>
                      <a:pt x="4287" y="6800"/>
                    </a:cubicBezTo>
                    <a:cubicBezTo>
                      <a:pt x="4664" y="6160"/>
                      <a:pt x="5112" y="5584"/>
                      <a:pt x="5382" y="4949"/>
                    </a:cubicBezTo>
                    <a:cubicBezTo>
                      <a:pt x="5628" y="4358"/>
                      <a:pt x="5724" y="3715"/>
                      <a:pt x="5662" y="3078"/>
                    </a:cubicBezTo>
                    <a:cubicBezTo>
                      <a:pt x="5554" y="1908"/>
                      <a:pt x="5011" y="1075"/>
                      <a:pt x="4575" y="611"/>
                    </a:cubicBezTo>
                    <a:cubicBezTo>
                      <a:pt x="4405" y="431"/>
                      <a:pt x="4217" y="269"/>
                      <a:pt x="4012" y="130"/>
                    </a:cubicBezTo>
                    <a:cubicBezTo>
                      <a:pt x="3877" y="43"/>
                      <a:pt x="3801" y="1"/>
                      <a:pt x="37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762;p48">
                <a:extLst>
                  <a:ext uri="{FF2B5EF4-FFF2-40B4-BE49-F238E27FC236}">
                    <a16:creationId xmlns:a16="http://schemas.microsoft.com/office/drawing/2014/main" id="{653B0503-013E-4AFA-A60A-19127162BC5D}"/>
                  </a:ext>
                </a:extLst>
              </p:cNvPr>
              <p:cNvSpPr/>
              <p:nvPr/>
            </p:nvSpPr>
            <p:spPr>
              <a:xfrm>
                <a:off x="867639" y="4160613"/>
                <a:ext cx="598621" cy="93745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35389" extrusionOk="0">
                    <a:moveTo>
                      <a:pt x="9503" y="1"/>
                    </a:moveTo>
                    <a:lnTo>
                      <a:pt x="0" y="2335"/>
                    </a:lnTo>
                    <a:lnTo>
                      <a:pt x="10264" y="35388"/>
                    </a:lnTo>
                    <a:cubicBezTo>
                      <a:pt x="10264" y="35388"/>
                      <a:pt x="22157" y="33433"/>
                      <a:pt x="22597" y="28927"/>
                    </a:cubicBezTo>
                    <a:lnTo>
                      <a:pt x="9503" y="1"/>
                    </a:lnTo>
                    <a:close/>
                  </a:path>
                </a:pathLst>
              </a:custGeom>
              <a:solidFill>
                <a:srgbClr val="EE14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763;p48">
                <a:extLst>
                  <a:ext uri="{FF2B5EF4-FFF2-40B4-BE49-F238E27FC236}">
                    <a16:creationId xmlns:a16="http://schemas.microsoft.com/office/drawing/2014/main" id="{A24E3CF1-8508-4326-94FE-24996F172816}"/>
                  </a:ext>
                </a:extLst>
              </p:cNvPr>
              <p:cNvSpPr/>
              <p:nvPr/>
            </p:nvSpPr>
            <p:spPr>
              <a:xfrm>
                <a:off x="725305" y="3768341"/>
                <a:ext cx="394833" cy="485032"/>
              </a:xfrm>
              <a:custGeom>
                <a:avLst/>
                <a:gdLst/>
                <a:ahLst/>
                <a:cxnLst/>
                <a:rect l="l" t="t" r="r" b="b"/>
                <a:pathLst>
                  <a:path w="14905" h="18310" extrusionOk="0">
                    <a:moveTo>
                      <a:pt x="4452" y="1"/>
                    </a:moveTo>
                    <a:cubicBezTo>
                      <a:pt x="4387" y="1"/>
                      <a:pt x="4330" y="26"/>
                      <a:pt x="4283" y="82"/>
                    </a:cubicBezTo>
                    <a:cubicBezTo>
                      <a:pt x="3584" y="910"/>
                      <a:pt x="6373" y="5442"/>
                      <a:pt x="6373" y="5442"/>
                    </a:cubicBezTo>
                    <a:cubicBezTo>
                      <a:pt x="6373" y="5442"/>
                      <a:pt x="3674" y="1435"/>
                      <a:pt x="2555" y="1370"/>
                    </a:cubicBezTo>
                    <a:cubicBezTo>
                      <a:pt x="2548" y="1369"/>
                      <a:pt x="2540" y="1369"/>
                      <a:pt x="2533" y="1369"/>
                    </a:cubicBezTo>
                    <a:cubicBezTo>
                      <a:pt x="1478" y="1369"/>
                      <a:pt x="4524" y="6303"/>
                      <a:pt x="4524" y="6303"/>
                    </a:cubicBezTo>
                    <a:cubicBezTo>
                      <a:pt x="4524" y="6303"/>
                      <a:pt x="1438" y="2707"/>
                      <a:pt x="702" y="2707"/>
                    </a:cubicBezTo>
                    <a:cubicBezTo>
                      <a:pt x="689" y="2707"/>
                      <a:pt x="677" y="2708"/>
                      <a:pt x="666" y="2710"/>
                    </a:cubicBezTo>
                    <a:cubicBezTo>
                      <a:pt x="0" y="2838"/>
                      <a:pt x="5650" y="18310"/>
                      <a:pt x="5650" y="18310"/>
                    </a:cubicBezTo>
                    <a:lnTo>
                      <a:pt x="14876" y="14809"/>
                    </a:lnTo>
                    <a:cubicBezTo>
                      <a:pt x="14876" y="14809"/>
                      <a:pt x="12169" y="9714"/>
                      <a:pt x="11974" y="9249"/>
                    </a:cubicBezTo>
                    <a:cubicBezTo>
                      <a:pt x="11780" y="8787"/>
                      <a:pt x="14904" y="4470"/>
                      <a:pt x="13883" y="4470"/>
                    </a:cubicBezTo>
                    <a:cubicBezTo>
                      <a:pt x="13880" y="4470"/>
                      <a:pt x="13877" y="4470"/>
                      <a:pt x="13875" y="4470"/>
                    </a:cubicBezTo>
                    <a:cubicBezTo>
                      <a:pt x="12829" y="4494"/>
                      <a:pt x="10755" y="6810"/>
                      <a:pt x="10755" y="6810"/>
                    </a:cubicBezTo>
                    <a:cubicBezTo>
                      <a:pt x="10755" y="6810"/>
                      <a:pt x="8315" y="477"/>
                      <a:pt x="7285" y="477"/>
                    </a:cubicBezTo>
                    <a:cubicBezTo>
                      <a:pt x="7225" y="477"/>
                      <a:pt x="7170" y="499"/>
                      <a:pt x="7120" y="545"/>
                    </a:cubicBezTo>
                    <a:cubicBezTo>
                      <a:pt x="6216" y="1376"/>
                      <a:pt x="8013" y="5057"/>
                      <a:pt x="8013" y="5057"/>
                    </a:cubicBezTo>
                    <a:cubicBezTo>
                      <a:pt x="8013" y="5057"/>
                      <a:pt x="5373" y="1"/>
                      <a:pt x="4452" y="1"/>
                    </a:cubicBezTo>
                    <a:close/>
                  </a:path>
                </a:pathLst>
              </a:custGeom>
              <a:solidFill>
                <a:srgbClr val="8C52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4" name="Google Shape;764;p48">
              <a:extLst>
                <a:ext uri="{FF2B5EF4-FFF2-40B4-BE49-F238E27FC236}">
                  <a16:creationId xmlns:a16="http://schemas.microsoft.com/office/drawing/2014/main" id="{959E3B01-3CA1-4E8D-BDC5-640E40969BCA}"/>
                </a:ext>
              </a:extLst>
            </p:cNvPr>
            <p:cNvSpPr/>
            <p:nvPr/>
          </p:nvSpPr>
          <p:spPr>
            <a:xfrm>
              <a:off x="3301405" y="4161943"/>
              <a:ext cx="62590" cy="165880"/>
            </a:xfrm>
            <a:custGeom>
              <a:avLst/>
              <a:gdLst/>
              <a:ahLst/>
              <a:cxnLst/>
              <a:rect l="l" t="t" r="r" b="b"/>
              <a:pathLst>
                <a:path w="3744" h="9927" extrusionOk="0">
                  <a:moveTo>
                    <a:pt x="134" y="1"/>
                  </a:moveTo>
                  <a:cubicBezTo>
                    <a:pt x="133" y="1"/>
                    <a:pt x="131" y="1"/>
                    <a:pt x="130" y="2"/>
                  </a:cubicBezTo>
                  <a:cubicBezTo>
                    <a:pt x="1" y="62"/>
                    <a:pt x="906" y="2755"/>
                    <a:pt x="2155" y="6032"/>
                  </a:cubicBezTo>
                  <a:cubicBezTo>
                    <a:pt x="2470" y="6838"/>
                    <a:pt x="2767" y="7605"/>
                    <a:pt x="3056" y="8336"/>
                  </a:cubicBezTo>
                  <a:cubicBezTo>
                    <a:pt x="3212" y="8608"/>
                    <a:pt x="3282" y="8920"/>
                    <a:pt x="3258" y="9232"/>
                  </a:cubicBezTo>
                  <a:cubicBezTo>
                    <a:pt x="3206" y="9440"/>
                    <a:pt x="2922" y="9500"/>
                    <a:pt x="2620" y="9530"/>
                  </a:cubicBezTo>
                  <a:cubicBezTo>
                    <a:pt x="1427" y="9684"/>
                    <a:pt x="694" y="9815"/>
                    <a:pt x="694" y="9882"/>
                  </a:cubicBezTo>
                  <a:cubicBezTo>
                    <a:pt x="696" y="9911"/>
                    <a:pt x="846" y="9927"/>
                    <a:pt x="1119" y="9927"/>
                  </a:cubicBezTo>
                  <a:cubicBezTo>
                    <a:pt x="1456" y="9927"/>
                    <a:pt x="1981" y="9903"/>
                    <a:pt x="2646" y="9852"/>
                  </a:cubicBezTo>
                  <a:cubicBezTo>
                    <a:pt x="2818" y="9851"/>
                    <a:pt x="2991" y="9827"/>
                    <a:pt x="3158" y="9779"/>
                  </a:cubicBezTo>
                  <a:cubicBezTo>
                    <a:pt x="3381" y="9720"/>
                    <a:pt x="3564" y="9561"/>
                    <a:pt x="3653" y="9350"/>
                  </a:cubicBezTo>
                  <a:cubicBezTo>
                    <a:pt x="3743" y="8947"/>
                    <a:pt x="3686" y="8527"/>
                    <a:pt x="3494" y="8164"/>
                  </a:cubicBezTo>
                  <a:cubicBezTo>
                    <a:pt x="3221" y="7430"/>
                    <a:pt x="2934" y="6656"/>
                    <a:pt x="2632" y="5847"/>
                  </a:cubicBezTo>
                  <a:cubicBezTo>
                    <a:pt x="1397" y="2623"/>
                    <a:pt x="28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375" name="Google Shape;765;p48">
              <a:extLst>
                <a:ext uri="{FF2B5EF4-FFF2-40B4-BE49-F238E27FC236}">
                  <a16:creationId xmlns:a16="http://schemas.microsoft.com/office/drawing/2014/main" id="{CD8DEF6A-DB61-4E16-AA86-D1BFAEBA331B}"/>
                </a:ext>
              </a:extLst>
            </p:cNvPr>
            <p:cNvGrpSpPr/>
            <p:nvPr/>
          </p:nvGrpSpPr>
          <p:grpSpPr>
            <a:xfrm>
              <a:off x="3153960" y="4091657"/>
              <a:ext cx="268279" cy="70348"/>
              <a:chOff x="4548493" y="1595645"/>
              <a:chExt cx="205909" cy="53985"/>
            </a:xfrm>
          </p:grpSpPr>
          <p:sp>
            <p:nvSpPr>
              <p:cNvPr id="376" name="Google Shape;766;p48">
                <a:extLst>
                  <a:ext uri="{FF2B5EF4-FFF2-40B4-BE49-F238E27FC236}">
                    <a16:creationId xmlns:a16="http://schemas.microsoft.com/office/drawing/2014/main" id="{7A56DFE7-CF6F-42A3-A048-B9CF8E9D60FA}"/>
                  </a:ext>
                </a:extLst>
              </p:cNvPr>
              <p:cNvSpPr/>
              <p:nvPr/>
            </p:nvSpPr>
            <p:spPr>
              <a:xfrm>
                <a:off x="4711687" y="1622670"/>
                <a:ext cx="28277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2110" extrusionOk="0">
                    <a:moveTo>
                      <a:pt x="1152" y="1"/>
                    </a:moveTo>
                    <a:cubicBezTo>
                      <a:pt x="1123" y="1"/>
                      <a:pt x="1093" y="2"/>
                      <a:pt x="1064" y="4"/>
                    </a:cubicBezTo>
                    <a:cubicBezTo>
                      <a:pt x="469" y="28"/>
                      <a:pt x="1" y="521"/>
                      <a:pt x="8" y="1115"/>
                    </a:cubicBezTo>
                    <a:cubicBezTo>
                      <a:pt x="8" y="1126"/>
                      <a:pt x="10" y="1136"/>
                      <a:pt x="10" y="1147"/>
                    </a:cubicBezTo>
                    <a:cubicBezTo>
                      <a:pt x="55" y="1694"/>
                      <a:pt x="515" y="2110"/>
                      <a:pt x="1054" y="2110"/>
                    </a:cubicBezTo>
                    <a:cubicBezTo>
                      <a:pt x="1084" y="2110"/>
                      <a:pt x="1114" y="2108"/>
                      <a:pt x="1145" y="2106"/>
                    </a:cubicBezTo>
                    <a:cubicBezTo>
                      <a:pt x="1742" y="2085"/>
                      <a:pt x="2212" y="1592"/>
                      <a:pt x="2205" y="995"/>
                    </a:cubicBezTo>
                    <a:cubicBezTo>
                      <a:pt x="2205" y="987"/>
                      <a:pt x="2203" y="977"/>
                      <a:pt x="2203" y="968"/>
                    </a:cubicBezTo>
                    <a:cubicBezTo>
                      <a:pt x="2156" y="417"/>
                      <a:pt x="1695" y="1"/>
                      <a:pt x="11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767;p48">
                <a:extLst>
                  <a:ext uri="{FF2B5EF4-FFF2-40B4-BE49-F238E27FC236}">
                    <a16:creationId xmlns:a16="http://schemas.microsoft.com/office/drawing/2014/main" id="{1D4003A6-3393-4991-AD1B-7BD55E32FC7D}"/>
                  </a:ext>
                </a:extLst>
              </p:cNvPr>
              <p:cNvSpPr/>
              <p:nvPr/>
            </p:nvSpPr>
            <p:spPr>
              <a:xfrm>
                <a:off x="4697299" y="1595645"/>
                <a:ext cx="57103" cy="15026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176" extrusionOk="0">
                    <a:moveTo>
                      <a:pt x="2291" y="1"/>
                    </a:moveTo>
                    <a:cubicBezTo>
                      <a:pt x="2282" y="1"/>
                      <a:pt x="2273" y="1"/>
                      <a:pt x="2263" y="1"/>
                    </a:cubicBezTo>
                    <a:cubicBezTo>
                      <a:pt x="2258" y="1"/>
                      <a:pt x="2253" y="1"/>
                      <a:pt x="2249" y="1"/>
                    </a:cubicBezTo>
                    <a:cubicBezTo>
                      <a:pt x="1631" y="1"/>
                      <a:pt x="1027" y="190"/>
                      <a:pt x="519" y="543"/>
                    </a:cubicBezTo>
                    <a:cubicBezTo>
                      <a:pt x="144" y="819"/>
                      <a:pt x="1" y="1077"/>
                      <a:pt x="66" y="1142"/>
                    </a:cubicBezTo>
                    <a:cubicBezTo>
                      <a:pt x="80" y="1158"/>
                      <a:pt x="103" y="1165"/>
                      <a:pt x="134" y="1165"/>
                    </a:cubicBezTo>
                    <a:cubicBezTo>
                      <a:pt x="389" y="1165"/>
                      <a:pt x="1194" y="690"/>
                      <a:pt x="2245" y="686"/>
                    </a:cubicBezTo>
                    <a:cubicBezTo>
                      <a:pt x="2250" y="686"/>
                      <a:pt x="2254" y="686"/>
                      <a:pt x="2258" y="686"/>
                    </a:cubicBezTo>
                    <a:cubicBezTo>
                      <a:pt x="3309" y="686"/>
                      <a:pt x="4085" y="1175"/>
                      <a:pt x="4334" y="1175"/>
                    </a:cubicBezTo>
                    <a:cubicBezTo>
                      <a:pt x="4363" y="1175"/>
                      <a:pt x="4385" y="1169"/>
                      <a:pt x="4399" y="1154"/>
                    </a:cubicBezTo>
                    <a:cubicBezTo>
                      <a:pt x="4468" y="1089"/>
                      <a:pt x="4342" y="827"/>
                      <a:pt x="3987" y="552"/>
                    </a:cubicBezTo>
                    <a:cubicBezTo>
                      <a:pt x="3493" y="194"/>
                      <a:pt x="2900" y="1"/>
                      <a:pt x="2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78" name="Google Shape;768;p48">
                <a:extLst>
                  <a:ext uri="{FF2B5EF4-FFF2-40B4-BE49-F238E27FC236}">
                    <a16:creationId xmlns:a16="http://schemas.microsoft.com/office/drawing/2014/main" id="{1BB19883-2FF9-4130-8FE0-060590961EFF}"/>
                  </a:ext>
                </a:extLst>
              </p:cNvPr>
              <p:cNvSpPr/>
              <p:nvPr/>
            </p:nvSpPr>
            <p:spPr>
              <a:xfrm>
                <a:off x="4561845" y="1622670"/>
                <a:ext cx="28289" cy="26961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110" extrusionOk="0">
                    <a:moveTo>
                      <a:pt x="1155" y="1"/>
                    </a:moveTo>
                    <a:cubicBezTo>
                      <a:pt x="1126" y="1"/>
                      <a:pt x="1096" y="2"/>
                      <a:pt x="1067" y="4"/>
                    </a:cubicBezTo>
                    <a:cubicBezTo>
                      <a:pt x="471" y="25"/>
                      <a:pt x="1" y="519"/>
                      <a:pt x="11" y="1115"/>
                    </a:cubicBezTo>
                    <a:cubicBezTo>
                      <a:pt x="11" y="1126"/>
                      <a:pt x="13" y="1136"/>
                      <a:pt x="13" y="1147"/>
                    </a:cubicBezTo>
                    <a:cubicBezTo>
                      <a:pt x="58" y="1694"/>
                      <a:pt x="517" y="2110"/>
                      <a:pt x="1057" y="2110"/>
                    </a:cubicBezTo>
                    <a:cubicBezTo>
                      <a:pt x="1087" y="2110"/>
                      <a:pt x="1117" y="2108"/>
                      <a:pt x="1148" y="2106"/>
                    </a:cubicBezTo>
                    <a:cubicBezTo>
                      <a:pt x="1744" y="2085"/>
                      <a:pt x="2213" y="1591"/>
                      <a:pt x="2203" y="995"/>
                    </a:cubicBezTo>
                    <a:cubicBezTo>
                      <a:pt x="2203" y="984"/>
                      <a:pt x="2201" y="974"/>
                      <a:pt x="2201" y="963"/>
                    </a:cubicBezTo>
                    <a:cubicBezTo>
                      <a:pt x="2154" y="415"/>
                      <a:pt x="1695" y="1"/>
                      <a:pt x="11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769;p48">
                <a:extLst>
                  <a:ext uri="{FF2B5EF4-FFF2-40B4-BE49-F238E27FC236}">
                    <a16:creationId xmlns:a16="http://schemas.microsoft.com/office/drawing/2014/main" id="{41C4A2F4-17C2-40A2-95A5-AC1FDAFC2B17}"/>
                  </a:ext>
                </a:extLst>
              </p:cNvPr>
              <p:cNvSpPr/>
              <p:nvPr/>
            </p:nvSpPr>
            <p:spPr>
              <a:xfrm>
                <a:off x="4548493" y="1598610"/>
                <a:ext cx="57077" cy="1503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177" extrusionOk="0">
                    <a:moveTo>
                      <a:pt x="2231" y="0"/>
                    </a:moveTo>
                    <a:cubicBezTo>
                      <a:pt x="1611" y="0"/>
                      <a:pt x="1006" y="191"/>
                      <a:pt x="496" y="544"/>
                    </a:cubicBezTo>
                    <a:cubicBezTo>
                      <a:pt x="139" y="818"/>
                      <a:pt x="1" y="1081"/>
                      <a:pt x="65" y="1147"/>
                    </a:cubicBezTo>
                    <a:cubicBezTo>
                      <a:pt x="79" y="1162"/>
                      <a:pt x="101" y="1169"/>
                      <a:pt x="132" y="1169"/>
                    </a:cubicBezTo>
                    <a:cubicBezTo>
                      <a:pt x="384" y="1169"/>
                      <a:pt x="1191" y="697"/>
                      <a:pt x="2245" y="689"/>
                    </a:cubicBezTo>
                    <a:cubicBezTo>
                      <a:pt x="2252" y="689"/>
                      <a:pt x="2259" y="689"/>
                      <a:pt x="2267" y="689"/>
                    </a:cubicBezTo>
                    <a:cubicBezTo>
                      <a:pt x="3313" y="689"/>
                      <a:pt x="4085" y="1176"/>
                      <a:pt x="4333" y="1176"/>
                    </a:cubicBezTo>
                    <a:cubicBezTo>
                      <a:pt x="4362" y="1176"/>
                      <a:pt x="4384" y="1169"/>
                      <a:pt x="4398" y="1155"/>
                    </a:cubicBezTo>
                    <a:cubicBezTo>
                      <a:pt x="4467" y="1104"/>
                      <a:pt x="4342" y="845"/>
                      <a:pt x="3968" y="553"/>
                    </a:cubicBezTo>
                    <a:cubicBezTo>
                      <a:pt x="3471" y="194"/>
                      <a:pt x="2873" y="0"/>
                      <a:pt x="2259" y="0"/>
                    </a:cubicBezTo>
                    <a:cubicBezTo>
                      <a:pt x="2255" y="0"/>
                      <a:pt x="2250" y="0"/>
                      <a:pt x="2245" y="0"/>
                    </a:cubicBezTo>
                    <a:cubicBezTo>
                      <a:pt x="2240" y="0"/>
                      <a:pt x="2235" y="0"/>
                      <a:pt x="2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9" name="Google Shape;774;p48">
            <a:extLst>
              <a:ext uri="{FF2B5EF4-FFF2-40B4-BE49-F238E27FC236}">
                <a16:creationId xmlns:a16="http://schemas.microsoft.com/office/drawing/2014/main" id="{EDB851DD-7E3B-4FB1-8B8C-CC3898DFF39F}"/>
              </a:ext>
            </a:extLst>
          </p:cNvPr>
          <p:cNvSpPr/>
          <p:nvPr/>
        </p:nvSpPr>
        <p:spPr>
          <a:xfrm>
            <a:off x="810036" y="5029412"/>
            <a:ext cx="3449156" cy="674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E874-9034-423D-8012-1428F58A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54" y="299758"/>
            <a:ext cx="11091672" cy="553998"/>
          </a:xfrm>
        </p:spPr>
        <p:txBody>
          <a:bodyPr/>
          <a:lstStyle/>
          <a:p>
            <a:r>
              <a:rPr lang="en-US" dirty="0"/>
              <a:t>What Do We Want to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92A9-4715-4EE1-A2B1-48678128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98" y="2486598"/>
            <a:ext cx="11889802" cy="2269789"/>
          </a:xfrm>
        </p:spPr>
        <p:txBody>
          <a:bodyPr/>
          <a:lstStyle/>
          <a:p>
            <a:pPr marL="263525">
              <a:lnSpc>
                <a:spcPts val="2800"/>
              </a:lnSpc>
            </a:pPr>
            <a:r>
              <a:rPr lang="en-US" sz="2400" b="1" dirty="0">
                <a:solidFill>
                  <a:schemeClr val="tx1"/>
                </a:solidFill>
              </a:rPr>
              <a:t>How do we do it?</a:t>
            </a:r>
          </a:p>
          <a:p>
            <a:pPr marL="263525">
              <a:lnSpc>
                <a:spcPts val="2800"/>
              </a:lnSpc>
            </a:pPr>
            <a:endParaRPr lang="en-US" sz="2200" b="1" dirty="0">
              <a:solidFill>
                <a:schemeClr val="tx1"/>
              </a:solidFill>
            </a:endParaRPr>
          </a:p>
          <a:p>
            <a:pPr marL="606425" indent="-34290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Company wide - </a:t>
            </a:r>
            <a:r>
              <a:rPr lang="en-US" sz="2200" dirty="0">
                <a:solidFill>
                  <a:schemeClr val="tx1"/>
                </a:solidFill>
              </a:rPr>
              <a:t>Putting work and personal boundaries on the company agenda!</a:t>
            </a:r>
          </a:p>
          <a:p>
            <a:pPr marL="606425" indent="-342900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</a:rPr>
              <a:t>Organic teams - </a:t>
            </a:r>
            <a:r>
              <a:rPr lang="en-US" sz="2200" dirty="0">
                <a:solidFill>
                  <a:schemeClr val="tx1"/>
                </a:solidFill>
              </a:rPr>
              <a:t>Share and discuss / Co-create / Decide &amp; commit / Socialize </a:t>
            </a:r>
          </a:p>
          <a:p>
            <a:pPr marL="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B3A7B-5E20-4D30-8ACA-AD8A1E959819}"/>
              </a:ext>
            </a:extLst>
          </p:cNvPr>
          <p:cNvSpPr/>
          <p:nvPr/>
        </p:nvSpPr>
        <p:spPr>
          <a:xfrm>
            <a:off x="443954" y="1080001"/>
            <a:ext cx="1147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CREATE HEALTHY BOUNDRIES &amp; SPACE ENABLING PERSONAL &amp; PROFESSIONAL RECOVERY TIME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138FC943-7A56-42D2-83C2-C01B5D923593}"/>
              </a:ext>
            </a:extLst>
          </p:cNvPr>
          <p:cNvSpPr/>
          <p:nvPr/>
        </p:nvSpPr>
        <p:spPr>
          <a:xfrm>
            <a:off x="2029350" y="499863"/>
            <a:ext cx="267420" cy="267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1CBB9-986D-4012-8D0B-FA4495ECA9F7}"/>
              </a:ext>
            </a:extLst>
          </p:cNvPr>
          <p:cNvSpPr/>
          <p:nvPr/>
        </p:nvSpPr>
        <p:spPr>
          <a:xfrm>
            <a:off x="1001484" y="5011157"/>
            <a:ext cx="1582859" cy="107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52" name="Picture 251">
            <a:extLst>
              <a:ext uri="{FF2B5EF4-FFF2-40B4-BE49-F238E27FC236}">
                <a16:creationId xmlns:a16="http://schemas.microsoft.com/office/drawing/2014/main" id="{C92361D8-1E82-42C3-8AD7-59EF427E2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6" t="3882" r="7227" b="47156"/>
          <a:stretch/>
        </p:blipFill>
        <p:spPr>
          <a:xfrm rot="10800000" flipV="1">
            <a:off x="0" y="5264331"/>
            <a:ext cx="12432962" cy="1787954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6E186735-D72B-4717-93F4-47F5E945E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796" y="4454366"/>
            <a:ext cx="3463204" cy="2647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4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2DBD29-93B5-7F44-B17C-C2B8B6DAFBEB}"/>
              </a:ext>
            </a:extLst>
          </p:cNvPr>
          <p:cNvSpPr txBox="1">
            <a:spLocks/>
          </p:cNvSpPr>
          <p:nvPr/>
        </p:nvSpPr>
        <p:spPr>
          <a:xfrm>
            <a:off x="662014" y="1539035"/>
            <a:ext cx="11625235" cy="2841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do work &amp; personal boundaries </a:t>
            </a:r>
            <a:r>
              <a:rPr lang="en-US" sz="2400" b="1" dirty="0"/>
              <a:t>look like in YOUR </a:t>
            </a:r>
            <a:r>
              <a:rPr lang="en-US" sz="2400" dirty="0"/>
              <a:t>D2D</a:t>
            </a:r>
            <a:r>
              <a:rPr lang="en-US" sz="2400" b="1" dirty="0"/>
              <a:t>? </a:t>
            </a:r>
            <a:br>
              <a:rPr lang="en-US" sz="2400" b="1" dirty="0"/>
            </a:br>
            <a:r>
              <a:rPr lang="en-US" sz="2400" dirty="0"/>
              <a:t>Share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</a:t>
            </a:r>
            <a:r>
              <a:rPr lang="en-US" sz="2400" b="1" dirty="0"/>
              <a:t>challenges YOU </a:t>
            </a:r>
            <a:r>
              <a:rPr lang="en-US" sz="2400" dirty="0"/>
              <a:t>are facing?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do work &amp; personal boundaries look like </a:t>
            </a:r>
            <a:r>
              <a:rPr lang="en-US" sz="2400" b="1" dirty="0"/>
              <a:t>in your EMPLOYEES’ D2D?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</a:t>
            </a:r>
            <a:r>
              <a:rPr lang="en-US" sz="2400" b="1" dirty="0"/>
              <a:t>challenges are your EMPLOYEES </a:t>
            </a:r>
            <a:r>
              <a:rPr lang="en-US" sz="2400" dirty="0"/>
              <a:t>facing relating to this? </a:t>
            </a:r>
          </a:p>
          <a:p>
            <a:endParaRPr lang="en-US" sz="2400" dirty="0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FC2344E-7660-A942-AD1C-0274016FD6F2}"/>
              </a:ext>
            </a:extLst>
          </p:cNvPr>
          <p:cNvGrpSpPr/>
          <p:nvPr/>
        </p:nvGrpSpPr>
        <p:grpSpPr>
          <a:xfrm>
            <a:off x="6871840" y="4250723"/>
            <a:ext cx="3581976" cy="2425373"/>
            <a:chOff x="7652657" y="4095821"/>
            <a:chExt cx="3449401" cy="2414256"/>
          </a:xfrm>
        </p:grpSpPr>
        <p:grpSp>
          <p:nvGrpSpPr>
            <p:cNvPr id="11" name="Google Shape;647;p48">
              <a:extLst>
                <a:ext uri="{FF2B5EF4-FFF2-40B4-BE49-F238E27FC236}">
                  <a16:creationId xmlns:a16="http://schemas.microsoft.com/office/drawing/2014/main" id="{C144DC50-4515-1045-A758-75707AC3812A}"/>
                </a:ext>
              </a:extLst>
            </p:cNvPr>
            <p:cNvGrpSpPr/>
            <p:nvPr/>
          </p:nvGrpSpPr>
          <p:grpSpPr>
            <a:xfrm>
              <a:off x="7652657" y="4095821"/>
              <a:ext cx="3449133" cy="2414228"/>
              <a:chOff x="346700" y="238125"/>
              <a:chExt cx="6925775" cy="4699125"/>
            </a:xfrm>
          </p:grpSpPr>
          <p:sp>
            <p:nvSpPr>
              <p:cNvPr id="12" name="Google Shape;648;p48">
                <a:extLst>
                  <a:ext uri="{FF2B5EF4-FFF2-40B4-BE49-F238E27FC236}">
                    <a16:creationId xmlns:a16="http://schemas.microsoft.com/office/drawing/2014/main" id="{864A05EF-BF6E-E444-BBC3-D6A7107899B9}"/>
                  </a:ext>
                </a:extLst>
              </p:cNvPr>
              <p:cNvSpPr/>
              <p:nvPr/>
            </p:nvSpPr>
            <p:spPr>
              <a:xfrm>
                <a:off x="346700" y="238125"/>
                <a:ext cx="6925775" cy="3670450"/>
              </a:xfrm>
              <a:custGeom>
                <a:avLst/>
                <a:gdLst/>
                <a:ahLst/>
                <a:cxnLst/>
                <a:rect l="l" t="t" r="r" b="b"/>
                <a:pathLst>
                  <a:path w="277031" h="146818" extrusionOk="0">
                    <a:moveTo>
                      <a:pt x="2933" y="0"/>
                    </a:moveTo>
                    <a:cubicBezTo>
                      <a:pt x="1313" y="0"/>
                      <a:pt x="0" y="1313"/>
                      <a:pt x="0" y="2933"/>
                    </a:cubicBezTo>
                    <a:lnTo>
                      <a:pt x="0" y="143885"/>
                    </a:lnTo>
                    <a:cubicBezTo>
                      <a:pt x="0" y="145505"/>
                      <a:pt x="1313" y="146818"/>
                      <a:pt x="2933" y="146818"/>
                    </a:cubicBezTo>
                    <a:lnTo>
                      <a:pt x="274097" y="146818"/>
                    </a:lnTo>
                    <a:cubicBezTo>
                      <a:pt x="274098" y="146818"/>
                      <a:pt x="274099" y="146818"/>
                      <a:pt x="274100" y="146818"/>
                    </a:cubicBezTo>
                    <a:cubicBezTo>
                      <a:pt x="275719" y="146818"/>
                      <a:pt x="277030" y="145504"/>
                      <a:pt x="277030" y="143885"/>
                    </a:cubicBezTo>
                    <a:lnTo>
                      <a:pt x="277030" y="2933"/>
                    </a:lnTo>
                    <a:cubicBezTo>
                      <a:pt x="277030" y="1313"/>
                      <a:pt x="275718" y="0"/>
                      <a:pt x="27409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" name="Google Shape;649;p48">
                <a:extLst>
                  <a:ext uri="{FF2B5EF4-FFF2-40B4-BE49-F238E27FC236}">
                    <a16:creationId xmlns:a16="http://schemas.microsoft.com/office/drawing/2014/main" id="{AB66C9F1-14DE-3746-8633-6116B848F352}"/>
                  </a:ext>
                </a:extLst>
              </p:cNvPr>
              <p:cNvSpPr/>
              <p:nvPr/>
            </p:nvSpPr>
            <p:spPr>
              <a:xfrm>
                <a:off x="346700" y="507025"/>
                <a:ext cx="6925775" cy="4430225"/>
              </a:xfrm>
              <a:custGeom>
                <a:avLst/>
                <a:gdLst/>
                <a:ahLst/>
                <a:cxnLst/>
                <a:rect l="l" t="t" r="r" b="b"/>
                <a:pathLst>
                  <a:path w="277031" h="177209" extrusionOk="0">
                    <a:moveTo>
                      <a:pt x="0" y="1"/>
                    </a:moveTo>
                    <a:lnTo>
                      <a:pt x="0" y="177209"/>
                    </a:lnTo>
                    <a:lnTo>
                      <a:pt x="277030" y="177209"/>
                    </a:lnTo>
                    <a:lnTo>
                      <a:pt x="277030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4" name="Google Shape;650;p48">
                <a:extLst>
                  <a:ext uri="{FF2B5EF4-FFF2-40B4-BE49-F238E27FC236}">
                    <a16:creationId xmlns:a16="http://schemas.microsoft.com/office/drawing/2014/main" id="{4353261F-A535-6E46-A94B-076AF33C74FB}"/>
                  </a:ext>
                </a:extLst>
              </p:cNvPr>
              <p:cNvSpPr/>
              <p:nvPr/>
            </p:nvSpPr>
            <p:spPr>
              <a:xfrm>
                <a:off x="769050" y="330475"/>
                <a:ext cx="1021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953" extrusionOk="0">
                    <a:moveTo>
                      <a:pt x="2043" y="0"/>
                    </a:moveTo>
                    <a:cubicBezTo>
                      <a:pt x="915" y="0"/>
                      <a:pt x="0" y="886"/>
                      <a:pt x="0" y="1977"/>
                    </a:cubicBezTo>
                    <a:cubicBezTo>
                      <a:pt x="0" y="3067"/>
                      <a:pt x="915" y="3953"/>
                      <a:pt x="2043" y="3953"/>
                    </a:cubicBezTo>
                    <a:cubicBezTo>
                      <a:pt x="3171" y="3953"/>
                      <a:pt x="4086" y="3067"/>
                      <a:pt x="4086" y="1977"/>
                    </a:cubicBezTo>
                    <a:cubicBezTo>
                      <a:pt x="4086" y="884"/>
                      <a:pt x="3171" y="0"/>
                      <a:pt x="2043" y="0"/>
                    </a:cubicBezTo>
                    <a:close/>
                  </a:path>
                </a:pathLst>
              </a:custGeom>
              <a:solidFill>
                <a:srgbClr val="FDB22C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" name="Google Shape;651;p48">
                <a:extLst>
                  <a:ext uri="{FF2B5EF4-FFF2-40B4-BE49-F238E27FC236}">
                    <a16:creationId xmlns:a16="http://schemas.microsoft.com/office/drawing/2014/main" id="{84739974-79D1-1B4E-B607-940798549D2E}"/>
                  </a:ext>
                </a:extLst>
              </p:cNvPr>
              <p:cNvSpPr/>
              <p:nvPr/>
            </p:nvSpPr>
            <p:spPr>
              <a:xfrm>
                <a:off x="459500" y="330475"/>
                <a:ext cx="1021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953" extrusionOk="0">
                    <a:moveTo>
                      <a:pt x="2043" y="0"/>
                    </a:moveTo>
                    <a:cubicBezTo>
                      <a:pt x="915" y="0"/>
                      <a:pt x="0" y="886"/>
                      <a:pt x="0" y="1977"/>
                    </a:cubicBezTo>
                    <a:cubicBezTo>
                      <a:pt x="0" y="3067"/>
                      <a:pt x="915" y="3953"/>
                      <a:pt x="2043" y="3953"/>
                    </a:cubicBezTo>
                    <a:cubicBezTo>
                      <a:pt x="3172" y="3953"/>
                      <a:pt x="4086" y="3067"/>
                      <a:pt x="4086" y="1977"/>
                    </a:cubicBezTo>
                    <a:cubicBezTo>
                      <a:pt x="4086" y="884"/>
                      <a:pt x="3171" y="0"/>
                      <a:pt x="2043" y="0"/>
                    </a:cubicBezTo>
                    <a:close/>
                  </a:path>
                </a:pathLst>
              </a:custGeom>
              <a:solidFill>
                <a:srgbClr val="FDB22C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652;p48">
                <a:extLst>
                  <a:ext uri="{FF2B5EF4-FFF2-40B4-BE49-F238E27FC236}">
                    <a16:creationId xmlns:a16="http://schemas.microsoft.com/office/drawing/2014/main" id="{4F481C61-DC15-A142-A769-E7FA5295E8ED}"/>
                  </a:ext>
                </a:extLst>
              </p:cNvPr>
              <p:cNvSpPr/>
              <p:nvPr/>
            </p:nvSpPr>
            <p:spPr>
              <a:xfrm>
                <a:off x="608075" y="330475"/>
                <a:ext cx="102150" cy="988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953" extrusionOk="0">
                    <a:moveTo>
                      <a:pt x="2043" y="0"/>
                    </a:moveTo>
                    <a:cubicBezTo>
                      <a:pt x="915" y="0"/>
                      <a:pt x="0" y="886"/>
                      <a:pt x="0" y="1977"/>
                    </a:cubicBezTo>
                    <a:cubicBezTo>
                      <a:pt x="0" y="3067"/>
                      <a:pt x="915" y="3953"/>
                      <a:pt x="2043" y="3953"/>
                    </a:cubicBezTo>
                    <a:cubicBezTo>
                      <a:pt x="3172" y="3953"/>
                      <a:pt x="4086" y="3067"/>
                      <a:pt x="4086" y="1977"/>
                    </a:cubicBezTo>
                    <a:cubicBezTo>
                      <a:pt x="4086" y="884"/>
                      <a:pt x="3172" y="0"/>
                      <a:pt x="2043" y="0"/>
                    </a:cubicBezTo>
                    <a:close/>
                  </a:path>
                </a:pathLst>
              </a:custGeom>
              <a:solidFill>
                <a:srgbClr val="FDB22C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oogle Shape;653;p48">
              <a:extLst>
                <a:ext uri="{FF2B5EF4-FFF2-40B4-BE49-F238E27FC236}">
                  <a16:creationId xmlns:a16="http://schemas.microsoft.com/office/drawing/2014/main" id="{B0A7F351-2033-D84E-9ED8-7E04B7772C1C}"/>
                </a:ext>
              </a:extLst>
            </p:cNvPr>
            <p:cNvGrpSpPr/>
            <p:nvPr/>
          </p:nvGrpSpPr>
          <p:grpSpPr>
            <a:xfrm>
              <a:off x="9395674" y="4282484"/>
              <a:ext cx="1592500" cy="1063113"/>
              <a:chOff x="3805200" y="609700"/>
              <a:chExt cx="3197700" cy="2069275"/>
            </a:xfrm>
          </p:grpSpPr>
          <p:sp>
            <p:nvSpPr>
              <p:cNvPr id="18" name="Google Shape;654;p48">
                <a:extLst>
                  <a:ext uri="{FF2B5EF4-FFF2-40B4-BE49-F238E27FC236}">
                    <a16:creationId xmlns:a16="http://schemas.microsoft.com/office/drawing/2014/main" id="{270170F8-F0E0-2247-BA51-0432AAF6EBF9}"/>
                  </a:ext>
                </a:extLst>
              </p:cNvPr>
              <p:cNvSpPr/>
              <p:nvPr/>
            </p:nvSpPr>
            <p:spPr>
              <a:xfrm>
                <a:off x="3805200" y="609700"/>
                <a:ext cx="3197700" cy="2069275"/>
              </a:xfrm>
              <a:custGeom>
                <a:avLst/>
                <a:gdLst/>
                <a:ahLst/>
                <a:cxnLst/>
                <a:rect l="l" t="t" r="r" b="b"/>
                <a:pathLst>
                  <a:path w="127908" h="82771" extrusionOk="0">
                    <a:moveTo>
                      <a:pt x="1" y="0"/>
                    </a:moveTo>
                    <a:lnTo>
                      <a:pt x="1" y="82771"/>
                    </a:lnTo>
                    <a:lnTo>
                      <a:pt x="127908" y="82771"/>
                    </a:lnTo>
                    <a:lnTo>
                      <a:pt x="1279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655;p48">
                <a:extLst>
                  <a:ext uri="{FF2B5EF4-FFF2-40B4-BE49-F238E27FC236}">
                    <a16:creationId xmlns:a16="http://schemas.microsoft.com/office/drawing/2014/main" id="{0B8CA5CE-BB4F-014B-9B94-9DEEEC3BC7A9}"/>
                  </a:ext>
                </a:extLst>
              </p:cNvPr>
              <p:cNvSpPr/>
              <p:nvPr/>
            </p:nvSpPr>
            <p:spPr>
              <a:xfrm>
                <a:off x="5954475" y="612975"/>
                <a:ext cx="863275" cy="1084350"/>
              </a:xfrm>
              <a:custGeom>
                <a:avLst/>
                <a:gdLst/>
                <a:ahLst/>
                <a:cxnLst/>
                <a:rect l="l" t="t" r="r" b="b"/>
                <a:pathLst>
                  <a:path w="34531" h="43374" extrusionOk="0">
                    <a:moveTo>
                      <a:pt x="0" y="0"/>
                    </a:moveTo>
                    <a:lnTo>
                      <a:pt x="0" y="43373"/>
                    </a:lnTo>
                    <a:lnTo>
                      <a:pt x="34530" y="43373"/>
                    </a:lnTo>
                    <a:lnTo>
                      <a:pt x="34530" y="0"/>
                    </a:lnTo>
                    <a:close/>
                  </a:path>
                </a:pathLst>
              </a:custGeom>
              <a:solidFill>
                <a:srgbClr val="FDB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656;p48">
                <a:extLst>
                  <a:ext uri="{FF2B5EF4-FFF2-40B4-BE49-F238E27FC236}">
                    <a16:creationId xmlns:a16="http://schemas.microsoft.com/office/drawing/2014/main" id="{61AF8F7B-44A5-D24E-85B5-5394BD1A117F}"/>
                  </a:ext>
                </a:extLst>
              </p:cNvPr>
              <p:cNvSpPr/>
              <p:nvPr/>
            </p:nvSpPr>
            <p:spPr>
              <a:xfrm>
                <a:off x="6012575" y="1126475"/>
                <a:ext cx="726925" cy="498425"/>
              </a:xfrm>
              <a:custGeom>
                <a:avLst/>
                <a:gdLst/>
                <a:ahLst/>
                <a:cxnLst/>
                <a:rect l="l" t="t" r="r" b="b"/>
                <a:pathLst>
                  <a:path w="29077" h="19937" extrusionOk="0">
                    <a:moveTo>
                      <a:pt x="1" y="1"/>
                    </a:moveTo>
                    <a:lnTo>
                      <a:pt x="1" y="19936"/>
                    </a:lnTo>
                    <a:lnTo>
                      <a:pt x="29077" y="19936"/>
                    </a:lnTo>
                    <a:lnTo>
                      <a:pt x="290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657;p48">
                <a:extLst>
                  <a:ext uri="{FF2B5EF4-FFF2-40B4-BE49-F238E27FC236}">
                    <a16:creationId xmlns:a16="http://schemas.microsoft.com/office/drawing/2014/main" id="{39D50C08-6ED6-8B47-AA30-514D1D222407}"/>
                  </a:ext>
                </a:extLst>
              </p:cNvPr>
              <p:cNvSpPr/>
              <p:nvPr/>
            </p:nvSpPr>
            <p:spPr>
              <a:xfrm>
                <a:off x="6012575" y="612975"/>
                <a:ext cx="726925" cy="439225"/>
              </a:xfrm>
              <a:custGeom>
                <a:avLst/>
                <a:gdLst/>
                <a:ahLst/>
                <a:cxnLst/>
                <a:rect l="l" t="t" r="r" b="b"/>
                <a:pathLst>
                  <a:path w="29077" h="17569" extrusionOk="0">
                    <a:moveTo>
                      <a:pt x="1" y="0"/>
                    </a:moveTo>
                    <a:lnTo>
                      <a:pt x="1" y="17569"/>
                    </a:lnTo>
                    <a:lnTo>
                      <a:pt x="29077" y="17569"/>
                    </a:lnTo>
                    <a:lnTo>
                      <a:pt x="290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658;p48">
              <a:extLst>
                <a:ext uri="{FF2B5EF4-FFF2-40B4-BE49-F238E27FC236}">
                  <a16:creationId xmlns:a16="http://schemas.microsoft.com/office/drawing/2014/main" id="{9814E914-6320-F540-8511-A8047C28ED94}"/>
                </a:ext>
              </a:extLst>
            </p:cNvPr>
            <p:cNvGrpSpPr/>
            <p:nvPr/>
          </p:nvGrpSpPr>
          <p:grpSpPr>
            <a:xfrm>
              <a:off x="9404315" y="5381098"/>
              <a:ext cx="1592525" cy="1061186"/>
              <a:chOff x="3822550" y="2748075"/>
              <a:chExt cx="3197750" cy="2065525"/>
            </a:xfrm>
          </p:grpSpPr>
          <p:sp>
            <p:nvSpPr>
              <p:cNvPr id="23" name="Google Shape;659;p48">
                <a:extLst>
                  <a:ext uri="{FF2B5EF4-FFF2-40B4-BE49-F238E27FC236}">
                    <a16:creationId xmlns:a16="http://schemas.microsoft.com/office/drawing/2014/main" id="{1B267E8F-7C4B-7940-BC6F-F6B5FD142538}"/>
                  </a:ext>
                </a:extLst>
              </p:cNvPr>
              <p:cNvSpPr/>
              <p:nvPr/>
            </p:nvSpPr>
            <p:spPr>
              <a:xfrm>
                <a:off x="3822550" y="2748075"/>
                <a:ext cx="3197750" cy="2065525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82621" extrusionOk="0">
                    <a:moveTo>
                      <a:pt x="1" y="0"/>
                    </a:moveTo>
                    <a:lnTo>
                      <a:pt x="1" y="82621"/>
                    </a:lnTo>
                    <a:lnTo>
                      <a:pt x="127909" y="82621"/>
                    </a:lnTo>
                    <a:lnTo>
                      <a:pt x="1279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660;p48">
                <a:extLst>
                  <a:ext uri="{FF2B5EF4-FFF2-40B4-BE49-F238E27FC236}">
                    <a16:creationId xmlns:a16="http://schemas.microsoft.com/office/drawing/2014/main" id="{6A45547F-91FE-6748-AA21-A96E1A209A7A}"/>
                  </a:ext>
                </a:extLst>
              </p:cNvPr>
              <p:cNvSpPr/>
              <p:nvPr/>
            </p:nvSpPr>
            <p:spPr>
              <a:xfrm>
                <a:off x="6283175" y="3078150"/>
                <a:ext cx="542175" cy="801100"/>
              </a:xfrm>
              <a:custGeom>
                <a:avLst/>
                <a:gdLst/>
                <a:ahLst/>
                <a:cxnLst/>
                <a:rect l="l" t="t" r="r" b="b"/>
                <a:pathLst>
                  <a:path w="21687" h="32044" extrusionOk="0">
                    <a:moveTo>
                      <a:pt x="20792" y="896"/>
                    </a:moveTo>
                    <a:lnTo>
                      <a:pt x="20792" y="31148"/>
                    </a:lnTo>
                    <a:lnTo>
                      <a:pt x="899" y="31148"/>
                    </a:lnTo>
                    <a:lnTo>
                      <a:pt x="899" y="896"/>
                    </a:lnTo>
                    <a:close/>
                    <a:moveTo>
                      <a:pt x="0" y="1"/>
                    </a:moveTo>
                    <a:lnTo>
                      <a:pt x="0" y="32043"/>
                    </a:lnTo>
                    <a:lnTo>
                      <a:pt x="21687" y="32043"/>
                    </a:lnTo>
                    <a:lnTo>
                      <a:pt x="2168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661;p48">
                <a:extLst>
                  <a:ext uri="{FF2B5EF4-FFF2-40B4-BE49-F238E27FC236}">
                    <a16:creationId xmlns:a16="http://schemas.microsoft.com/office/drawing/2014/main" id="{EA887E56-A46D-254B-BABF-FA3DBE6447DE}"/>
                  </a:ext>
                </a:extLst>
              </p:cNvPr>
              <p:cNvSpPr/>
              <p:nvPr/>
            </p:nvSpPr>
            <p:spPr>
              <a:xfrm>
                <a:off x="6466225" y="3288850"/>
                <a:ext cx="1761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15188" extrusionOk="0">
                    <a:moveTo>
                      <a:pt x="1" y="0"/>
                    </a:moveTo>
                    <a:lnTo>
                      <a:pt x="1" y="15188"/>
                    </a:lnTo>
                    <a:lnTo>
                      <a:pt x="7045" y="15188"/>
                    </a:lnTo>
                    <a:lnTo>
                      <a:pt x="70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6" name="Google Shape;662;p48">
                <a:extLst>
                  <a:ext uri="{FF2B5EF4-FFF2-40B4-BE49-F238E27FC236}">
                    <a16:creationId xmlns:a16="http://schemas.microsoft.com/office/drawing/2014/main" id="{942A9044-544A-4040-80CF-D4CDE9F47F46}"/>
                  </a:ext>
                </a:extLst>
              </p:cNvPr>
              <p:cNvSpPr/>
              <p:nvPr/>
            </p:nvSpPr>
            <p:spPr>
              <a:xfrm>
                <a:off x="5848825" y="3351175"/>
                <a:ext cx="3200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12803" h="18733" extrusionOk="0">
                    <a:moveTo>
                      <a:pt x="11906" y="895"/>
                    </a:moveTo>
                    <a:lnTo>
                      <a:pt x="11906" y="17836"/>
                    </a:lnTo>
                    <a:lnTo>
                      <a:pt x="897" y="17836"/>
                    </a:lnTo>
                    <a:lnTo>
                      <a:pt x="897" y="895"/>
                    </a:lnTo>
                    <a:close/>
                    <a:moveTo>
                      <a:pt x="0" y="0"/>
                    </a:moveTo>
                    <a:lnTo>
                      <a:pt x="0" y="18732"/>
                    </a:lnTo>
                    <a:lnTo>
                      <a:pt x="12803" y="18732"/>
                    </a:lnTo>
                    <a:lnTo>
                      <a:pt x="128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663;p48">
                <a:extLst>
                  <a:ext uri="{FF2B5EF4-FFF2-40B4-BE49-F238E27FC236}">
                    <a16:creationId xmlns:a16="http://schemas.microsoft.com/office/drawing/2014/main" id="{A902F9FB-40AD-A844-93EF-7825DB2B98E1}"/>
                  </a:ext>
                </a:extLst>
              </p:cNvPr>
              <p:cNvSpPr/>
              <p:nvPr/>
            </p:nvSpPr>
            <p:spPr>
              <a:xfrm>
                <a:off x="5958400" y="3476575"/>
                <a:ext cx="100925" cy="217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699" extrusionOk="0">
                    <a:moveTo>
                      <a:pt x="1" y="1"/>
                    </a:moveTo>
                    <a:lnTo>
                      <a:pt x="1" y="8698"/>
                    </a:lnTo>
                    <a:lnTo>
                      <a:pt x="4037" y="8698"/>
                    </a:lnTo>
                    <a:lnTo>
                      <a:pt x="403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Google Shape;664;p48">
                <a:extLst>
                  <a:ext uri="{FF2B5EF4-FFF2-40B4-BE49-F238E27FC236}">
                    <a16:creationId xmlns:a16="http://schemas.microsoft.com/office/drawing/2014/main" id="{22FC7233-3C7B-0449-8CD7-A9FBC7B3128F}"/>
                  </a:ext>
                </a:extLst>
              </p:cNvPr>
              <p:cNvSpPr/>
              <p:nvPr/>
            </p:nvSpPr>
            <p:spPr>
              <a:xfrm>
                <a:off x="3917575" y="2990975"/>
                <a:ext cx="440625" cy="648925"/>
              </a:xfrm>
              <a:custGeom>
                <a:avLst/>
                <a:gdLst/>
                <a:ahLst/>
                <a:cxnLst/>
                <a:rect l="l" t="t" r="r" b="b"/>
                <a:pathLst>
                  <a:path w="17625" h="25957" extrusionOk="0">
                    <a:moveTo>
                      <a:pt x="16728" y="895"/>
                    </a:moveTo>
                    <a:lnTo>
                      <a:pt x="16728" y="25060"/>
                    </a:lnTo>
                    <a:lnTo>
                      <a:pt x="897" y="25060"/>
                    </a:lnTo>
                    <a:lnTo>
                      <a:pt x="897" y="895"/>
                    </a:lnTo>
                    <a:close/>
                    <a:moveTo>
                      <a:pt x="0" y="0"/>
                    </a:moveTo>
                    <a:lnTo>
                      <a:pt x="0" y="25957"/>
                    </a:lnTo>
                    <a:lnTo>
                      <a:pt x="17625" y="25957"/>
                    </a:lnTo>
                    <a:lnTo>
                      <a:pt x="176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665;p48">
                <a:extLst>
                  <a:ext uri="{FF2B5EF4-FFF2-40B4-BE49-F238E27FC236}">
                    <a16:creationId xmlns:a16="http://schemas.microsoft.com/office/drawing/2014/main" id="{28F88CD9-C518-F74F-BEC0-37E5576E006B}"/>
                  </a:ext>
                </a:extLst>
              </p:cNvPr>
              <p:cNvSpPr/>
              <p:nvPr/>
            </p:nvSpPr>
            <p:spPr>
              <a:xfrm>
                <a:off x="4067000" y="3162700"/>
                <a:ext cx="141775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12221" extrusionOk="0">
                    <a:moveTo>
                      <a:pt x="1" y="0"/>
                    </a:moveTo>
                    <a:lnTo>
                      <a:pt x="1" y="12220"/>
                    </a:lnTo>
                    <a:lnTo>
                      <a:pt x="5670" y="12220"/>
                    </a:lnTo>
                    <a:lnTo>
                      <a:pt x="56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oogle Shape;666;p48">
              <a:extLst>
                <a:ext uri="{FF2B5EF4-FFF2-40B4-BE49-F238E27FC236}">
                  <a16:creationId xmlns:a16="http://schemas.microsoft.com/office/drawing/2014/main" id="{CB0CCBA1-85FE-514F-968A-894E2E236F24}"/>
                </a:ext>
              </a:extLst>
            </p:cNvPr>
            <p:cNvGrpSpPr/>
            <p:nvPr/>
          </p:nvGrpSpPr>
          <p:grpSpPr>
            <a:xfrm>
              <a:off x="7759723" y="4282484"/>
              <a:ext cx="1572629" cy="1063113"/>
              <a:chOff x="520250" y="609700"/>
              <a:chExt cx="3157800" cy="2069275"/>
            </a:xfrm>
          </p:grpSpPr>
          <p:sp>
            <p:nvSpPr>
              <p:cNvPr id="31" name="Google Shape;667;p48">
                <a:extLst>
                  <a:ext uri="{FF2B5EF4-FFF2-40B4-BE49-F238E27FC236}">
                    <a16:creationId xmlns:a16="http://schemas.microsoft.com/office/drawing/2014/main" id="{80A024B3-C42A-6E47-947A-0794E5CD011C}"/>
                  </a:ext>
                </a:extLst>
              </p:cNvPr>
              <p:cNvSpPr/>
              <p:nvPr/>
            </p:nvSpPr>
            <p:spPr>
              <a:xfrm>
                <a:off x="520250" y="609700"/>
                <a:ext cx="3157800" cy="2069275"/>
              </a:xfrm>
              <a:custGeom>
                <a:avLst/>
                <a:gdLst/>
                <a:ahLst/>
                <a:cxnLst/>
                <a:rect l="l" t="t" r="r" b="b"/>
                <a:pathLst>
                  <a:path w="126312" h="82771" extrusionOk="0">
                    <a:moveTo>
                      <a:pt x="1" y="0"/>
                    </a:moveTo>
                    <a:lnTo>
                      <a:pt x="1" y="82771"/>
                    </a:lnTo>
                    <a:lnTo>
                      <a:pt x="126312" y="82771"/>
                    </a:lnTo>
                    <a:lnTo>
                      <a:pt x="1263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2" name="Google Shape;668;p48">
                <a:extLst>
                  <a:ext uri="{FF2B5EF4-FFF2-40B4-BE49-F238E27FC236}">
                    <a16:creationId xmlns:a16="http://schemas.microsoft.com/office/drawing/2014/main" id="{A2BEAEBE-D1A5-8843-B93C-AC49C5E4278C}"/>
                  </a:ext>
                </a:extLst>
              </p:cNvPr>
              <p:cNvSpPr/>
              <p:nvPr/>
            </p:nvSpPr>
            <p:spPr>
              <a:xfrm>
                <a:off x="627125" y="1808900"/>
                <a:ext cx="3050922" cy="870075"/>
              </a:xfrm>
              <a:custGeom>
                <a:avLst/>
                <a:gdLst/>
                <a:ahLst/>
                <a:cxnLst/>
                <a:rect l="l" t="t" r="r" b="b"/>
                <a:pathLst>
                  <a:path w="127667" h="34803" extrusionOk="0">
                    <a:moveTo>
                      <a:pt x="2764" y="0"/>
                    </a:moveTo>
                    <a:lnTo>
                      <a:pt x="1" y="34802"/>
                    </a:lnTo>
                    <a:lnTo>
                      <a:pt x="127667" y="34802"/>
                    </a:lnTo>
                    <a:lnTo>
                      <a:pt x="127667" y="13495"/>
                    </a:lnTo>
                    <a:lnTo>
                      <a:pt x="93296" y="13495"/>
                    </a:lnTo>
                    <a:lnTo>
                      <a:pt x="93296" y="31329"/>
                    </a:lnTo>
                    <a:lnTo>
                      <a:pt x="31611" y="31329"/>
                    </a:lnTo>
                    <a:lnTo>
                      <a:pt x="31611" y="16721"/>
                    </a:lnTo>
                    <a:lnTo>
                      <a:pt x="23938" y="16721"/>
                    </a:lnTo>
                    <a:lnTo>
                      <a:pt x="239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Google Shape;669;p48">
              <a:extLst>
                <a:ext uri="{FF2B5EF4-FFF2-40B4-BE49-F238E27FC236}">
                  <a16:creationId xmlns:a16="http://schemas.microsoft.com/office/drawing/2014/main" id="{8983FCAB-DE36-B64A-8A74-8A339EB351EE}"/>
                </a:ext>
              </a:extLst>
            </p:cNvPr>
            <p:cNvSpPr/>
            <p:nvPr/>
          </p:nvSpPr>
          <p:spPr>
            <a:xfrm>
              <a:off x="8158466" y="5376342"/>
              <a:ext cx="761575" cy="73275"/>
            </a:xfrm>
            <a:custGeom>
              <a:avLst/>
              <a:gdLst/>
              <a:ahLst/>
              <a:cxnLst/>
              <a:rect l="l" t="t" r="r" b="b"/>
              <a:pathLst>
                <a:path w="61169" h="5705" extrusionOk="0">
                  <a:moveTo>
                    <a:pt x="61110" y="1"/>
                  </a:moveTo>
                  <a:cubicBezTo>
                    <a:pt x="60931" y="1"/>
                    <a:pt x="60111" y="215"/>
                    <a:pt x="58769" y="605"/>
                  </a:cubicBezTo>
                  <a:cubicBezTo>
                    <a:pt x="58389" y="718"/>
                    <a:pt x="57970" y="842"/>
                    <a:pt x="57513" y="976"/>
                  </a:cubicBezTo>
                  <a:cubicBezTo>
                    <a:pt x="57048" y="1097"/>
                    <a:pt x="56546" y="1228"/>
                    <a:pt x="56007" y="1369"/>
                  </a:cubicBezTo>
                  <a:cubicBezTo>
                    <a:pt x="54924" y="1639"/>
                    <a:pt x="53705" y="1998"/>
                    <a:pt x="52328" y="2276"/>
                  </a:cubicBezTo>
                  <a:cubicBezTo>
                    <a:pt x="51642" y="2430"/>
                    <a:pt x="50925" y="2592"/>
                    <a:pt x="50177" y="2755"/>
                  </a:cubicBezTo>
                  <a:cubicBezTo>
                    <a:pt x="49429" y="2919"/>
                    <a:pt x="48641" y="3040"/>
                    <a:pt x="47830" y="3194"/>
                  </a:cubicBezTo>
                  <a:cubicBezTo>
                    <a:pt x="46212" y="3520"/>
                    <a:pt x="44462" y="3741"/>
                    <a:pt x="42627" y="4004"/>
                  </a:cubicBezTo>
                  <a:cubicBezTo>
                    <a:pt x="38946" y="4448"/>
                    <a:pt x="34879" y="4759"/>
                    <a:pt x="30599" y="4788"/>
                  </a:cubicBezTo>
                  <a:cubicBezTo>
                    <a:pt x="26317" y="4783"/>
                    <a:pt x="22247" y="4497"/>
                    <a:pt x="18562" y="4075"/>
                  </a:cubicBezTo>
                  <a:cubicBezTo>
                    <a:pt x="16726" y="3821"/>
                    <a:pt x="14975" y="3610"/>
                    <a:pt x="13356" y="3292"/>
                  </a:cubicBezTo>
                  <a:cubicBezTo>
                    <a:pt x="12544" y="3145"/>
                    <a:pt x="11754" y="3027"/>
                    <a:pt x="11006" y="2868"/>
                  </a:cubicBezTo>
                  <a:cubicBezTo>
                    <a:pt x="10258" y="2705"/>
                    <a:pt x="9539" y="2551"/>
                    <a:pt x="8852" y="2402"/>
                  </a:cubicBezTo>
                  <a:cubicBezTo>
                    <a:pt x="7474" y="2130"/>
                    <a:pt x="6253" y="1780"/>
                    <a:pt x="5168" y="1515"/>
                  </a:cubicBezTo>
                  <a:cubicBezTo>
                    <a:pt x="4627" y="1377"/>
                    <a:pt x="4125" y="1250"/>
                    <a:pt x="3658" y="1132"/>
                  </a:cubicBezTo>
                  <a:cubicBezTo>
                    <a:pt x="3202" y="999"/>
                    <a:pt x="2783" y="878"/>
                    <a:pt x="2401" y="768"/>
                  </a:cubicBezTo>
                  <a:cubicBezTo>
                    <a:pt x="1060" y="386"/>
                    <a:pt x="241" y="177"/>
                    <a:pt x="58" y="177"/>
                  </a:cubicBezTo>
                  <a:cubicBezTo>
                    <a:pt x="35" y="177"/>
                    <a:pt x="22" y="181"/>
                    <a:pt x="20" y="187"/>
                  </a:cubicBezTo>
                  <a:cubicBezTo>
                    <a:pt x="0" y="246"/>
                    <a:pt x="809" y="570"/>
                    <a:pt x="2295" y="1109"/>
                  </a:cubicBezTo>
                  <a:cubicBezTo>
                    <a:pt x="2670" y="1241"/>
                    <a:pt x="3082" y="1389"/>
                    <a:pt x="3534" y="1551"/>
                  </a:cubicBezTo>
                  <a:cubicBezTo>
                    <a:pt x="3991" y="1700"/>
                    <a:pt x="4492" y="1844"/>
                    <a:pt x="5028" y="2007"/>
                  </a:cubicBezTo>
                  <a:cubicBezTo>
                    <a:pt x="6107" y="2322"/>
                    <a:pt x="7323" y="2719"/>
                    <a:pt x="8703" y="3032"/>
                  </a:cubicBezTo>
                  <a:lnTo>
                    <a:pt x="10858" y="3559"/>
                  </a:lnTo>
                  <a:cubicBezTo>
                    <a:pt x="11610" y="3739"/>
                    <a:pt x="12402" y="3873"/>
                    <a:pt x="13217" y="4040"/>
                  </a:cubicBezTo>
                  <a:cubicBezTo>
                    <a:pt x="14844" y="4392"/>
                    <a:pt x="16607" y="4633"/>
                    <a:pt x="18456" y="4911"/>
                  </a:cubicBezTo>
                  <a:cubicBezTo>
                    <a:pt x="22168" y="5384"/>
                    <a:pt x="26278" y="5700"/>
                    <a:pt x="30602" y="5705"/>
                  </a:cubicBezTo>
                  <a:cubicBezTo>
                    <a:pt x="34923" y="5675"/>
                    <a:pt x="39030" y="5335"/>
                    <a:pt x="42739" y="4842"/>
                  </a:cubicBezTo>
                  <a:cubicBezTo>
                    <a:pt x="44588" y="4553"/>
                    <a:pt x="46348" y="4302"/>
                    <a:pt x="47973" y="3940"/>
                  </a:cubicBezTo>
                  <a:cubicBezTo>
                    <a:pt x="48786" y="3769"/>
                    <a:pt x="49577" y="3629"/>
                    <a:pt x="50328" y="3446"/>
                  </a:cubicBezTo>
                  <a:cubicBezTo>
                    <a:pt x="51076" y="3258"/>
                    <a:pt x="51795" y="3078"/>
                    <a:pt x="52480" y="2906"/>
                  </a:cubicBezTo>
                  <a:cubicBezTo>
                    <a:pt x="53857" y="2584"/>
                    <a:pt x="55073" y="2181"/>
                    <a:pt x="56148" y="1860"/>
                  </a:cubicBezTo>
                  <a:cubicBezTo>
                    <a:pt x="56685" y="1695"/>
                    <a:pt x="57186" y="1547"/>
                    <a:pt x="57641" y="1394"/>
                  </a:cubicBezTo>
                  <a:cubicBezTo>
                    <a:pt x="58093" y="1230"/>
                    <a:pt x="58503" y="1081"/>
                    <a:pt x="58878" y="945"/>
                  </a:cubicBezTo>
                  <a:cubicBezTo>
                    <a:pt x="60361" y="398"/>
                    <a:pt x="61168" y="70"/>
                    <a:pt x="61147" y="11"/>
                  </a:cubicBezTo>
                  <a:cubicBezTo>
                    <a:pt x="61145" y="4"/>
                    <a:pt x="61132" y="1"/>
                    <a:pt x="61110" y="1"/>
                  </a:cubicBezTo>
                  <a:close/>
                </a:path>
              </a:pathLst>
            </a:custGeom>
            <a:solidFill>
              <a:srgbClr val="CC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34" name="Google Shape;670;p48">
              <a:extLst>
                <a:ext uri="{FF2B5EF4-FFF2-40B4-BE49-F238E27FC236}">
                  <a16:creationId xmlns:a16="http://schemas.microsoft.com/office/drawing/2014/main" id="{B782E781-F601-994E-BDCF-9A7FE9275393}"/>
                </a:ext>
              </a:extLst>
            </p:cNvPr>
            <p:cNvGrpSpPr/>
            <p:nvPr/>
          </p:nvGrpSpPr>
          <p:grpSpPr>
            <a:xfrm>
              <a:off x="7750273" y="5380712"/>
              <a:ext cx="1591516" cy="1061957"/>
              <a:chOff x="501275" y="2747325"/>
              <a:chExt cx="3195725" cy="2067025"/>
            </a:xfrm>
          </p:grpSpPr>
          <p:sp>
            <p:nvSpPr>
              <p:cNvPr id="35" name="Google Shape;671;p48">
                <a:extLst>
                  <a:ext uri="{FF2B5EF4-FFF2-40B4-BE49-F238E27FC236}">
                    <a16:creationId xmlns:a16="http://schemas.microsoft.com/office/drawing/2014/main" id="{ED720543-55F1-5842-83B9-85B068CCA42A}"/>
                  </a:ext>
                </a:extLst>
              </p:cNvPr>
              <p:cNvSpPr/>
              <p:nvPr/>
            </p:nvSpPr>
            <p:spPr>
              <a:xfrm>
                <a:off x="501275" y="2747325"/>
                <a:ext cx="3195725" cy="2067025"/>
              </a:xfrm>
              <a:custGeom>
                <a:avLst/>
                <a:gdLst/>
                <a:ahLst/>
                <a:cxnLst/>
                <a:rect l="l" t="t" r="r" b="b"/>
                <a:pathLst>
                  <a:path w="127829" h="82681" extrusionOk="0">
                    <a:moveTo>
                      <a:pt x="1" y="1"/>
                    </a:moveTo>
                    <a:lnTo>
                      <a:pt x="1" y="82680"/>
                    </a:lnTo>
                    <a:lnTo>
                      <a:pt x="127829" y="82680"/>
                    </a:lnTo>
                    <a:lnTo>
                      <a:pt x="1278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6" name="Google Shape;672;p48">
                <a:extLst>
                  <a:ext uri="{FF2B5EF4-FFF2-40B4-BE49-F238E27FC236}">
                    <a16:creationId xmlns:a16="http://schemas.microsoft.com/office/drawing/2014/main" id="{84178A1B-CEAD-EF45-912F-8D5348EBACF2}"/>
                  </a:ext>
                </a:extLst>
              </p:cNvPr>
              <p:cNvSpPr/>
              <p:nvPr/>
            </p:nvSpPr>
            <p:spPr>
              <a:xfrm>
                <a:off x="501275" y="3836225"/>
                <a:ext cx="3195725" cy="977375"/>
              </a:xfrm>
              <a:custGeom>
                <a:avLst/>
                <a:gdLst/>
                <a:ahLst/>
                <a:cxnLst/>
                <a:rect l="l" t="t" r="r" b="b"/>
                <a:pathLst>
                  <a:path w="127829" h="39095" extrusionOk="0">
                    <a:moveTo>
                      <a:pt x="101558" y="0"/>
                    </a:moveTo>
                    <a:cubicBezTo>
                      <a:pt x="96174" y="0"/>
                      <a:pt x="90802" y="1089"/>
                      <a:pt x="85911" y="3342"/>
                    </a:cubicBezTo>
                    <a:cubicBezTo>
                      <a:pt x="81614" y="5321"/>
                      <a:pt x="77732" y="8077"/>
                      <a:pt x="73571" y="10321"/>
                    </a:cubicBezTo>
                    <a:cubicBezTo>
                      <a:pt x="69705" y="12408"/>
                      <a:pt x="65439" y="14077"/>
                      <a:pt x="61061" y="14077"/>
                    </a:cubicBezTo>
                    <a:cubicBezTo>
                      <a:pt x="60727" y="14077"/>
                      <a:pt x="60393" y="14068"/>
                      <a:pt x="60058" y="14048"/>
                    </a:cubicBezTo>
                    <a:cubicBezTo>
                      <a:pt x="53494" y="13657"/>
                      <a:pt x="47885" y="9478"/>
                      <a:pt x="41829" y="6940"/>
                    </a:cubicBezTo>
                    <a:cubicBezTo>
                      <a:pt x="37353" y="5064"/>
                      <a:pt x="32519" y="4162"/>
                      <a:pt x="27672" y="4162"/>
                    </a:cubicBezTo>
                    <a:cubicBezTo>
                      <a:pt x="17398" y="4162"/>
                      <a:pt x="7071" y="8215"/>
                      <a:pt x="1" y="15634"/>
                    </a:cubicBezTo>
                    <a:lnTo>
                      <a:pt x="1" y="39095"/>
                    </a:lnTo>
                    <a:lnTo>
                      <a:pt x="127829" y="39095"/>
                    </a:lnTo>
                    <a:lnTo>
                      <a:pt x="127829" y="9977"/>
                    </a:lnTo>
                    <a:cubicBezTo>
                      <a:pt x="120804" y="3466"/>
                      <a:pt x="111162" y="0"/>
                      <a:pt x="10155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7" name="Google Shape;674;p48">
                <a:extLst>
                  <a:ext uri="{FF2B5EF4-FFF2-40B4-BE49-F238E27FC236}">
                    <a16:creationId xmlns:a16="http://schemas.microsoft.com/office/drawing/2014/main" id="{3817B06E-E3A4-C14E-8EB8-7D1F47F99374}"/>
                  </a:ext>
                </a:extLst>
              </p:cNvPr>
              <p:cNvSpPr/>
              <p:nvPr/>
            </p:nvSpPr>
            <p:spPr>
              <a:xfrm>
                <a:off x="711625" y="3714150"/>
                <a:ext cx="57400" cy="425025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17001" extrusionOk="0">
                    <a:moveTo>
                      <a:pt x="1251" y="0"/>
                    </a:moveTo>
                    <a:cubicBezTo>
                      <a:pt x="837" y="0"/>
                      <a:pt x="422" y="267"/>
                      <a:pt x="415" y="801"/>
                    </a:cubicBezTo>
                    <a:cubicBezTo>
                      <a:pt x="351" y="5953"/>
                      <a:pt x="1" y="11425"/>
                      <a:pt x="644" y="16540"/>
                    </a:cubicBezTo>
                    <a:cubicBezTo>
                      <a:pt x="678" y="16809"/>
                      <a:pt x="955" y="17001"/>
                      <a:pt x="1197" y="17001"/>
                    </a:cubicBezTo>
                    <a:cubicBezTo>
                      <a:pt x="1370" y="17001"/>
                      <a:pt x="1525" y="16903"/>
                      <a:pt x="1559" y="16664"/>
                    </a:cubicBezTo>
                    <a:cubicBezTo>
                      <a:pt x="2296" y="11512"/>
                      <a:pt x="2048" y="5999"/>
                      <a:pt x="2073" y="801"/>
                    </a:cubicBezTo>
                    <a:cubicBezTo>
                      <a:pt x="2075" y="267"/>
                      <a:pt x="1664" y="0"/>
                      <a:pt x="1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8" name="Google Shape;675;p48">
                <a:extLst>
                  <a:ext uri="{FF2B5EF4-FFF2-40B4-BE49-F238E27FC236}">
                    <a16:creationId xmlns:a16="http://schemas.microsoft.com/office/drawing/2014/main" id="{786131DF-3092-6348-94A4-BDB5A62E2DE4}"/>
                  </a:ext>
                </a:extLst>
              </p:cNvPr>
              <p:cNvSpPr/>
              <p:nvPr/>
            </p:nvSpPr>
            <p:spPr>
              <a:xfrm>
                <a:off x="588525" y="3328125"/>
                <a:ext cx="323500" cy="588675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23547" extrusionOk="0">
                    <a:moveTo>
                      <a:pt x="6825" y="1"/>
                    </a:moveTo>
                    <a:cubicBezTo>
                      <a:pt x="5781" y="1"/>
                      <a:pt x="4724" y="299"/>
                      <a:pt x="3848" y="868"/>
                    </a:cubicBezTo>
                    <a:cubicBezTo>
                      <a:pt x="1990" y="2078"/>
                      <a:pt x="935" y="4289"/>
                      <a:pt x="774" y="6500"/>
                    </a:cubicBezTo>
                    <a:cubicBezTo>
                      <a:pt x="615" y="8711"/>
                      <a:pt x="1264" y="10918"/>
                      <a:pt x="2236" y="12909"/>
                    </a:cubicBezTo>
                    <a:cubicBezTo>
                      <a:pt x="607" y="14545"/>
                      <a:pt x="0" y="17124"/>
                      <a:pt x="727" y="19316"/>
                    </a:cubicBezTo>
                    <a:cubicBezTo>
                      <a:pt x="1453" y="21507"/>
                      <a:pt x="3483" y="23209"/>
                      <a:pt x="5766" y="23547"/>
                    </a:cubicBezTo>
                    <a:lnTo>
                      <a:pt x="4951" y="22730"/>
                    </a:lnTo>
                    <a:cubicBezTo>
                      <a:pt x="6900" y="22671"/>
                      <a:pt x="8869" y="22088"/>
                      <a:pt x="10393" y="20869"/>
                    </a:cubicBezTo>
                    <a:cubicBezTo>
                      <a:pt x="11915" y="19650"/>
                      <a:pt x="12940" y="17753"/>
                      <a:pt x="12884" y="15803"/>
                    </a:cubicBezTo>
                    <a:cubicBezTo>
                      <a:pt x="12829" y="13854"/>
                      <a:pt x="11590" y="11927"/>
                      <a:pt x="9750" y="11278"/>
                    </a:cubicBezTo>
                    <a:cubicBezTo>
                      <a:pt x="10583" y="9662"/>
                      <a:pt x="11377" y="7981"/>
                      <a:pt x="11595" y="6178"/>
                    </a:cubicBezTo>
                    <a:cubicBezTo>
                      <a:pt x="11811" y="4372"/>
                      <a:pt x="11359" y="2397"/>
                      <a:pt x="10018" y="1169"/>
                    </a:cubicBezTo>
                    <a:cubicBezTo>
                      <a:pt x="9154" y="377"/>
                      <a:pt x="7998" y="1"/>
                      <a:pt x="682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9" name="Google Shape;676;p48">
                <a:extLst>
                  <a:ext uri="{FF2B5EF4-FFF2-40B4-BE49-F238E27FC236}">
                    <a16:creationId xmlns:a16="http://schemas.microsoft.com/office/drawing/2014/main" id="{53B81242-E75E-9B45-9F18-0FD1CDF0DE1F}"/>
                  </a:ext>
                </a:extLst>
              </p:cNvPr>
              <p:cNvSpPr/>
              <p:nvPr/>
            </p:nvSpPr>
            <p:spPr>
              <a:xfrm>
                <a:off x="1139925" y="3499950"/>
                <a:ext cx="61025" cy="50017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20007" extrusionOk="0">
                    <a:moveTo>
                      <a:pt x="1336" y="0"/>
                    </a:moveTo>
                    <a:cubicBezTo>
                      <a:pt x="923" y="0"/>
                      <a:pt x="508" y="267"/>
                      <a:pt x="501" y="801"/>
                    </a:cubicBezTo>
                    <a:cubicBezTo>
                      <a:pt x="420" y="6958"/>
                      <a:pt x="1" y="13439"/>
                      <a:pt x="704" y="19557"/>
                    </a:cubicBezTo>
                    <a:cubicBezTo>
                      <a:pt x="739" y="19858"/>
                      <a:pt x="950" y="20007"/>
                      <a:pt x="1164" y="20007"/>
                    </a:cubicBezTo>
                    <a:cubicBezTo>
                      <a:pt x="1379" y="20007"/>
                      <a:pt x="1596" y="19856"/>
                      <a:pt x="1636" y="19557"/>
                    </a:cubicBezTo>
                    <a:cubicBezTo>
                      <a:pt x="2441" y="13449"/>
                      <a:pt x="2135" y="6960"/>
                      <a:pt x="2158" y="801"/>
                    </a:cubicBezTo>
                    <a:cubicBezTo>
                      <a:pt x="2160" y="267"/>
                      <a:pt x="1749" y="0"/>
                      <a:pt x="1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Google Shape;677;p48">
                <a:extLst>
                  <a:ext uri="{FF2B5EF4-FFF2-40B4-BE49-F238E27FC236}">
                    <a16:creationId xmlns:a16="http://schemas.microsoft.com/office/drawing/2014/main" id="{F57DE1B2-0BEF-7D42-BA11-310A708996AC}"/>
                  </a:ext>
                </a:extLst>
              </p:cNvPr>
              <p:cNvSpPr/>
              <p:nvPr/>
            </p:nvSpPr>
            <p:spPr>
              <a:xfrm>
                <a:off x="989350" y="3036075"/>
                <a:ext cx="385625" cy="701550"/>
              </a:xfrm>
              <a:custGeom>
                <a:avLst/>
                <a:gdLst/>
                <a:ahLst/>
                <a:cxnLst/>
                <a:rect l="l" t="t" r="r" b="b"/>
                <a:pathLst>
                  <a:path w="15425" h="28062" extrusionOk="0">
                    <a:moveTo>
                      <a:pt x="8138" y="0"/>
                    </a:moveTo>
                    <a:cubicBezTo>
                      <a:pt x="6893" y="0"/>
                      <a:pt x="5632" y="357"/>
                      <a:pt x="4588" y="1036"/>
                    </a:cubicBezTo>
                    <a:cubicBezTo>
                      <a:pt x="2374" y="2474"/>
                      <a:pt x="1115" y="5110"/>
                      <a:pt x="925" y="7746"/>
                    </a:cubicBezTo>
                    <a:cubicBezTo>
                      <a:pt x="735" y="10381"/>
                      <a:pt x="1508" y="13010"/>
                      <a:pt x="2667" y="15383"/>
                    </a:cubicBezTo>
                    <a:cubicBezTo>
                      <a:pt x="724" y="17333"/>
                      <a:pt x="0" y="20406"/>
                      <a:pt x="868" y="23019"/>
                    </a:cubicBezTo>
                    <a:cubicBezTo>
                      <a:pt x="1735" y="25631"/>
                      <a:pt x="4153" y="27660"/>
                      <a:pt x="6875" y="28061"/>
                    </a:cubicBezTo>
                    <a:lnTo>
                      <a:pt x="5902" y="27089"/>
                    </a:lnTo>
                    <a:cubicBezTo>
                      <a:pt x="8227" y="27017"/>
                      <a:pt x="10574" y="26325"/>
                      <a:pt x="12389" y="24871"/>
                    </a:cubicBezTo>
                    <a:cubicBezTo>
                      <a:pt x="14204" y="23418"/>
                      <a:pt x="15425" y="21158"/>
                      <a:pt x="15359" y="18833"/>
                    </a:cubicBezTo>
                    <a:cubicBezTo>
                      <a:pt x="15294" y="16509"/>
                      <a:pt x="13814" y="14215"/>
                      <a:pt x="11623" y="13440"/>
                    </a:cubicBezTo>
                    <a:cubicBezTo>
                      <a:pt x="12616" y="11514"/>
                      <a:pt x="13564" y="9512"/>
                      <a:pt x="13821" y="7362"/>
                    </a:cubicBezTo>
                    <a:cubicBezTo>
                      <a:pt x="14078" y="5209"/>
                      <a:pt x="13539" y="2856"/>
                      <a:pt x="11942" y="1393"/>
                    </a:cubicBezTo>
                    <a:cubicBezTo>
                      <a:pt x="10912" y="449"/>
                      <a:pt x="9535" y="0"/>
                      <a:pt x="81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1" name="Google Shape;673;p48">
                <a:extLst>
                  <a:ext uri="{FF2B5EF4-FFF2-40B4-BE49-F238E27FC236}">
                    <a16:creationId xmlns:a16="http://schemas.microsoft.com/office/drawing/2014/main" id="{C6CD2855-C304-6C4C-ADC2-7B4CBB51724B}"/>
                  </a:ext>
                </a:extLst>
              </p:cNvPr>
              <p:cNvSpPr/>
              <p:nvPr/>
            </p:nvSpPr>
            <p:spPr>
              <a:xfrm>
                <a:off x="2931275" y="3036025"/>
                <a:ext cx="359250" cy="653600"/>
              </a:xfrm>
              <a:custGeom>
                <a:avLst/>
                <a:gdLst/>
                <a:ahLst/>
                <a:cxnLst/>
                <a:rect l="l" t="t" r="r" b="b"/>
                <a:pathLst>
                  <a:path w="14370" h="26144" extrusionOk="0">
                    <a:moveTo>
                      <a:pt x="7581" y="1"/>
                    </a:moveTo>
                    <a:cubicBezTo>
                      <a:pt x="6421" y="1"/>
                      <a:pt x="5247" y="333"/>
                      <a:pt x="4274" y="966"/>
                    </a:cubicBezTo>
                    <a:cubicBezTo>
                      <a:pt x="2210" y="2308"/>
                      <a:pt x="1040" y="4765"/>
                      <a:pt x="862" y="7218"/>
                    </a:cubicBezTo>
                    <a:cubicBezTo>
                      <a:pt x="683" y="9673"/>
                      <a:pt x="1403" y="12122"/>
                      <a:pt x="2484" y="14333"/>
                    </a:cubicBezTo>
                    <a:cubicBezTo>
                      <a:pt x="673" y="16150"/>
                      <a:pt x="1" y="19012"/>
                      <a:pt x="808" y="21446"/>
                    </a:cubicBezTo>
                    <a:cubicBezTo>
                      <a:pt x="1614" y="23878"/>
                      <a:pt x="3867" y="25769"/>
                      <a:pt x="6404" y="26143"/>
                    </a:cubicBezTo>
                    <a:lnTo>
                      <a:pt x="5500" y="25237"/>
                    </a:lnTo>
                    <a:cubicBezTo>
                      <a:pt x="7664" y="25171"/>
                      <a:pt x="9850" y="24525"/>
                      <a:pt x="11541" y="23171"/>
                    </a:cubicBezTo>
                    <a:cubicBezTo>
                      <a:pt x="13230" y="21816"/>
                      <a:pt x="14369" y="19711"/>
                      <a:pt x="14307" y="17546"/>
                    </a:cubicBezTo>
                    <a:cubicBezTo>
                      <a:pt x="14247" y="15382"/>
                      <a:pt x="12869" y="13243"/>
                      <a:pt x="10828" y="12521"/>
                    </a:cubicBezTo>
                    <a:cubicBezTo>
                      <a:pt x="11752" y="10727"/>
                      <a:pt x="12635" y="8863"/>
                      <a:pt x="12875" y="6860"/>
                    </a:cubicBezTo>
                    <a:cubicBezTo>
                      <a:pt x="13114" y="4855"/>
                      <a:pt x="12613" y="2663"/>
                      <a:pt x="11125" y="1298"/>
                    </a:cubicBezTo>
                    <a:cubicBezTo>
                      <a:pt x="10166" y="419"/>
                      <a:pt x="8882" y="1"/>
                      <a:pt x="758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Google Shape;678;p48">
              <a:extLst>
                <a:ext uri="{FF2B5EF4-FFF2-40B4-BE49-F238E27FC236}">
                  <a16:creationId xmlns:a16="http://schemas.microsoft.com/office/drawing/2014/main" id="{EA2EDA8B-AF5E-EC43-BB72-CF762A155A98}"/>
                </a:ext>
              </a:extLst>
            </p:cNvPr>
            <p:cNvSpPr/>
            <p:nvPr/>
          </p:nvSpPr>
          <p:spPr>
            <a:xfrm>
              <a:off x="9029668" y="5750324"/>
              <a:ext cx="29408" cy="240646"/>
            </a:xfrm>
            <a:custGeom>
              <a:avLst/>
              <a:gdLst/>
              <a:ahLst/>
              <a:cxnLst/>
              <a:rect l="l" t="t" r="r" b="b"/>
              <a:pathLst>
                <a:path w="2362" h="18736" extrusionOk="0">
                  <a:moveTo>
                    <a:pt x="1293" y="0"/>
                  </a:moveTo>
                  <a:cubicBezTo>
                    <a:pt x="879" y="0"/>
                    <a:pt x="464" y="267"/>
                    <a:pt x="458" y="800"/>
                  </a:cubicBezTo>
                  <a:cubicBezTo>
                    <a:pt x="386" y="6522"/>
                    <a:pt x="1" y="12590"/>
                    <a:pt x="672" y="18274"/>
                  </a:cubicBezTo>
                  <a:cubicBezTo>
                    <a:pt x="704" y="18545"/>
                    <a:pt x="982" y="18736"/>
                    <a:pt x="1224" y="18736"/>
                  </a:cubicBezTo>
                  <a:cubicBezTo>
                    <a:pt x="1399" y="18736"/>
                    <a:pt x="1555" y="18637"/>
                    <a:pt x="1587" y="18399"/>
                  </a:cubicBezTo>
                  <a:cubicBezTo>
                    <a:pt x="2361" y="12662"/>
                    <a:pt x="2089" y="6586"/>
                    <a:pt x="2116" y="800"/>
                  </a:cubicBezTo>
                  <a:cubicBezTo>
                    <a:pt x="2117" y="267"/>
                    <a:pt x="1706" y="0"/>
                    <a:pt x="12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29313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43" name="Google Shape;679;p48">
              <a:extLst>
                <a:ext uri="{FF2B5EF4-FFF2-40B4-BE49-F238E27FC236}">
                  <a16:creationId xmlns:a16="http://schemas.microsoft.com/office/drawing/2014/main" id="{27D95E4F-1D3A-6544-BC4E-00488F04EF47}"/>
                </a:ext>
              </a:extLst>
            </p:cNvPr>
            <p:cNvGrpSpPr/>
            <p:nvPr/>
          </p:nvGrpSpPr>
          <p:grpSpPr>
            <a:xfrm flipH="1">
              <a:off x="8150425" y="4379325"/>
              <a:ext cx="875047" cy="966262"/>
              <a:chOff x="2553213" y="1955707"/>
              <a:chExt cx="1439950" cy="1541314"/>
            </a:xfrm>
          </p:grpSpPr>
          <p:sp>
            <p:nvSpPr>
              <p:cNvPr id="44" name="Google Shape;680;p48">
                <a:extLst>
                  <a:ext uri="{FF2B5EF4-FFF2-40B4-BE49-F238E27FC236}">
                    <a16:creationId xmlns:a16="http://schemas.microsoft.com/office/drawing/2014/main" id="{C24857D9-CD51-5442-9763-963C36336F52}"/>
                  </a:ext>
                </a:extLst>
              </p:cNvPr>
              <p:cNvSpPr/>
              <p:nvPr/>
            </p:nvSpPr>
            <p:spPr>
              <a:xfrm>
                <a:off x="2643733" y="2974421"/>
                <a:ext cx="1121100" cy="522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93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45" name="Google Shape;681;p48">
                <a:extLst>
                  <a:ext uri="{FF2B5EF4-FFF2-40B4-BE49-F238E27FC236}">
                    <a16:creationId xmlns:a16="http://schemas.microsoft.com/office/drawing/2014/main" id="{8E61F308-5B35-3A4F-B3DD-5BE035CDAD92}"/>
                  </a:ext>
                </a:extLst>
              </p:cNvPr>
              <p:cNvGrpSpPr/>
              <p:nvPr/>
            </p:nvGrpSpPr>
            <p:grpSpPr>
              <a:xfrm>
                <a:off x="2553213" y="1955707"/>
                <a:ext cx="1439950" cy="1087911"/>
                <a:chOff x="1275900" y="892950"/>
                <a:chExt cx="1842075" cy="1391725"/>
              </a:xfrm>
            </p:grpSpPr>
            <p:sp>
              <p:nvSpPr>
                <p:cNvPr id="52" name="Google Shape;682;p48">
                  <a:extLst>
                    <a:ext uri="{FF2B5EF4-FFF2-40B4-BE49-F238E27FC236}">
                      <a16:creationId xmlns:a16="http://schemas.microsoft.com/office/drawing/2014/main" id="{61E1FBF6-E52C-934E-A24A-831EE75A671C}"/>
                    </a:ext>
                  </a:extLst>
                </p:cNvPr>
                <p:cNvSpPr/>
                <p:nvPr/>
              </p:nvSpPr>
              <p:spPr>
                <a:xfrm>
                  <a:off x="2044050" y="1038875"/>
                  <a:ext cx="1073925" cy="124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57" h="49621" extrusionOk="0">
                      <a:moveTo>
                        <a:pt x="9685" y="1"/>
                      </a:moveTo>
                      <a:cubicBezTo>
                        <a:pt x="8155" y="1"/>
                        <a:pt x="6533" y="853"/>
                        <a:pt x="5579" y="2114"/>
                      </a:cubicBezTo>
                      <a:cubicBezTo>
                        <a:pt x="4135" y="4019"/>
                        <a:pt x="3808" y="6515"/>
                        <a:pt x="3528" y="8888"/>
                      </a:cubicBezTo>
                      <a:cubicBezTo>
                        <a:pt x="2449" y="18062"/>
                        <a:pt x="1371" y="27237"/>
                        <a:pt x="408" y="36424"/>
                      </a:cubicBezTo>
                      <a:cubicBezTo>
                        <a:pt x="202" y="38402"/>
                        <a:pt x="1" y="40411"/>
                        <a:pt x="336" y="42371"/>
                      </a:cubicBezTo>
                      <a:cubicBezTo>
                        <a:pt x="673" y="44330"/>
                        <a:pt x="1618" y="46273"/>
                        <a:pt x="3269" y="47379"/>
                      </a:cubicBezTo>
                      <a:cubicBezTo>
                        <a:pt x="3975" y="47852"/>
                        <a:pt x="4804" y="48005"/>
                        <a:pt x="5679" y="48005"/>
                      </a:cubicBezTo>
                      <a:cubicBezTo>
                        <a:pt x="6968" y="48005"/>
                        <a:pt x="8358" y="47673"/>
                        <a:pt x="9603" y="47544"/>
                      </a:cubicBezTo>
                      <a:cubicBezTo>
                        <a:pt x="10030" y="47500"/>
                        <a:pt x="10446" y="47482"/>
                        <a:pt x="10856" y="47482"/>
                      </a:cubicBezTo>
                      <a:cubicBezTo>
                        <a:pt x="12456" y="47482"/>
                        <a:pt x="13963" y="47765"/>
                        <a:pt x="15628" y="47924"/>
                      </a:cubicBezTo>
                      <a:cubicBezTo>
                        <a:pt x="18397" y="48187"/>
                        <a:pt x="21002" y="49620"/>
                        <a:pt x="23777" y="49620"/>
                      </a:cubicBezTo>
                      <a:cubicBezTo>
                        <a:pt x="23839" y="49620"/>
                        <a:pt x="23901" y="49620"/>
                        <a:pt x="23964" y="49618"/>
                      </a:cubicBezTo>
                      <a:cubicBezTo>
                        <a:pt x="26894" y="49549"/>
                        <a:pt x="29704" y="47651"/>
                        <a:pt x="30861" y="44958"/>
                      </a:cubicBezTo>
                      <a:cubicBezTo>
                        <a:pt x="31309" y="43914"/>
                        <a:pt x="31616" y="42660"/>
                        <a:pt x="32619" y="42125"/>
                      </a:cubicBezTo>
                      <a:cubicBezTo>
                        <a:pt x="33045" y="41899"/>
                        <a:pt x="33520" y="41847"/>
                        <a:pt x="34008" y="41847"/>
                      </a:cubicBezTo>
                      <a:cubicBezTo>
                        <a:pt x="34390" y="41847"/>
                        <a:pt x="34780" y="41879"/>
                        <a:pt x="35159" y="41883"/>
                      </a:cubicBezTo>
                      <a:cubicBezTo>
                        <a:pt x="35182" y="41883"/>
                        <a:pt x="35205" y="41883"/>
                        <a:pt x="35228" y="41883"/>
                      </a:cubicBezTo>
                      <a:cubicBezTo>
                        <a:pt x="38553" y="41883"/>
                        <a:pt x="41702" y="39288"/>
                        <a:pt x="42326" y="36019"/>
                      </a:cubicBezTo>
                      <a:cubicBezTo>
                        <a:pt x="42956" y="32727"/>
                        <a:pt x="40951" y="29128"/>
                        <a:pt x="37820" y="27928"/>
                      </a:cubicBezTo>
                      <a:cubicBezTo>
                        <a:pt x="36498" y="27421"/>
                        <a:pt x="35059" y="27311"/>
                        <a:pt x="33693" y="26936"/>
                      </a:cubicBezTo>
                      <a:cubicBezTo>
                        <a:pt x="32328" y="26562"/>
                        <a:pt x="30941" y="25818"/>
                        <a:pt x="30368" y="24522"/>
                      </a:cubicBezTo>
                      <a:cubicBezTo>
                        <a:pt x="29555" y="22682"/>
                        <a:pt x="30652" y="20442"/>
                        <a:pt x="29933" y="18561"/>
                      </a:cubicBezTo>
                      <a:cubicBezTo>
                        <a:pt x="29169" y="16566"/>
                        <a:pt x="26753" y="15833"/>
                        <a:pt x="24633" y="15546"/>
                      </a:cubicBezTo>
                      <a:cubicBezTo>
                        <a:pt x="22514" y="15260"/>
                        <a:pt x="20142" y="15050"/>
                        <a:pt x="18736" y="13440"/>
                      </a:cubicBezTo>
                      <a:cubicBezTo>
                        <a:pt x="17273" y="11761"/>
                        <a:pt x="17468" y="9268"/>
                        <a:pt x="17050" y="7078"/>
                      </a:cubicBezTo>
                      <a:cubicBezTo>
                        <a:pt x="16504" y="4214"/>
                        <a:pt x="14327" y="2277"/>
                        <a:pt x="11855" y="726"/>
                      </a:cubicBezTo>
                      <a:cubicBezTo>
                        <a:pt x="11223" y="223"/>
                        <a:pt x="10466" y="1"/>
                        <a:pt x="968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683;p48">
                  <a:extLst>
                    <a:ext uri="{FF2B5EF4-FFF2-40B4-BE49-F238E27FC236}">
                      <a16:creationId xmlns:a16="http://schemas.microsoft.com/office/drawing/2014/main" id="{A7BDCC8B-9F0D-A845-961D-C3450A8D135D}"/>
                    </a:ext>
                  </a:extLst>
                </p:cNvPr>
                <p:cNvSpPr/>
                <p:nvPr/>
              </p:nvSpPr>
              <p:spPr>
                <a:xfrm>
                  <a:off x="1314600" y="1242950"/>
                  <a:ext cx="706650" cy="10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6" h="40900" extrusionOk="0">
                      <a:moveTo>
                        <a:pt x="13836" y="0"/>
                      </a:moveTo>
                      <a:lnTo>
                        <a:pt x="13563" y="111"/>
                      </a:lnTo>
                      <a:cubicBezTo>
                        <a:pt x="14021" y="3386"/>
                        <a:pt x="12766" y="6855"/>
                        <a:pt x="10314" y="9076"/>
                      </a:cubicBezTo>
                      <a:cubicBezTo>
                        <a:pt x="9035" y="10235"/>
                        <a:pt x="7400" y="11151"/>
                        <a:pt x="6746" y="12749"/>
                      </a:cubicBezTo>
                      <a:cubicBezTo>
                        <a:pt x="5715" y="15261"/>
                        <a:pt x="7513" y="18565"/>
                        <a:pt x="5796" y="20670"/>
                      </a:cubicBezTo>
                      <a:cubicBezTo>
                        <a:pt x="4672" y="22047"/>
                        <a:pt x="2541" y="22168"/>
                        <a:pt x="1286" y="23428"/>
                      </a:cubicBezTo>
                      <a:cubicBezTo>
                        <a:pt x="1" y="24718"/>
                        <a:pt x="6" y="26772"/>
                        <a:pt x="151" y="28585"/>
                      </a:cubicBezTo>
                      <a:cubicBezTo>
                        <a:pt x="328" y="30792"/>
                        <a:pt x="592" y="33021"/>
                        <a:pt x="1400" y="35082"/>
                      </a:cubicBezTo>
                      <a:cubicBezTo>
                        <a:pt x="2209" y="37141"/>
                        <a:pt x="3623" y="39041"/>
                        <a:pt x="5603" y="40028"/>
                      </a:cubicBezTo>
                      <a:cubicBezTo>
                        <a:pt x="6930" y="40689"/>
                        <a:pt x="8402" y="40899"/>
                        <a:pt x="9896" y="40899"/>
                      </a:cubicBezTo>
                      <a:cubicBezTo>
                        <a:pt x="10807" y="40899"/>
                        <a:pt x="11725" y="40821"/>
                        <a:pt x="12623" y="40719"/>
                      </a:cubicBezTo>
                      <a:cubicBezTo>
                        <a:pt x="15625" y="40373"/>
                        <a:pt x="18596" y="39795"/>
                        <a:pt x="21507" y="38989"/>
                      </a:cubicBezTo>
                      <a:cubicBezTo>
                        <a:pt x="23008" y="38573"/>
                        <a:pt x="24540" y="38070"/>
                        <a:pt x="25707" y="37038"/>
                      </a:cubicBezTo>
                      <a:cubicBezTo>
                        <a:pt x="28020" y="34987"/>
                        <a:pt x="28265" y="31473"/>
                        <a:pt x="27887" y="28405"/>
                      </a:cubicBezTo>
                      <a:cubicBezTo>
                        <a:pt x="26584" y="17801"/>
                        <a:pt x="20110" y="8650"/>
                        <a:pt x="1383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684;p48">
                  <a:extLst>
                    <a:ext uri="{FF2B5EF4-FFF2-40B4-BE49-F238E27FC236}">
                      <a16:creationId xmlns:a16="http://schemas.microsoft.com/office/drawing/2014/main" id="{751D4D1F-D453-5E4A-BD90-08DBA8C80513}"/>
                    </a:ext>
                  </a:extLst>
                </p:cNvPr>
                <p:cNvSpPr/>
                <p:nvPr/>
              </p:nvSpPr>
              <p:spPr>
                <a:xfrm>
                  <a:off x="1935825" y="1647650"/>
                  <a:ext cx="401950" cy="63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8" h="25481" extrusionOk="0">
                      <a:moveTo>
                        <a:pt x="16078" y="1"/>
                      </a:moveTo>
                      <a:lnTo>
                        <a:pt x="0" y="348"/>
                      </a:lnTo>
                      <a:lnTo>
                        <a:pt x="0" y="23262"/>
                      </a:lnTo>
                      <a:cubicBezTo>
                        <a:pt x="2871" y="24783"/>
                        <a:pt x="5520" y="25480"/>
                        <a:pt x="7982" y="25480"/>
                      </a:cubicBezTo>
                      <a:cubicBezTo>
                        <a:pt x="10604" y="25480"/>
                        <a:pt x="13014" y="24689"/>
                        <a:pt x="15251" y="23262"/>
                      </a:cubicBezTo>
                      <a:lnTo>
                        <a:pt x="16078" y="1"/>
                      </a:ln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685;p48">
                  <a:extLst>
                    <a:ext uri="{FF2B5EF4-FFF2-40B4-BE49-F238E27FC236}">
                      <a16:creationId xmlns:a16="http://schemas.microsoft.com/office/drawing/2014/main" id="{F5B6D311-89F7-FF44-8F19-9F3A30F8E143}"/>
                    </a:ext>
                  </a:extLst>
                </p:cNvPr>
                <p:cNvSpPr/>
                <p:nvPr/>
              </p:nvSpPr>
              <p:spPr>
                <a:xfrm>
                  <a:off x="1626650" y="1099200"/>
                  <a:ext cx="740975" cy="9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9" h="37459" extrusionOk="0">
                      <a:moveTo>
                        <a:pt x="126" y="0"/>
                      </a:moveTo>
                      <a:cubicBezTo>
                        <a:pt x="126" y="0"/>
                        <a:pt x="0" y="21571"/>
                        <a:pt x="629" y="26865"/>
                      </a:cubicBezTo>
                      <a:cubicBezTo>
                        <a:pt x="1401" y="33366"/>
                        <a:pt x="6762" y="37459"/>
                        <a:pt x="11913" y="37459"/>
                      </a:cubicBezTo>
                      <a:cubicBezTo>
                        <a:pt x="11977" y="37459"/>
                        <a:pt x="12042" y="37458"/>
                        <a:pt x="12107" y="37457"/>
                      </a:cubicBezTo>
                      <a:cubicBezTo>
                        <a:pt x="18510" y="37329"/>
                        <a:pt x="25774" y="35108"/>
                        <a:pt x="27705" y="28758"/>
                      </a:cubicBezTo>
                      <a:cubicBezTo>
                        <a:pt x="29638" y="22407"/>
                        <a:pt x="27250" y="0"/>
                        <a:pt x="27250" y="0"/>
                      </a:cubicBez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686;p48">
                  <a:extLst>
                    <a:ext uri="{FF2B5EF4-FFF2-40B4-BE49-F238E27FC236}">
                      <a16:creationId xmlns:a16="http://schemas.microsoft.com/office/drawing/2014/main" id="{6DE0A8C1-0D6F-784C-A7C0-105F73A56C33}"/>
                    </a:ext>
                  </a:extLst>
                </p:cNvPr>
                <p:cNvSpPr/>
                <p:nvPr/>
              </p:nvSpPr>
              <p:spPr>
                <a:xfrm>
                  <a:off x="2324425" y="1449675"/>
                  <a:ext cx="177025" cy="29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1" h="11898" extrusionOk="0">
                      <a:moveTo>
                        <a:pt x="1572" y="0"/>
                      </a:moveTo>
                      <a:cubicBezTo>
                        <a:pt x="660" y="0"/>
                        <a:pt x="0" y="152"/>
                        <a:pt x="0" y="152"/>
                      </a:cubicBezTo>
                      <a:lnTo>
                        <a:pt x="0" y="11897"/>
                      </a:lnTo>
                      <a:cubicBezTo>
                        <a:pt x="0" y="11897"/>
                        <a:pt x="21" y="11898"/>
                        <a:pt x="59" y="11898"/>
                      </a:cubicBezTo>
                      <a:cubicBezTo>
                        <a:pt x="736" y="11898"/>
                        <a:pt x="7080" y="11728"/>
                        <a:pt x="6898" y="5350"/>
                      </a:cubicBezTo>
                      <a:cubicBezTo>
                        <a:pt x="6765" y="726"/>
                        <a:pt x="3566" y="0"/>
                        <a:pt x="1572" y="0"/>
                      </a:cubicBez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687;p48">
                  <a:extLst>
                    <a:ext uri="{FF2B5EF4-FFF2-40B4-BE49-F238E27FC236}">
                      <a16:creationId xmlns:a16="http://schemas.microsoft.com/office/drawing/2014/main" id="{3AFCECA9-1504-7F46-B631-17F920A05F32}"/>
                    </a:ext>
                  </a:extLst>
                </p:cNvPr>
                <p:cNvSpPr/>
                <p:nvPr/>
              </p:nvSpPr>
              <p:spPr>
                <a:xfrm>
                  <a:off x="1911925" y="1900950"/>
                  <a:ext cx="328425" cy="14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7" h="5850" extrusionOk="0">
                      <a:moveTo>
                        <a:pt x="13030" y="1"/>
                      </a:moveTo>
                      <a:cubicBezTo>
                        <a:pt x="13013" y="1"/>
                        <a:pt x="12996" y="7"/>
                        <a:pt x="12981" y="22"/>
                      </a:cubicBezTo>
                      <a:cubicBezTo>
                        <a:pt x="9741" y="3428"/>
                        <a:pt x="5584" y="5240"/>
                        <a:pt x="931" y="5240"/>
                      </a:cubicBezTo>
                      <a:cubicBezTo>
                        <a:pt x="745" y="5240"/>
                        <a:pt x="559" y="5237"/>
                        <a:pt x="372" y="5231"/>
                      </a:cubicBezTo>
                      <a:cubicBezTo>
                        <a:pt x="368" y="5231"/>
                        <a:pt x="365" y="5231"/>
                        <a:pt x="361" y="5231"/>
                      </a:cubicBezTo>
                      <a:cubicBezTo>
                        <a:pt x="1" y="5231"/>
                        <a:pt x="16" y="5772"/>
                        <a:pt x="372" y="5801"/>
                      </a:cubicBezTo>
                      <a:cubicBezTo>
                        <a:pt x="772" y="5833"/>
                        <a:pt x="1171" y="5849"/>
                        <a:pt x="1567" y="5849"/>
                      </a:cubicBezTo>
                      <a:cubicBezTo>
                        <a:pt x="6096" y="5849"/>
                        <a:pt x="10351" y="3758"/>
                        <a:pt x="13099" y="112"/>
                      </a:cubicBezTo>
                      <a:cubicBezTo>
                        <a:pt x="13136" y="59"/>
                        <a:pt x="13083" y="1"/>
                        <a:pt x="13030" y="1"/>
                      </a:cubicBezTo>
                      <a:close/>
                    </a:path>
                  </a:pathLst>
                </a:custGeom>
                <a:solidFill>
                  <a:srgbClr val="D8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688;p48">
                  <a:extLst>
                    <a:ext uri="{FF2B5EF4-FFF2-40B4-BE49-F238E27FC236}">
                      <a16:creationId xmlns:a16="http://schemas.microsoft.com/office/drawing/2014/main" id="{C103F231-1F79-1D4D-B5F8-A6669B46032C}"/>
                    </a:ext>
                  </a:extLst>
                </p:cNvPr>
                <p:cNvSpPr/>
                <p:nvPr/>
              </p:nvSpPr>
              <p:spPr>
                <a:xfrm>
                  <a:off x="1896900" y="1774975"/>
                  <a:ext cx="125150" cy="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553" extrusionOk="0">
                      <a:moveTo>
                        <a:pt x="4676" y="1"/>
                      </a:moveTo>
                      <a:cubicBezTo>
                        <a:pt x="4622" y="1"/>
                        <a:pt x="4567" y="24"/>
                        <a:pt x="4520" y="80"/>
                      </a:cubicBezTo>
                      <a:cubicBezTo>
                        <a:pt x="4027" y="659"/>
                        <a:pt x="3505" y="1244"/>
                        <a:pt x="2806" y="1576"/>
                      </a:cubicBezTo>
                      <a:cubicBezTo>
                        <a:pt x="2483" y="1730"/>
                        <a:pt x="2188" y="1795"/>
                        <a:pt x="1906" y="1795"/>
                      </a:cubicBezTo>
                      <a:cubicBezTo>
                        <a:pt x="1421" y="1795"/>
                        <a:pt x="971" y="1604"/>
                        <a:pt x="464" y="1347"/>
                      </a:cubicBezTo>
                      <a:cubicBezTo>
                        <a:pt x="428" y="1329"/>
                        <a:pt x="387" y="1320"/>
                        <a:pt x="346" y="1320"/>
                      </a:cubicBezTo>
                      <a:cubicBezTo>
                        <a:pt x="179" y="1320"/>
                        <a:pt x="0" y="1458"/>
                        <a:pt x="78" y="1643"/>
                      </a:cubicBezTo>
                      <a:cubicBezTo>
                        <a:pt x="347" y="2296"/>
                        <a:pt x="1004" y="2553"/>
                        <a:pt x="1671" y="2553"/>
                      </a:cubicBezTo>
                      <a:cubicBezTo>
                        <a:pt x="1867" y="2553"/>
                        <a:pt x="2065" y="2530"/>
                        <a:pt x="2253" y="2489"/>
                      </a:cubicBezTo>
                      <a:cubicBezTo>
                        <a:pt x="3395" y="2240"/>
                        <a:pt x="4143" y="1263"/>
                        <a:pt x="4855" y="416"/>
                      </a:cubicBezTo>
                      <a:cubicBezTo>
                        <a:pt x="5005" y="239"/>
                        <a:pt x="4847" y="1"/>
                        <a:pt x="467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689;p48">
                  <a:extLst>
                    <a:ext uri="{FF2B5EF4-FFF2-40B4-BE49-F238E27FC236}">
                      <a16:creationId xmlns:a16="http://schemas.microsoft.com/office/drawing/2014/main" id="{9D2228DE-E348-4240-89E0-769A756DFEFF}"/>
                    </a:ext>
                  </a:extLst>
                </p:cNvPr>
                <p:cNvSpPr/>
                <p:nvPr/>
              </p:nvSpPr>
              <p:spPr>
                <a:xfrm>
                  <a:off x="1586025" y="979750"/>
                  <a:ext cx="811425" cy="4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7" h="19067" extrusionOk="0">
                      <a:moveTo>
                        <a:pt x="16551" y="1"/>
                      </a:moveTo>
                      <a:cubicBezTo>
                        <a:pt x="15225" y="1"/>
                        <a:pt x="13914" y="30"/>
                        <a:pt x="12657" y="56"/>
                      </a:cubicBezTo>
                      <a:cubicBezTo>
                        <a:pt x="10241" y="105"/>
                        <a:pt x="7793" y="464"/>
                        <a:pt x="5622" y="1457"/>
                      </a:cubicBezTo>
                      <a:cubicBezTo>
                        <a:pt x="3450" y="2449"/>
                        <a:pt x="1571" y="4138"/>
                        <a:pt x="764" y="6276"/>
                      </a:cubicBezTo>
                      <a:cubicBezTo>
                        <a:pt x="0" y="8299"/>
                        <a:pt x="237" y="10533"/>
                        <a:pt x="714" y="12633"/>
                      </a:cubicBezTo>
                      <a:cubicBezTo>
                        <a:pt x="866" y="13306"/>
                        <a:pt x="1098" y="14047"/>
                        <a:pt x="1737" y="14383"/>
                      </a:cubicBezTo>
                      <a:cubicBezTo>
                        <a:pt x="2046" y="14546"/>
                        <a:pt x="2402" y="14586"/>
                        <a:pt x="2761" y="14586"/>
                      </a:cubicBezTo>
                      <a:cubicBezTo>
                        <a:pt x="2915" y="14586"/>
                        <a:pt x="3069" y="14579"/>
                        <a:pt x="3221" y="14571"/>
                      </a:cubicBezTo>
                      <a:lnTo>
                        <a:pt x="6279" y="14419"/>
                      </a:lnTo>
                      <a:cubicBezTo>
                        <a:pt x="6609" y="14401"/>
                        <a:pt x="6961" y="14378"/>
                        <a:pt x="7223" y="14186"/>
                      </a:cubicBezTo>
                      <a:cubicBezTo>
                        <a:pt x="7392" y="14063"/>
                        <a:pt x="7501" y="13883"/>
                        <a:pt x="7608" y="13708"/>
                      </a:cubicBezTo>
                      <a:lnTo>
                        <a:pt x="9419" y="10721"/>
                      </a:lnTo>
                      <a:cubicBezTo>
                        <a:pt x="10127" y="11733"/>
                        <a:pt x="10562" y="12910"/>
                        <a:pt x="10675" y="14114"/>
                      </a:cubicBezTo>
                      <a:cubicBezTo>
                        <a:pt x="13125" y="14239"/>
                        <a:pt x="15578" y="14324"/>
                        <a:pt x="18030" y="14368"/>
                      </a:cubicBezTo>
                      <a:cubicBezTo>
                        <a:pt x="18149" y="14370"/>
                        <a:pt x="18268" y="14372"/>
                        <a:pt x="18387" y="14372"/>
                      </a:cubicBezTo>
                      <a:cubicBezTo>
                        <a:pt x="18929" y="14372"/>
                        <a:pt x="19474" y="14335"/>
                        <a:pt x="19957" y="14117"/>
                      </a:cubicBezTo>
                      <a:cubicBezTo>
                        <a:pt x="20672" y="13798"/>
                        <a:pt x="21145" y="13122"/>
                        <a:pt x="21372" y="12410"/>
                      </a:cubicBezTo>
                      <a:cubicBezTo>
                        <a:pt x="21600" y="11698"/>
                        <a:pt x="21613" y="10945"/>
                        <a:pt x="21623" y="10202"/>
                      </a:cubicBezTo>
                      <a:cubicBezTo>
                        <a:pt x="21747" y="12127"/>
                        <a:pt x="22616" y="14001"/>
                        <a:pt x="24035" y="15397"/>
                      </a:cubicBezTo>
                      <a:cubicBezTo>
                        <a:pt x="25453" y="16792"/>
                        <a:pt x="28045" y="18862"/>
                        <a:pt x="30086" y="19067"/>
                      </a:cubicBezTo>
                      <a:lnTo>
                        <a:pt x="32019" y="17898"/>
                      </a:lnTo>
                      <a:cubicBezTo>
                        <a:pt x="32456" y="15833"/>
                        <a:pt x="31201" y="13335"/>
                        <a:pt x="31152" y="11229"/>
                      </a:cubicBezTo>
                      <a:cubicBezTo>
                        <a:pt x="31101" y="9122"/>
                        <a:pt x="32247" y="5173"/>
                        <a:pt x="30844" y="3528"/>
                      </a:cubicBezTo>
                      <a:cubicBezTo>
                        <a:pt x="29613" y="2083"/>
                        <a:pt x="29536" y="1837"/>
                        <a:pt x="25011" y="765"/>
                      </a:cubicBezTo>
                      <a:cubicBezTo>
                        <a:pt x="22380" y="141"/>
                        <a:pt x="19429" y="1"/>
                        <a:pt x="1655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690;p48">
                  <a:extLst>
                    <a:ext uri="{FF2B5EF4-FFF2-40B4-BE49-F238E27FC236}">
                      <a16:creationId xmlns:a16="http://schemas.microsoft.com/office/drawing/2014/main" id="{85A8F966-87A8-D748-A9A7-27E8A805AD92}"/>
                    </a:ext>
                  </a:extLst>
                </p:cNvPr>
                <p:cNvSpPr/>
                <p:nvPr/>
              </p:nvSpPr>
              <p:spPr>
                <a:xfrm>
                  <a:off x="2337400" y="1034250"/>
                  <a:ext cx="170075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1781" extrusionOk="0">
                      <a:moveTo>
                        <a:pt x="2378" y="0"/>
                      </a:moveTo>
                      <a:cubicBezTo>
                        <a:pt x="1854" y="0"/>
                        <a:pt x="1384" y="62"/>
                        <a:pt x="1012" y="150"/>
                      </a:cubicBezTo>
                      <a:cubicBezTo>
                        <a:pt x="365" y="300"/>
                        <a:pt x="0" y="493"/>
                        <a:pt x="13" y="525"/>
                      </a:cubicBezTo>
                      <a:cubicBezTo>
                        <a:pt x="15" y="531"/>
                        <a:pt x="24" y="535"/>
                        <a:pt x="42" y="535"/>
                      </a:cubicBezTo>
                      <a:cubicBezTo>
                        <a:pt x="206" y="535"/>
                        <a:pt x="1046" y="272"/>
                        <a:pt x="2194" y="272"/>
                      </a:cubicBezTo>
                      <a:cubicBezTo>
                        <a:pt x="2607" y="272"/>
                        <a:pt x="3060" y="306"/>
                        <a:pt x="3536" y="398"/>
                      </a:cubicBezTo>
                      <a:cubicBezTo>
                        <a:pt x="5415" y="730"/>
                        <a:pt x="6642" y="1781"/>
                        <a:pt x="6770" y="1781"/>
                      </a:cubicBezTo>
                      <a:cubicBezTo>
                        <a:pt x="6775" y="1781"/>
                        <a:pt x="6778" y="1780"/>
                        <a:pt x="6780" y="1777"/>
                      </a:cubicBezTo>
                      <a:cubicBezTo>
                        <a:pt x="6802" y="1752"/>
                        <a:pt x="6531" y="1441"/>
                        <a:pt x="5981" y="1070"/>
                      </a:cubicBezTo>
                      <a:cubicBezTo>
                        <a:pt x="5436" y="698"/>
                        <a:pt x="4590" y="297"/>
                        <a:pt x="3590" y="110"/>
                      </a:cubicBezTo>
                      <a:cubicBezTo>
                        <a:pt x="3168" y="33"/>
                        <a:pt x="2759" y="0"/>
                        <a:pt x="237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691;p48">
                  <a:extLst>
                    <a:ext uri="{FF2B5EF4-FFF2-40B4-BE49-F238E27FC236}">
                      <a16:creationId xmlns:a16="http://schemas.microsoft.com/office/drawing/2014/main" id="{C4DE6764-1BFB-184B-BF1E-FD0815AE9692}"/>
                    </a:ext>
                  </a:extLst>
                </p:cNvPr>
                <p:cNvSpPr/>
                <p:nvPr/>
              </p:nvSpPr>
              <p:spPr>
                <a:xfrm>
                  <a:off x="2310625" y="892950"/>
                  <a:ext cx="36775" cy="1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6546" extrusionOk="0">
                      <a:moveTo>
                        <a:pt x="426" y="0"/>
                      </a:moveTo>
                      <a:cubicBezTo>
                        <a:pt x="425" y="0"/>
                        <a:pt x="424" y="1"/>
                        <a:pt x="423" y="1"/>
                      </a:cubicBezTo>
                      <a:cubicBezTo>
                        <a:pt x="381" y="27"/>
                        <a:pt x="584" y="365"/>
                        <a:pt x="790" y="950"/>
                      </a:cubicBezTo>
                      <a:cubicBezTo>
                        <a:pt x="996" y="1536"/>
                        <a:pt x="1174" y="2383"/>
                        <a:pt x="1122" y="3325"/>
                      </a:cubicBezTo>
                      <a:cubicBezTo>
                        <a:pt x="1063" y="4266"/>
                        <a:pt x="790" y="5090"/>
                        <a:pt x="513" y="5645"/>
                      </a:cubicBezTo>
                      <a:cubicBezTo>
                        <a:pt x="238" y="6199"/>
                        <a:pt x="1" y="6514"/>
                        <a:pt x="40" y="6545"/>
                      </a:cubicBezTo>
                      <a:cubicBezTo>
                        <a:pt x="41" y="6546"/>
                        <a:pt x="42" y="6546"/>
                        <a:pt x="44" y="6546"/>
                      </a:cubicBezTo>
                      <a:cubicBezTo>
                        <a:pt x="84" y="6546"/>
                        <a:pt x="376" y="6279"/>
                        <a:pt x="696" y="5744"/>
                      </a:cubicBezTo>
                      <a:cubicBezTo>
                        <a:pt x="1032" y="5194"/>
                        <a:pt x="1354" y="4334"/>
                        <a:pt x="1415" y="3342"/>
                      </a:cubicBezTo>
                      <a:cubicBezTo>
                        <a:pt x="1471" y="2351"/>
                        <a:pt x="1251" y="1459"/>
                        <a:pt x="983" y="874"/>
                      </a:cubicBezTo>
                      <a:cubicBezTo>
                        <a:pt x="725" y="299"/>
                        <a:pt x="463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692;p48">
                  <a:extLst>
                    <a:ext uri="{FF2B5EF4-FFF2-40B4-BE49-F238E27FC236}">
                      <a16:creationId xmlns:a16="http://schemas.microsoft.com/office/drawing/2014/main" id="{34D1C1BA-77B7-AF4D-AD42-954AC5BE88AD}"/>
                    </a:ext>
                  </a:extLst>
                </p:cNvPr>
                <p:cNvSpPr/>
                <p:nvPr/>
              </p:nvSpPr>
              <p:spPr>
                <a:xfrm>
                  <a:off x="2356175" y="1355825"/>
                  <a:ext cx="722800" cy="5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2" h="20670" extrusionOk="0">
                      <a:moveTo>
                        <a:pt x="10344" y="1"/>
                      </a:moveTo>
                      <a:cubicBezTo>
                        <a:pt x="9860" y="1"/>
                        <a:pt x="9387" y="57"/>
                        <a:pt x="8944" y="155"/>
                      </a:cubicBezTo>
                      <a:cubicBezTo>
                        <a:pt x="7800" y="392"/>
                        <a:pt x="6791" y="782"/>
                        <a:pt x="5857" y="1058"/>
                      </a:cubicBezTo>
                      <a:cubicBezTo>
                        <a:pt x="4919" y="1368"/>
                        <a:pt x="4034" y="1501"/>
                        <a:pt x="3259" y="1501"/>
                      </a:cubicBezTo>
                      <a:cubicBezTo>
                        <a:pt x="2502" y="1501"/>
                        <a:pt x="1849" y="1374"/>
                        <a:pt x="1357" y="1163"/>
                      </a:cubicBezTo>
                      <a:cubicBezTo>
                        <a:pt x="382" y="751"/>
                        <a:pt x="56" y="183"/>
                        <a:pt x="5" y="183"/>
                      </a:cubicBezTo>
                      <a:cubicBezTo>
                        <a:pt x="3" y="183"/>
                        <a:pt x="2" y="184"/>
                        <a:pt x="1" y="186"/>
                      </a:cubicBezTo>
                      <a:cubicBezTo>
                        <a:pt x="1" y="186"/>
                        <a:pt x="73" y="322"/>
                        <a:pt x="271" y="538"/>
                      </a:cubicBezTo>
                      <a:cubicBezTo>
                        <a:pt x="462" y="754"/>
                        <a:pt x="803" y="1038"/>
                        <a:pt x="1310" y="1266"/>
                      </a:cubicBezTo>
                      <a:cubicBezTo>
                        <a:pt x="1840" y="1515"/>
                        <a:pt x="2560" y="1664"/>
                        <a:pt x="3397" y="1664"/>
                      </a:cubicBezTo>
                      <a:cubicBezTo>
                        <a:pt x="4157" y="1664"/>
                        <a:pt x="5015" y="1541"/>
                        <a:pt x="5914" y="1256"/>
                      </a:cubicBezTo>
                      <a:cubicBezTo>
                        <a:pt x="6862" y="989"/>
                        <a:pt x="7872" y="613"/>
                        <a:pt x="8989" y="392"/>
                      </a:cubicBezTo>
                      <a:cubicBezTo>
                        <a:pt x="9410" y="304"/>
                        <a:pt x="9849" y="254"/>
                        <a:pt x="10296" y="254"/>
                      </a:cubicBezTo>
                      <a:cubicBezTo>
                        <a:pt x="11034" y="254"/>
                        <a:pt x="11792" y="389"/>
                        <a:pt x="12520" y="708"/>
                      </a:cubicBezTo>
                      <a:cubicBezTo>
                        <a:pt x="13680" y="1214"/>
                        <a:pt x="14741" y="2125"/>
                        <a:pt x="15428" y="3320"/>
                      </a:cubicBezTo>
                      <a:cubicBezTo>
                        <a:pt x="15780" y="3926"/>
                        <a:pt x="16013" y="4593"/>
                        <a:pt x="16116" y="5286"/>
                      </a:cubicBezTo>
                      <a:cubicBezTo>
                        <a:pt x="16227" y="5985"/>
                        <a:pt x="16150" y="6720"/>
                        <a:pt x="16147" y="7476"/>
                      </a:cubicBezTo>
                      <a:cubicBezTo>
                        <a:pt x="16139" y="8225"/>
                        <a:pt x="16225" y="9027"/>
                        <a:pt x="16639" y="9685"/>
                      </a:cubicBezTo>
                      <a:cubicBezTo>
                        <a:pt x="17040" y="10343"/>
                        <a:pt x="17672" y="10805"/>
                        <a:pt x="18329" y="11103"/>
                      </a:cubicBezTo>
                      <a:cubicBezTo>
                        <a:pt x="18990" y="11401"/>
                        <a:pt x="19685" y="11564"/>
                        <a:pt x="20371" y="11644"/>
                      </a:cubicBezTo>
                      <a:cubicBezTo>
                        <a:pt x="21054" y="11721"/>
                        <a:pt x="21721" y="11736"/>
                        <a:pt x="22368" y="11766"/>
                      </a:cubicBezTo>
                      <a:cubicBezTo>
                        <a:pt x="23654" y="11810"/>
                        <a:pt x="24882" y="11975"/>
                        <a:pt x="25872" y="12536"/>
                      </a:cubicBezTo>
                      <a:cubicBezTo>
                        <a:pt x="26794" y="13047"/>
                        <a:pt x="27556" y="13805"/>
                        <a:pt x="28072" y="14725"/>
                      </a:cubicBezTo>
                      <a:cubicBezTo>
                        <a:pt x="28498" y="15484"/>
                        <a:pt x="28728" y="16339"/>
                        <a:pt x="28745" y="17209"/>
                      </a:cubicBezTo>
                      <a:cubicBezTo>
                        <a:pt x="28759" y="17869"/>
                        <a:pt x="28663" y="18525"/>
                        <a:pt x="28457" y="19152"/>
                      </a:cubicBezTo>
                      <a:cubicBezTo>
                        <a:pt x="28108" y="20185"/>
                        <a:pt x="27682" y="20650"/>
                        <a:pt x="27720" y="20669"/>
                      </a:cubicBezTo>
                      <a:cubicBezTo>
                        <a:pt x="27720" y="20670"/>
                        <a:pt x="27720" y="20670"/>
                        <a:pt x="27721" y="20670"/>
                      </a:cubicBezTo>
                      <a:cubicBezTo>
                        <a:pt x="27726" y="20670"/>
                        <a:pt x="27752" y="20642"/>
                        <a:pt x="27797" y="20588"/>
                      </a:cubicBezTo>
                      <a:cubicBezTo>
                        <a:pt x="27866" y="20502"/>
                        <a:pt x="27931" y="20414"/>
                        <a:pt x="27992" y="20322"/>
                      </a:cubicBezTo>
                      <a:cubicBezTo>
                        <a:pt x="28231" y="19970"/>
                        <a:pt x="28422" y="19589"/>
                        <a:pt x="28565" y="19190"/>
                      </a:cubicBezTo>
                      <a:cubicBezTo>
                        <a:pt x="28795" y="18555"/>
                        <a:pt x="28912" y="17884"/>
                        <a:pt x="28908" y="17208"/>
                      </a:cubicBezTo>
                      <a:cubicBezTo>
                        <a:pt x="28910" y="16306"/>
                        <a:pt x="28686" y="15419"/>
                        <a:pt x="28254" y="14625"/>
                      </a:cubicBezTo>
                      <a:cubicBezTo>
                        <a:pt x="27730" y="13661"/>
                        <a:pt x="26946" y="12864"/>
                        <a:pt x="25992" y="12324"/>
                      </a:cubicBezTo>
                      <a:cubicBezTo>
                        <a:pt x="24959" y="11726"/>
                        <a:pt x="23672" y="11548"/>
                        <a:pt x="22381" y="11497"/>
                      </a:cubicBezTo>
                      <a:cubicBezTo>
                        <a:pt x="21090" y="11433"/>
                        <a:pt x="19710" y="11428"/>
                        <a:pt x="18450" y="10842"/>
                      </a:cubicBezTo>
                      <a:cubicBezTo>
                        <a:pt x="17829" y="10559"/>
                        <a:pt x="17250" y="10129"/>
                        <a:pt x="16890" y="9535"/>
                      </a:cubicBezTo>
                      <a:cubicBezTo>
                        <a:pt x="16518" y="8946"/>
                        <a:pt x="16435" y="8212"/>
                        <a:pt x="16441" y="7477"/>
                      </a:cubicBezTo>
                      <a:cubicBezTo>
                        <a:pt x="16441" y="6741"/>
                        <a:pt x="16523" y="5991"/>
                        <a:pt x="16405" y="5247"/>
                      </a:cubicBezTo>
                      <a:cubicBezTo>
                        <a:pt x="16297" y="4517"/>
                        <a:pt x="16050" y="3816"/>
                        <a:pt x="15679" y="3179"/>
                      </a:cubicBezTo>
                      <a:cubicBezTo>
                        <a:pt x="14954" y="1929"/>
                        <a:pt x="13844" y="984"/>
                        <a:pt x="12628" y="461"/>
                      </a:cubicBezTo>
                      <a:cubicBezTo>
                        <a:pt x="11883" y="137"/>
                        <a:pt x="11099" y="1"/>
                        <a:pt x="1034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693;p48">
                  <a:extLst>
                    <a:ext uri="{FF2B5EF4-FFF2-40B4-BE49-F238E27FC236}">
                      <a16:creationId xmlns:a16="http://schemas.microsoft.com/office/drawing/2014/main" id="{365BAECA-1BF0-E642-856E-0BDAC1538BF5}"/>
                    </a:ext>
                  </a:extLst>
                </p:cNvPr>
                <p:cNvSpPr/>
                <p:nvPr/>
              </p:nvSpPr>
              <p:spPr>
                <a:xfrm>
                  <a:off x="1522750" y="1030525"/>
                  <a:ext cx="225000" cy="3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0" h="12973" extrusionOk="0">
                      <a:moveTo>
                        <a:pt x="8624" y="0"/>
                      </a:moveTo>
                      <a:cubicBezTo>
                        <a:pt x="8527" y="0"/>
                        <a:pt x="8412" y="3"/>
                        <a:pt x="8279" y="9"/>
                      </a:cubicBezTo>
                      <a:cubicBezTo>
                        <a:pt x="7819" y="29"/>
                        <a:pt x="7153" y="120"/>
                        <a:pt x="6363" y="361"/>
                      </a:cubicBezTo>
                      <a:cubicBezTo>
                        <a:pt x="4796" y="819"/>
                        <a:pt x="2683" y="2052"/>
                        <a:pt x="1369" y="4256"/>
                      </a:cubicBezTo>
                      <a:cubicBezTo>
                        <a:pt x="68" y="6468"/>
                        <a:pt x="1" y="8913"/>
                        <a:pt x="351" y="10507"/>
                      </a:cubicBezTo>
                      <a:cubicBezTo>
                        <a:pt x="521" y="11316"/>
                        <a:pt x="760" y="11942"/>
                        <a:pt x="965" y="12355"/>
                      </a:cubicBezTo>
                      <a:cubicBezTo>
                        <a:pt x="1164" y="12760"/>
                        <a:pt x="1305" y="12972"/>
                        <a:pt x="1322" y="12972"/>
                      </a:cubicBezTo>
                      <a:cubicBezTo>
                        <a:pt x="1323" y="12972"/>
                        <a:pt x="1323" y="12972"/>
                        <a:pt x="1323" y="12972"/>
                      </a:cubicBezTo>
                      <a:cubicBezTo>
                        <a:pt x="1385" y="12947"/>
                        <a:pt x="837" y="12067"/>
                        <a:pt x="557" y="10469"/>
                      </a:cubicBezTo>
                      <a:cubicBezTo>
                        <a:pt x="266" y="8901"/>
                        <a:pt x="366" y="6538"/>
                        <a:pt x="1621" y="4407"/>
                      </a:cubicBezTo>
                      <a:cubicBezTo>
                        <a:pt x="2888" y="2282"/>
                        <a:pt x="4913" y="1057"/>
                        <a:pt x="6428" y="559"/>
                      </a:cubicBezTo>
                      <a:cubicBezTo>
                        <a:pt x="7962" y="38"/>
                        <a:pt x="8999" y="94"/>
                        <a:pt x="8991" y="27"/>
                      </a:cubicBezTo>
                      <a:cubicBezTo>
                        <a:pt x="8991" y="15"/>
                        <a:pt x="8864" y="0"/>
                        <a:pt x="862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694;p48">
                  <a:extLst>
                    <a:ext uri="{FF2B5EF4-FFF2-40B4-BE49-F238E27FC236}">
                      <a16:creationId xmlns:a16="http://schemas.microsoft.com/office/drawing/2014/main" id="{8D489903-8402-3F4C-895B-78ED2D13447D}"/>
                    </a:ext>
                  </a:extLst>
                </p:cNvPr>
                <p:cNvSpPr/>
                <p:nvPr/>
              </p:nvSpPr>
              <p:spPr>
                <a:xfrm>
                  <a:off x="1275900" y="1370675"/>
                  <a:ext cx="381250" cy="8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0" h="32098" extrusionOk="0">
                      <a:moveTo>
                        <a:pt x="14853" y="1"/>
                      </a:moveTo>
                      <a:cubicBezTo>
                        <a:pt x="14849" y="1"/>
                        <a:pt x="14827" y="40"/>
                        <a:pt x="14787" y="116"/>
                      </a:cubicBezTo>
                      <a:cubicBezTo>
                        <a:pt x="14739" y="210"/>
                        <a:pt x="14682" y="325"/>
                        <a:pt x="14613" y="464"/>
                      </a:cubicBezTo>
                      <a:cubicBezTo>
                        <a:pt x="14449" y="764"/>
                        <a:pt x="14220" y="1212"/>
                        <a:pt x="13850" y="1744"/>
                      </a:cubicBezTo>
                      <a:cubicBezTo>
                        <a:pt x="12818" y="3256"/>
                        <a:pt x="11428" y="4490"/>
                        <a:pt x="9804" y="5338"/>
                      </a:cubicBezTo>
                      <a:cubicBezTo>
                        <a:pt x="9297" y="5610"/>
                        <a:pt x="8736" y="5828"/>
                        <a:pt x="8140" y="6054"/>
                      </a:cubicBezTo>
                      <a:cubicBezTo>
                        <a:pt x="7551" y="6288"/>
                        <a:pt x="6917" y="6536"/>
                        <a:pt x="6356" y="6973"/>
                      </a:cubicBezTo>
                      <a:cubicBezTo>
                        <a:pt x="5791" y="7402"/>
                        <a:pt x="5372" y="8078"/>
                        <a:pt x="5254" y="8829"/>
                      </a:cubicBezTo>
                      <a:cubicBezTo>
                        <a:pt x="5128" y="9579"/>
                        <a:pt x="5243" y="10352"/>
                        <a:pt x="5400" y="11106"/>
                      </a:cubicBezTo>
                      <a:cubicBezTo>
                        <a:pt x="5559" y="11867"/>
                        <a:pt x="5778" y="12620"/>
                        <a:pt x="5909" y="13407"/>
                      </a:cubicBezTo>
                      <a:cubicBezTo>
                        <a:pt x="6048" y="14209"/>
                        <a:pt x="6128" y="15021"/>
                        <a:pt x="6150" y="15835"/>
                      </a:cubicBezTo>
                      <a:cubicBezTo>
                        <a:pt x="6163" y="16660"/>
                        <a:pt x="6150" y="17520"/>
                        <a:pt x="6006" y="18347"/>
                      </a:cubicBezTo>
                      <a:cubicBezTo>
                        <a:pt x="5925" y="18759"/>
                        <a:pt x="5801" y="19169"/>
                        <a:pt x="5577" y="19511"/>
                      </a:cubicBezTo>
                      <a:cubicBezTo>
                        <a:pt x="5351" y="19854"/>
                        <a:pt x="5020" y="20113"/>
                        <a:pt x="4618" y="20206"/>
                      </a:cubicBezTo>
                      <a:cubicBezTo>
                        <a:pt x="4217" y="20309"/>
                        <a:pt x="3778" y="20287"/>
                        <a:pt x="3331" y="20309"/>
                      </a:cubicBezTo>
                      <a:cubicBezTo>
                        <a:pt x="2884" y="20323"/>
                        <a:pt x="2418" y="20432"/>
                        <a:pt x="2017" y="20643"/>
                      </a:cubicBezTo>
                      <a:cubicBezTo>
                        <a:pt x="1210" y="21072"/>
                        <a:pt x="640" y="21818"/>
                        <a:pt x="333" y="22624"/>
                      </a:cubicBezTo>
                      <a:cubicBezTo>
                        <a:pt x="13" y="23434"/>
                        <a:pt x="0" y="24326"/>
                        <a:pt x="182" y="25126"/>
                      </a:cubicBezTo>
                      <a:cubicBezTo>
                        <a:pt x="360" y="25936"/>
                        <a:pt x="719" y="26671"/>
                        <a:pt x="1148" y="27321"/>
                      </a:cubicBezTo>
                      <a:cubicBezTo>
                        <a:pt x="2014" y="28626"/>
                        <a:pt x="3156" y="29616"/>
                        <a:pt x="4330" y="30343"/>
                      </a:cubicBezTo>
                      <a:cubicBezTo>
                        <a:pt x="5421" y="31017"/>
                        <a:pt x="6616" y="31506"/>
                        <a:pt x="7866" y="31793"/>
                      </a:cubicBezTo>
                      <a:cubicBezTo>
                        <a:pt x="8758" y="31996"/>
                        <a:pt x="9670" y="32098"/>
                        <a:pt x="10586" y="32098"/>
                      </a:cubicBezTo>
                      <a:cubicBezTo>
                        <a:pt x="10726" y="32098"/>
                        <a:pt x="10866" y="32095"/>
                        <a:pt x="11006" y="32091"/>
                      </a:cubicBezTo>
                      <a:cubicBezTo>
                        <a:pt x="11800" y="32058"/>
                        <a:pt x="12588" y="31940"/>
                        <a:pt x="13358" y="31739"/>
                      </a:cubicBezTo>
                      <a:cubicBezTo>
                        <a:pt x="13988" y="31565"/>
                        <a:pt x="14467" y="31395"/>
                        <a:pt x="14777" y="31244"/>
                      </a:cubicBezTo>
                      <a:cubicBezTo>
                        <a:pt x="14921" y="31179"/>
                        <a:pt x="15035" y="31125"/>
                        <a:pt x="15132" y="31081"/>
                      </a:cubicBezTo>
                      <a:cubicBezTo>
                        <a:pt x="15210" y="31041"/>
                        <a:pt x="15250" y="31022"/>
                        <a:pt x="15248" y="31015"/>
                      </a:cubicBezTo>
                      <a:cubicBezTo>
                        <a:pt x="15247" y="31013"/>
                        <a:pt x="15245" y="31012"/>
                        <a:pt x="15241" y="31012"/>
                      </a:cubicBezTo>
                      <a:cubicBezTo>
                        <a:pt x="15165" y="31012"/>
                        <a:pt x="14524" y="31335"/>
                        <a:pt x="13331" y="31629"/>
                      </a:cubicBezTo>
                      <a:cubicBezTo>
                        <a:pt x="12565" y="31806"/>
                        <a:pt x="11785" y="31906"/>
                        <a:pt x="10999" y="31927"/>
                      </a:cubicBezTo>
                      <a:cubicBezTo>
                        <a:pt x="10928" y="31928"/>
                        <a:pt x="10856" y="31929"/>
                        <a:pt x="10785" y="31929"/>
                      </a:cubicBezTo>
                      <a:cubicBezTo>
                        <a:pt x="9817" y="31929"/>
                        <a:pt x="8853" y="31815"/>
                        <a:pt x="7912" y="31590"/>
                      </a:cubicBezTo>
                      <a:cubicBezTo>
                        <a:pt x="6690" y="31295"/>
                        <a:pt x="5523" y="30806"/>
                        <a:pt x="4456" y="30138"/>
                      </a:cubicBezTo>
                      <a:cubicBezTo>
                        <a:pt x="3316" y="29418"/>
                        <a:pt x="2205" y="28442"/>
                        <a:pt x="1372" y="27174"/>
                      </a:cubicBezTo>
                      <a:cubicBezTo>
                        <a:pt x="961" y="26542"/>
                        <a:pt x="621" y="25833"/>
                        <a:pt x="454" y="25067"/>
                      </a:cubicBezTo>
                      <a:cubicBezTo>
                        <a:pt x="288" y="24301"/>
                        <a:pt x="302" y="23480"/>
                        <a:pt x="599" y="22727"/>
                      </a:cubicBezTo>
                      <a:cubicBezTo>
                        <a:pt x="887" y="21977"/>
                        <a:pt x="1421" y="21288"/>
                        <a:pt x="2151" y="20902"/>
                      </a:cubicBezTo>
                      <a:cubicBezTo>
                        <a:pt x="2518" y="20712"/>
                        <a:pt x="2917" y="20615"/>
                        <a:pt x="3346" y="20602"/>
                      </a:cubicBezTo>
                      <a:cubicBezTo>
                        <a:pt x="3771" y="20579"/>
                        <a:pt x="4225" y="20606"/>
                        <a:pt x="4690" y="20493"/>
                      </a:cubicBezTo>
                      <a:cubicBezTo>
                        <a:pt x="5158" y="20385"/>
                        <a:pt x="5572" y="20066"/>
                        <a:pt x="5821" y="19673"/>
                      </a:cubicBezTo>
                      <a:cubicBezTo>
                        <a:pt x="6076" y="19280"/>
                        <a:pt x="6207" y="18836"/>
                        <a:pt x="6292" y="18404"/>
                      </a:cubicBezTo>
                      <a:cubicBezTo>
                        <a:pt x="6441" y="17527"/>
                        <a:pt x="6451" y="16674"/>
                        <a:pt x="6436" y="15828"/>
                      </a:cubicBezTo>
                      <a:cubicBezTo>
                        <a:pt x="6413" y="15000"/>
                        <a:pt x="6330" y="14175"/>
                        <a:pt x="6186" y="13358"/>
                      </a:cubicBezTo>
                      <a:cubicBezTo>
                        <a:pt x="6048" y="12556"/>
                        <a:pt x="5824" y="11795"/>
                        <a:pt x="5663" y="11050"/>
                      </a:cubicBezTo>
                      <a:cubicBezTo>
                        <a:pt x="5505" y="10307"/>
                        <a:pt x="5395" y="9566"/>
                        <a:pt x="5510" y="8872"/>
                      </a:cubicBezTo>
                      <a:cubicBezTo>
                        <a:pt x="5613" y="8196"/>
                        <a:pt x="5969" y="7586"/>
                        <a:pt x="6506" y="7163"/>
                      </a:cubicBezTo>
                      <a:cubicBezTo>
                        <a:pt x="7569" y="6356"/>
                        <a:pt x="8885" y="6116"/>
                        <a:pt x="9903" y="5522"/>
                      </a:cubicBezTo>
                      <a:cubicBezTo>
                        <a:pt x="11543" y="4646"/>
                        <a:pt x="12934" y="3368"/>
                        <a:pt x="13945" y="1808"/>
                      </a:cubicBezTo>
                      <a:cubicBezTo>
                        <a:pt x="14651" y="703"/>
                        <a:pt x="14854" y="1"/>
                        <a:pt x="14854" y="1"/>
                      </a:cubicBezTo>
                      <a:cubicBezTo>
                        <a:pt x="14854" y="1"/>
                        <a:pt x="14854" y="1"/>
                        <a:pt x="1485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Google Shape;695;p48">
                  <a:extLst>
                    <a:ext uri="{FF2B5EF4-FFF2-40B4-BE49-F238E27FC236}">
                      <a16:creationId xmlns:a16="http://schemas.microsoft.com/office/drawing/2014/main" id="{891EEAC8-5F61-C047-9FD5-032A76625921}"/>
                    </a:ext>
                  </a:extLst>
                </p:cNvPr>
                <p:cNvSpPr/>
                <p:nvPr/>
              </p:nvSpPr>
              <p:spPr>
                <a:xfrm>
                  <a:off x="2128300" y="1158900"/>
                  <a:ext cx="238450" cy="3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8" h="12467" extrusionOk="0">
                      <a:moveTo>
                        <a:pt x="302" y="0"/>
                      </a:moveTo>
                      <a:cubicBezTo>
                        <a:pt x="282" y="0"/>
                        <a:pt x="241" y="265"/>
                        <a:pt x="189" y="743"/>
                      </a:cubicBezTo>
                      <a:cubicBezTo>
                        <a:pt x="136" y="1221"/>
                        <a:pt x="69" y="1917"/>
                        <a:pt x="33" y="2783"/>
                      </a:cubicBezTo>
                      <a:cubicBezTo>
                        <a:pt x="2" y="3645"/>
                        <a:pt x="1" y="4683"/>
                        <a:pt x="164" y="5822"/>
                      </a:cubicBezTo>
                      <a:cubicBezTo>
                        <a:pt x="325" y="6961"/>
                        <a:pt x="686" y="8204"/>
                        <a:pt x="1366" y="9362"/>
                      </a:cubicBezTo>
                      <a:cubicBezTo>
                        <a:pt x="2045" y="10513"/>
                        <a:pt x="2999" y="11446"/>
                        <a:pt x="4061" y="11947"/>
                      </a:cubicBezTo>
                      <a:cubicBezTo>
                        <a:pt x="4849" y="12319"/>
                        <a:pt x="5651" y="12467"/>
                        <a:pt x="6367" y="12467"/>
                      </a:cubicBezTo>
                      <a:cubicBezTo>
                        <a:pt x="6616" y="12467"/>
                        <a:pt x="6855" y="12449"/>
                        <a:pt x="7079" y="12416"/>
                      </a:cubicBezTo>
                      <a:cubicBezTo>
                        <a:pt x="7953" y="12284"/>
                        <a:pt x="8606" y="11952"/>
                        <a:pt x="8993" y="11654"/>
                      </a:cubicBezTo>
                      <a:cubicBezTo>
                        <a:pt x="9186" y="11503"/>
                        <a:pt x="9328" y="11379"/>
                        <a:pt x="9410" y="11279"/>
                      </a:cubicBezTo>
                      <a:cubicBezTo>
                        <a:pt x="9497" y="11184"/>
                        <a:pt x="9538" y="11132"/>
                        <a:pt x="9531" y="11125"/>
                      </a:cubicBezTo>
                      <a:cubicBezTo>
                        <a:pt x="9530" y="11124"/>
                        <a:pt x="9528" y="11123"/>
                        <a:pt x="9526" y="11123"/>
                      </a:cubicBezTo>
                      <a:cubicBezTo>
                        <a:pt x="9489" y="11123"/>
                        <a:pt x="9306" y="11315"/>
                        <a:pt x="8927" y="11560"/>
                      </a:cubicBezTo>
                      <a:cubicBezTo>
                        <a:pt x="8533" y="11819"/>
                        <a:pt x="7893" y="12110"/>
                        <a:pt x="7053" y="12210"/>
                      </a:cubicBezTo>
                      <a:cubicBezTo>
                        <a:pt x="6877" y="12230"/>
                        <a:pt x="6691" y="12241"/>
                        <a:pt x="6498" y="12241"/>
                      </a:cubicBezTo>
                      <a:cubicBezTo>
                        <a:pt x="5781" y="12241"/>
                        <a:pt x="4968" y="12090"/>
                        <a:pt x="4181" y="11704"/>
                      </a:cubicBezTo>
                      <a:cubicBezTo>
                        <a:pt x="3182" y="11213"/>
                        <a:pt x="2272" y="10321"/>
                        <a:pt x="1618" y="9213"/>
                      </a:cubicBezTo>
                      <a:cubicBezTo>
                        <a:pt x="963" y="8095"/>
                        <a:pt x="603" y="6894"/>
                        <a:pt x="431" y="5783"/>
                      </a:cubicBezTo>
                      <a:cubicBezTo>
                        <a:pt x="256" y="4668"/>
                        <a:pt x="236" y="3645"/>
                        <a:pt x="240" y="2788"/>
                      </a:cubicBezTo>
                      <a:cubicBezTo>
                        <a:pt x="251" y="1928"/>
                        <a:pt x="285" y="1233"/>
                        <a:pt x="302" y="751"/>
                      </a:cubicBezTo>
                      <a:cubicBezTo>
                        <a:pt x="318" y="270"/>
                        <a:pt x="323" y="2"/>
                        <a:pt x="302" y="0"/>
                      </a:cubicBezTo>
                      <a:cubicBezTo>
                        <a:pt x="302" y="0"/>
                        <a:pt x="302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696;p48">
                  <a:extLst>
                    <a:ext uri="{FF2B5EF4-FFF2-40B4-BE49-F238E27FC236}">
                      <a16:creationId xmlns:a16="http://schemas.microsoft.com/office/drawing/2014/main" id="{509224EF-8E42-9445-857A-8D13D79E5AB8}"/>
                    </a:ext>
                  </a:extLst>
                </p:cNvPr>
                <p:cNvSpPr/>
                <p:nvPr/>
              </p:nvSpPr>
              <p:spPr>
                <a:xfrm>
                  <a:off x="2319750" y="1686825"/>
                  <a:ext cx="157250" cy="1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0" h="6047" extrusionOk="0">
                      <a:moveTo>
                        <a:pt x="2834" y="1"/>
                      </a:moveTo>
                      <a:cubicBezTo>
                        <a:pt x="2736" y="1"/>
                        <a:pt x="2549" y="19"/>
                        <a:pt x="2291" y="94"/>
                      </a:cubicBezTo>
                      <a:cubicBezTo>
                        <a:pt x="1904" y="205"/>
                        <a:pt x="1351" y="477"/>
                        <a:pt x="868" y="1038"/>
                      </a:cubicBezTo>
                      <a:cubicBezTo>
                        <a:pt x="390" y="1580"/>
                        <a:pt x="1" y="2478"/>
                        <a:pt x="189" y="3464"/>
                      </a:cubicBezTo>
                      <a:cubicBezTo>
                        <a:pt x="356" y="4426"/>
                        <a:pt x="1037" y="5433"/>
                        <a:pt x="2119" y="5858"/>
                      </a:cubicBezTo>
                      <a:cubicBezTo>
                        <a:pt x="2466" y="5988"/>
                        <a:pt x="2823" y="6047"/>
                        <a:pt x="3173" y="6047"/>
                      </a:cubicBezTo>
                      <a:cubicBezTo>
                        <a:pt x="3918" y="6047"/>
                        <a:pt x="4631" y="5780"/>
                        <a:pt x="5153" y="5370"/>
                      </a:cubicBezTo>
                      <a:cubicBezTo>
                        <a:pt x="5952" y="4765"/>
                        <a:pt x="6265" y="3837"/>
                        <a:pt x="6273" y="3113"/>
                      </a:cubicBezTo>
                      <a:cubicBezTo>
                        <a:pt x="6289" y="2374"/>
                        <a:pt x="6060" y="1801"/>
                        <a:pt x="5847" y="1460"/>
                      </a:cubicBezTo>
                      <a:cubicBezTo>
                        <a:pt x="5640" y="1125"/>
                        <a:pt x="5464" y="982"/>
                        <a:pt x="5444" y="982"/>
                      </a:cubicBezTo>
                      <a:cubicBezTo>
                        <a:pt x="5444" y="982"/>
                        <a:pt x="5443" y="982"/>
                        <a:pt x="5443" y="982"/>
                      </a:cubicBezTo>
                      <a:cubicBezTo>
                        <a:pt x="5422" y="1000"/>
                        <a:pt x="5569" y="1169"/>
                        <a:pt x="5744" y="1518"/>
                      </a:cubicBezTo>
                      <a:cubicBezTo>
                        <a:pt x="5985" y="2009"/>
                        <a:pt x="6093" y="2557"/>
                        <a:pt x="6057" y="3104"/>
                      </a:cubicBezTo>
                      <a:cubicBezTo>
                        <a:pt x="6021" y="3781"/>
                        <a:pt x="5715" y="4611"/>
                        <a:pt x="4981" y="5148"/>
                      </a:cubicBezTo>
                      <a:cubicBezTo>
                        <a:pt x="4504" y="5511"/>
                        <a:pt x="3854" y="5745"/>
                        <a:pt x="3184" y="5745"/>
                      </a:cubicBezTo>
                      <a:cubicBezTo>
                        <a:pt x="2864" y="5745"/>
                        <a:pt x="2540" y="5691"/>
                        <a:pt x="2227" y="5573"/>
                      </a:cubicBezTo>
                      <a:cubicBezTo>
                        <a:pt x="1264" y="5197"/>
                        <a:pt x="629" y="4285"/>
                        <a:pt x="466" y="3413"/>
                      </a:cubicBezTo>
                      <a:cubicBezTo>
                        <a:pt x="281" y="2524"/>
                        <a:pt x="608" y="1702"/>
                        <a:pt x="1035" y="1174"/>
                      </a:cubicBezTo>
                      <a:cubicBezTo>
                        <a:pt x="1374" y="743"/>
                        <a:pt x="1821" y="409"/>
                        <a:pt x="2330" y="205"/>
                      </a:cubicBezTo>
                      <a:cubicBezTo>
                        <a:pt x="2693" y="64"/>
                        <a:pt x="2914" y="38"/>
                        <a:pt x="2911" y="10"/>
                      </a:cubicBezTo>
                      <a:cubicBezTo>
                        <a:pt x="2911" y="6"/>
                        <a:pt x="2884" y="1"/>
                        <a:pt x="28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Google Shape;697;p48">
                <a:extLst>
                  <a:ext uri="{FF2B5EF4-FFF2-40B4-BE49-F238E27FC236}">
                    <a16:creationId xmlns:a16="http://schemas.microsoft.com/office/drawing/2014/main" id="{5F88E6C9-3987-F342-9F4F-2792FBDBAA5E}"/>
                  </a:ext>
                </a:extLst>
              </p:cNvPr>
              <p:cNvSpPr/>
              <p:nvPr/>
            </p:nvSpPr>
            <p:spPr>
              <a:xfrm flipH="1">
                <a:off x="2989520" y="2422552"/>
                <a:ext cx="77276" cy="2048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9927" extrusionOk="0">
                    <a:moveTo>
                      <a:pt x="134" y="1"/>
                    </a:moveTo>
                    <a:cubicBezTo>
                      <a:pt x="133" y="1"/>
                      <a:pt x="131" y="1"/>
                      <a:pt x="130" y="2"/>
                    </a:cubicBezTo>
                    <a:cubicBezTo>
                      <a:pt x="1" y="62"/>
                      <a:pt x="906" y="2755"/>
                      <a:pt x="2155" y="6032"/>
                    </a:cubicBezTo>
                    <a:cubicBezTo>
                      <a:pt x="2470" y="6838"/>
                      <a:pt x="2767" y="7605"/>
                      <a:pt x="3056" y="8336"/>
                    </a:cubicBezTo>
                    <a:cubicBezTo>
                      <a:pt x="3212" y="8608"/>
                      <a:pt x="3282" y="8920"/>
                      <a:pt x="3258" y="9232"/>
                    </a:cubicBezTo>
                    <a:cubicBezTo>
                      <a:pt x="3206" y="9440"/>
                      <a:pt x="2922" y="9500"/>
                      <a:pt x="2620" y="9530"/>
                    </a:cubicBezTo>
                    <a:cubicBezTo>
                      <a:pt x="1427" y="9684"/>
                      <a:pt x="694" y="9815"/>
                      <a:pt x="694" y="9882"/>
                    </a:cubicBezTo>
                    <a:cubicBezTo>
                      <a:pt x="696" y="9911"/>
                      <a:pt x="846" y="9927"/>
                      <a:pt x="1119" y="9927"/>
                    </a:cubicBezTo>
                    <a:cubicBezTo>
                      <a:pt x="1456" y="9927"/>
                      <a:pt x="1981" y="9903"/>
                      <a:pt x="2646" y="9852"/>
                    </a:cubicBezTo>
                    <a:cubicBezTo>
                      <a:pt x="2818" y="9851"/>
                      <a:pt x="2991" y="9827"/>
                      <a:pt x="3158" y="9779"/>
                    </a:cubicBezTo>
                    <a:cubicBezTo>
                      <a:pt x="3381" y="9720"/>
                      <a:pt x="3564" y="9561"/>
                      <a:pt x="3653" y="9350"/>
                    </a:cubicBezTo>
                    <a:cubicBezTo>
                      <a:pt x="3743" y="8947"/>
                      <a:pt x="3686" y="8527"/>
                      <a:pt x="3494" y="8164"/>
                    </a:cubicBezTo>
                    <a:cubicBezTo>
                      <a:pt x="3221" y="7430"/>
                      <a:pt x="2934" y="6656"/>
                      <a:pt x="2632" y="5847"/>
                    </a:cubicBezTo>
                    <a:cubicBezTo>
                      <a:pt x="1397" y="2623"/>
                      <a:pt x="284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oogle Shape;698;p48">
                <a:extLst>
                  <a:ext uri="{FF2B5EF4-FFF2-40B4-BE49-F238E27FC236}">
                    <a16:creationId xmlns:a16="http://schemas.microsoft.com/office/drawing/2014/main" id="{CDBCA68A-4748-1D4F-AA25-9DA030F3F68C}"/>
                  </a:ext>
                </a:extLst>
              </p:cNvPr>
              <p:cNvGrpSpPr/>
              <p:nvPr/>
            </p:nvGrpSpPr>
            <p:grpSpPr>
              <a:xfrm>
                <a:off x="2879032" y="2377226"/>
                <a:ext cx="356944" cy="93583"/>
                <a:chOff x="4548493" y="1595645"/>
                <a:chExt cx="205909" cy="53985"/>
              </a:xfrm>
            </p:grpSpPr>
            <p:sp>
              <p:nvSpPr>
                <p:cNvPr id="48" name="Google Shape;699;p48">
                  <a:extLst>
                    <a:ext uri="{FF2B5EF4-FFF2-40B4-BE49-F238E27FC236}">
                      <a16:creationId xmlns:a16="http://schemas.microsoft.com/office/drawing/2014/main" id="{135C9FE9-3ACE-D04E-97CA-A8EB35BC7613}"/>
                    </a:ext>
                  </a:extLst>
                </p:cNvPr>
                <p:cNvSpPr/>
                <p:nvPr/>
              </p:nvSpPr>
              <p:spPr>
                <a:xfrm>
                  <a:off x="4711687" y="1622670"/>
                  <a:ext cx="28277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2110" extrusionOk="0">
                      <a:moveTo>
                        <a:pt x="1152" y="1"/>
                      </a:moveTo>
                      <a:cubicBezTo>
                        <a:pt x="1123" y="1"/>
                        <a:pt x="1093" y="2"/>
                        <a:pt x="1064" y="4"/>
                      </a:cubicBezTo>
                      <a:cubicBezTo>
                        <a:pt x="469" y="28"/>
                        <a:pt x="1" y="521"/>
                        <a:pt x="8" y="1115"/>
                      </a:cubicBezTo>
                      <a:cubicBezTo>
                        <a:pt x="8" y="1126"/>
                        <a:pt x="10" y="1136"/>
                        <a:pt x="10" y="1147"/>
                      </a:cubicBezTo>
                      <a:cubicBezTo>
                        <a:pt x="55" y="1694"/>
                        <a:pt x="515" y="2110"/>
                        <a:pt x="1054" y="2110"/>
                      </a:cubicBezTo>
                      <a:cubicBezTo>
                        <a:pt x="1084" y="2110"/>
                        <a:pt x="1114" y="2108"/>
                        <a:pt x="1145" y="2106"/>
                      </a:cubicBezTo>
                      <a:cubicBezTo>
                        <a:pt x="1742" y="2085"/>
                        <a:pt x="2212" y="1592"/>
                        <a:pt x="2205" y="995"/>
                      </a:cubicBezTo>
                      <a:cubicBezTo>
                        <a:pt x="2205" y="987"/>
                        <a:pt x="2203" y="977"/>
                        <a:pt x="2203" y="968"/>
                      </a:cubicBezTo>
                      <a:cubicBezTo>
                        <a:pt x="2156" y="417"/>
                        <a:pt x="1695" y="1"/>
                        <a:pt x="115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700;p48">
                  <a:extLst>
                    <a:ext uri="{FF2B5EF4-FFF2-40B4-BE49-F238E27FC236}">
                      <a16:creationId xmlns:a16="http://schemas.microsoft.com/office/drawing/2014/main" id="{1DEE452C-5835-4347-85A2-8CCF856A18AA}"/>
                    </a:ext>
                  </a:extLst>
                </p:cNvPr>
                <p:cNvSpPr/>
                <p:nvPr/>
              </p:nvSpPr>
              <p:spPr>
                <a:xfrm>
                  <a:off x="4697299" y="1595645"/>
                  <a:ext cx="57103" cy="15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176" extrusionOk="0">
                      <a:moveTo>
                        <a:pt x="2291" y="1"/>
                      </a:moveTo>
                      <a:cubicBezTo>
                        <a:pt x="2282" y="1"/>
                        <a:pt x="2273" y="1"/>
                        <a:pt x="2263" y="1"/>
                      </a:cubicBezTo>
                      <a:cubicBezTo>
                        <a:pt x="2258" y="1"/>
                        <a:pt x="2253" y="1"/>
                        <a:pt x="2249" y="1"/>
                      </a:cubicBezTo>
                      <a:cubicBezTo>
                        <a:pt x="1631" y="1"/>
                        <a:pt x="1027" y="190"/>
                        <a:pt x="519" y="543"/>
                      </a:cubicBezTo>
                      <a:cubicBezTo>
                        <a:pt x="144" y="819"/>
                        <a:pt x="1" y="1077"/>
                        <a:pt x="66" y="1142"/>
                      </a:cubicBezTo>
                      <a:cubicBezTo>
                        <a:pt x="80" y="1158"/>
                        <a:pt x="103" y="1165"/>
                        <a:pt x="134" y="1165"/>
                      </a:cubicBezTo>
                      <a:cubicBezTo>
                        <a:pt x="389" y="1165"/>
                        <a:pt x="1194" y="690"/>
                        <a:pt x="2245" y="686"/>
                      </a:cubicBezTo>
                      <a:cubicBezTo>
                        <a:pt x="2250" y="686"/>
                        <a:pt x="2254" y="686"/>
                        <a:pt x="2258" y="686"/>
                      </a:cubicBezTo>
                      <a:cubicBezTo>
                        <a:pt x="3309" y="686"/>
                        <a:pt x="4085" y="1175"/>
                        <a:pt x="4334" y="1175"/>
                      </a:cubicBezTo>
                      <a:cubicBezTo>
                        <a:pt x="4363" y="1175"/>
                        <a:pt x="4385" y="1169"/>
                        <a:pt x="4399" y="1154"/>
                      </a:cubicBezTo>
                      <a:cubicBezTo>
                        <a:pt x="4468" y="1089"/>
                        <a:pt x="4342" y="827"/>
                        <a:pt x="3987" y="552"/>
                      </a:cubicBezTo>
                      <a:cubicBezTo>
                        <a:pt x="3493" y="194"/>
                        <a:pt x="2900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701;p48">
                  <a:extLst>
                    <a:ext uri="{FF2B5EF4-FFF2-40B4-BE49-F238E27FC236}">
                      <a16:creationId xmlns:a16="http://schemas.microsoft.com/office/drawing/2014/main" id="{EDD91BCD-9757-9042-8421-AF9FCD11311E}"/>
                    </a:ext>
                  </a:extLst>
                </p:cNvPr>
                <p:cNvSpPr/>
                <p:nvPr/>
              </p:nvSpPr>
              <p:spPr>
                <a:xfrm>
                  <a:off x="4561845" y="1622670"/>
                  <a:ext cx="28289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110" extrusionOk="0">
                      <a:moveTo>
                        <a:pt x="1155" y="1"/>
                      </a:moveTo>
                      <a:cubicBezTo>
                        <a:pt x="1126" y="1"/>
                        <a:pt x="1096" y="2"/>
                        <a:pt x="1067" y="4"/>
                      </a:cubicBezTo>
                      <a:cubicBezTo>
                        <a:pt x="471" y="25"/>
                        <a:pt x="1" y="519"/>
                        <a:pt x="11" y="1115"/>
                      </a:cubicBezTo>
                      <a:cubicBezTo>
                        <a:pt x="11" y="1126"/>
                        <a:pt x="13" y="1136"/>
                        <a:pt x="13" y="1147"/>
                      </a:cubicBezTo>
                      <a:cubicBezTo>
                        <a:pt x="58" y="1694"/>
                        <a:pt x="517" y="2110"/>
                        <a:pt x="1057" y="2110"/>
                      </a:cubicBezTo>
                      <a:cubicBezTo>
                        <a:pt x="1087" y="2110"/>
                        <a:pt x="1117" y="2108"/>
                        <a:pt x="1148" y="2106"/>
                      </a:cubicBezTo>
                      <a:cubicBezTo>
                        <a:pt x="1744" y="2085"/>
                        <a:pt x="2213" y="1591"/>
                        <a:pt x="2203" y="995"/>
                      </a:cubicBezTo>
                      <a:cubicBezTo>
                        <a:pt x="2203" y="984"/>
                        <a:pt x="2201" y="974"/>
                        <a:pt x="2201" y="963"/>
                      </a:cubicBezTo>
                      <a:cubicBezTo>
                        <a:pt x="2154" y="415"/>
                        <a:pt x="1695" y="1"/>
                        <a:pt x="115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702;p48">
                  <a:extLst>
                    <a:ext uri="{FF2B5EF4-FFF2-40B4-BE49-F238E27FC236}">
                      <a16:creationId xmlns:a16="http://schemas.microsoft.com/office/drawing/2014/main" id="{A5F23FA6-1B94-D04B-910A-D930B885EC5E}"/>
                    </a:ext>
                  </a:extLst>
                </p:cNvPr>
                <p:cNvSpPr/>
                <p:nvPr/>
              </p:nvSpPr>
              <p:spPr>
                <a:xfrm>
                  <a:off x="4548493" y="1598610"/>
                  <a:ext cx="57077" cy="1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1177" extrusionOk="0">
                      <a:moveTo>
                        <a:pt x="2231" y="0"/>
                      </a:moveTo>
                      <a:cubicBezTo>
                        <a:pt x="1611" y="0"/>
                        <a:pt x="1006" y="191"/>
                        <a:pt x="496" y="544"/>
                      </a:cubicBezTo>
                      <a:cubicBezTo>
                        <a:pt x="139" y="818"/>
                        <a:pt x="1" y="1081"/>
                        <a:pt x="65" y="1147"/>
                      </a:cubicBezTo>
                      <a:cubicBezTo>
                        <a:pt x="79" y="1162"/>
                        <a:pt x="101" y="1169"/>
                        <a:pt x="132" y="1169"/>
                      </a:cubicBezTo>
                      <a:cubicBezTo>
                        <a:pt x="384" y="1169"/>
                        <a:pt x="1191" y="697"/>
                        <a:pt x="2245" y="689"/>
                      </a:cubicBezTo>
                      <a:cubicBezTo>
                        <a:pt x="2252" y="689"/>
                        <a:pt x="2259" y="689"/>
                        <a:pt x="2267" y="689"/>
                      </a:cubicBezTo>
                      <a:cubicBezTo>
                        <a:pt x="3313" y="689"/>
                        <a:pt x="4085" y="1176"/>
                        <a:pt x="4333" y="1176"/>
                      </a:cubicBezTo>
                      <a:cubicBezTo>
                        <a:pt x="4362" y="1176"/>
                        <a:pt x="4384" y="1169"/>
                        <a:pt x="4398" y="1155"/>
                      </a:cubicBezTo>
                      <a:cubicBezTo>
                        <a:pt x="4467" y="1104"/>
                        <a:pt x="4342" y="845"/>
                        <a:pt x="3968" y="553"/>
                      </a:cubicBezTo>
                      <a:cubicBezTo>
                        <a:pt x="3471" y="194"/>
                        <a:pt x="2873" y="0"/>
                        <a:pt x="2259" y="0"/>
                      </a:cubicBezTo>
                      <a:cubicBezTo>
                        <a:pt x="2255" y="0"/>
                        <a:pt x="2250" y="0"/>
                        <a:pt x="2245" y="0"/>
                      </a:cubicBezTo>
                      <a:cubicBezTo>
                        <a:pt x="2240" y="0"/>
                        <a:pt x="2235" y="0"/>
                        <a:pt x="22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7" name="Google Shape;703;p48">
              <a:extLst>
                <a:ext uri="{FF2B5EF4-FFF2-40B4-BE49-F238E27FC236}">
                  <a16:creationId xmlns:a16="http://schemas.microsoft.com/office/drawing/2014/main" id="{546D8CEF-69AE-FE4E-B117-CEFB19C59222}"/>
                </a:ext>
              </a:extLst>
            </p:cNvPr>
            <p:cNvGrpSpPr/>
            <p:nvPr/>
          </p:nvGrpSpPr>
          <p:grpSpPr>
            <a:xfrm>
              <a:off x="9690356" y="4355499"/>
              <a:ext cx="876046" cy="1026585"/>
              <a:chOff x="5087275" y="1917702"/>
              <a:chExt cx="1441593" cy="1637536"/>
            </a:xfrm>
          </p:grpSpPr>
          <p:sp>
            <p:nvSpPr>
              <p:cNvPr id="68" name="Google Shape;704;p48">
                <a:extLst>
                  <a:ext uri="{FF2B5EF4-FFF2-40B4-BE49-F238E27FC236}">
                    <a16:creationId xmlns:a16="http://schemas.microsoft.com/office/drawing/2014/main" id="{06B8CA83-F23F-CD49-86B6-780E7C0070EA}"/>
                  </a:ext>
                </a:extLst>
              </p:cNvPr>
              <p:cNvSpPr/>
              <p:nvPr/>
            </p:nvSpPr>
            <p:spPr>
              <a:xfrm>
                <a:off x="5407768" y="2974421"/>
                <a:ext cx="1121100" cy="522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55A64"/>
              </a:solidFill>
              <a:ln w="9525" cap="flat" cmpd="sng">
                <a:solidFill>
                  <a:srgbClr val="455A6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69" name="Google Shape;705;p48">
                <a:extLst>
                  <a:ext uri="{FF2B5EF4-FFF2-40B4-BE49-F238E27FC236}">
                    <a16:creationId xmlns:a16="http://schemas.microsoft.com/office/drawing/2014/main" id="{CA350A2D-9E3E-1244-889A-C7C7FEB01403}"/>
                  </a:ext>
                </a:extLst>
              </p:cNvPr>
              <p:cNvGrpSpPr/>
              <p:nvPr/>
            </p:nvGrpSpPr>
            <p:grpSpPr>
              <a:xfrm>
                <a:off x="5087275" y="1917702"/>
                <a:ext cx="1173614" cy="1637536"/>
                <a:chOff x="4371115" y="955650"/>
                <a:chExt cx="1432110" cy="1998214"/>
              </a:xfrm>
            </p:grpSpPr>
            <p:sp>
              <p:nvSpPr>
                <p:cNvPr id="76" name="Google Shape;706;p48">
                  <a:extLst>
                    <a:ext uri="{FF2B5EF4-FFF2-40B4-BE49-F238E27FC236}">
                      <a16:creationId xmlns:a16="http://schemas.microsoft.com/office/drawing/2014/main" id="{0E276A73-B859-314D-8960-578F61564D3B}"/>
                    </a:ext>
                  </a:extLst>
                </p:cNvPr>
                <p:cNvSpPr/>
                <p:nvPr/>
              </p:nvSpPr>
              <p:spPr>
                <a:xfrm rot="789313">
                  <a:off x="4463849" y="2014897"/>
                  <a:ext cx="592001" cy="883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9" h="35326" extrusionOk="0">
                      <a:moveTo>
                        <a:pt x="9398" y="0"/>
                      </a:moveTo>
                      <a:lnTo>
                        <a:pt x="0" y="2725"/>
                      </a:lnTo>
                      <a:lnTo>
                        <a:pt x="11624" y="35326"/>
                      </a:lnTo>
                      <a:cubicBezTo>
                        <a:pt x="11624" y="35326"/>
                        <a:pt x="23427" y="32880"/>
                        <a:pt x="23679" y="28360"/>
                      </a:cubicBezTo>
                      <a:lnTo>
                        <a:pt x="9398" y="0"/>
                      </a:ln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07;p48">
                  <a:extLst>
                    <a:ext uri="{FF2B5EF4-FFF2-40B4-BE49-F238E27FC236}">
                      <a16:creationId xmlns:a16="http://schemas.microsoft.com/office/drawing/2014/main" id="{51A18CD2-4468-264B-AF87-9E281BA984AB}"/>
                    </a:ext>
                  </a:extLst>
                </p:cNvPr>
                <p:cNvSpPr/>
                <p:nvPr/>
              </p:nvSpPr>
              <p:spPr>
                <a:xfrm rot="789313">
                  <a:off x="4451812" y="1613244"/>
                  <a:ext cx="383992" cy="456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" h="18244" extrusionOk="0">
                      <a:moveTo>
                        <a:pt x="4341" y="1"/>
                      </a:moveTo>
                      <a:cubicBezTo>
                        <a:pt x="4271" y="1"/>
                        <a:pt x="4211" y="28"/>
                        <a:pt x="4165" y="89"/>
                      </a:cubicBezTo>
                      <a:cubicBezTo>
                        <a:pt x="3500" y="946"/>
                        <a:pt x="6476" y="5357"/>
                        <a:pt x="6476" y="5357"/>
                      </a:cubicBezTo>
                      <a:cubicBezTo>
                        <a:pt x="6476" y="5357"/>
                        <a:pt x="3613" y="1467"/>
                        <a:pt x="2492" y="1447"/>
                      </a:cubicBezTo>
                      <a:cubicBezTo>
                        <a:pt x="2490" y="1447"/>
                        <a:pt x="2487" y="1447"/>
                        <a:pt x="2485" y="1447"/>
                      </a:cubicBezTo>
                      <a:cubicBezTo>
                        <a:pt x="1385" y="1447"/>
                        <a:pt x="4662" y="6295"/>
                        <a:pt x="4662" y="6295"/>
                      </a:cubicBezTo>
                      <a:cubicBezTo>
                        <a:pt x="4662" y="6295"/>
                        <a:pt x="1459" y="2858"/>
                        <a:pt x="704" y="2858"/>
                      </a:cubicBezTo>
                      <a:cubicBezTo>
                        <a:pt x="688" y="2858"/>
                        <a:pt x="673" y="2860"/>
                        <a:pt x="659" y="2863"/>
                      </a:cubicBezTo>
                      <a:cubicBezTo>
                        <a:pt x="1" y="3018"/>
                        <a:pt x="6286" y="18243"/>
                        <a:pt x="6286" y="18243"/>
                      </a:cubicBezTo>
                      <a:lnTo>
                        <a:pt x="15358" y="14364"/>
                      </a:lnTo>
                      <a:cubicBezTo>
                        <a:pt x="15358" y="14364"/>
                        <a:pt x="12442" y="9385"/>
                        <a:pt x="12229" y="8930"/>
                      </a:cubicBezTo>
                      <a:cubicBezTo>
                        <a:pt x="12014" y="8479"/>
                        <a:pt x="14930" y="4075"/>
                        <a:pt x="13953" y="4075"/>
                      </a:cubicBezTo>
                      <a:cubicBezTo>
                        <a:pt x="13945" y="4075"/>
                        <a:pt x="13937" y="4075"/>
                        <a:pt x="13929" y="4076"/>
                      </a:cubicBezTo>
                      <a:cubicBezTo>
                        <a:pt x="12884" y="4143"/>
                        <a:pt x="10910" y="6544"/>
                        <a:pt x="10910" y="6544"/>
                      </a:cubicBezTo>
                      <a:cubicBezTo>
                        <a:pt x="10910" y="6544"/>
                        <a:pt x="8229" y="359"/>
                        <a:pt x="7191" y="359"/>
                      </a:cubicBezTo>
                      <a:cubicBezTo>
                        <a:pt x="7126" y="359"/>
                        <a:pt x="7068" y="383"/>
                        <a:pt x="7018" y="434"/>
                      </a:cubicBezTo>
                      <a:cubicBezTo>
                        <a:pt x="6150" y="1300"/>
                        <a:pt x="8098" y="4904"/>
                        <a:pt x="8098" y="4904"/>
                      </a:cubicBezTo>
                      <a:cubicBezTo>
                        <a:pt x="8098" y="4904"/>
                        <a:pt x="5272" y="1"/>
                        <a:pt x="4341" y="1"/>
                      </a:cubicBez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08;p48">
                  <a:extLst>
                    <a:ext uri="{FF2B5EF4-FFF2-40B4-BE49-F238E27FC236}">
                      <a16:creationId xmlns:a16="http://schemas.microsoft.com/office/drawing/2014/main" id="{99B8F106-D791-164C-8665-93A3D202B335}"/>
                    </a:ext>
                  </a:extLst>
                </p:cNvPr>
                <p:cNvSpPr/>
                <p:nvPr/>
              </p:nvSpPr>
              <p:spPr>
                <a:xfrm>
                  <a:off x="5284350" y="1768500"/>
                  <a:ext cx="389650" cy="6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6" h="24703" extrusionOk="0">
                      <a:moveTo>
                        <a:pt x="15586" y="0"/>
                      </a:moveTo>
                      <a:lnTo>
                        <a:pt x="1" y="337"/>
                      </a:lnTo>
                      <a:lnTo>
                        <a:pt x="1" y="22553"/>
                      </a:lnTo>
                      <a:cubicBezTo>
                        <a:pt x="2784" y="24027"/>
                        <a:pt x="5351" y="24702"/>
                        <a:pt x="7737" y="24702"/>
                      </a:cubicBezTo>
                      <a:cubicBezTo>
                        <a:pt x="10279" y="24702"/>
                        <a:pt x="12614" y="23936"/>
                        <a:pt x="14784" y="22553"/>
                      </a:cubicBezTo>
                      <a:lnTo>
                        <a:pt x="15586" y="0"/>
                      </a:ln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09;p48">
                  <a:extLst>
                    <a:ext uri="{FF2B5EF4-FFF2-40B4-BE49-F238E27FC236}">
                      <a16:creationId xmlns:a16="http://schemas.microsoft.com/office/drawing/2014/main" id="{D5EAC8A3-EFD6-FD42-AAC8-336294CEAACE}"/>
                    </a:ext>
                  </a:extLst>
                </p:cNvPr>
                <p:cNvSpPr/>
                <p:nvPr/>
              </p:nvSpPr>
              <p:spPr>
                <a:xfrm>
                  <a:off x="4984675" y="1236725"/>
                  <a:ext cx="718225" cy="9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29" h="36320" extrusionOk="0">
                      <a:moveTo>
                        <a:pt x="26415" y="0"/>
                      </a:moveTo>
                      <a:lnTo>
                        <a:pt x="123" y="2"/>
                      </a:lnTo>
                      <a:cubicBezTo>
                        <a:pt x="123" y="2"/>
                        <a:pt x="0" y="20914"/>
                        <a:pt x="611" y="26047"/>
                      </a:cubicBezTo>
                      <a:cubicBezTo>
                        <a:pt x="1359" y="32351"/>
                        <a:pt x="6555" y="36319"/>
                        <a:pt x="11549" y="36319"/>
                      </a:cubicBezTo>
                      <a:cubicBezTo>
                        <a:pt x="11612" y="36319"/>
                        <a:pt x="11675" y="36319"/>
                        <a:pt x="11737" y="36318"/>
                      </a:cubicBezTo>
                      <a:cubicBezTo>
                        <a:pt x="17944" y="36193"/>
                        <a:pt x="24983" y="34039"/>
                        <a:pt x="26856" y="27884"/>
                      </a:cubicBezTo>
                      <a:cubicBezTo>
                        <a:pt x="28728" y="21726"/>
                        <a:pt x="26415" y="0"/>
                        <a:pt x="26415" y="0"/>
                      </a:cubicBez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10;p48">
                  <a:extLst>
                    <a:ext uri="{FF2B5EF4-FFF2-40B4-BE49-F238E27FC236}">
                      <a16:creationId xmlns:a16="http://schemas.microsoft.com/office/drawing/2014/main" id="{5243DB71-36ED-5749-8C16-CCF15CF47B8D}"/>
                    </a:ext>
                  </a:extLst>
                </p:cNvPr>
                <p:cNvSpPr/>
                <p:nvPr/>
              </p:nvSpPr>
              <p:spPr>
                <a:xfrm>
                  <a:off x="5261200" y="2014100"/>
                  <a:ext cx="318350" cy="14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4" h="5671" extrusionOk="0">
                      <a:moveTo>
                        <a:pt x="12630" y="0"/>
                      </a:moveTo>
                      <a:cubicBezTo>
                        <a:pt x="12614" y="0"/>
                        <a:pt x="12597" y="7"/>
                        <a:pt x="12584" y="21"/>
                      </a:cubicBezTo>
                      <a:cubicBezTo>
                        <a:pt x="9439" y="3325"/>
                        <a:pt x="5408" y="5080"/>
                        <a:pt x="896" y="5080"/>
                      </a:cubicBezTo>
                      <a:cubicBezTo>
                        <a:pt x="718" y="5080"/>
                        <a:pt x="540" y="5077"/>
                        <a:pt x="360" y="5072"/>
                      </a:cubicBezTo>
                      <a:cubicBezTo>
                        <a:pt x="357" y="5072"/>
                        <a:pt x="353" y="5072"/>
                        <a:pt x="349" y="5072"/>
                      </a:cubicBezTo>
                      <a:cubicBezTo>
                        <a:pt x="1" y="5072"/>
                        <a:pt x="16" y="5594"/>
                        <a:pt x="360" y="5624"/>
                      </a:cubicBezTo>
                      <a:cubicBezTo>
                        <a:pt x="749" y="5655"/>
                        <a:pt x="1136" y="5671"/>
                        <a:pt x="1520" y="5671"/>
                      </a:cubicBezTo>
                      <a:cubicBezTo>
                        <a:pt x="5910" y="5671"/>
                        <a:pt x="10033" y="3643"/>
                        <a:pt x="12698" y="108"/>
                      </a:cubicBezTo>
                      <a:lnTo>
                        <a:pt x="12696" y="108"/>
                      </a:lnTo>
                      <a:cubicBezTo>
                        <a:pt x="12733" y="57"/>
                        <a:pt x="12681" y="0"/>
                        <a:pt x="12630" y="0"/>
                      </a:cubicBezTo>
                      <a:close/>
                    </a:path>
                  </a:pathLst>
                </a:custGeom>
                <a:solidFill>
                  <a:srgbClr val="D887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11;p48">
                  <a:extLst>
                    <a:ext uri="{FF2B5EF4-FFF2-40B4-BE49-F238E27FC236}">
                      <a16:creationId xmlns:a16="http://schemas.microsoft.com/office/drawing/2014/main" id="{D86C6DC3-8550-A848-AFB9-37DC271036C3}"/>
                    </a:ext>
                  </a:extLst>
                </p:cNvPr>
                <p:cNvSpPr/>
                <p:nvPr/>
              </p:nvSpPr>
              <p:spPr>
                <a:xfrm>
                  <a:off x="5246650" y="1891950"/>
                  <a:ext cx="121250" cy="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" h="2475" extrusionOk="0">
                      <a:moveTo>
                        <a:pt x="4531" y="1"/>
                      </a:moveTo>
                      <a:cubicBezTo>
                        <a:pt x="4479" y="1"/>
                        <a:pt x="4426" y="23"/>
                        <a:pt x="4380" y="77"/>
                      </a:cubicBezTo>
                      <a:cubicBezTo>
                        <a:pt x="3903" y="639"/>
                        <a:pt x="3398" y="1205"/>
                        <a:pt x="2718" y="1527"/>
                      </a:cubicBezTo>
                      <a:cubicBezTo>
                        <a:pt x="2405" y="1677"/>
                        <a:pt x="2120" y="1740"/>
                        <a:pt x="1846" y="1740"/>
                      </a:cubicBezTo>
                      <a:cubicBezTo>
                        <a:pt x="1377" y="1740"/>
                        <a:pt x="941" y="1555"/>
                        <a:pt x="450" y="1305"/>
                      </a:cubicBezTo>
                      <a:cubicBezTo>
                        <a:pt x="415" y="1287"/>
                        <a:pt x="376" y="1279"/>
                        <a:pt x="336" y="1279"/>
                      </a:cubicBezTo>
                      <a:cubicBezTo>
                        <a:pt x="173" y="1279"/>
                        <a:pt x="0" y="1414"/>
                        <a:pt x="75" y="1593"/>
                      </a:cubicBezTo>
                      <a:cubicBezTo>
                        <a:pt x="335" y="2226"/>
                        <a:pt x="973" y="2474"/>
                        <a:pt x="1618" y="2474"/>
                      </a:cubicBezTo>
                      <a:cubicBezTo>
                        <a:pt x="1808" y="2474"/>
                        <a:pt x="1999" y="2453"/>
                        <a:pt x="2181" y="2413"/>
                      </a:cubicBezTo>
                      <a:cubicBezTo>
                        <a:pt x="3290" y="2172"/>
                        <a:pt x="4015" y="1224"/>
                        <a:pt x="4705" y="403"/>
                      </a:cubicBezTo>
                      <a:cubicBezTo>
                        <a:pt x="4850" y="231"/>
                        <a:pt x="4697" y="1"/>
                        <a:pt x="453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12;p48">
                  <a:extLst>
                    <a:ext uri="{FF2B5EF4-FFF2-40B4-BE49-F238E27FC236}">
                      <a16:creationId xmlns:a16="http://schemas.microsoft.com/office/drawing/2014/main" id="{0C1CC96E-B538-1D4F-8A65-BBD3929506EE}"/>
                    </a:ext>
                  </a:extLst>
                </p:cNvPr>
                <p:cNvSpPr/>
                <p:nvPr/>
              </p:nvSpPr>
              <p:spPr>
                <a:xfrm>
                  <a:off x="4890150" y="955650"/>
                  <a:ext cx="846375" cy="73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55" h="29403" extrusionOk="0">
                      <a:moveTo>
                        <a:pt x="3060" y="7039"/>
                      </a:moveTo>
                      <a:lnTo>
                        <a:pt x="3060" y="7039"/>
                      </a:lnTo>
                      <a:cubicBezTo>
                        <a:pt x="2305" y="7549"/>
                        <a:pt x="1721" y="8220"/>
                        <a:pt x="1485" y="9009"/>
                      </a:cubicBezTo>
                      <a:cubicBezTo>
                        <a:pt x="927" y="10880"/>
                        <a:pt x="1685" y="13034"/>
                        <a:pt x="3249" y="14234"/>
                      </a:cubicBezTo>
                      <a:lnTo>
                        <a:pt x="3249" y="14350"/>
                      </a:lnTo>
                      <a:cubicBezTo>
                        <a:pt x="3736" y="14676"/>
                        <a:pt x="4256" y="14950"/>
                        <a:pt x="4799" y="15168"/>
                      </a:cubicBezTo>
                      <a:cubicBezTo>
                        <a:pt x="4269" y="15055"/>
                        <a:pt x="3704" y="14900"/>
                        <a:pt x="3145" y="14635"/>
                      </a:cubicBezTo>
                      <a:cubicBezTo>
                        <a:pt x="2477" y="14322"/>
                        <a:pt x="1880" y="13878"/>
                        <a:pt x="1389" y="13328"/>
                      </a:cubicBezTo>
                      <a:cubicBezTo>
                        <a:pt x="879" y="12751"/>
                        <a:pt x="464" y="12016"/>
                        <a:pt x="357" y="11184"/>
                      </a:cubicBezTo>
                      <a:cubicBezTo>
                        <a:pt x="246" y="10358"/>
                        <a:pt x="492" y="9474"/>
                        <a:pt x="1012" y="8752"/>
                      </a:cubicBezTo>
                      <a:cubicBezTo>
                        <a:pt x="1526" y="8024"/>
                        <a:pt x="2231" y="7469"/>
                        <a:pt x="2978" y="7075"/>
                      </a:cubicBezTo>
                      <a:cubicBezTo>
                        <a:pt x="3004" y="7061"/>
                        <a:pt x="3032" y="7052"/>
                        <a:pt x="3060" y="7039"/>
                      </a:cubicBezTo>
                      <a:close/>
                      <a:moveTo>
                        <a:pt x="18420" y="0"/>
                      </a:moveTo>
                      <a:cubicBezTo>
                        <a:pt x="18415" y="0"/>
                        <a:pt x="18413" y="1"/>
                        <a:pt x="18412" y="2"/>
                      </a:cubicBezTo>
                      <a:cubicBezTo>
                        <a:pt x="18407" y="19"/>
                        <a:pt x="18667" y="125"/>
                        <a:pt x="19140" y="305"/>
                      </a:cubicBezTo>
                      <a:cubicBezTo>
                        <a:pt x="19379" y="390"/>
                        <a:pt x="19667" y="500"/>
                        <a:pt x="19995" y="650"/>
                      </a:cubicBezTo>
                      <a:cubicBezTo>
                        <a:pt x="20320" y="801"/>
                        <a:pt x="20703" y="945"/>
                        <a:pt x="21103" y="1158"/>
                      </a:cubicBezTo>
                      <a:cubicBezTo>
                        <a:pt x="21509" y="1357"/>
                        <a:pt x="21951" y="1577"/>
                        <a:pt x="22407" y="1852"/>
                      </a:cubicBezTo>
                      <a:cubicBezTo>
                        <a:pt x="22874" y="2104"/>
                        <a:pt x="23344" y="2421"/>
                        <a:pt x="23844" y="2745"/>
                      </a:cubicBezTo>
                      <a:cubicBezTo>
                        <a:pt x="25992" y="4199"/>
                        <a:pt x="27874" y="6014"/>
                        <a:pt x="29404" y="8107"/>
                      </a:cubicBezTo>
                      <a:cubicBezTo>
                        <a:pt x="29745" y="8597"/>
                        <a:pt x="30080" y="9055"/>
                        <a:pt x="30350" y="9513"/>
                      </a:cubicBezTo>
                      <a:cubicBezTo>
                        <a:pt x="30640" y="9958"/>
                        <a:pt x="30876" y="10392"/>
                        <a:pt x="31089" y="10790"/>
                      </a:cubicBezTo>
                      <a:cubicBezTo>
                        <a:pt x="31146" y="10888"/>
                        <a:pt x="31188" y="10980"/>
                        <a:pt x="31239" y="11075"/>
                      </a:cubicBezTo>
                      <a:cubicBezTo>
                        <a:pt x="28825" y="6778"/>
                        <a:pt x="24785" y="3362"/>
                        <a:pt x="20064" y="1660"/>
                      </a:cubicBezTo>
                      <a:cubicBezTo>
                        <a:pt x="19344" y="1400"/>
                        <a:pt x="18266" y="833"/>
                        <a:pt x="17338" y="833"/>
                      </a:cubicBezTo>
                      <a:cubicBezTo>
                        <a:pt x="16859" y="833"/>
                        <a:pt x="16420" y="984"/>
                        <a:pt x="16091" y="1405"/>
                      </a:cubicBezTo>
                      <a:cubicBezTo>
                        <a:pt x="15548" y="2099"/>
                        <a:pt x="15574" y="3922"/>
                        <a:pt x="16695" y="4220"/>
                      </a:cubicBezTo>
                      <a:cubicBezTo>
                        <a:pt x="15574" y="3922"/>
                        <a:pt x="13862" y="3174"/>
                        <a:pt x="12481" y="2551"/>
                      </a:cubicBezTo>
                      <a:cubicBezTo>
                        <a:pt x="11509" y="2113"/>
                        <a:pt x="10431" y="1758"/>
                        <a:pt x="9376" y="1758"/>
                      </a:cubicBezTo>
                      <a:cubicBezTo>
                        <a:pt x="8933" y="1758"/>
                        <a:pt x="8493" y="1820"/>
                        <a:pt x="8068" y="1966"/>
                      </a:cubicBezTo>
                      <a:cubicBezTo>
                        <a:pt x="6633" y="2459"/>
                        <a:pt x="5515" y="4803"/>
                        <a:pt x="7294" y="6019"/>
                      </a:cubicBezTo>
                      <a:cubicBezTo>
                        <a:pt x="7056" y="5982"/>
                        <a:pt x="6810" y="5965"/>
                        <a:pt x="6558" y="5965"/>
                      </a:cubicBezTo>
                      <a:cubicBezTo>
                        <a:pt x="6053" y="5965"/>
                        <a:pt x="5527" y="6036"/>
                        <a:pt x="5012" y="6169"/>
                      </a:cubicBezTo>
                      <a:cubicBezTo>
                        <a:pt x="4268" y="6294"/>
                        <a:pt x="3544" y="6528"/>
                        <a:pt x="2868" y="6865"/>
                      </a:cubicBezTo>
                      <a:cubicBezTo>
                        <a:pt x="2092" y="7271"/>
                        <a:pt x="1356" y="7847"/>
                        <a:pt x="814" y="8615"/>
                      </a:cubicBezTo>
                      <a:cubicBezTo>
                        <a:pt x="266" y="9376"/>
                        <a:pt x="1" y="10327"/>
                        <a:pt x="123" y="11215"/>
                      </a:cubicBezTo>
                      <a:cubicBezTo>
                        <a:pt x="241" y="12104"/>
                        <a:pt x="686" y="12877"/>
                        <a:pt x="1223" y="13476"/>
                      </a:cubicBezTo>
                      <a:cubicBezTo>
                        <a:pt x="1737" y="14044"/>
                        <a:pt x="2362" y="14499"/>
                        <a:pt x="3061" y="14816"/>
                      </a:cubicBezTo>
                      <a:cubicBezTo>
                        <a:pt x="3713" y="15114"/>
                        <a:pt x="4362" y="15270"/>
                        <a:pt x="4958" y="15374"/>
                      </a:cubicBezTo>
                      <a:cubicBezTo>
                        <a:pt x="5191" y="15412"/>
                        <a:pt x="5413" y="15438"/>
                        <a:pt x="5629" y="15459"/>
                      </a:cubicBezTo>
                      <a:cubicBezTo>
                        <a:pt x="6966" y="15855"/>
                        <a:pt x="8377" y="15957"/>
                        <a:pt x="9824" y="15957"/>
                      </a:cubicBezTo>
                      <a:cubicBezTo>
                        <a:pt x="11114" y="15957"/>
                        <a:pt x="12432" y="15876"/>
                        <a:pt x="13754" y="15851"/>
                      </a:cubicBezTo>
                      <a:cubicBezTo>
                        <a:pt x="16022" y="15807"/>
                        <a:pt x="18303" y="15617"/>
                        <a:pt x="20569" y="15617"/>
                      </a:cubicBezTo>
                      <a:cubicBezTo>
                        <a:pt x="22020" y="15617"/>
                        <a:pt x="23466" y="15695"/>
                        <a:pt x="24898" y="15939"/>
                      </a:cubicBezTo>
                      <a:cubicBezTo>
                        <a:pt x="26406" y="16198"/>
                        <a:pt x="27990" y="16708"/>
                        <a:pt x="28907" y="17934"/>
                      </a:cubicBezTo>
                      <a:cubicBezTo>
                        <a:pt x="29074" y="18160"/>
                        <a:pt x="29218" y="18402"/>
                        <a:pt x="29334" y="18658"/>
                      </a:cubicBezTo>
                      <a:lnTo>
                        <a:pt x="29979" y="29403"/>
                      </a:lnTo>
                      <a:lnTo>
                        <a:pt x="33594" y="27116"/>
                      </a:lnTo>
                      <a:lnTo>
                        <a:pt x="33594" y="23646"/>
                      </a:lnTo>
                      <a:cubicBezTo>
                        <a:pt x="33855" y="21745"/>
                        <a:pt x="33843" y="19815"/>
                        <a:pt x="33562" y="17916"/>
                      </a:cubicBezTo>
                      <a:cubicBezTo>
                        <a:pt x="33480" y="16795"/>
                        <a:pt x="33180" y="14702"/>
                        <a:pt x="32111" y="12715"/>
                      </a:cubicBezTo>
                      <a:cubicBezTo>
                        <a:pt x="32107" y="12703"/>
                        <a:pt x="32105" y="12697"/>
                        <a:pt x="32100" y="12685"/>
                      </a:cubicBezTo>
                      <a:cubicBezTo>
                        <a:pt x="32002" y="12392"/>
                        <a:pt x="31889" y="12106"/>
                        <a:pt x="31760" y="11824"/>
                      </a:cubicBezTo>
                      <a:cubicBezTo>
                        <a:pt x="31612" y="11494"/>
                        <a:pt x="31460" y="11111"/>
                        <a:pt x="31241" y="10711"/>
                      </a:cubicBezTo>
                      <a:cubicBezTo>
                        <a:pt x="31036" y="10305"/>
                        <a:pt x="30805" y="9862"/>
                        <a:pt x="30519" y="9407"/>
                      </a:cubicBezTo>
                      <a:cubicBezTo>
                        <a:pt x="30255" y="8940"/>
                        <a:pt x="29923" y="8474"/>
                        <a:pt x="29584" y="7975"/>
                      </a:cubicBezTo>
                      <a:cubicBezTo>
                        <a:pt x="28057" y="5844"/>
                        <a:pt x="26154" y="4009"/>
                        <a:pt x="23969" y="2560"/>
                      </a:cubicBezTo>
                      <a:cubicBezTo>
                        <a:pt x="23458" y="2240"/>
                        <a:pt x="22980" y="1924"/>
                        <a:pt x="22506" y="1677"/>
                      </a:cubicBezTo>
                      <a:cubicBezTo>
                        <a:pt x="22041" y="1408"/>
                        <a:pt x="21591" y="1195"/>
                        <a:pt x="21177" y="1004"/>
                      </a:cubicBezTo>
                      <a:cubicBezTo>
                        <a:pt x="20769" y="799"/>
                        <a:pt x="20381" y="662"/>
                        <a:pt x="20046" y="526"/>
                      </a:cubicBezTo>
                      <a:cubicBezTo>
                        <a:pt x="19761" y="407"/>
                        <a:pt x="19469" y="303"/>
                        <a:pt x="19173" y="215"/>
                      </a:cubicBezTo>
                      <a:cubicBezTo>
                        <a:pt x="18730" y="76"/>
                        <a:pt x="18466" y="0"/>
                        <a:pt x="1842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13;p48">
                  <a:extLst>
                    <a:ext uri="{FF2B5EF4-FFF2-40B4-BE49-F238E27FC236}">
                      <a16:creationId xmlns:a16="http://schemas.microsoft.com/office/drawing/2014/main" id="{C282BCD5-0033-B14C-A6E2-6AAE89AFDDD2}"/>
                    </a:ext>
                  </a:extLst>
                </p:cNvPr>
                <p:cNvSpPr/>
                <p:nvPr/>
              </p:nvSpPr>
              <p:spPr>
                <a:xfrm>
                  <a:off x="5631625" y="1575525"/>
                  <a:ext cx="171600" cy="28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4" h="11535" extrusionOk="0">
                      <a:moveTo>
                        <a:pt x="1524" y="1"/>
                      </a:moveTo>
                      <a:cubicBezTo>
                        <a:pt x="640" y="1"/>
                        <a:pt x="1" y="148"/>
                        <a:pt x="1" y="148"/>
                      </a:cubicBezTo>
                      <a:lnTo>
                        <a:pt x="1" y="11534"/>
                      </a:lnTo>
                      <a:cubicBezTo>
                        <a:pt x="1" y="11534"/>
                        <a:pt x="21" y="11535"/>
                        <a:pt x="59" y="11535"/>
                      </a:cubicBezTo>
                      <a:cubicBezTo>
                        <a:pt x="723" y="11535"/>
                        <a:pt x="6863" y="11368"/>
                        <a:pt x="6687" y="5187"/>
                      </a:cubicBezTo>
                      <a:cubicBezTo>
                        <a:pt x="6559" y="704"/>
                        <a:pt x="3457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E7BC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Google Shape;714;p48">
                <a:extLst>
                  <a:ext uri="{FF2B5EF4-FFF2-40B4-BE49-F238E27FC236}">
                    <a16:creationId xmlns:a16="http://schemas.microsoft.com/office/drawing/2014/main" id="{D6DC5531-24DF-7040-BFEE-E7DC0EC8C90E}"/>
                  </a:ext>
                </a:extLst>
              </p:cNvPr>
              <p:cNvSpPr/>
              <p:nvPr/>
            </p:nvSpPr>
            <p:spPr>
              <a:xfrm flipH="1">
                <a:off x="5785595" y="2440852"/>
                <a:ext cx="77276" cy="2048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9927" extrusionOk="0">
                    <a:moveTo>
                      <a:pt x="134" y="1"/>
                    </a:moveTo>
                    <a:cubicBezTo>
                      <a:pt x="133" y="1"/>
                      <a:pt x="131" y="1"/>
                      <a:pt x="130" y="2"/>
                    </a:cubicBezTo>
                    <a:cubicBezTo>
                      <a:pt x="1" y="62"/>
                      <a:pt x="906" y="2755"/>
                      <a:pt x="2155" y="6032"/>
                    </a:cubicBezTo>
                    <a:cubicBezTo>
                      <a:pt x="2470" y="6838"/>
                      <a:pt x="2767" y="7605"/>
                      <a:pt x="3056" y="8336"/>
                    </a:cubicBezTo>
                    <a:cubicBezTo>
                      <a:pt x="3212" y="8608"/>
                      <a:pt x="3282" y="8920"/>
                      <a:pt x="3258" y="9232"/>
                    </a:cubicBezTo>
                    <a:cubicBezTo>
                      <a:pt x="3206" y="9440"/>
                      <a:pt x="2922" y="9500"/>
                      <a:pt x="2620" y="9530"/>
                    </a:cubicBezTo>
                    <a:cubicBezTo>
                      <a:pt x="1427" y="9684"/>
                      <a:pt x="694" y="9815"/>
                      <a:pt x="694" y="9882"/>
                    </a:cubicBezTo>
                    <a:cubicBezTo>
                      <a:pt x="696" y="9911"/>
                      <a:pt x="846" y="9927"/>
                      <a:pt x="1119" y="9927"/>
                    </a:cubicBezTo>
                    <a:cubicBezTo>
                      <a:pt x="1456" y="9927"/>
                      <a:pt x="1981" y="9903"/>
                      <a:pt x="2646" y="9852"/>
                    </a:cubicBezTo>
                    <a:cubicBezTo>
                      <a:pt x="2818" y="9851"/>
                      <a:pt x="2991" y="9827"/>
                      <a:pt x="3158" y="9779"/>
                    </a:cubicBezTo>
                    <a:cubicBezTo>
                      <a:pt x="3381" y="9720"/>
                      <a:pt x="3564" y="9561"/>
                      <a:pt x="3653" y="9350"/>
                    </a:cubicBezTo>
                    <a:cubicBezTo>
                      <a:pt x="3743" y="8947"/>
                      <a:pt x="3686" y="8527"/>
                      <a:pt x="3494" y="8164"/>
                    </a:cubicBezTo>
                    <a:cubicBezTo>
                      <a:pt x="3221" y="7430"/>
                      <a:pt x="2934" y="6656"/>
                      <a:pt x="2632" y="5847"/>
                    </a:cubicBezTo>
                    <a:cubicBezTo>
                      <a:pt x="1397" y="2623"/>
                      <a:pt x="284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71" name="Google Shape;715;p48">
                <a:extLst>
                  <a:ext uri="{FF2B5EF4-FFF2-40B4-BE49-F238E27FC236}">
                    <a16:creationId xmlns:a16="http://schemas.microsoft.com/office/drawing/2014/main" id="{16AD2C94-4F2A-F04A-B0F2-4DEAED536000}"/>
                  </a:ext>
                </a:extLst>
              </p:cNvPr>
              <p:cNvGrpSpPr/>
              <p:nvPr/>
            </p:nvGrpSpPr>
            <p:grpSpPr>
              <a:xfrm>
                <a:off x="5654241" y="2373839"/>
                <a:ext cx="367054" cy="96250"/>
                <a:chOff x="4548493" y="1595645"/>
                <a:chExt cx="205909" cy="53985"/>
              </a:xfrm>
            </p:grpSpPr>
            <p:sp>
              <p:nvSpPr>
                <p:cNvPr id="72" name="Google Shape;716;p48">
                  <a:extLst>
                    <a:ext uri="{FF2B5EF4-FFF2-40B4-BE49-F238E27FC236}">
                      <a16:creationId xmlns:a16="http://schemas.microsoft.com/office/drawing/2014/main" id="{62877793-3198-B24D-8FA2-23F7C80549CA}"/>
                    </a:ext>
                  </a:extLst>
                </p:cNvPr>
                <p:cNvSpPr/>
                <p:nvPr/>
              </p:nvSpPr>
              <p:spPr>
                <a:xfrm>
                  <a:off x="4711687" y="1622670"/>
                  <a:ext cx="28277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2110" extrusionOk="0">
                      <a:moveTo>
                        <a:pt x="1152" y="1"/>
                      </a:moveTo>
                      <a:cubicBezTo>
                        <a:pt x="1123" y="1"/>
                        <a:pt x="1093" y="2"/>
                        <a:pt x="1064" y="4"/>
                      </a:cubicBezTo>
                      <a:cubicBezTo>
                        <a:pt x="469" y="28"/>
                        <a:pt x="1" y="521"/>
                        <a:pt x="8" y="1115"/>
                      </a:cubicBezTo>
                      <a:cubicBezTo>
                        <a:pt x="8" y="1126"/>
                        <a:pt x="10" y="1136"/>
                        <a:pt x="10" y="1147"/>
                      </a:cubicBezTo>
                      <a:cubicBezTo>
                        <a:pt x="55" y="1694"/>
                        <a:pt x="515" y="2110"/>
                        <a:pt x="1054" y="2110"/>
                      </a:cubicBezTo>
                      <a:cubicBezTo>
                        <a:pt x="1084" y="2110"/>
                        <a:pt x="1114" y="2108"/>
                        <a:pt x="1145" y="2106"/>
                      </a:cubicBezTo>
                      <a:cubicBezTo>
                        <a:pt x="1742" y="2085"/>
                        <a:pt x="2212" y="1592"/>
                        <a:pt x="2205" y="995"/>
                      </a:cubicBezTo>
                      <a:cubicBezTo>
                        <a:pt x="2205" y="987"/>
                        <a:pt x="2203" y="977"/>
                        <a:pt x="2203" y="968"/>
                      </a:cubicBezTo>
                      <a:cubicBezTo>
                        <a:pt x="2156" y="417"/>
                        <a:pt x="1695" y="1"/>
                        <a:pt x="115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17;p48">
                  <a:extLst>
                    <a:ext uri="{FF2B5EF4-FFF2-40B4-BE49-F238E27FC236}">
                      <a16:creationId xmlns:a16="http://schemas.microsoft.com/office/drawing/2014/main" id="{8D18D108-4119-5645-B8F7-7B92B4B97CDD}"/>
                    </a:ext>
                  </a:extLst>
                </p:cNvPr>
                <p:cNvSpPr/>
                <p:nvPr/>
              </p:nvSpPr>
              <p:spPr>
                <a:xfrm>
                  <a:off x="4697299" y="1595645"/>
                  <a:ext cx="57103" cy="15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176" extrusionOk="0">
                      <a:moveTo>
                        <a:pt x="2291" y="1"/>
                      </a:moveTo>
                      <a:cubicBezTo>
                        <a:pt x="2282" y="1"/>
                        <a:pt x="2273" y="1"/>
                        <a:pt x="2263" y="1"/>
                      </a:cubicBezTo>
                      <a:cubicBezTo>
                        <a:pt x="2258" y="1"/>
                        <a:pt x="2253" y="1"/>
                        <a:pt x="2249" y="1"/>
                      </a:cubicBezTo>
                      <a:cubicBezTo>
                        <a:pt x="1631" y="1"/>
                        <a:pt x="1027" y="190"/>
                        <a:pt x="519" y="543"/>
                      </a:cubicBezTo>
                      <a:cubicBezTo>
                        <a:pt x="144" y="819"/>
                        <a:pt x="1" y="1077"/>
                        <a:pt x="66" y="1142"/>
                      </a:cubicBezTo>
                      <a:cubicBezTo>
                        <a:pt x="80" y="1158"/>
                        <a:pt x="103" y="1165"/>
                        <a:pt x="134" y="1165"/>
                      </a:cubicBezTo>
                      <a:cubicBezTo>
                        <a:pt x="389" y="1165"/>
                        <a:pt x="1194" y="690"/>
                        <a:pt x="2245" y="686"/>
                      </a:cubicBezTo>
                      <a:cubicBezTo>
                        <a:pt x="2250" y="686"/>
                        <a:pt x="2254" y="686"/>
                        <a:pt x="2258" y="686"/>
                      </a:cubicBezTo>
                      <a:cubicBezTo>
                        <a:pt x="3309" y="686"/>
                        <a:pt x="4085" y="1175"/>
                        <a:pt x="4334" y="1175"/>
                      </a:cubicBezTo>
                      <a:cubicBezTo>
                        <a:pt x="4363" y="1175"/>
                        <a:pt x="4385" y="1169"/>
                        <a:pt x="4399" y="1154"/>
                      </a:cubicBezTo>
                      <a:cubicBezTo>
                        <a:pt x="4468" y="1089"/>
                        <a:pt x="4342" y="827"/>
                        <a:pt x="3987" y="552"/>
                      </a:cubicBezTo>
                      <a:cubicBezTo>
                        <a:pt x="3493" y="194"/>
                        <a:pt x="2900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18;p48">
                  <a:extLst>
                    <a:ext uri="{FF2B5EF4-FFF2-40B4-BE49-F238E27FC236}">
                      <a16:creationId xmlns:a16="http://schemas.microsoft.com/office/drawing/2014/main" id="{58874459-4DA1-844E-BA94-F24AD7D16739}"/>
                    </a:ext>
                  </a:extLst>
                </p:cNvPr>
                <p:cNvSpPr/>
                <p:nvPr/>
              </p:nvSpPr>
              <p:spPr>
                <a:xfrm>
                  <a:off x="4561845" y="1622670"/>
                  <a:ext cx="28289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110" extrusionOk="0">
                      <a:moveTo>
                        <a:pt x="1155" y="1"/>
                      </a:moveTo>
                      <a:cubicBezTo>
                        <a:pt x="1126" y="1"/>
                        <a:pt x="1096" y="2"/>
                        <a:pt x="1067" y="4"/>
                      </a:cubicBezTo>
                      <a:cubicBezTo>
                        <a:pt x="471" y="25"/>
                        <a:pt x="1" y="519"/>
                        <a:pt x="11" y="1115"/>
                      </a:cubicBezTo>
                      <a:cubicBezTo>
                        <a:pt x="11" y="1126"/>
                        <a:pt x="13" y="1136"/>
                        <a:pt x="13" y="1147"/>
                      </a:cubicBezTo>
                      <a:cubicBezTo>
                        <a:pt x="58" y="1694"/>
                        <a:pt x="517" y="2110"/>
                        <a:pt x="1057" y="2110"/>
                      </a:cubicBezTo>
                      <a:cubicBezTo>
                        <a:pt x="1087" y="2110"/>
                        <a:pt x="1117" y="2108"/>
                        <a:pt x="1148" y="2106"/>
                      </a:cubicBezTo>
                      <a:cubicBezTo>
                        <a:pt x="1744" y="2085"/>
                        <a:pt x="2213" y="1591"/>
                        <a:pt x="2203" y="995"/>
                      </a:cubicBezTo>
                      <a:cubicBezTo>
                        <a:pt x="2203" y="984"/>
                        <a:pt x="2201" y="974"/>
                        <a:pt x="2201" y="963"/>
                      </a:cubicBezTo>
                      <a:cubicBezTo>
                        <a:pt x="2154" y="415"/>
                        <a:pt x="1695" y="1"/>
                        <a:pt x="115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19;p48">
                  <a:extLst>
                    <a:ext uri="{FF2B5EF4-FFF2-40B4-BE49-F238E27FC236}">
                      <a16:creationId xmlns:a16="http://schemas.microsoft.com/office/drawing/2014/main" id="{834360D9-3E6A-EE49-850D-501C923E4728}"/>
                    </a:ext>
                  </a:extLst>
                </p:cNvPr>
                <p:cNvSpPr/>
                <p:nvPr/>
              </p:nvSpPr>
              <p:spPr>
                <a:xfrm>
                  <a:off x="4548493" y="1598610"/>
                  <a:ext cx="57077" cy="1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1177" extrusionOk="0">
                      <a:moveTo>
                        <a:pt x="2231" y="0"/>
                      </a:moveTo>
                      <a:cubicBezTo>
                        <a:pt x="1611" y="0"/>
                        <a:pt x="1006" y="191"/>
                        <a:pt x="496" y="544"/>
                      </a:cubicBezTo>
                      <a:cubicBezTo>
                        <a:pt x="139" y="818"/>
                        <a:pt x="1" y="1081"/>
                        <a:pt x="65" y="1147"/>
                      </a:cubicBezTo>
                      <a:cubicBezTo>
                        <a:pt x="79" y="1162"/>
                        <a:pt x="101" y="1169"/>
                        <a:pt x="132" y="1169"/>
                      </a:cubicBezTo>
                      <a:cubicBezTo>
                        <a:pt x="384" y="1169"/>
                        <a:pt x="1191" y="697"/>
                        <a:pt x="2245" y="689"/>
                      </a:cubicBezTo>
                      <a:cubicBezTo>
                        <a:pt x="2252" y="689"/>
                        <a:pt x="2259" y="689"/>
                        <a:pt x="2267" y="689"/>
                      </a:cubicBezTo>
                      <a:cubicBezTo>
                        <a:pt x="3313" y="689"/>
                        <a:pt x="4085" y="1176"/>
                        <a:pt x="4333" y="1176"/>
                      </a:cubicBezTo>
                      <a:cubicBezTo>
                        <a:pt x="4362" y="1176"/>
                        <a:pt x="4384" y="1169"/>
                        <a:pt x="4398" y="1155"/>
                      </a:cubicBezTo>
                      <a:cubicBezTo>
                        <a:pt x="4467" y="1104"/>
                        <a:pt x="4342" y="845"/>
                        <a:pt x="3968" y="553"/>
                      </a:cubicBezTo>
                      <a:cubicBezTo>
                        <a:pt x="3471" y="194"/>
                        <a:pt x="2873" y="0"/>
                        <a:pt x="2259" y="0"/>
                      </a:cubicBezTo>
                      <a:cubicBezTo>
                        <a:pt x="2255" y="0"/>
                        <a:pt x="2250" y="0"/>
                        <a:pt x="2245" y="0"/>
                      </a:cubicBezTo>
                      <a:cubicBezTo>
                        <a:pt x="2240" y="0"/>
                        <a:pt x="2235" y="0"/>
                        <a:pt x="22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4" name="Google Shape;720;p48">
              <a:extLst>
                <a:ext uri="{FF2B5EF4-FFF2-40B4-BE49-F238E27FC236}">
                  <a16:creationId xmlns:a16="http://schemas.microsoft.com/office/drawing/2014/main" id="{4BD9DAE2-21BE-0D41-8696-6EC954444E71}"/>
                </a:ext>
              </a:extLst>
            </p:cNvPr>
            <p:cNvGrpSpPr/>
            <p:nvPr/>
          </p:nvGrpSpPr>
          <p:grpSpPr>
            <a:xfrm>
              <a:off x="9809770" y="5525750"/>
              <a:ext cx="894818" cy="918643"/>
              <a:chOff x="5283778" y="3784405"/>
              <a:chExt cx="1472483" cy="1465356"/>
            </a:xfrm>
          </p:grpSpPr>
          <p:grpSp>
            <p:nvGrpSpPr>
              <p:cNvPr id="85" name="Google Shape;721;p48">
                <a:extLst>
                  <a:ext uri="{FF2B5EF4-FFF2-40B4-BE49-F238E27FC236}">
                    <a16:creationId xmlns:a16="http://schemas.microsoft.com/office/drawing/2014/main" id="{20B03E7C-37E4-EF4C-8B99-0094A27248E6}"/>
                  </a:ext>
                </a:extLst>
              </p:cNvPr>
              <p:cNvGrpSpPr/>
              <p:nvPr/>
            </p:nvGrpSpPr>
            <p:grpSpPr>
              <a:xfrm>
                <a:off x="5283778" y="3784405"/>
                <a:ext cx="1472483" cy="1465356"/>
                <a:chOff x="4636713" y="3029625"/>
                <a:chExt cx="1796806" cy="1788110"/>
              </a:xfrm>
            </p:grpSpPr>
            <p:sp>
              <p:nvSpPr>
                <p:cNvPr id="92" name="Google Shape;722;p48">
                  <a:extLst>
                    <a:ext uri="{FF2B5EF4-FFF2-40B4-BE49-F238E27FC236}">
                      <a16:creationId xmlns:a16="http://schemas.microsoft.com/office/drawing/2014/main" id="{E57E3650-1C35-2940-B78D-D9FC3A0CE8FB}"/>
                    </a:ext>
                  </a:extLst>
                </p:cNvPr>
                <p:cNvSpPr/>
                <p:nvPr/>
              </p:nvSpPr>
              <p:spPr>
                <a:xfrm>
                  <a:off x="4867325" y="3040150"/>
                  <a:ext cx="1234575" cy="167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3" h="66886" extrusionOk="0">
                      <a:moveTo>
                        <a:pt x="20337" y="1"/>
                      </a:moveTo>
                      <a:lnTo>
                        <a:pt x="20452" y="2884"/>
                      </a:lnTo>
                      <a:cubicBezTo>
                        <a:pt x="20044" y="2793"/>
                        <a:pt x="19635" y="2701"/>
                        <a:pt x="19226" y="2610"/>
                      </a:cubicBezTo>
                      <a:cubicBezTo>
                        <a:pt x="18858" y="7147"/>
                        <a:pt x="16587" y="11309"/>
                        <a:pt x="14003" y="15060"/>
                      </a:cubicBezTo>
                      <a:cubicBezTo>
                        <a:pt x="11419" y="18813"/>
                        <a:pt x="8458" y="22337"/>
                        <a:pt x="6405" y="26403"/>
                      </a:cubicBezTo>
                      <a:cubicBezTo>
                        <a:pt x="4353" y="30468"/>
                        <a:pt x="3273" y="35283"/>
                        <a:pt x="4733" y="39596"/>
                      </a:cubicBezTo>
                      <a:cubicBezTo>
                        <a:pt x="1382" y="42902"/>
                        <a:pt x="1" y="48061"/>
                        <a:pt x="1250" y="52593"/>
                      </a:cubicBezTo>
                      <a:cubicBezTo>
                        <a:pt x="2499" y="57127"/>
                        <a:pt x="6332" y="60856"/>
                        <a:pt x="10905" y="61985"/>
                      </a:cubicBezTo>
                      <a:cubicBezTo>
                        <a:pt x="11913" y="62234"/>
                        <a:pt x="12949" y="62355"/>
                        <a:pt x="13986" y="62355"/>
                      </a:cubicBezTo>
                      <a:cubicBezTo>
                        <a:pt x="17648" y="62355"/>
                        <a:pt x="21320" y="60848"/>
                        <a:pt x="23835" y="58176"/>
                      </a:cubicBezTo>
                      <a:cubicBezTo>
                        <a:pt x="25766" y="62671"/>
                        <a:pt x="30051" y="66178"/>
                        <a:pt x="34911" y="66794"/>
                      </a:cubicBezTo>
                      <a:cubicBezTo>
                        <a:pt x="35398" y="66855"/>
                        <a:pt x="35890" y="66886"/>
                        <a:pt x="36381" y="66886"/>
                      </a:cubicBezTo>
                      <a:cubicBezTo>
                        <a:pt x="40787" y="66886"/>
                        <a:pt x="45204" y="64455"/>
                        <a:pt x="47183" y="60523"/>
                      </a:cubicBezTo>
                      <a:cubicBezTo>
                        <a:pt x="49383" y="56155"/>
                        <a:pt x="48121" y="50230"/>
                        <a:pt x="44114" y="47417"/>
                      </a:cubicBezTo>
                      <a:cubicBezTo>
                        <a:pt x="47654" y="45289"/>
                        <a:pt x="48374" y="39691"/>
                        <a:pt x="45490" y="36739"/>
                      </a:cubicBezTo>
                      <a:cubicBezTo>
                        <a:pt x="43070" y="34261"/>
                        <a:pt x="39052" y="33840"/>
                        <a:pt x="36727" y="31272"/>
                      </a:cubicBezTo>
                      <a:cubicBezTo>
                        <a:pt x="33933" y="28183"/>
                        <a:pt x="34672" y="23448"/>
                        <a:pt x="34454" y="19293"/>
                      </a:cubicBezTo>
                      <a:cubicBezTo>
                        <a:pt x="34055" y="11747"/>
                        <a:pt x="29629" y="564"/>
                        <a:pt x="2033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23;p48">
                  <a:extLst>
                    <a:ext uri="{FF2B5EF4-FFF2-40B4-BE49-F238E27FC236}">
                      <a16:creationId xmlns:a16="http://schemas.microsoft.com/office/drawing/2014/main" id="{9CB9F011-F43C-4941-9039-8F0AEAD0A468}"/>
                    </a:ext>
                  </a:extLst>
                </p:cNvPr>
                <p:cNvSpPr/>
                <p:nvPr/>
              </p:nvSpPr>
              <p:spPr>
                <a:xfrm>
                  <a:off x="4636713" y="4176550"/>
                  <a:ext cx="1368000" cy="6378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DB2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" name="Google Shape;724;p48">
                  <a:extLst>
                    <a:ext uri="{FF2B5EF4-FFF2-40B4-BE49-F238E27FC236}">
                      <a16:creationId xmlns:a16="http://schemas.microsoft.com/office/drawing/2014/main" id="{FE5A8586-ABF3-384B-8727-3BBD7A85F350}"/>
                    </a:ext>
                  </a:extLst>
                </p:cNvPr>
                <p:cNvGrpSpPr/>
                <p:nvPr/>
              </p:nvGrpSpPr>
              <p:grpSpPr>
                <a:xfrm>
                  <a:off x="4808250" y="3029625"/>
                  <a:ext cx="1625269" cy="1788110"/>
                  <a:chOff x="4808275" y="3425625"/>
                  <a:chExt cx="1625269" cy="1788110"/>
                </a:xfrm>
              </p:grpSpPr>
              <p:sp>
                <p:nvSpPr>
                  <p:cNvPr id="95" name="Google Shape;725;p48">
                    <a:extLst>
                      <a:ext uri="{FF2B5EF4-FFF2-40B4-BE49-F238E27FC236}">
                        <a16:creationId xmlns:a16="http://schemas.microsoft.com/office/drawing/2014/main" id="{A4D29E22-6AE6-1B4F-B26F-AEBE9CC72735}"/>
                      </a:ext>
                    </a:extLst>
                  </p:cNvPr>
                  <p:cNvSpPr/>
                  <p:nvPr/>
                </p:nvSpPr>
                <p:spPr>
                  <a:xfrm>
                    <a:off x="5146100" y="4048325"/>
                    <a:ext cx="370500" cy="585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0" h="23436" extrusionOk="0">
                        <a:moveTo>
                          <a:pt x="14819" y="1"/>
                        </a:moveTo>
                        <a:lnTo>
                          <a:pt x="0" y="320"/>
                        </a:lnTo>
                        <a:lnTo>
                          <a:pt x="0" y="21396"/>
                        </a:lnTo>
                        <a:cubicBezTo>
                          <a:pt x="2646" y="22795"/>
                          <a:pt x="5087" y="23436"/>
                          <a:pt x="7356" y="23436"/>
                        </a:cubicBezTo>
                        <a:cubicBezTo>
                          <a:pt x="9774" y="23436"/>
                          <a:pt x="11995" y="22708"/>
                          <a:pt x="14058" y="21396"/>
                        </a:cubicBezTo>
                        <a:lnTo>
                          <a:pt x="14819" y="1"/>
                        </a:lnTo>
                        <a:close/>
                      </a:path>
                    </a:pathLst>
                  </a:custGeom>
                  <a:solidFill>
                    <a:srgbClr val="E7BC9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Google Shape;726;p48">
                    <a:extLst>
                      <a:ext uri="{FF2B5EF4-FFF2-40B4-BE49-F238E27FC236}">
                        <a16:creationId xmlns:a16="http://schemas.microsoft.com/office/drawing/2014/main" id="{09A42673-9944-5E42-93A6-F3CC88804286}"/>
                      </a:ext>
                    </a:extLst>
                  </p:cNvPr>
                  <p:cNvSpPr/>
                  <p:nvPr/>
                </p:nvSpPr>
                <p:spPr>
                  <a:xfrm>
                    <a:off x="4863625" y="3543800"/>
                    <a:ext cx="680550" cy="8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2" h="34458" extrusionOk="0">
                        <a:moveTo>
                          <a:pt x="3119" y="1"/>
                        </a:moveTo>
                        <a:cubicBezTo>
                          <a:pt x="1402" y="1"/>
                          <a:pt x="9" y="1387"/>
                          <a:pt x="8" y="3101"/>
                        </a:cubicBezTo>
                        <a:cubicBezTo>
                          <a:pt x="1" y="8878"/>
                          <a:pt x="44" y="21044"/>
                          <a:pt x="481" y="24712"/>
                        </a:cubicBezTo>
                        <a:cubicBezTo>
                          <a:pt x="1192" y="30692"/>
                          <a:pt x="6133" y="34457"/>
                          <a:pt x="10880" y="34457"/>
                        </a:cubicBezTo>
                        <a:cubicBezTo>
                          <a:pt x="10940" y="34457"/>
                          <a:pt x="11000" y="34457"/>
                          <a:pt x="11060" y="34456"/>
                        </a:cubicBezTo>
                        <a:cubicBezTo>
                          <a:pt x="16962" y="34338"/>
                          <a:pt x="23657" y="32295"/>
                          <a:pt x="25439" y="26454"/>
                        </a:cubicBezTo>
                        <a:cubicBezTo>
                          <a:pt x="27221" y="20612"/>
                          <a:pt x="25020" y="1"/>
                          <a:pt x="25020" y="1"/>
                        </a:cubicBezTo>
                        <a:close/>
                      </a:path>
                    </a:pathLst>
                  </a:custGeom>
                  <a:solidFill>
                    <a:srgbClr val="E7BC9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Google Shape;727;p48">
                    <a:extLst>
                      <a:ext uri="{FF2B5EF4-FFF2-40B4-BE49-F238E27FC236}">
                        <a16:creationId xmlns:a16="http://schemas.microsoft.com/office/drawing/2014/main" id="{E52B3605-9C87-C648-8350-0EBA22148EE3}"/>
                      </a:ext>
                    </a:extLst>
                  </p:cNvPr>
                  <p:cNvSpPr/>
                  <p:nvPr/>
                </p:nvSpPr>
                <p:spPr>
                  <a:xfrm>
                    <a:off x="5504300" y="3866200"/>
                    <a:ext cx="163150" cy="273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26" h="10943" extrusionOk="0">
                        <a:moveTo>
                          <a:pt x="1450" y="0"/>
                        </a:moveTo>
                        <a:cubicBezTo>
                          <a:pt x="609" y="0"/>
                          <a:pt x="0" y="140"/>
                          <a:pt x="0" y="140"/>
                        </a:cubicBezTo>
                        <a:lnTo>
                          <a:pt x="0" y="10942"/>
                        </a:lnTo>
                        <a:cubicBezTo>
                          <a:pt x="0" y="10942"/>
                          <a:pt x="20" y="10943"/>
                          <a:pt x="56" y="10943"/>
                        </a:cubicBezTo>
                        <a:cubicBezTo>
                          <a:pt x="692" y="10943"/>
                          <a:pt x="6526" y="10783"/>
                          <a:pt x="6359" y="4921"/>
                        </a:cubicBezTo>
                        <a:cubicBezTo>
                          <a:pt x="6236" y="667"/>
                          <a:pt x="328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rgbClr val="E7BC9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Google Shape;728;p48">
                    <a:extLst>
                      <a:ext uri="{FF2B5EF4-FFF2-40B4-BE49-F238E27FC236}">
                        <a16:creationId xmlns:a16="http://schemas.microsoft.com/office/drawing/2014/main" id="{0F25750A-116A-674A-8392-30EAB8859CB5}"/>
                      </a:ext>
                    </a:extLst>
                  </p:cNvPr>
                  <p:cNvSpPr/>
                  <p:nvPr/>
                </p:nvSpPr>
                <p:spPr>
                  <a:xfrm>
                    <a:off x="5124100" y="4281325"/>
                    <a:ext cx="302725" cy="13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09" h="5380" extrusionOk="0">
                        <a:moveTo>
                          <a:pt x="12010" y="0"/>
                        </a:moveTo>
                        <a:cubicBezTo>
                          <a:pt x="11995" y="0"/>
                          <a:pt x="11979" y="6"/>
                          <a:pt x="11966" y="20"/>
                        </a:cubicBezTo>
                        <a:cubicBezTo>
                          <a:pt x="8976" y="3153"/>
                          <a:pt x="5144" y="4820"/>
                          <a:pt x="853" y="4820"/>
                        </a:cubicBezTo>
                        <a:cubicBezTo>
                          <a:pt x="684" y="4820"/>
                          <a:pt x="513" y="4817"/>
                          <a:pt x="342" y="4812"/>
                        </a:cubicBezTo>
                        <a:cubicBezTo>
                          <a:pt x="338" y="4812"/>
                          <a:pt x="334" y="4812"/>
                          <a:pt x="330" y="4812"/>
                        </a:cubicBezTo>
                        <a:cubicBezTo>
                          <a:pt x="0" y="4812"/>
                          <a:pt x="15" y="5308"/>
                          <a:pt x="342" y="5334"/>
                        </a:cubicBezTo>
                        <a:cubicBezTo>
                          <a:pt x="711" y="5364"/>
                          <a:pt x="1079" y="5379"/>
                          <a:pt x="1446" y="5379"/>
                        </a:cubicBezTo>
                        <a:cubicBezTo>
                          <a:pt x="5620" y="5379"/>
                          <a:pt x="9540" y="3454"/>
                          <a:pt x="12074" y="102"/>
                        </a:cubicBezTo>
                        <a:cubicBezTo>
                          <a:pt x="12108" y="55"/>
                          <a:pt x="12059" y="0"/>
                          <a:pt x="12010" y="0"/>
                        </a:cubicBezTo>
                        <a:close/>
                      </a:path>
                    </a:pathLst>
                  </a:custGeom>
                  <a:solidFill>
                    <a:srgbClr val="D887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Google Shape;729;p48">
                    <a:extLst>
                      <a:ext uri="{FF2B5EF4-FFF2-40B4-BE49-F238E27FC236}">
                        <a16:creationId xmlns:a16="http://schemas.microsoft.com/office/drawing/2014/main" id="{5C938981-9BB5-FC43-BF15-D88F6F39A89D}"/>
                      </a:ext>
                    </a:extLst>
                  </p:cNvPr>
                  <p:cNvSpPr/>
                  <p:nvPr/>
                </p:nvSpPr>
                <p:spPr>
                  <a:xfrm>
                    <a:off x="5110225" y="4165475"/>
                    <a:ext cx="115350" cy="5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4" h="2346" extrusionOk="0">
                        <a:moveTo>
                          <a:pt x="4310" y="0"/>
                        </a:moveTo>
                        <a:cubicBezTo>
                          <a:pt x="4260" y="0"/>
                          <a:pt x="4209" y="22"/>
                          <a:pt x="4165" y="73"/>
                        </a:cubicBezTo>
                        <a:cubicBezTo>
                          <a:pt x="3712" y="605"/>
                          <a:pt x="3231" y="1141"/>
                          <a:pt x="2586" y="1449"/>
                        </a:cubicBezTo>
                        <a:cubicBezTo>
                          <a:pt x="2288" y="1591"/>
                          <a:pt x="2017" y="1650"/>
                          <a:pt x="1757" y="1650"/>
                        </a:cubicBezTo>
                        <a:cubicBezTo>
                          <a:pt x="1310" y="1650"/>
                          <a:pt x="895" y="1474"/>
                          <a:pt x="427" y="1236"/>
                        </a:cubicBezTo>
                        <a:cubicBezTo>
                          <a:pt x="394" y="1220"/>
                          <a:pt x="357" y="1212"/>
                          <a:pt x="320" y="1212"/>
                        </a:cubicBezTo>
                        <a:cubicBezTo>
                          <a:pt x="166" y="1212"/>
                          <a:pt x="0" y="1340"/>
                          <a:pt x="70" y="1510"/>
                        </a:cubicBezTo>
                        <a:cubicBezTo>
                          <a:pt x="319" y="2110"/>
                          <a:pt x="924" y="2346"/>
                          <a:pt x="1538" y="2346"/>
                        </a:cubicBezTo>
                        <a:cubicBezTo>
                          <a:pt x="1719" y="2346"/>
                          <a:pt x="1901" y="2325"/>
                          <a:pt x="2075" y="2287"/>
                        </a:cubicBezTo>
                        <a:cubicBezTo>
                          <a:pt x="3129" y="2060"/>
                          <a:pt x="3818" y="1159"/>
                          <a:pt x="4475" y="382"/>
                        </a:cubicBezTo>
                        <a:cubicBezTo>
                          <a:pt x="4613" y="219"/>
                          <a:pt x="4468" y="0"/>
                          <a:pt x="4310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Google Shape;730;p48">
                    <a:extLst>
                      <a:ext uri="{FF2B5EF4-FFF2-40B4-BE49-F238E27FC236}">
                        <a16:creationId xmlns:a16="http://schemas.microsoft.com/office/drawing/2014/main" id="{5C62A347-6203-5D4E-9238-AF04A6AEBE24}"/>
                      </a:ext>
                    </a:extLst>
                  </p:cNvPr>
                  <p:cNvSpPr/>
                  <p:nvPr/>
                </p:nvSpPr>
                <p:spPr>
                  <a:xfrm>
                    <a:off x="4809375" y="3425625"/>
                    <a:ext cx="733725" cy="42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49" h="16878" extrusionOk="0">
                        <a:moveTo>
                          <a:pt x="15215" y="1"/>
                        </a:moveTo>
                        <a:cubicBezTo>
                          <a:pt x="12551" y="1"/>
                          <a:pt x="9940" y="149"/>
                          <a:pt x="7246" y="512"/>
                        </a:cubicBezTo>
                        <a:cubicBezTo>
                          <a:pt x="6052" y="674"/>
                          <a:pt x="4955" y="1260"/>
                          <a:pt x="4158" y="2163"/>
                        </a:cubicBezTo>
                        <a:lnTo>
                          <a:pt x="4158" y="2161"/>
                        </a:lnTo>
                        <a:cubicBezTo>
                          <a:pt x="151" y="6116"/>
                          <a:pt x="1" y="11044"/>
                          <a:pt x="1929" y="16385"/>
                        </a:cubicBezTo>
                        <a:lnTo>
                          <a:pt x="10191" y="15185"/>
                        </a:lnTo>
                        <a:lnTo>
                          <a:pt x="10363" y="11267"/>
                        </a:lnTo>
                        <a:cubicBezTo>
                          <a:pt x="10474" y="12956"/>
                          <a:pt x="11129" y="14715"/>
                          <a:pt x="12808" y="15465"/>
                        </a:cubicBezTo>
                        <a:cubicBezTo>
                          <a:pt x="13154" y="15620"/>
                          <a:pt x="13517" y="15695"/>
                          <a:pt x="13876" y="15695"/>
                        </a:cubicBezTo>
                        <a:cubicBezTo>
                          <a:pt x="14493" y="15695"/>
                          <a:pt x="15099" y="15473"/>
                          <a:pt x="15592" y="15049"/>
                        </a:cubicBezTo>
                        <a:cubicBezTo>
                          <a:pt x="16548" y="14229"/>
                          <a:pt x="17180" y="12970"/>
                          <a:pt x="17060" y="11253"/>
                        </a:cubicBezTo>
                        <a:lnTo>
                          <a:pt x="17060" y="11253"/>
                        </a:lnTo>
                        <a:cubicBezTo>
                          <a:pt x="17879" y="12970"/>
                          <a:pt x="17664" y="14826"/>
                          <a:pt x="19429" y="15538"/>
                        </a:cubicBezTo>
                        <a:cubicBezTo>
                          <a:pt x="21193" y="16249"/>
                          <a:pt x="23101" y="16512"/>
                          <a:pt x="24985" y="16771"/>
                        </a:cubicBezTo>
                        <a:cubicBezTo>
                          <a:pt x="25390" y="16826"/>
                          <a:pt x="25813" y="16877"/>
                          <a:pt x="26226" y="16877"/>
                        </a:cubicBezTo>
                        <a:cubicBezTo>
                          <a:pt x="26794" y="16877"/>
                          <a:pt x="27344" y="16780"/>
                          <a:pt x="27805" y="16463"/>
                        </a:cubicBezTo>
                        <a:cubicBezTo>
                          <a:pt x="28773" y="15800"/>
                          <a:pt x="28948" y="14471"/>
                          <a:pt x="29035" y="13304"/>
                        </a:cubicBezTo>
                        <a:cubicBezTo>
                          <a:pt x="29192" y="11168"/>
                          <a:pt x="29349" y="9005"/>
                          <a:pt x="28940" y="6903"/>
                        </a:cubicBezTo>
                        <a:cubicBezTo>
                          <a:pt x="28532" y="4801"/>
                          <a:pt x="27483" y="2734"/>
                          <a:pt x="25694" y="1554"/>
                        </a:cubicBezTo>
                        <a:cubicBezTo>
                          <a:pt x="24057" y="476"/>
                          <a:pt x="22013" y="253"/>
                          <a:pt x="20055" y="145"/>
                        </a:cubicBezTo>
                        <a:cubicBezTo>
                          <a:pt x="18404" y="53"/>
                          <a:pt x="16800" y="1"/>
                          <a:pt x="15215" y="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Google Shape;731;p48">
                    <a:extLst>
                      <a:ext uri="{FF2B5EF4-FFF2-40B4-BE49-F238E27FC236}">
                        <a16:creationId xmlns:a16="http://schemas.microsoft.com/office/drawing/2014/main" id="{BD62BDD0-7DB7-5042-9A76-86F5424DE810}"/>
                      </a:ext>
                    </a:extLst>
                  </p:cNvPr>
                  <p:cNvSpPr/>
                  <p:nvPr/>
                </p:nvSpPr>
                <p:spPr>
                  <a:xfrm>
                    <a:off x="5498800" y="3478700"/>
                    <a:ext cx="512525" cy="78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01" h="31427" extrusionOk="0">
                        <a:moveTo>
                          <a:pt x="9" y="0"/>
                        </a:moveTo>
                        <a:cubicBezTo>
                          <a:pt x="8" y="0"/>
                          <a:pt x="8" y="0"/>
                          <a:pt x="7" y="1"/>
                        </a:cubicBezTo>
                        <a:cubicBezTo>
                          <a:pt x="1" y="9"/>
                          <a:pt x="140" y="112"/>
                          <a:pt x="403" y="304"/>
                        </a:cubicBezTo>
                        <a:cubicBezTo>
                          <a:pt x="667" y="493"/>
                          <a:pt x="1052" y="783"/>
                          <a:pt x="1518" y="1189"/>
                        </a:cubicBezTo>
                        <a:cubicBezTo>
                          <a:pt x="2444" y="1998"/>
                          <a:pt x="3700" y="3300"/>
                          <a:pt x="4832" y="5199"/>
                        </a:cubicBezTo>
                        <a:cubicBezTo>
                          <a:pt x="5983" y="7080"/>
                          <a:pt x="6960" y="9551"/>
                          <a:pt x="7563" y="12407"/>
                        </a:cubicBezTo>
                        <a:cubicBezTo>
                          <a:pt x="7869" y="13833"/>
                          <a:pt x="8086" y="15352"/>
                          <a:pt x="8242" y="16933"/>
                        </a:cubicBezTo>
                        <a:cubicBezTo>
                          <a:pt x="8409" y="18515"/>
                          <a:pt x="8463" y="20160"/>
                          <a:pt x="8597" y="21853"/>
                        </a:cubicBezTo>
                        <a:cubicBezTo>
                          <a:pt x="8739" y="23539"/>
                          <a:pt x="8993" y="25211"/>
                          <a:pt x="9653" y="26699"/>
                        </a:cubicBezTo>
                        <a:cubicBezTo>
                          <a:pt x="10294" y="28188"/>
                          <a:pt x="11365" y="29426"/>
                          <a:pt x="12627" y="30223"/>
                        </a:cubicBezTo>
                        <a:cubicBezTo>
                          <a:pt x="13830" y="30992"/>
                          <a:pt x="15178" y="31427"/>
                          <a:pt x="16466" y="31427"/>
                        </a:cubicBezTo>
                        <a:cubicBezTo>
                          <a:pt x="16521" y="31427"/>
                          <a:pt x="16576" y="31426"/>
                          <a:pt x="16632" y="31424"/>
                        </a:cubicBezTo>
                        <a:cubicBezTo>
                          <a:pt x="17974" y="31401"/>
                          <a:pt x="19201" y="30747"/>
                          <a:pt x="19833" y="29783"/>
                        </a:cubicBezTo>
                        <a:cubicBezTo>
                          <a:pt x="20501" y="28824"/>
                          <a:pt x="20409" y="27617"/>
                          <a:pt x="19930" y="26856"/>
                        </a:cubicBezTo>
                        <a:cubicBezTo>
                          <a:pt x="19692" y="26465"/>
                          <a:pt x="19358" y="26175"/>
                          <a:pt x="19002" y="26010"/>
                        </a:cubicBezTo>
                        <a:cubicBezTo>
                          <a:pt x="18737" y="25895"/>
                          <a:pt x="18452" y="25836"/>
                          <a:pt x="18165" y="25836"/>
                        </a:cubicBezTo>
                        <a:cubicBezTo>
                          <a:pt x="18097" y="25836"/>
                          <a:pt x="18029" y="25840"/>
                          <a:pt x="17961" y="25846"/>
                        </a:cubicBezTo>
                        <a:cubicBezTo>
                          <a:pt x="17321" y="25913"/>
                          <a:pt x="16884" y="26215"/>
                          <a:pt x="16673" y="26463"/>
                        </a:cubicBezTo>
                        <a:cubicBezTo>
                          <a:pt x="16453" y="26715"/>
                          <a:pt x="16411" y="26891"/>
                          <a:pt x="16411" y="26891"/>
                        </a:cubicBezTo>
                        <a:cubicBezTo>
                          <a:pt x="16411" y="26891"/>
                          <a:pt x="16412" y="26891"/>
                          <a:pt x="16412" y="26891"/>
                        </a:cubicBezTo>
                        <a:cubicBezTo>
                          <a:pt x="16431" y="26891"/>
                          <a:pt x="16497" y="26729"/>
                          <a:pt x="16715" y="26504"/>
                        </a:cubicBezTo>
                        <a:cubicBezTo>
                          <a:pt x="16933" y="26275"/>
                          <a:pt x="17362" y="26007"/>
                          <a:pt x="17969" y="25961"/>
                        </a:cubicBezTo>
                        <a:cubicBezTo>
                          <a:pt x="18017" y="25957"/>
                          <a:pt x="18066" y="25956"/>
                          <a:pt x="18114" y="25956"/>
                        </a:cubicBezTo>
                        <a:cubicBezTo>
                          <a:pt x="18399" y="25956"/>
                          <a:pt x="18682" y="26017"/>
                          <a:pt x="18943" y="26138"/>
                        </a:cubicBezTo>
                        <a:cubicBezTo>
                          <a:pt x="19268" y="26296"/>
                          <a:pt x="19574" y="26571"/>
                          <a:pt x="19787" y="26940"/>
                        </a:cubicBezTo>
                        <a:cubicBezTo>
                          <a:pt x="20223" y="27663"/>
                          <a:pt x="20293" y="28779"/>
                          <a:pt x="19660" y="29666"/>
                        </a:cubicBezTo>
                        <a:cubicBezTo>
                          <a:pt x="19056" y="30562"/>
                          <a:pt x="17902" y="31167"/>
                          <a:pt x="16625" y="31180"/>
                        </a:cubicBezTo>
                        <a:cubicBezTo>
                          <a:pt x="16586" y="31181"/>
                          <a:pt x="16547" y="31182"/>
                          <a:pt x="16509" y="31182"/>
                        </a:cubicBezTo>
                        <a:cubicBezTo>
                          <a:pt x="15266" y="31182"/>
                          <a:pt x="13945" y="30752"/>
                          <a:pt x="12775" y="29995"/>
                        </a:cubicBezTo>
                        <a:cubicBezTo>
                          <a:pt x="11559" y="29218"/>
                          <a:pt x="10535" y="28026"/>
                          <a:pt x="9918" y="26583"/>
                        </a:cubicBezTo>
                        <a:cubicBezTo>
                          <a:pt x="9281" y="25143"/>
                          <a:pt x="9032" y="23501"/>
                          <a:pt x="8892" y="21830"/>
                        </a:cubicBezTo>
                        <a:cubicBezTo>
                          <a:pt x="8757" y="20151"/>
                          <a:pt x="8702" y="18494"/>
                          <a:pt x="8530" y="16905"/>
                        </a:cubicBezTo>
                        <a:cubicBezTo>
                          <a:pt x="8371" y="15316"/>
                          <a:pt x="8145" y="13787"/>
                          <a:pt x="7829" y="12348"/>
                        </a:cubicBezTo>
                        <a:cubicBezTo>
                          <a:pt x="7207" y="9473"/>
                          <a:pt x="6197" y="6978"/>
                          <a:pt x="5011" y="5091"/>
                        </a:cubicBezTo>
                        <a:cubicBezTo>
                          <a:pt x="3844" y="3186"/>
                          <a:pt x="2549" y="1890"/>
                          <a:pt x="1592" y="1101"/>
                        </a:cubicBezTo>
                        <a:cubicBezTo>
                          <a:pt x="1223" y="796"/>
                          <a:pt x="837" y="513"/>
                          <a:pt x="436" y="254"/>
                        </a:cubicBezTo>
                        <a:cubicBezTo>
                          <a:pt x="172" y="87"/>
                          <a:pt x="25" y="0"/>
                          <a:pt x="9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Google Shape;732;p48">
                    <a:extLst>
                      <a:ext uri="{FF2B5EF4-FFF2-40B4-BE49-F238E27FC236}">
                        <a16:creationId xmlns:a16="http://schemas.microsoft.com/office/drawing/2014/main" id="{4AD12954-47CF-9B4C-B024-7A785A9ADCCC}"/>
                      </a:ext>
                    </a:extLst>
                  </p:cNvPr>
                  <p:cNvSpPr/>
                  <p:nvPr/>
                </p:nvSpPr>
                <p:spPr>
                  <a:xfrm>
                    <a:off x="5778450" y="4224650"/>
                    <a:ext cx="374100" cy="72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4" h="28834" extrusionOk="0">
                        <a:moveTo>
                          <a:pt x="10" y="1"/>
                        </a:moveTo>
                        <a:cubicBezTo>
                          <a:pt x="9" y="1"/>
                          <a:pt x="7" y="1"/>
                          <a:pt x="7" y="2"/>
                        </a:cubicBezTo>
                        <a:cubicBezTo>
                          <a:pt x="0" y="10"/>
                          <a:pt x="113" y="108"/>
                          <a:pt x="334" y="287"/>
                        </a:cubicBezTo>
                        <a:cubicBezTo>
                          <a:pt x="665" y="540"/>
                          <a:pt x="1012" y="771"/>
                          <a:pt x="1373" y="976"/>
                        </a:cubicBezTo>
                        <a:cubicBezTo>
                          <a:pt x="2310" y="1529"/>
                          <a:pt x="3786" y="2097"/>
                          <a:pt x="5642" y="2631"/>
                        </a:cubicBezTo>
                        <a:cubicBezTo>
                          <a:pt x="7475" y="3185"/>
                          <a:pt x="9760" y="3732"/>
                          <a:pt x="11824" y="5205"/>
                        </a:cubicBezTo>
                        <a:cubicBezTo>
                          <a:pt x="12839" y="5937"/>
                          <a:pt x="13754" y="6955"/>
                          <a:pt x="14207" y="8236"/>
                        </a:cubicBezTo>
                        <a:cubicBezTo>
                          <a:pt x="14664" y="9511"/>
                          <a:pt x="14662" y="10984"/>
                          <a:pt x="14250" y="12364"/>
                        </a:cubicBezTo>
                        <a:cubicBezTo>
                          <a:pt x="13907" y="13520"/>
                          <a:pt x="13277" y="14552"/>
                          <a:pt x="12531" y="15425"/>
                        </a:cubicBezTo>
                        <a:cubicBezTo>
                          <a:pt x="11776" y="16296"/>
                          <a:pt x="10906" y="17012"/>
                          <a:pt x="10014" y="17598"/>
                        </a:cubicBezTo>
                        <a:lnTo>
                          <a:pt x="9839" y="17713"/>
                        </a:lnTo>
                        <a:lnTo>
                          <a:pt x="10012" y="17831"/>
                        </a:lnTo>
                        <a:cubicBezTo>
                          <a:pt x="11713" y="18991"/>
                          <a:pt x="12587" y="20903"/>
                          <a:pt x="12672" y="22587"/>
                        </a:cubicBezTo>
                        <a:cubicBezTo>
                          <a:pt x="12773" y="24304"/>
                          <a:pt x="12066" y="25754"/>
                          <a:pt x="11274" y="26703"/>
                        </a:cubicBezTo>
                        <a:cubicBezTo>
                          <a:pt x="10644" y="27460"/>
                          <a:pt x="9852" y="28062"/>
                          <a:pt x="8953" y="28463"/>
                        </a:cubicBezTo>
                        <a:cubicBezTo>
                          <a:pt x="8325" y="28738"/>
                          <a:pt x="7953" y="28807"/>
                          <a:pt x="7960" y="28831"/>
                        </a:cubicBezTo>
                        <a:cubicBezTo>
                          <a:pt x="7960" y="28833"/>
                          <a:pt x="7963" y="28833"/>
                          <a:pt x="7969" y="28833"/>
                        </a:cubicBezTo>
                        <a:cubicBezTo>
                          <a:pt x="7996" y="28833"/>
                          <a:pt x="8084" y="28817"/>
                          <a:pt x="8231" y="28784"/>
                        </a:cubicBezTo>
                        <a:cubicBezTo>
                          <a:pt x="8408" y="28749"/>
                          <a:pt x="8667" y="28674"/>
                          <a:pt x="8989" y="28546"/>
                        </a:cubicBezTo>
                        <a:cubicBezTo>
                          <a:pt x="9631" y="28291"/>
                          <a:pt x="10559" y="27792"/>
                          <a:pt x="11405" y="26816"/>
                        </a:cubicBezTo>
                        <a:cubicBezTo>
                          <a:pt x="12240" y="25859"/>
                          <a:pt x="12997" y="24365"/>
                          <a:pt x="12909" y="22576"/>
                        </a:cubicBezTo>
                        <a:cubicBezTo>
                          <a:pt x="12839" y="20880"/>
                          <a:pt x="12006" y="18956"/>
                          <a:pt x="10337" y="17720"/>
                        </a:cubicBezTo>
                        <a:lnTo>
                          <a:pt x="10337" y="17720"/>
                        </a:lnTo>
                        <a:cubicBezTo>
                          <a:pt x="11192" y="17147"/>
                          <a:pt x="12023" y="16453"/>
                          <a:pt x="12750" y="15615"/>
                        </a:cubicBezTo>
                        <a:cubicBezTo>
                          <a:pt x="13523" y="14719"/>
                          <a:pt x="14174" y="13652"/>
                          <a:pt x="14533" y="12448"/>
                        </a:cubicBezTo>
                        <a:cubicBezTo>
                          <a:pt x="14962" y="11015"/>
                          <a:pt x="14963" y="9479"/>
                          <a:pt x="14479" y="8138"/>
                        </a:cubicBezTo>
                        <a:cubicBezTo>
                          <a:pt x="13997" y="6789"/>
                          <a:pt x="13032" y="5732"/>
                          <a:pt x="11984" y="4986"/>
                        </a:cubicBezTo>
                        <a:cubicBezTo>
                          <a:pt x="9852" y="3485"/>
                          <a:pt x="7536" y="2959"/>
                          <a:pt x="5699" y="2431"/>
                        </a:cubicBezTo>
                        <a:cubicBezTo>
                          <a:pt x="3840" y="1922"/>
                          <a:pt x="2373" y="1393"/>
                          <a:pt x="1429" y="874"/>
                        </a:cubicBezTo>
                        <a:cubicBezTo>
                          <a:pt x="508" y="389"/>
                          <a:pt x="57" y="1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Google Shape;733;p48">
                    <a:extLst>
                      <a:ext uri="{FF2B5EF4-FFF2-40B4-BE49-F238E27FC236}">
                        <a16:creationId xmlns:a16="http://schemas.microsoft.com/office/drawing/2014/main" id="{5253BFEF-8AA4-D74D-ADE7-1E0DB72354E3}"/>
                      </a:ext>
                    </a:extLst>
                  </p:cNvPr>
                  <p:cNvSpPr/>
                  <p:nvPr/>
                </p:nvSpPr>
                <p:spPr>
                  <a:xfrm>
                    <a:off x="4808275" y="3466900"/>
                    <a:ext cx="125675" cy="42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7" h="16985" extrusionOk="0">
                        <a:moveTo>
                          <a:pt x="4981" y="0"/>
                        </a:moveTo>
                        <a:cubicBezTo>
                          <a:pt x="4950" y="0"/>
                          <a:pt x="4721" y="122"/>
                          <a:pt x="4349" y="376"/>
                        </a:cubicBezTo>
                        <a:cubicBezTo>
                          <a:pt x="3956" y="643"/>
                          <a:pt x="3423" y="1091"/>
                          <a:pt x="2863" y="1736"/>
                        </a:cubicBezTo>
                        <a:cubicBezTo>
                          <a:pt x="1730" y="3008"/>
                          <a:pt x="608" y="5196"/>
                          <a:pt x="302" y="7795"/>
                        </a:cubicBezTo>
                        <a:cubicBezTo>
                          <a:pt x="0" y="10391"/>
                          <a:pt x="436" y="12745"/>
                          <a:pt x="848" y="14377"/>
                        </a:cubicBezTo>
                        <a:cubicBezTo>
                          <a:pt x="1056" y="15198"/>
                          <a:pt x="1262" y="15853"/>
                          <a:pt x="1416" y="16300"/>
                        </a:cubicBezTo>
                        <a:cubicBezTo>
                          <a:pt x="1569" y="16742"/>
                          <a:pt x="1668" y="16984"/>
                          <a:pt x="1689" y="16984"/>
                        </a:cubicBezTo>
                        <a:cubicBezTo>
                          <a:pt x="1689" y="16984"/>
                          <a:pt x="1689" y="16984"/>
                          <a:pt x="1690" y="16984"/>
                        </a:cubicBezTo>
                        <a:cubicBezTo>
                          <a:pt x="1709" y="16978"/>
                          <a:pt x="1645" y="16722"/>
                          <a:pt x="1526" y="16266"/>
                        </a:cubicBezTo>
                        <a:cubicBezTo>
                          <a:pt x="1406" y="15809"/>
                          <a:pt x="1233" y="15151"/>
                          <a:pt x="1051" y="14329"/>
                        </a:cubicBezTo>
                        <a:cubicBezTo>
                          <a:pt x="694" y="12694"/>
                          <a:pt x="297" y="10370"/>
                          <a:pt x="596" y="7830"/>
                        </a:cubicBezTo>
                        <a:cubicBezTo>
                          <a:pt x="894" y="5291"/>
                          <a:pt x="1958" y="3149"/>
                          <a:pt x="3022" y="1869"/>
                        </a:cubicBezTo>
                        <a:cubicBezTo>
                          <a:pt x="4082" y="568"/>
                          <a:pt x="5027" y="54"/>
                          <a:pt x="4984" y="1"/>
                        </a:cubicBezTo>
                        <a:cubicBezTo>
                          <a:pt x="4984" y="1"/>
                          <a:pt x="4983" y="0"/>
                          <a:pt x="4981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Google Shape;734;p48">
                    <a:extLst>
                      <a:ext uri="{FF2B5EF4-FFF2-40B4-BE49-F238E27FC236}">
                        <a16:creationId xmlns:a16="http://schemas.microsoft.com/office/drawing/2014/main" id="{23CAA15D-BE9E-6148-9046-D3574F5189E5}"/>
                      </a:ext>
                    </a:extLst>
                  </p:cNvPr>
                  <p:cNvSpPr/>
                  <p:nvPr/>
                </p:nvSpPr>
                <p:spPr>
                  <a:xfrm>
                    <a:off x="5778450" y="4373747"/>
                    <a:ext cx="530635" cy="839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59" h="35394" extrusionOk="0">
                        <a:moveTo>
                          <a:pt x="12836" y="1"/>
                        </a:moveTo>
                        <a:lnTo>
                          <a:pt x="1" y="29043"/>
                        </a:lnTo>
                        <a:cubicBezTo>
                          <a:pt x="480" y="33545"/>
                          <a:pt x="12389" y="35393"/>
                          <a:pt x="12389" y="35393"/>
                        </a:cubicBezTo>
                        <a:lnTo>
                          <a:pt x="22359" y="2250"/>
                        </a:lnTo>
                        <a:lnTo>
                          <a:pt x="12836" y="1"/>
                        </a:lnTo>
                        <a:close/>
                      </a:path>
                    </a:pathLst>
                  </a:custGeom>
                  <a:solidFill>
                    <a:srgbClr val="FDB22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Google Shape;735;p48">
                    <a:extLst>
                      <a:ext uri="{FF2B5EF4-FFF2-40B4-BE49-F238E27FC236}">
                        <a16:creationId xmlns:a16="http://schemas.microsoft.com/office/drawing/2014/main" id="{D5DFC1BE-7284-2B45-9746-D5F5D2B556F8}"/>
                      </a:ext>
                    </a:extLst>
                  </p:cNvPr>
                  <p:cNvSpPr/>
                  <p:nvPr/>
                </p:nvSpPr>
                <p:spPr>
                  <a:xfrm>
                    <a:off x="6080072" y="4020126"/>
                    <a:ext cx="353472" cy="434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4" h="18320" extrusionOk="0">
                        <a:moveTo>
                          <a:pt x="10418" y="1"/>
                        </a:moveTo>
                        <a:cubicBezTo>
                          <a:pt x="9500" y="1"/>
                          <a:pt x="6900" y="5089"/>
                          <a:pt x="6900" y="5089"/>
                        </a:cubicBezTo>
                        <a:cubicBezTo>
                          <a:pt x="6900" y="5089"/>
                          <a:pt x="8663" y="1391"/>
                          <a:pt x="7754" y="570"/>
                        </a:cubicBezTo>
                        <a:cubicBezTo>
                          <a:pt x="7705" y="525"/>
                          <a:pt x="7650" y="504"/>
                          <a:pt x="7590" y="504"/>
                        </a:cubicBezTo>
                        <a:cubicBezTo>
                          <a:pt x="6561" y="504"/>
                          <a:pt x="4175" y="6868"/>
                          <a:pt x="4175" y="6868"/>
                        </a:cubicBezTo>
                        <a:cubicBezTo>
                          <a:pt x="4175" y="6868"/>
                          <a:pt x="2081" y="4570"/>
                          <a:pt x="1034" y="4555"/>
                        </a:cubicBezTo>
                        <a:cubicBezTo>
                          <a:pt x="1032" y="4555"/>
                          <a:pt x="1030" y="4555"/>
                          <a:pt x="1028" y="4555"/>
                        </a:cubicBezTo>
                        <a:cubicBezTo>
                          <a:pt x="0" y="4555"/>
                          <a:pt x="3168" y="8852"/>
                          <a:pt x="2978" y="9316"/>
                        </a:cubicBezTo>
                        <a:cubicBezTo>
                          <a:pt x="2788" y="9781"/>
                          <a:pt x="127" y="14902"/>
                          <a:pt x="127" y="14902"/>
                        </a:cubicBezTo>
                        <a:lnTo>
                          <a:pt x="9383" y="18320"/>
                        </a:lnTo>
                        <a:cubicBezTo>
                          <a:pt x="9383" y="18320"/>
                          <a:pt x="14894" y="2797"/>
                          <a:pt x="14228" y="2676"/>
                        </a:cubicBezTo>
                        <a:cubicBezTo>
                          <a:pt x="14217" y="2674"/>
                          <a:pt x="14205" y="2673"/>
                          <a:pt x="14193" y="2673"/>
                        </a:cubicBezTo>
                        <a:cubicBezTo>
                          <a:pt x="13462" y="2673"/>
                          <a:pt x="10402" y="6303"/>
                          <a:pt x="10402" y="6303"/>
                        </a:cubicBezTo>
                        <a:cubicBezTo>
                          <a:pt x="10402" y="6303"/>
                          <a:pt x="13398" y="1351"/>
                          <a:pt x="12350" y="1351"/>
                        </a:cubicBezTo>
                        <a:cubicBezTo>
                          <a:pt x="12342" y="1351"/>
                          <a:pt x="12334" y="1351"/>
                          <a:pt x="12326" y="1352"/>
                        </a:cubicBezTo>
                        <a:cubicBezTo>
                          <a:pt x="11206" y="1431"/>
                          <a:pt x="8545" y="5460"/>
                          <a:pt x="8545" y="5460"/>
                        </a:cubicBezTo>
                        <a:cubicBezTo>
                          <a:pt x="8545" y="5460"/>
                          <a:pt x="11293" y="905"/>
                          <a:pt x="10586" y="80"/>
                        </a:cubicBezTo>
                        <a:cubicBezTo>
                          <a:pt x="10539" y="26"/>
                          <a:pt x="10483" y="1"/>
                          <a:pt x="10418" y="1"/>
                        </a:cubicBezTo>
                        <a:close/>
                      </a:path>
                    </a:pathLst>
                  </a:custGeom>
                  <a:solidFill>
                    <a:srgbClr val="E5BB9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6" name="Google Shape;736;p48">
                <a:extLst>
                  <a:ext uri="{FF2B5EF4-FFF2-40B4-BE49-F238E27FC236}">
                    <a16:creationId xmlns:a16="http://schemas.microsoft.com/office/drawing/2014/main" id="{A4322798-D1B2-434E-861A-7F45E21047AB}"/>
                  </a:ext>
                </a:extLst>
              </p:cNvPr>
              <p:cNvSpPr/>
              <p:nvPr/>
            </p:nvSpPr>
            <p:spPr>
              <a:xfrm flipH="1">
                <a:off x="5649853" y="4214324"/>
                <a:ext cx="62871" cy="166699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9927" extrusionOk="0">
                    <a:moveTo>
                      <a:pt x="134" y="1"/>
                    </a:moveTo>
                    <a:cubicBezTo>
                      <a:pt x="133" y="1"/>
                      <a:pt x="131" y="1"/>
                      <a:pt x="130" y="2"/>
                    </a:cubicBezTo>
                    <a:cubicBezTo>
                      <a:pt x="1" y="62"/>
                      <a:pt x="906" y="2755"/>
                      <a:pt x="2155" y="6032"/>
                    </a:cubicBezTo>
                    <a:cubicBezTo>
                      <a:pt x="2470" y="6838"/>
                      <a:pt x="2767" y="7605"/>
                      <a:pt x="3056" y="8336"/>
                    </a:cubicBezTo>
                    <a:cubicBezTo>
                      <a:pt x="3212" y="8608"/>
                      <a:pt x="3282" y="8920"/>
                      <a:pt x="3258" y="9232"/>
                    </a:cubicBezTo>
                    <a:cubicBezTo>
                      <a:pt x="3206" y="9440"/>
                      <a:pt x="2922" y="9500"/>
                      <a:pt x="2620" y="9530"/>
                    </a:cubicBezTo>
                    <a:cubicBezTo>
                      <a:pt x="1427" y="9684"/>
                      <a:pt x="694" y="9815"/>
                      <a:pt x="694" y="9882"/>
                    </a:cubicBezTo>
                    <a:cubicBezTo>
                      <a:pt x="696" y="9911"/>
                      <a:pt x="846" y="9927"/>
                      <a:pt x="1119" y="9927"/>
                    </a:cubicBezTo>
                    <a:cubicBezTo>
                      <a:pt x="1456" y="9927"/>
                      <a:pt x="1981" y="9903"/>
                      <a:pt x="2646" y="9852"/>
                    </a:cubicBezTo>
                    <a:cubicBezTo>
                      <a:pt x="2818" y="9851"/>
                      <a:pt x="2991" y="9827"/>
                      <a:pt x="3158" y="9779"/>
                    </a:cubicBezTo>
                    <a:cubicBezTo>
                      <a:pt x="3381" y="9720"/>
                      <a:pt x="3564" y="9561"/>
                      <a:pt x="3653" y="9350"/>
                    </a:cubicBezTo>
                    <a:cubicBezTo>
                      <a:pt x="3743" y="8947"/>
                      <a:pt x="3686" y="8527"/>
                      <a:pt x="3494" y="8164"/>
                    </a:cubicBezTo>
                    <a:cubicBezTo>
                      <a:pt x="3221" y="7430"/>
                      <a:pt x="2934" y="6656"/>
                      <a:pt x="2632" y="5847"/>
                    </a:cubicBezTo>
                    <a:cubicBezTo>
                      <a:pt x="1397" y="2623"/>
                      <a:pt x="284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87" name="Google Shape;737;p48">
                <a:extLst>
                  <a:ext uri="{FF2B5EF4-FFF2-40B4-BE49-F238E27FC236}">
                    <a16:creationId xmlns:a16="http://schemas.microsoft.com/office/drawing/2014/main" id="{81F06A2D-8D31-4C40-8BE2-90D0036C4880}"/>
                  </a:ext>
                </a:extLst>
              </p:cNvPr>
              <p:cNvGrpSpPr/>
              <p:nvPr/>
            </p:nvGrpSpPr>
            <p:grpSpPr>
              <a:xfrm rot="186747">
                <a:off x="5543244" y="4166054"/>
                <a:ext cx="340933" cy="89391"/>
                <a:chOff x="4548493" y="1595645"/>
                <a:chExt cx="205909" cy="53985"/>
              </a:xfrm>
            </p:grpSpPr>
            <p:sp>
              <p:nvSpPr>
                <p:cNvPr id="88" name="Google Shape;738;p48">
                  <a:extLst>
                    <a:ext uri="{FF2B5EF4-FFF2-40B4-BE49-F238E27FC236}">
                      <a16:creationId xmlns:a16="http://schemas.microsoft.com/office/drawing/2014/main" id="{B3FEA494-1BC9-684C-8A74-889E940F3F6D}"/>
                    </a:ext>
                  </a:extLst>
                </p:cNvPr>
                <p:cNvSpPr/>
                <p:nvPr/>
              </p:nvSpPr>
              <p:spPr>
                <a:xfrm>
                  <a:off x="4711687" y="1622670"/>
                  <a:ext cx="28277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2110" extrusionOk="0">
                      <a:moveTo>
                        <a:pt x="1152" y="1"/>
                      </a:moveTo>
                      <a:cubicBezTo>
                        <a:pt x="1123" y="1"/>
                        <a:pt x="1093" y="2"/>
                        <a:pt x="1064" y="4"/>
                      </a:cubicBezTo>
                      <a:cubicBezTo>
                        <a:pt x="469" y="28"/>
                        <a:pt x="1" y="521"/>
                        <a:pt x="8" y="1115"/>
                      </a:cubicBezTo>
                      <a:cubicBezTo>
                        <a:pt x="8" y="1126"/>
                        <a:pt x="10" y="1136"/>
                        <a:pt x="10" y="1147"/>
                      </a:cubicBezTo>
                      <a:cubicBezTo>
                        <a:pt x="55" y="1694"/>
                        <a:pt x="515" y="2110"/>
                        <a:pt x="1054" y="2110"/>
                      </a:cubicBezTo>
                      <a:cubicBezTo>
                        <a:pt x="1084" y="2110"/>
                        <a:pt x="1114" y="2108"/>
                        <a:pt x="1145" y="2106"/>
                      </a:cubicBezTo>
                      <a:cubicBezTo>
                        <a:pt x="1742" y="2085"/>
                        <a:pt x="2212" y="1592"/>
                        <a:pt x="2205" y="995"/>
                      </a:cubicBezTo>
                      <a:cubicBezTo>
                        <a:pt x="2205" y="987"/>
                        <a:pt x="2203" y="977"/>
                        <a:pt x="2203" y="968"/>
                      </a:cubicBezTo>
                      <a:cubicBezTo>
                        <a:pt x="2156" y="417"/>
                        <a:pt x="1695" y="1"/>
                        <a:pt x="115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39;p48">
                  <a:extLst>
                    <a:ext uri="{FF2B5EF4-FFF2-40B4-BE49-F238E27FC236}">
                      <a16:creationId xmlns:a16="http://schemas.microsoft.com/office/drawing/2014/main" id="{190155C0-518F-2D41-811C-4CAE3C64524E}"/>
                    </a:ext>
                  </a:extLst>
                </p:cNvPr>
                <p:cNvSpPr/>
                <p:nvPr/>
              </p:nvSpPr>
              <p:spPr>
                <a:xfrm>
                  <a:off x="4697299" y="1595645"/>
                  <a:ext cx="57103" cy="15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176" extrusionOk="0">
                      <a:moveTo>
                        <a:pt x="2291" y="1"/>
                      </a:moveTo>
                      <a:cubicBezTo>
                        <a:pt x="2282" y="1"/>
                        <a:pt x="2273" y="1"/>
                        <a:pt x="2263" y="1"/>
                      </a:cubicBezTo>
                      <a:cubicBezTo>
                        <a:pt x="2258" y="1"/>
                        <a:pt x="2253" y="1"/>
                        <a:pt x="2249" y="1"/>
                      </a:cubicBezTo>
                      <a:cubicBezTo>
                        <a:pt x="1631" y="1"/>
                        <a:pt x="1027" y="190"/>
                        <a:pt x="519" y="543"/>
                      </a:cubicBezTo>
                      <a:cubicBezTo>
                        <a:pt x="144" y="819"/>
                        <a:pt x="1" y="1077"/>
                        <a:pt x="66" y="1142"/>
                      </a:cubicBezTo>
                      <a:cubicBezTo>
                        <a:pt x="80" y="1158"/>
                        <a:pt x="103" y="1165"/>
                        <a:pt x="134" y="1165"/>
                      </a:cubicBezTo>
                      <a:cubicBezTo>
                        <a:pt x="389" y="1165"/>
                        <a:pt x="1194" y="690"/>
                        <a:pt x="2245" y="686"/>
                      </a:cubicBezTo>
                      <a:cubicBezTo>
                        <a:pt x="2250" y="686"/>
                        <a:pt x="2254" y="686"/>
                        <a:pt x="2258" y="686"/>
                      </a:cubicBezTo>
                      <a:cubicBezTo>
                        <a:pt x="3309" y="686"/>
                        <a:pt x="4085" y="1175"/>
                        <a:pt x="4334" y="1175"/>
                      </a:cubicBezTo>
                      <a:cubicBezTo>
                        <a:pt x="4363" y="1175"/>
                        <a:pt x="4385" y="1169"/>
                        <a:pt x="4399" y="1154"/>
                      </a:cubicBezTo>
                      <a:cubicBezTo>
                        <a:pt x="4468" y="1089"/>
                        <a:pt x="4342" y="827"/>
                        <a:pt x="3987" y="552"/>
                      </a:cubicBezTo>
                      <a:cubicBezTo>
                        <a:pt x="3493" y="194"/>
                        <a:pt x="2900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40;p48">
                  <a:extLst>
                    <a:ext uri="{FF2B5EF4-FFF2-40B4-BE49-F238E27FC236}">
                      <a16:creationId xmlns:a16="http://schemas.microsoft.com/office/drawing/2014/main" id="{D6EBDF5F-FE77-814F-8A9B-C5F9C354BC6E}"/>
                    </a:ext>
                  </a:extLst>
                </p:cNvPr>
                <p:cNvSpPr/>
                <p:nvPr/>
              </p:nvSpPr>
              <p:spPr>
                <a:xfrm>
                  <a:off x="4561845" y="1622670"/>
                  <a:ext cx="28289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110" extrusionOk="0">
                      <a:moveTo>
                        <a:pt x="1155" y="1"/>
                      </a:moveTo>
                      <a:cubicBezTo>
                        <a:pt x="1126" y="1"/>
                        <a:pt x="1096" y="2"/>
                        <a:pt x="1067" y="4"/>
                      </a:cubicBezTo>
                      <a:cubicBezTo>
                        <a:pt x="471" y="25"/>
                        <a:pt x="1" y="519"/>
                        <a:pt x="11" y="1115"/>
                      </a:cubicBezTo>
                      <a:cubicBezTo>
                        <a:pt x="11" y="1126"/>
                        <a:pt x="13" y="1136"/>
                        <a:pt x="13" y="1147"/>
                      </a:cubicBezTo>
                      <a:cubicBezTo>
                        <a:pt x="58" y="1694"/>
                        <a:pt x="517" y="2110"/>
                        <a:pt x="1057" y="2110"/>
                      </a:cubicBezTo>
                      <a:cubicBezTo>
                        <a:pt x="1087" y="2110"/>
                        <a:pt x="1117" y="2108"/>
                        <a:pt x="1148" y="2106"/>
                      </a:cubicBezTo>
                      <a:cubicBezTo>
                        <a:pt x="1744" y="2085"/>
                        <a:pt x="2213" y="1591"/>
                        <a:pt x="2203" y="995"/>
                      </a:cubicBezTo>
                      <a:cubicBezTo>
                        <a:pt x="2203" y="984"/>
                        <a:pt x="2201" y="974"/>
                        <a:pt x="2201" y="963"/>
                      </a:cubicBezTo>
                      <a:cubicBezTo>
                        <a:pt x="2154" y="415"/>
                        <a:pt x="1695" y="1"/>
                        <a:pt x="115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41;p48">
                  <a:extLst>
                    <a:ext uri="{FF2B5EF4-FFF2-40B4-BE49-F238E27FC236}">
                      <a16:creationId xmlns:a16="http://schemas.microsoft.com/office/drawing/2014/main" id="{3B2C9A46-2F46-CA43-A7CE-E54C5EE3CE7A}"/>
                    </a:ext>
                  </a:extLst>
                </p:cNvPr>
                <p:cNvSpPr/>
                <p:nvPr/>
              </p:nvSpPr>
              <p:spPr>
                <a:xfrm>
                  <a:off x="4548493" y="1598610"/>
                  <a:ext cx="57077" cy="1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1177" extrusionOk="0">
                      <a:moveTo>
                        <a:pt x="2231" y="0"/>
                      </a:moveTo>
                      <a:cubicBezTo>
                        <a:pt x="1611" y="0"/>
                        <a:pt x="1006" y="191"/>
                        <a:pt x="496" y="544"/>
                      </a:cubicBezTo>
                      <a:cubicBezTo>
                        <a:pt x="139" y="818"/>
                        <a:pt x="1" y="1081"/>
                        <a:pt x="65" y="1147"/>
                      </a:cubicBezTo>
                      <a:cubicBezTo>
                        <a:pt x="79" y="1162"/>
                        <a:pt x="101" y="1169"/>
                        <a:pt x="132" y="1169"/>
                      </a:cubicBezTo>
                      <a:cubicBezTo>
                        <a:pt x="384" y="1169"/>
                        <a:pt x="1191" y="697"/>
                        <a:pt x="2245" y="689"/>
                      </a:cubicBezTo>
                      <a:cubicBezTo>
                        <a:pt x="2252" y="689"/>
                        <a:pt x="2259" y="689"/>
                        <a:pt x="2267" y="689"/>
                      </a:cubicBezTo>
                      <a:cubicBezTo>
                        <a:pt x="3313" y="689"/>
                        <a:pt x="4085" y="1176"/>
                        <a:pt x="4333" y="1176"/>
                      </a:cubicBezTo>
                      <a:cubicBezTo>
                        <a:pt x="4362" y="1176"/>
                        <a:pt x="4384" y="1169"/>
                        <a:pt x="4398" y="1155"/>
                      </a:cubicBezTo>
                      <a:cubicBezTo>
                        <a:pt x="4467" y="1104"/>
                        <a:pt x="4342" y="845"/>
                        <a:pt x="3968" y="553"/>
                      </a:cubicBezTo>
                      <a:cubicBezTo>
                        <a:pt x="3471" y="194"/>
                        <a:pt x="2873" y="0"/>
                        <a:pt x="2259" y="0"/>
                      </a:cubicBezTo>
                      <a:cubicBezTo>
                        <a:pt x="2255" y="0"/>
                        <a:pt x="2250" y="0"/>
                        <a:pt x="2245" y="0"/>
                      </a:cubicBezTo>
                      <a:cubicBezTo>
                        <a:pt x="2240" y="0"/>
                        <a:pt x="2235" y="0"/>
                        <a:pt x="22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6" name="Google Shape;742;p48">
              <a:extLst>
                <a:ext uri="{FF2B5EF4-FFF2-40B4-BE49-F238E27FC236}">
                  <a16:creationId xmlns:a16="http://schemas.microsoft.com/office/drawing/2014/main" id="{FAFB639F-1F9F-2C4C-9055-8F16B7DC5BEE}"/>
                </a:ext>
              </a:extLst>
            </p:cNvPr>
            <p:cNvGrpSpPr/>
            <p:nvPr/>
          </p:nvGrpSpPr>
          <p:grpSpPr>
            <a:xfrm>
              <a:off x="7903938" y="5512988"/>
              <a:ext cx="935842" cy="933502"/>
              <a:chOff x="2258886" y="3748691"/>
              <a:chExt cx="1469305" cy="1420709"/>
            </a:xfrm>
          </p:grpSpPr>
          <p:sp>
            <p:nvSpPr>
              <p:cNvPr id="107" name="Google Shape;743;p48">
                <a:extLst>
                  <a:ext uri="{FF2B5EF4-FFF2-40B4-BE49-F238E27FC236}">
                    <a16:creationId xmlns:a16="http://schemas.microsoft.com/office/drawing/2014/main" id="{950E92E4-8404-8E47-BD48-4FDC7BF33193}"/>
                  </a:ext>
                </a:extLst>
              </p:cNvPr>
              <p:cNvSpPr/>
              <p:nvPr/>
            </p:nvSpPr>
            <p:spPr>
              <a:xfrm>
                <a:off x="2592100" y="4664800"/>
                <a:ext cx="1069500" cy="50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E14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108" name="Google Shape;744;p48">
                <a:extLst>
                  <a:ext uri="{FF2B5EF4-FFF2-40B4-BE49-F238E27FC236}">
                    <a16:creationId xmlns:a16="http://schemas.microsoft.com/office/drawing/2014/main" id="{93C101C7-C487-0341-A806-B506CF4A0A6A}"/>
                  </a:ext>
                </a:extLst>
              </p:cNvPr>
              <p:cNvGrpSpPr/>
              <p:nvPr/>
            </p:nvGrpSpPr>
            <p:grpSpPr>
              <a:xfrm>
                <a:off x="2258886" y="3748691"/>
                <a:ext cx="1469305" cy="1420678"/>
                <a:chOff x="725305" y="3155925"/>
                <a:chExt cx="2008620" cy="1942143"/>
              </a:xfrm>
            </p:grpSpPr>
            <p:sp>
              <p:nvSpPr>
                <p:cNvPr id="115" name="Google Shape;745;p48">
                  <a:extLst>
                    <a:ext uri="{FF2B5EF4-FFF2-40B4-BE49-F238E27FC236}">
                      <a16:creationId xmlns:a16="http://schemas.microsoft.com/office/drawing/2014/main" id="{E42CA2F8-2451-5D43-93E7-D00F6CC44DEB}"/>
                    </a:ext>
                  </a:extLst>
                </p:cNvPr>
                <p:cNvSpPr/>
                <p:nvPr/>
              </p:nvSpPr>
              <p:spPr>
                <a:xfrm>
                  <a:off x="1926450" y="3172525"/>
                  <a:ext cx="807475" cy="12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50138" extrusionOk="0">
                      <a:moveTo>
                        <a:pt x="6819" y="0"/>
                      </a:moveTo>
                      <a:cubicBezTo>
                        <a:pt x="6668" y="0"/>
                        <a:pt x="6517" y="4"/>
                        <a:pt x="6366" y="13"/>
                      </a:cubicBezTo>
                      <a:cubicBezTo>
                        <a:pt x="4310" y="134"/>
                        <a:pt x="2343" y="439"/>
                        <a:pt x="274" y="2663"/>
                      </a:cubicBezTo>
                      <a:lnTo>
                        <a:pt x="1778" y="4344"/>
                      </a:lnTo>
                      <a:cubicBezTo>
                        <a:pt x="1997" y="9627"/>
                        <a:pt x="1091" y="14881"/>
                        <a:pt x="587" y="20143"/>
                      </a:cubicBezTo>
                      <a:cubicBezTo>
                        <a:pt x="82" y="25407"/>
                        <a:pt x="1" y="30852"/>
                        <a:pt x="1790" y="35826"/>
                      </a:cubicBezTo>
                      <a:cubicBezTo>
                        <a:pt x="4348" y="42946"/>
                        <a:pt x="10882" y="48487"/>
                        <a:pt x="18324" y="49853"/>
                      </a:cubicBezTo>
                      <a:cubicBezTo>
                        <a:pt x="19281" y="50030"/>
                        <a:pt x="20264" y="50138"/>
                        <a:pt x="21241" y="50138"/>
                      </a:cubicBezTo>
                      <a:cubicBezTo>
                        <a:pt x="22685" y="50138"/>
                        <a:pt x="24114" y="49901"/>
                        <a:pt x="25421" y="49300"/>
                      </a:cubicBezTo>
                      <a:cubicBezTo>
                        <a:pt x="27612" y="48292"/>
                        <a:pt x="29359" y="46082"/>
                        <a:pt x="29277" y="43673"/>
                      </a:cubicBezTo>
                      <a:cubicBezTo>
                        <a:pt x="29219" y="41976"/>
                        <a:pt x="28298" y="40354"/>
                        <a:pt x="28488" y="38666"/>
                      </a:cubicBezTo>
                      <a:cubicBezTo>
                        <a:pt x="28751" y="36308"/>
                        <a:pt x="31057" y="34664"/>
                        <a:pt x="31681" y="32375"/>
                      </a:cubicBezTo>
                      <a:cubicBezTo>
                        <a:pt x="32298" y="30113"/>
                        <a:pt x="31146" y="27761"/>
                        <a:pt x="29820" y="25826"/>
                      </a:cubicBezTo>
                      <a:cubicBezTo>
                        <a:pt x="28496" y="23890"/>
                        <a:pt x="26912" y="21998"/>
                        <a:pt x="26509" y="19688"/>
                      </a:cubicBezTo>
                      <a:cubicBezTo>
                        <a:pt x="26172" y="17772"/>
                        <a:pt x="26702" y="15822"/>
                        <a:pt x="26928" y="13888"/>
                      </a:cubicBezTo>
                      <a:cubicBezTo>
                        <a:pt x="27146" y="12043"/>
                        <a:pt x="27077" y="10130"/>
                        <a:pt x="26427" y="8388"/>
                      </a:cubicBezTo>
                      <a:cubicBezTo>
                        <a:pt x="25779" y="6649"/>
                        <a:pt x="24491" y="5095"/>
                        <a:pt x="22769" y="4395"/>
                      </a:cubicBezTo>
                      <a:cubicBezTo>
                        <a:pt x="21301" y="3799"/>
                        <a:pt x="19659" y="3856"/>
                        <a:pt x="18101" y="3571"/>
                      </a:cubicBezTo>
                      <a:cubicBezTo>
                        <a:pt x="16075" y="3200"/>
                        <a:pt x="14207" y="2257"/>
                        <a:pt x="12319" y="1434"/>
                      </a:cubicBezTo>
                      <a:cubicBezTo>
                        <a:pt x="10571" y="673"/>
                        <a:pt x="8717" y="0"/>
                        <a:pt x="681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Google Shape;746;p48">
                  <a:extLst>
                    <a:ext uri="{FF2B5EF4-FFF2-40B4-BE49-F238E27FC236}">
                      <a16:creationId xmlns:a16="http://schemas.microsoft.com/office/drawing/2014/main" id="{DD1BB280-321C-CD43-B0A4-FF6C650B2A40}"/>
                    </a:ext>
                  </a:extLst>
                </p:cNvPr>
                <p:cNvSpPr/>
                <p:nvPr/>
              </p:nvSpPr>
              <p:spPr>
                <a:xfrm>
                  <a:off x="1533350" y="3169700"/>
                  <a:ext cx="491000" cy="10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0" h="42082" extrusionOk="0">
                      <a:moveTo>
                        <a:pt x="12294" y="1"/>
                      </a:moveTo>
                      <a:cubicBezTo>
                        <a:pt x="11357" y="1"/>
                        <a:pt x="10485" y="226"/>
                        <a:pt x="9752" y="655"/>
                      </a:cubicBezTo>
                      <a:cubicBezTo>
                        <a:pt x="7724" y="1843"/>
                        <a:pt x="6541" y="4207"/>
                        <a:pt x="6469" y="6555"/>
                      </a:cubicBezTo>
                      <a:cubicBezTo>
                        <a:pt x="6404" y="8696"/>
                        <a:pt x="7140" y="10968"/>
                        <a:pt x="6233" y="12907"/>
                      </a:cubicBezTo>
                      <a:cubicBezTo>
                        <a:pt x="5315" y="14870"/>
                        <a:pt x="3033" y="15783"/>
                        <a:pt x="1673" y="17469"/>
                      </a:cubicBezTo>
                      <a:cubicBezTo>
                        <a:pt x="168" y="19335"/>
                        <a:pt x="1" y="22171"/>
                        <a:pt x="1281" y="24201"/>
                      </a:cubicBezTo>
                      <a:cubicBezTo>
                        <a:pt x="2376" y="25939"/>
                        <a:pt x="4426" y="27199"/>
                        <a:pt x="4670" y="29237"/>
                      </a:cubicBezTo>
                      <a:cubicBezTo>
                        <a:pt x="4919" y="31319"/>
                        <a:pt x="3143" y="33056"/>
                        <a:pt x="2529" y="35061"/>
                      </a:cubicBezTo>
                      <a:cubicBezTo>
                        <a:pt x="1971" y="36881"/>
                        <a:pt x="2461" y="38984"/>
                        <a:pt x="3763" y="40373"/>
                      </a:cubicBezTo>
                      <a:cubicBezTo>
                        <a:pt x="4789" y="41465"/>
                        <a:pt x="6286" y="42081"/>
                        <a:pt x="7779" y="42081"/>
                      </a:cubicBezTo>
                      <a:cubicBezTo>
                        <a:pt x="8186" y="42081"/>
                        <a:pt x="8593" y="42036"/>
                        <a:pt x="8990" y="41941"/>
                      </a:cubicBezTo>
                      <a:lnTo>
                        <a:pt x="19640" y="4647"/>
                      </a:lnTo>
                      <a:cubicBezTo>
                        <a:pt x="18049" y="4393"/>
                        <a:pt x="18671" y="3308"/>
                        <a:pt x="17482" y="2225"/>
                      </a:cubicBezTo>
                      <a:cubicBezTo>
                        <a:pt x="15816" y="704"/>
                        <a:pt x="13952" y="1"/>
                        <a:pt x="1229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Google Shape;747;p48">
                  <a:extLst>
                    <a:ext uri="{FF2B5EF4-FFF2-40B4-BE49-F238E27FC236}">
                      <a16:creationId xmlns:a16="http://schemas.microsoft.com/office/drawing/2014/main" id="{EE3A0DF7-1C9B-CB47-97B3-387BE1E7D766}"/>
                    </a:ext>
                  </a:extLst>
                </p:cNvPr>
                <p:cNvSpPr/>
                <p:nvPr/>
              </p:nvSpPr>
              <p:spPr>
                <a:xfrm>
                  <a:off x="1741175" y="3879500"/>
                  <a:ext cx="401975" cy="6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9" h="25478" extrusionOk="0">
                      <a:moveTo>
                        <a:pt x="1" y="1"/>
                      </a:moveTo>
                      <a:lnTo>
                        <a:pt x="827" y="23260"/>
                      </a:lnTo>
                      <a:cubicBezTo>
                        <a:pt x="3065" y="24687"/>
                        <a:pt x="5475" y="25478"/>
                        <a:pt x="8098" y="25478"/>
                      </a:cubicBezTo>
                      <a:cubicBezTo>
                        <a:pt x="10559" y="25478"/>
                        <a:pt x="13207" y="24781"/>
                        <a:pt x="16078" y="23260"/>
                      </a:cubicBezTo>
                      <a:lnTo>
                        <a:pt x="16078" y="34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C52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Google Shape;748;p48">
                  <a:extLst>
                    <a:ext uri="{FF2B5EF4-FFF2-40B4-BE49-F238E27FC236}">
                      <a16:creationId xmlns:a16="http://schemas.microsoft.com/office/drawing/2014/main" id="{7528A8E3-599C-6340-9C77-725BE9620628}"/>
                    </a:ext>
                  </a:extLst>
                </p:cNvPr>
                <p:cNvSpPr/>
                <p:nvPr/>
              </p:nvSpPr>
              <p:spPr>
                <a:xfrm>
                  <a:off x="1709100" y="3333725"/>
                  <a:ext cx="740975" cy="9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9" h="37460" extrusionOk="0">
                      <a:moveTo>
                        <a:pt x="2388" y="1"/>
                      </a:moveTo>
                      <a:cubicBezTo>
                        <a:pt x="2388" y="1"/>
                        <a:pt x="0" y="22406"/>
                        <a:pt x="1933" y="28758"/>
                      </a:cubicBezTo>
                      <a:cubicBezTo>
                        <a:pt x="3866" y="35109"/>
                        <a:pt x="11128" y="37330"/>
                        <a:pt x="17533" y="37457"/>
                      </a:cubicBezTo>
                      <a:cubicBezTo>
                        <a:pt x="17597" y="37459"/>
                        <a:pt x="17661" y="37459"/>
                        <a:pt x="17725" y="37459"/>
                      </a:cubicBezTo>
                      <a:cubicBezTo>
                        <a:pt x="22877" y="37459"/>
                        <a:pt x="28239" y="33368"/>
                        <a:pt x="29010" y="26866"/>
                      </a:cubicBezTo>
                      <a:cubicBezTo>
                        <a:pt x="29638" y="21571"/>
                        <a:pt x="29514" y="1"/>
                        <a:pt x="29514" y="1"/>
                      </a:cubicBezTo>
                      <a:close/>
                    </a:path>
                  </a:pathLst>
                </a:custGeom>
                <a:solidFill>
                  <a:srgbClr val="8C52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Google Shape;749;p48">
                  <a:extLst>
                    <a:ext uri="{FF2B5EF4-FFF2-40B4-BE49-F238E27FC236}">
                      <a16:creationId xmlns:a16="http://schemas.microsoft.com/office/drawing/2014/main" id="{24F69936-BC04-C943-B3A3-492118EF934B}"/>
                    </a:ext>
                  </a:extLst>
                </p:cNvPr>
                <p:cNvSpPr/>
                <p:nvPr/>
              </p:nvSpPr>
              <p:spPr>
                <a:xfrm>
                  <a:off x="1690775" y="3225300"/>
                  <a:ext cx="828725" cy="54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49" h="21961" extrusionOk="0">
                      <a:moveTo>
                        <a:pt x="8711" y="1"/>
                      </a:moveTo>
                      <a:lnTo>
                        <a:pt x="1545" y="2258"/>
                      </a:lnTo>
                      <a:lnTo>
                        <a:pt x="0" y="19031"/>
                      </a:lnTo>
                      <a:lnTo>
                        <a:pt x="2460" y="21960"/>
                      </a:lnTo>
                      <a:cubicBezTo>
                        <a:pt x="2269" y="19113"/>
                        <a:pt x="2382" y="15939"/>
                        <a:pt x="2755" y="13109"/>
                      </a:cubicBezTo>
                      <a:cubicBezTo>
                        <a:pt x="2923" y="11831"/>
                        <a:pt x="2747" y="9402"/>
                        <a:pt x="3521" y="8367"/>
                      </a:cubicBezTo>
                      <a:cubicBezTo>
                        <a:pt x="4578" y="6953"/>
                        <a:pt x="6406" y="6362"/>
                        <a:pt x="8148" y="6066"/>
                      </a:cubicBezTo>
                      <a:cubicBezTo>
                        <a:pt x="9804" y="5783"/>
                        <a:pt x="11476" y="5693"/>
                        <a:pt x="13154" y="5693"/>
                      </a:cubicBezTo>
                      <a:cubicBezTo>
                        <a:pt x="15769" y="5693"/>
                        <a:pt x="18401" y="5912"/>
                        <a:pt x="21019" y="5963"/>
                      </a:cubicBezTo>
                      <a:cubicBezTo>
                        <a:pt x="22548" y="5993"/>
                        <a:pt x="24074" y="6087"/>
                        <a:pt x="25566" y="6087"/>
                      </a:cubicBezTo>
                      <a:cubicBezTo>
                        <a:pt x="28266" y="6087"/>
                        <a:pt x="30855" y="5780"/>
                        <a:pt x="33149" y="4230"/>
                      </a:cubicBezTo>
                      <a:lnTo>
                        <a:pt x="8711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Google Shape;750;p48">
                  <a:extLst>
                    <a:ext uri="{FF2B5EF4-FFF2-40B4-BE49-F238E27FC236}">
                      <a16:creationId xmlns:a16="http://schemas.microsoft.com/office/drawing/2014/main" id="{66161358-CBE1-DD4B-8786-E0D57451345F}"/>
                    </a:ext>
                  </a:extLst>
                </p:cNvPr>
                <p:cNvSpPr/>
                <p:nvPr/>
              </p:nvSpPr>
              <p:spPr>
                <a:xfrm>
                  <a:off x="1570325" y="3681475"/>
                  <a:ext cx="177025" cy="29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1" h="11897" extrusionOk="0">
                      <a:moveTo>
                        <a:pt x="5508" y="0"/>
                      </a:moveTo>
                      <a:cubicBezTo>
                        <a:pt x="3514" y="0"/>
                        <a:pt x="315" y="726"/>
                        <a:pt x="183" y="5349"/>
                      </a:cubicBezTo>
                      <a:cubicBezTo>
                        <a:pt x="0" y="11725"/>
                        <a:pt x="6338" y="11896"/>
                        <a:pt x="7021" y="11896"/>
                      </a:cubicBezTo>
                      <a:cubicBezTo>
                        <a:pt x="7060" y="11896"/>
                        <a:pt x="7080" y="11895"/>
                        <a:pt x="7080" y="11895"/>
                      </a:cubicBezTo>
                      <a:lnTo>
                        <a:pt x="7080" y="152"/>
                      </a:lnTo>
                      <a:cubicBezTo>
                        <a:pt x="7080" y="152"/>
                        <a:pt x="6420" y="0"/>
                        <a:pt x="5508" y="0"/>
                      </a:cubicBezTo>
                      <a:close/>
                    </a:path>
                  </a:pathLst>
                </a:custGeom>
                <a:solidFill>
                  <a:srgbClr val="8C52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Google Shape;751;p48">
                  <a:extLst>
                    <a:ext uri="{FF2B5EF4-FFF2-40B4-BE49-F238E27FC236}">
                      <a16:creationId xmlns:a16="http://schemas.microsoft.com/office/drawing/2014/main" id="{C1321EB0-5C11-8B4C-9686-1E595E21D8C3}"/>
                    </a:ext>
                  </a:extLst>
                </p:cNvPr>
                <p:cNvSpPr/>
                <p:nvPr/>
              </p:nvSpPr>
              <p:spPr>
                <a:xfrm>
                  <a:off x="1817850" y="3289450"/>
                  <a:ext cx="730950" cy="3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8" h="14002" extrusionOk="0">
                      <a:moveTo>
                        <a:pt x="21401" y="1"/>
                      </a:moveTo>
                      <a:lnTo>
                        <a:pt x="1" y="1230"/>
                      </a:lnTo>
                      <a:cubicBezTo>
                        <a:pt x="1331" y="1253"/>
                        <a:pt x="2212" y="2548"/>
                        <a:pt x="3084" y="3554"/>
                      </a:cubicBezTo>
                      <a:cubicBezTo>
                        <a:pt x="4967" y="5728"/>
                        <a:pt x="7828" y="7010"/>
                        <a:pt x="10701" y="7010"/>
                      </a:cubicBezTo>
                      <a:cubicBezTo>
                        <a:pt x="10974" y="7010"/>
                        <a:pt x="11246" y="6998"/>
                        <a:pt x="11518" y="6975"/>
                      </a:cubicBezTo>
                      <a:cubicBezTo>
                        <a:pt x="12746" y="6869"/>
                        <a:pt x="13946" y="6538"/>
                        <a:pt x="15176" y="6448"/>
                      </a:cubicBezTo>
                      <a:cubicBezTo>
                        <a:pt x="15355" y="6435"/>
                        <a:pt x="15536" y="6428"/>
                        <a:pt x="15717" y="6428"/>
                      </a:cubicBezTo>
                      <a:cubicBezTo>
                        <a:pt x="16782" y="6428"/>
                        <a:pt x="17864" y="6668"/>
                        <a:pt x="18664" y="7353"/>
                      </a:cubicBezTo>
                      <a:cubicBezTo>
                        <a:pt x="19980" y="8479"/>
                        <a:pt x="20250" y="10551"/>
                        <a:pt x="21684" y="11525"/>
                      </a:cubicBezTo>
                      <a:cubicBezTo>
                        <a:pt x="22670" y="12195"/>
                        <a:pt x="24798" y="14002"/>
                        <a:pt x="26090" y="14002"/>
                      </a:cubicBezTo>
                      <a:cubicBezTo>
                        <a:pt x="26184" y="14002"/>
                        <a:pt x="26274" y="13992"/>
                        <a:pt x="26359" y="13972"/>
                      </a:cubicBezTo>
                      <a:cubicBezTo>
                        <a:pt x="27602" y="13674"/>
                        <a:pt x="28910" y="12345"/>
                        <a:pt x="29138" y="11088"/>
                      </a:cubicBezTo>
                      <a:cubicBezTo>
                        <a:pt x="29238" y="10546"/>
                        <a:pt x="28148" y="444"/>
                        <a:pt x="28148" y="444"/>
                      </a:cubicBezTo>
                      <a:lnTo>
                        <a:pt x="21401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Google Shape;752;p48">
                  <a:extLst>
                    <a:ext uri="{FF2B5EF4-FFF2-40B4-BE49-F238E27FC236}">
                      <a16:creationId xmlns:a16="http://schemas.microsoft.com/office/drawing/2014/main" id="{B863E6BB-E1A2-234A-82A8-81805C110076}"/>
                    </a:ext>
                  </a:extLst>
                </p:cNvPr>
                <p:cNvSpPr/>
                <p:nvPr/>
              </p:nvSpPr>
              <p:spPr>
                <a:xfrm>
                  <a:off x="1713200" y="3305325"/>
                  <a:ext cx="246350" cy="3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4" h="15514" extrusionOk="0">
                      <a:moveTo>
                        <a:pt x="6681" y="1"/>
                      </a:moveTo>
                      <a:cubicBezTo>
                        <a:pt x="4862" y="1"/>
                        <a:pt x="3109" y="1024"/>
                        <a:pt x="1990" y="2472"/>
                      </a:cubicBezTo>
                      <a:cubicBezTo>
                        <a:pt x="804" y="4009"/>
                        <a:pt x="264" y="5965"/>
                        <a:pt x="131" y="7901"/>
                      </a:cubicBezTo>
                      <a:cubicBezTo>
                        <a:pt x="0" y="9836"/>
                        <a:pt x="247" y="11777"/>
                        <a:pt x="496" y="13704"/>
                      </a:cubicBezTo>
                      <a:lnTo>
                        <a:pt x="1051" y="14741"/>
                      </a:lnTo>
                      <a:cubicBezTo>
                        <a:pt x="1553" y="15265"/>
                        <a:pt x="2286" y="15513"/>
                        <a:pt x="3017" y="15513"/>
                      </a:cubicBezTo>
                      <a:cubicBezTo>
                        <a:pt x="3211" y="15513"/>
                        <a:pt x="3405" y="15496"/>
                        <a:pt x="3594" y="15461"/>
                      </a:cubicBezTo>
                      <a:cubicBezTo>
                        <a:pt x="4498" y="15298"/>
                        <a:pt x="5310" y="14795"/>
                        <a:pt x="6002" y="14190"/>
                      </a:cubicBezTo>
                      <a:cubicBezTo>
                        <a:pt x="8987" y="11581"/>
                        <a:pt x="9853" y="7281"/>
                        <a:pt x="9807" y="3319"/>
                      </a:cubicBezTo>
                      <a:cubicBezTo>
                        <a:pt x="9797" y="2587"/>
                        <a:pt x="9753" y="1818"/>
                        <a:pt x="9357" y="1204"/>
                      </a:cubicBezTo>
                      <a:cubicBezTo>
                        <a:pt x="8866" y="440"/>
                        <a:pt x="7920" y="75"/>
                        <a:pt x="7013" y="12"/>
                      </a:cubicBezTo>
                      <a:cubicBezTo>
                        <a:pt x="6902" y="5"/>
                        <a:pt x="6792" y="1"/>
                        <a:pt x="668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Google Shape;753;p48">
                  <a:extLst>
                    <a:ext uri="{FF2B5EF4-FFF2-40B4-BE49-F238E27FC236}">
                      <a16:creationId xmlns:a16="http://schemas.microsoft.com/office/drawing/2014/main" id="{77C9940B-936F-BD40-99BD-BE19841E66EC}"/>
                    </a:ext>
                  </a:extLst>
                </p:cNvPr>
                <p:cNvSpPr/>
                <p:nvPr/>
              </p:nvSpPr>
              <p:spPr>
                <a:xfrm>
                  <a:off x="2054700" y="4006800"/>
                  <a:ext cx="125125" cy="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" h="2553" extrusionOk="0">
                      <a:moveTo>
                        <a:pt x="330" y="1"/>
                      </a:moveTo>
                      <a:cubicBezTo>
                        <a:pt x="159" y="1"/>
                        <a:pt x="1" y="239"/>
                        <a:pt x="149" y="416"/>
                      </a:cubicBezTo>
                      <a:cubicBezTo>
                        <a:pt x="863" y="1262"/>
                        <a:pt x="1611" y="2239"/>
                        <a:pt x="2753" y="2490"/>
                      </a:cubicBezTo>
                      <a:cubicBezTo>
                        <a:pt x="2941" y="2530"/>
                        <a:pt x="3138" y="2553"/>
                        <a:pt x="3334" y="2553"/>
                      </a:cubicBezTo>
                      <a:cubicBezTo>
                        <a:pt x="4000" y="2553"/>
                        <a:pt x="4658" y="2297"/>
                        <a:pt x="4928" y="1644"/>
                      </a:cubicBezTo>
                      <a:cubicBezTo>
                        <a:pt x="5005" y="1458"/>
                        <a:pt x="4826" y="1319"/>
                        <a:pt x="4659" y="1319"/>
                      </a:cubicBezTo>
                      <a:cubicBezTo>
                        <a:pt x="4618" y="1319"/>
                        <a:pt x="4578" y="1328"/>
                        <a:pt x="4542" y="1346"/>
                      </a:cubicBezTo>
                      <a:cubicBezTo>
                        <a:pt x="4035" y="1604"/>
                        <a:pt x="3584" y="1795"/>
                        <a:pt x="3098" y="1795"/>
                      </a:cubicBezTo>
                      <a:cubicBezTo>
                        <a:pt x="2816" y="1795"/>
                        <a:pt x="2523" y="1730"/>
                        <a:pt x="2200" y="1577"/>
                      </a:cubicBezTo>
                      <a:cubicBezTo>
                        <a:pt x="1499" y="1243"/>
                        <a:pt x="979" y="658"/>
                        <a:pt x="486" y="79"/>
                      </a:cubicBezTo>
                      <a:cubicBezTo>
                        <a:pt x="439" y="24"/>
                        <a:pt x="384" y="1"/>
                        <a:pt x="33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Google Shape;754;p48">
                  <a:extLst>
                    <a:ext uri="{FF2B5EF4-FFF2-40B4-BE49-F238E27FC236}">
                      <a16:creationId xmlns:a16="http://schemas.microsoft.com/office/drawing/2014/main" id="{C328CB2D-58B2-C442-908A-E374262EB0B2}"/>
                    </a:ext>
                  </a:extLst>
                </p:cNvPr>
                <p:cNvSpPr/>
                <p:nvPr/>
              </p:nvSpPr>
              <p:spPr>
                <a:xfrm>
                  <a:off x="1430725" y="3268425"/>
                  <a:ext cx="308800" cy="22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" h="9189" extrusionOk="0">
                      <a:moveTo>
                        <a:pt x="4923" y="0"/>
                      </a:moveTo>
                      <a:cubicBezTo>
                        <a:pt x="4319" y="0"/>
                        <a:pt x="3718" y="95"/>
                        <a:pt x="3147" y="299"/>
                      </a:cubicBezTo>
                      <a:cubicBezTo>
                        <a:pt x="1466" y="898"/>
                        <a:pt x="130" y="2502"/>
                        <a:pt x="63" y="4284"/>
                      </a:cubicBezTo>
                      <a:cubicBezTo>
                        <a:pt x="1" y="6021"/>
                        <a:pt x="1133" y="7672"/>
                        <a:pt x="2669" y="8487"/>
                      </a:cubicBezTo>
                      <a:cubicBezTo>
                        <a:pt x="3584" y="8973"/>
                        <a:pt x="4616" y="9188"/>
                        <a:pt x="5657" y="9188"/>
                      </a:cubicBezTo>
                      <a:cubicBezTo>
                        <a:pt x="6360" y="9188"/>
                        <a:pt x="7068" y="9090"/>
                        <a:pt x="7746" y="8911"/>
                      </a:cubicBezTo>
                      <a:cubicBezTo>
                        <a:pt x="9425" y="8467"/>
                        <a:pt x="10949" y="7561"/>
                        <a:pt x="12351" y="6534"/>
                      </a:cubicBezTo>
                      <a:lnTo>
                        <a:pt x="11628" y="5038"/>
                      </a:lnTo>
                      <a:cubicBezTo>
                        <a:pt x="10909" y="3407"/>
                        <a:pt x="9787" y="1917"/>
                        <a:pt x="8273" y="978"/>
                      </a:cubicBezTo>
                      <a:cubicBezTo>
                        <a:pt x="7274" y="358"/>
                        <a:pt x="6093" y="0"/>
                        <a:pt x="492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Google Shape;755;p48">
                  <a:extLst>
                    <a:ext uri="{FF2B5EF4-FFF2-40B4-BE49-F238E27FC236}">
                      <a16:creationId xmlns:a16="http://schemas.microsoft.com/office/drawing/2014/main" id="{F7BB33C2-F56B-6B40-BAF2-120F1523C194}"/>
                    </a:ext>
                  </a:extLst>
                </p:cNvPr>
                <p:cNvSpPr/>
                <p:nvPr/>
              </p:nvSpPr>
              <p:spPr>
                <a:xfrm>
                  <a:off x="1347225" y="3424625"/>
                  <a:ext cx="363850" cy="1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4" h="4984" extrusionOk="0">
                      <a:moveTo>
                        <a:pt x="14545" y="1"/>
                      </a:moveTo>
                      <a:cubicBezTo>
                        <a:pt x="14484" y="1"/>
                        <a:pt x="14243" y="929"/>
                        <a:pt x="13251" y="2013"/>
                      </a:cubicBezTo>
                      <a:cubicBezTo>
                        <a:pt x="12266" y="3111"/>
                        <a:pt x="10434" y="4234"/>
                        <a:pt x="8192" y="4594"/>
                      </a:cubicBezTo>
                      <a:cubicBezTo>
                        <a:pt x="7443" y="4712"/>
                        <a:pt x="6714" y="4757"/>
                        <a:pt x="6020" y="4757"/>
                      </a:cubicBezTo>
                      <a:cubicBezTo>
                        <a:pt x="4630" y="4757"/>
                        <a:pt x="3381" y="4576"/>
                        <a:pt x="2400" y="4431"/>
                      </a:cubicBezTo>
                      <a:cubicBezTo>
                        <a:pt x="1694" y="4314"/>
                        <a:pt x="1108" y="4220"/>
                        <a:pt x="652" y="4144"/>
                      </a:cubicBezTo>
                      <a:cubicBezTo>
                        <a:pt x="310" y="4089"/>
                        <a:pt x="94" y="4058"/>
                        <a:pt x="26" y="4058"/>
                      </a:cubicBezTo>
                      <a:cubicBezTo>
                        <a:pt x="12" y="4058"/>
                        <a:pt x="4" y="4059"/>
                        <a:pt x="3" y="4062"/>
                      </a:cubicBezTo>
                      <a:cubicBezTo>
                        <a:pt x="0" y="4079"/>
                        <a:pt x="226" y="4138"/>
                        <a:pt x="634" y="4233"/>
                      </a:cubicBezTo>
                      <a:cubicBezTo>
                        <a:pt x="1041" y="4328"/>
                        <a:pt x="1634" y="4458"/>
                        <a:pt x="2373" y="4594"/>
                      </a:cubicBezTo>
                      <a:cubicBezTo>
                        <a:pt x="3379" y="4773"/>
                        <a:pt x="4679" y="4983"/>
                        <a:pt x="6137" y="4983"/>
                      </a:cubicBezTo>
                      <a:cubicBezTo>
                        <a:pt x="6806" y="4983"/>
                        <a:pt x="7508" y="4939"/>
                        <a:pt x="8230" y="4827"/>
                      </a:cubicBezTo>
                      <a:cubicBezTo>
                        <a:pt x="10526" y="4458"/>
                        <a:pt x="12398" y="3278"/>
                        <a:pt x="13374" y="2123"/>
                      </a:cubicBezTo>
                      <a:cubicBezTo>
                        <a:pt x="13870" y="1548"/>
                        <a:pt x="14177" y="1008"/>
                        <a:pt x="14338" y="620"/>
                      </a:cubicBezTo>
                      <a:cubicBezTo>
                        <a:pt x="14433" y="430"/>
                        <a:pt x="14469" y="267"/>
                        <a:pt x="14508" y="165"/>
                      </a:cubicBezTo>
                      <a:cubicBezTo>
                        <a:pt x="14541" y="59"/>
                        <a:pt x="14554" y="3"/>
                        <a:pt x="14547" y="2"/>
                      </a:cubicBezTo>
                      <a:cubicBezTo>
                        <a:pt x="14546" y="1"/>
                        <a:pt x="14546" y="1"/>
                        <a:pt x="1454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Google Shape;756;p48">
                  <a:extLst>
                    <a:ext uri="{FF2B5EF4-FFF2-40B4-BE49-F238E27FC236}">
                      <a16:creationId xmlns:a16="http://schemas.microsoft.com/office/drawing/2014/main" id="{AFCC876C-2415-FA42-A29C-3D778CEDBD29}"/>
                    </a:ext>
                  </a:extLst>
                </p:cNvPr>
                <p:cNvSpPr/>
                <p:nvPr/>
              </p:nvSpPr>
              <p:spPr>
                <a:xfrm>
                  <a:off x="1421650" y="3440025"/>
                  <a:ext cx="283300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2" h="7307" extrusionOk="0">
                      <a:moveTo>
                        <a:pt x="11315" y="1"/>
                      </a:moveTo>
                      <a:cubicBezTo>
                        <a:pt x="11266" y="1"/>
                        <a:pt x="11009" y="749"/>
                        <a:pt x="10266" y="1746"/>
                      </a:cubicBezTo>
                      <a:cubicBezTo>
                        <a:pt x="9528" y="2757"/>
                        <a:pt x="8227" y="3959"/>
                        <a:pt x="6533" y="4869"/>
                      </a:cubicBezTo>
                      <a:cubicBezTo>
                        <a:pt x="4840" y="5779"/>
                        <a:pt x="3163" y="6302"/>
                        <a:pt x="1958" y="6679"/>
                      </a:cubicBezTo>
                      <a:cubicBezTo>
                        <a:pt x="1388" y="6851"/>
                        <a:pt x="909" y="6998"/>
                        <a:pt x="522" y="7116"/>
                      </a:cubicBezTo>
                      <a:cubicBezTo>
                        <a:pt x="185" y="7221"/>
                        <a:pt x="0" y="7288"/>
                        <a:pt x="4" y="7303"/>
                      </a:cubicBezTo>
                      <a:cubicBezTo>
                        <a:pt x="4" y="7305"/>
                        <a:pt x="11" y="7307"/>
                        <a:pt x="22" y="7307"/>
                      </a:cubicBezTo>
                      <a:cubicBezTo>
                        <a:pt x="77" y="7307"/>
                        <a:pt x="259" y="7273"/>
                        <a:pt x="547" y="7206"/>
                      </a:cubicBezTo>
                      <a:cubicBezTo>
                        <a:pt x="892" y="7126"/>
                        <a:pt x="1392" y="7005"/>
                        <a:pt x="2005" y="6839"/>
                      </a:cubicBezTo>
                      <a:cubicBezTo>
                        <a:pt x="3225" y="6501"/>
                        <a:pt x="4924" y="6001"/>
                        <a:pt x="6645" y="5075"/>
                      </a:cubicBezTo>
                      <a:cubicBezTo>
                        <a:pt x="8367" y="4149"/>
                        <a:pt x="9683" y="2901"/>
                        <a:pt x="10402" y="1842"/>
                      </a:cubicBezTo>
                      <a:cubicBezTo>
                        <a:pt x="10767" y="1317"/>
                        <a:pt x="11004" y="855"/>
                        <a:pt x="11140" y="526"/>
                      </a:cubicBezTo>
                      <a:cubicBezTo>
                        <a:pt x="11276" y="196"/>
                        <a:pt x="11331" y="6"/>
                        <a:pt x="11317" y="1"/>
                      </a:cubicBezTo>
                      <a:cubicBezTo>
                        <a:pt x="11316" y="1"/>
                        <a:pt x="11316" y="1"/>
                        <a:pt x="1131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Google Shape;757;p48">
                  <a:extLst>
                    <a:ext uri="{FF2B5EF4-FFF2-40B4-BE49-F238E27FC236}">
                      <a16:creationId xmlns:a16="http://schemas.microsoft.com/office/drawing/2014/main" id="{D2E4BB9D-453F-5B40-B3F1-39F2E0F2D29F}"/>
                    </a:ext>
                  </a:extLst>
                </p:cNvPr>
                <p:cNvSpPr/>
                <p:nvPr/>
              </p:nvSpPr>
              <p:spPr>
                <a:xfrm>
                  <a:off x="1776975" y="3400600"/>
                  <a:ext cx="190375" cy="29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5" h="11901" extrusionOk="0">
                      <a:moveTo>
                        <a:pt x="6702" y="0"/>
                      </a:moveTo>
                      <a:cubicBezTo>
                        <a:pt x="6702" y="0"/>
                        <a:pt x="6702" y="0"/>
                        <a:pt x="6701" y="0"/>
                      </a:cubicBezTo>
                      <a:cubicBezTo>
                        <a:pt x="6652" y="15"/>
                        <a:pt x="7037" y="863"/>
                        <a:pt x="7219" y="2323"/>
                      </a:cubicBezTo>
                      <a:cubicBezTo>
                        <a:pt x="7404" y="3766"/>
                        <a:pt x="7312" y="5870"/>
                        <a:pt x="6358" y="7906"/>
                      </a:cubicBezTo>
                      <a:cubicBezTo>
                        <a:pt x="5890" y="8917"/>
                        <a:pt x="5266" y="9801"/>
                        <a:pt x="4556" y="10449"/>
                      </a:cubicBezTo>
                      <a:cubicBezTo>
                        <a:pt x="3847" y="11102"/>
                        <a:pt x="3045" y="11487"/>
                        <a:pt x="2338" y="11649"/>
                      </a:cubicBezTo>
                      <a:cubicBezTo>
                        <a:pt x="1976" y="11735"/>
                        <a:pt x="1642" y="11766"/>
                        <a:pt x="1349" y="11766"/>
                      </a:cubicBezTo>
                      <a:cubicBezTo>
                        <a:pt x="1067" y="11766"/>
                        <a:pt x="822" y="11737"/>
                        <a:pt x="626" y="11700"/>
                      </a:cubicBezTo>
                      <a:cubicBezTo>
                        <a:pt x="265" y="11630"/>
                        <a:pt x="57" y="11549"/>
                        <a:pt x="13" y="11549"/>
                      </a:cubicBezTo>
                      <a:cubicBezTo>
                        <a:pt x="8" y="11549"/>
                        <a:pt x="5" y="11550"/>
                        <a:pt x="4" y="11552"/>
                      </a:cubicBezTo>
                      <a:cubicBezTo>
                        <a:pt x="1" y="11559"/>
                        <a:pt x="51" y="11587"/>
                        <a:pt x="151" y="11634"/>
                      </a:cubicBezTo>
                      <a:cubicBezTo>
                        <a:pt x="297" y="11698"/>
                        <a:pt x="451" y="11750"/>
                        <a:pt x="606" y="11790"/>
                      </a:cubicBezTo>
                      <a:cubicBezTo>
                        <a:pt x="842" y="11851"/>
                        <a:pt x="1153" y="11900"/>
                        <a:pt x="1520" y="11900"/>
                      </a:cubicBezTo>
                      <a:cubicBezTo>
                        <a:pt x="1779" y="11900"/>
                        <a:pt x="2066" y="11876"/>
                        <a:pt x="2372" y="11813"/>
                      </a:cubicBezTo>
                      <a:cubicBezTo>
                        <a:pt x="3110" y="11667"/>
                        <a:pt x="3958" y="11279"/>
                        <a:pt x="4700" y="10610"/>
                      </a:cubicBezTo>
                      <a:cubicBezTo>
                        <a:pt x="5448" y="9948"/>
                        <a:pt x="6093" y="9042"/>
                        <a:pt x="6572" y="8004"/>
                      </a:cubicBezTo>
                      <a:cubicBezTo>
                        <a:pt x="7548" y="5919"/>
                        <a:pt x="7615" y="3761"/>
                        <a:pt x="7384" y="2300"/>
                      </a:cubicBezTo>
                      <a:cubicBezTo>
                        <a:pt x="7299" y="1719"/>
                        <a:pt x="7156" y="1146"/>
                        <a:pt x="6960" y="591"/>
                      </a:cubicBezTo>
                      <a:cubicBezTo>
                        <a:pt x="6817" y="206"/>
                        <a:pt x="6718" y="0"/>
                        <a:pt x="6702" y="0"/>
                      </a:cubicBezTo>
                      <a:close/>
                    </a:path>
                  </a:pathLst>
                </a:custGeom>
                <a:solidFill>
                  <a:srgbClr val="5133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Google Shape;758;p48">
                  <a:extLst>
                    <a:ext uri="{FF2B5EF4-FFF2-40B4-BE49-F238E27FC236}">
                      <a16:creationId xmlns:a16="http://schemas.microsoft.com/office/drawing/2014/main" id="{865510A0-6E79-5E45-B95D-19BDC9F9E241}"/>
                    </a:ext>
                  </a:extLst>
                </p:cNvPr>
                <p:cNvSpPr/>
                <p:nvPr/>
              </p:nvSpPr>
              <p:spPr>
                <a:xfrm>
                  <a:off x="1944100" y="3155925"/>
                  <a:ext cx="726675" cy="7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7" h="31305" extrusionOk="0">
                      <a:moveTo>
                        <a:pt x="6684" y="0"/>
                      </a:moveTo>
                      <a:cubicBezTo>
                        <a:pt x="5806" y="0"/>
                        <a:pt x="4930" y="117"/>
                        <a:pt x="4082" y="350"/>
                      </a:cubicBezTo>
                      <a:cubicBezTo>
                        <a:pt x="3264" y="571"/>
                        <a:pt x="2476" y="895"/>
                        <a:pt x="1738" y="1312"/>
                      </a:cubicBezTo>
                      <a:cubicBezTo>
                        <a:pt x="1134" y="1659"/>
                        <a:pt x="699" y="1982"/>
                        <a:pt x="419" y="2216"/>
                      </a:cubicBezTo>
                      <a:cubicBezTo>
                        <a:pt x="273" y="2329"/>
                        <a:pt x="174" y="2424"/>
                        <a:pt x="105" y="2487"/>
                      </a:cubicBezTo>
                      <a:cubicBezTo>
                        <a:pt x="34" y="2553"/>
                        <a:pt x="0" y="2586"/>
                        <a:pt x="3" y="2589"/>
                      </a:cubicBezTo>
                      <a:cubicBezTo>
                        <a:pt x="4" y="2589"/>
                        <a:pt x="4" y="2589"/>
                        <a:pt x="4" y="2589"/>
                      </a:cubicBezTo>
                      <a:cubicBezTo>
                        <a:pt x="10" y="2589"/>
                        <a:pt x="48" y="2559"/>
                        <a:pt x="120" y="2507"/>
                      </a:cubicBezTo>
                      <a:cubicBezTo>
                        <a:pt x="195" y="2451"/>
                        <a:pt x="300" y="2360"/>
                        <a:pt x="447" y="2253"/>
                      </a:cubicBezTo>
                      <a:cubicBezTo>
                        <a:pt x="871" y="1933"/>
                        <a:pt x="1316" y="1646"/>
                        <a:pt x="1782" y="1392"/>
                      </a:cubicBezTo>
                      <a:cubicBezTo>
                        <a:pt x="2521" y="993"/>
                        <a:pt x="3303" y="687"/>
                        <a:pt x="4115" y="478"/>
                      </a:cubicBezTo>
                      <a:cubicBezTo>
                        <a:pt x="4924" y="267"/>
                        <a:pt x="5757" y="161"/>
                        <a:pt x="6591" y="161"/>
                      </a:cubicBezTo>
                      <a:cubicBezTo>
                        <a:pt x="6862" y="161"/>
                        <a:pt x="7135" y="172"/>
                        <a:pt x="7406" y="194"/>
                      </a:cubicBezTo>
                      <a:cubicBezTo>
                        <a:pt x="8745" y="309"/>
                        <a:pt x="10048" y="689"/>
                        <a:pt x="11239" y="1312"/>
                      </a:cubicBezTo>
                      <a:cubicBezTo>
                        <a:pt x="11901" y="1656"/>
                        <a:pt x="12521" y="2077"/>
                        <a:pt x="13086" y="2563"/>
                      </a:cubicBezTo>
                      <a:cubicBezTo>
                        <a:pt x="13672" y="3064"/>
                        <a:pt x="14222" y="3638"/>
                        <a:pt x="14786" y="4232"/>
                      </a:cubicBezTo>
                      <a:cubicBezTo>
                        <a:pt x="15351" y="4826"/>
                        <a:pt x="15927" y="5443"/>
                        <a:pt x="16595" y="6000"/>
                      </a:cubicBezTo>
                      <a:cubicBezTo>
                        <a:pt x="17254" y="6560"/>
                        <a:pt x="18024" y="7042"/>
                        <a:pt x="18894" y="7322"/>
                      </a:cubicBezTo>
                      <a:cubicBezTo>
                        <a:pt x="20659" y="7869"/>
                        <a:pt x="22566" y="7448"/>
                        <a:pt x="24379" y="7874"/>
                      </a:cubicBezTo>
                      <a:cubicBezTo>
                        <a:pt x="25271" y="8087"/>
                        <a:pt x="26078" y="8566"/>
                        <a:pt x="26692" y="9247"/>
                      </a:cubicBezTo>
                      <a:cubicBezTo>
                        <a:pt x="27307" y="9908"/>
                        <a:pt x="27756" y="10701"/>
                        <a:pt x="28070" y="11521"/>
                      </a:cubicBezTo>
                      <a:cubicBezTo>
                        <a:pt x="28697" y="13169"/>
                        <a:pt x="28841" y="14918"/>
                        <a:pt x="28603" y="16521"/>
                      </a:cubicBezTo>
                      <a:cubicBezTo>
                        <a:pt x="28481" y="17321"/>
                        <a:pt x="28273" y="18087"/>
                        <a:pt x="27982" y="18801"/>
                      </a:cubicBezTo>
                      <a:cubicBezTo>
                        <a:pt x="27692" y="19513"/>
                        <a:pt x="27333" y="20174"/>
                        <a:pt x="26988" y="20814"/>
                      </a:cubicBezTo>
                      <a:cubicBezTo>
                        <a:pt x="26289" y="22087"/>
                        <a:pt x="25649" y="23325"/>
                        <a:pt x="25435" y="24569"/>
                      </a:cubicBezTo>
                      <a:cubicBezTo>
                        <a:pt x="25220" y="25814"/>
                        <a:pt x="25430" y="26973"/>
                        <a:pt x="25787" y="27894"/>
                      </a:cubicBezTo>
                      <a:cubicBezTo>
                        <a:pt x="26094" y="28688"/>
                        <a:pt x="26551" y="29417"/>
                        <a:pt x="27132" y="30038"/>
                      </a:cubicBezTo>
                      <a:cubicBezTo>
                        <a:pt x="27500" y="30428"/>
                        <a:pt x="27918" y="30767"/>
                        <a:pt x="28374" y="31048"/>
                      </a:cubicBezTo>
                      <a:cubicBezTo>
                        <a:pt x="28530" y="31142"/>
                        <a:pt x="28656" y="31204"/>
                        <a:pt x="28741" y="31246"/>
                      </a:cubicBezTo>
                      <a:cubicBezTo>
                        <a:pt x="28818" y="31284"/>
                        <a:pt x="28862" y="31304"/>
                        <a:pt x="28869" y="31304"/>
                      </a:cubicBezTo>
                      <a:cubicBezTo>
                        <a:pt x="28870" y="31304"/>
                        <a:pt x="28870" y="31304"/>
                        <a:pt x="28870" y="31304"/>
                      </a:cubicBezTo>
                      <a:cubicBezTo>
                        <a:pt x="28898" y="31269"/>
                        <a:pt x="28140" y="30993"/>
                        <a:pt x="27199" y="29975"/>
                      </a:cubicBezTo>
                      <a:cubicBezTo>
                        <a:pt x="26639" y="29353"/>
                        <a:pt x="26202" y="28631"/>
                        <a:pt x="25911" y="27847"/>
                      </a:cubicBezTo>
                      <a:cubicBezTo>
                        <a:pt x="25572" y="26939"/>
                        <a:pt x="25379" y="25804"/>
                        <a:pt x="25598" y="24598"/>
                      </a:cubicBezTo>
                      <a:cubicBezTo>
                        <a:pt x="25818" y="23387"/>
                        <a:pt x="26453" y="22176"/>
                        <a:pt x="27160" y="20907"/>
                      </a:cubicBezTo>
                      <a:cubicBezTo>
                        <a:pt x="27508" y="20269"/>
                        <a:pt x="27873" y="19603"/>
                        <a:pt x="28173" y="18878"/>
                      </a:cubicBezTo>
                      <a:cubicBezTo>
                        <a:pt x="28476" y="18154"/>
                        <a:pt x="28690" y="17369"/>
                        <a:pt x="28818" y="16552"/>
                      </a:cubicBezTo>
                      <a:cubicBezTo>
                        <a:pt x="29067" y="14917"/>
                        <a:pt x="28924" y="13129"/>
                        <a:pt x="28286" y="11437"/>
                      </a:cubicBezTo>
                      <a:cubicBezTo>
                        <a:pt x="27965" y="10596"/>
                        <a:pt x="27504" y="9777"/>
                        <a:pt x="26865" y="9087"/>
                      </a:cubicBezTo>
                      <a:cubicBezTo>
                        <a:pt x="26235" y="8390"/>
                        <a:pt x="25379" y="7866"/>
                        <a:pt x="24435" y="7645"/>
                      </a:cubicBezTo>
                      <a:cubicBezTo>
                        <a:pt x="22544" y="7211"/>
                        <a:pt x="20649" y="7630"/>
                        <a:pt x="18962" y="7101"/>
                      </a:cubicBezTo>
                      <a:cubicBezTo>
                        <a:pt x="18130" y="6835"/>
                        <a:pt x="17385" y="6373"/>
                        <a:pt x="16739" y="5826"/>
                      </a:cubicBezTo>
                      <a:cubicBezTo>
                        <a:pt x="16086" y="5283"/>
                        <a:pt x="15508" y="4676"/>
                        <a:pt x="14943" y="4082"/>
                      </a:cubicBezTo>
                      <a:cubicBezTo>
                        <a:pt x="14377" y="3489"/>
                        <a:pt x="13819" y="2910"/>
                        <a:pt x="13220" y="2404"/>
                      </a:cubicBezTo>
                      <a:cubicBezTo>
                        <a:pt x="12640" y="1910"/>
                        <a:pt x="12007" y="1486"/>
                        <a:pt x="11329" y="1139"/>
                      </a:cubicBezTo>
                      <a:cubicBezTo>
                        <a:pt x="10113" y="510"/>
                        <a:pt x="8784" y="132"/>
                        <a:pt x="7419" y="27"/>
                      </a:cubicBezTo>
                      <a:cubicBezTo>
                        <a:pt x="7174" y="9"/>
                        <a:pt x="6929" y="0"/>
                        <a:pt x="668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Google Shape;759;p48">
                  <a:extLst>
                    <a:ext uri="{FF2B5EF4-FFF2-40B4-BE49-F238E27FC236}">
                      <a16:creationId xmlns:a16="http://schemas.microsoft.com/office/drawing/2014/main" id="{D059CF29-D53D-1C43-BE4B-165B67FA9729}"/>
                    </a:ext>
                  </a:extLst>
                </p:cNvPr>
                <p:cNvSpPr/>
                <p:nvPr/>
              </p:nvSpPr>
              <p:spPr>
                <a:xfrm>
                  <a:off x="1553575" y="3955475"/>
                  <a:ext cx="100275" cy="2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11121" extrusionOk="0">
                      <a:moveTo>
                        <a:pt x="3968" y="1"/>
                      </a:moveTo>
                      <a:cubicBezTo>
                        <a:pt x="3945" y="3"/>
                        <a:pt x="3969" y="194"/>
                        <a:pt x="3894" y="520"/>
                      </a:cubicBezTo>
                      <a:cubicBezTo>
                        <a:pt x="3824" y="845"/>
                        <a:pt x="3630" y="1299"/>
                        <a:pt x="3252" y="1764"/>
                      </a:cubicBezTo>
                      <a:cubicBezTo>
                        <a:pt x="2881" y="2235"/>
                        <a:pt x="2311" y="2679"/>
                        <a:pt x="1714" y="3227"/>
                      </a:cubicBezTo>
                      <a:cubicBezTo>
                        <a:pt x="1105" y="3767"/>
                        <a:pt x="550" y="4536"/>
                        <a:pt x="278" y="5451"/>
                      </a:cubicBezTo>
                      <a:cubicBezTo>
                        <a:pt x="0" y="6363"/>
                        <a:pt x="7" y="7306"/>
                        <a:pt x="233" y="8099"/>
                      </a:cubicBezTo>
                      <a:cubicBezTo>
                        <a:pt x="429" y="8803"/>
                        <a:pt x="787" y="9451"/>
                        <a:pt x="1278" y="9993"/>
                      </a:cubicBezTo>
                      <a:cubicBezTo>
                        <a:pt x="1696" y="10453"/>
                        <a:pt x="2110" y="10743"/>
                        <a:pt x="2413" y="10908"/>
                      </a:cubicBezTo>
                      <a:cubicBezTo>
                        <a:pt x="2695" y="11061"/>
                        <a:pt x="2872" y="11120"/>
                        <a:pt x="2900" y="11120"/>
                      </a:cubicBezTo>
                      <a:cubicBezTo>
                        <a:pt x="2902" y="11120"/>
                        <a:pt x="2903" y="11120"/>
                        <a:pt x="2904" y="11119"/>
                      </a:cubicBezTo>
                      <a:cubicBezTo>
                        <a:pt x="2935" y="11075"/>
                        <a:pt x="2190" y="10803"/>
                        <a:pt x="1406" y="9883"/>
                      </a:cubicBezTo>
                      <a:cubicBezTo>
                        <a:pt x="951" y="9350"/>
                        <a:pt x="622" y="8721"/>
                        <a:pt x="444" y="8042"/>
                      </a:cubicBezTo>
                      <a:cubicBezTo>
                        <a:pt x="241" y="7284"/>
                        <a:pt x="241" y="6389"/>
                        <a:pt x="504" y="5520"/>
                      </a:cubicBezTo>
                      <a:cubicBezTo>
                        <a:pt x="768" y="4646"/>
                        <a:pt x="1277" y="3923"/>
                        <a:pt x="1863" y="3386"/>
                      </a:cubicBezTo>
                      <a:cubicBezTo>
                        <a:pt x="2442" y="2839"/>
                        <a:pt x="3015" y="2371"/>
                        <a:pt x="3385" y="1867"/>
                      </a:cubicBezTo>
                      <a:cubicBezTo>
                        <a:pt x="3761" y="1371"/>
                        <a:pt x="3941" y="881"/>
                        <a:pt x="3986" y="538"/>
                      </a:cubicBezTo>
                      <a:cubicBezTo>
                        <a:pt x="4005" y="405"/>
                        <a:pt x="4010" y="271"/>
                        <a:pt x="3997" y="138"/>
                      </a:cubicBezTo>
                      <a:cubicBezTo>
                        <a:pt x="3987" y="48"/>
                        <a:pt x="3976" y="1"/>
                        <a:pt x="396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Google Shape;760;p48">
                  <a:extLst>
                    <a:ext uri="{FF2B5EF4-FFF2-40B4-BE49-F238E27FC236}">
                      <a16:creationId xmlns:a16="http://schemas.microsoft.com/office/drawing/2014/main" id="{27CF2D33-A35A-D74E-A6EF-463EEB87447C}"/>
                    </a:ext>
                  </a:extLst>
                </p:cNvPr>
                <p:cNvSpPr/>
                <p:nvPr/>
              </p:nvSpPr>
              <p:spPr>
                <a:xfrm>
                  <a:off x="1474075" y="3971475"/>
                  <a:ext cx="173500" cy="19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0" h="7848" extrusionOk="0">
                      <a:moveTo>
                        <a:pt x="6924" y="0"/>
                      </a:moveTo>
                      <a:cubicBezTo>
                        <a:pt x="6882" y="0"/>
                        <a:pt x="6628" y="584"/>
                        <a:pt x="5850" y="1169"/>
                      </a:cubicBezTo>
                      <a:cubicBezTo>
                        <a:pt x="5458" y="1467"/>
                        <a:pt x="4946" y="1757"/>
                        <a:pt x="4350" y="2039"/>
                      </a:cubicBezTo>
                      <a:cubicBezTo>
                        <a:pt x="3760" y="2325"/>
                        <a:pt x="3084" y="2613"/>
                        <a:pt x="2437" y="3048"/>
                      </a:cubicBezTo>
                      <a:cubicBezTo>
                        <a:pt x="1126" y="3929"/>
                        <a:pt x="434" y="5260"/>
                        <a:pt x="182" y="6229"/>
                      </a:cubicBezTo>
                      <a:cubicBezTo>
                        <a:pt x="52" y="6720"/>
                        <a:pt x="10" y="7129"/>
                        <a:pt x="5" y="7412"/>
                      </a:cubicBezTo>
                      <a:cubicBezTo>
                        <a:pt x="0" y="7693"/>
                        <a:pt x="21" y="7847"/>
                        <a:pt x="34" y="7847"/>
                      </a:cubicBezTo>
                      <a:cubicBezTo>
                        <a:pt x="35" y="7847"/>
                        <a:pt x="35" y="7847"/>
                        <a:pt x="35" y="7847"/>
                      </a:cubicBezTo>
                      <a:cubicBezTo>
                        <a:pt x="83" y="7847"/>
                        <a:pt x="49" y="7217"/>
                        <a:pt x="342" y="6276"/>
                      </a:cubicBezTo>
                      <a:cubicBezTo>
                        <a:pt x="629" y="5346"/>
                        <a:pt x="1318" y="4084"/>
                        <a:pt x="2568" y="3243"/>
                      </a:cubicBezTo>
                      <a:cubicBezTo>
                        <a:pt x="3190" y="2824"/>
                        <a:pt x="3856" y="2533"/>
                        <a:pt x="4447" y="2233"/>
                      </a:cubicBezTo>
                      <a:cubicBezTo>
                        <a:pt x="5041" y="1939"/>
                        <a:pt x="5565" y="1626"/>
                        <a:pt x="5953" y="1299"/>
                      </a:cubicBezTo>
                      <a:cubicBezTo>
                        <a:pt x="6346" y="976"/>
                        <a:pt x="6604" y="647"/>
                        <a:pt x="6750" y="404"/>
                      </a:cubicBezTo>
                      <a:cubicBezTo>
                        <a:pt x="6896" y="158"/>
                        <a:pt x="6940" y="6"/>
                        <a:pt x="6927" y="1"/>
                      </a:cubicBezTo>
                      <a:cubicBezTo>
                        <a:pt x="6926" y="0"/>
                        <a:pt x="6925" y="0"/>
                        <a:pt x="692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Google Shape;761;p48">
                  <a:extLst>
                    <a:ext uri="{FF2B5EF4-FFF2-40B4-BE49-F238E27FC236}">
                      <a16:creationId xmlns:a16="http://schemas.microsoft.com/office/drawing/2014/main" id="{B962D6A3-F312-564D-9B99-12B104D90A7C}"/>
                    </a:ext>
                  </a:extLst>
                </p:cNvPr>
                <p:cNvSpPr/>
                <p:nvPr/>
              </p:nvSpPr>
              <p:spPr>
                <a:xfrm>
                  <a:off x="2571275" y="3862100"/>
                  <a:ext cx="152775" cy="5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631" extrusionOk="0">
                      <a:moveTo>
                        <a:pt x="3791" y="1"/>
                      </a:moveTo>
                      <a:cubicBezTo>
                        <a:pt x="3790" y="1"/>
                        <a:pt x="3790" y="1"/>
                        <a:pt x="3790" y="1"/>
                      </a:cubicBezTo>
                      <a:cubicBezTo>
                        <a:pt x="3773" y="24"/>
                        <a:pt x="4088" y="201"/>
                        <a:pt x="4507" y="672"/>
                      </a:cubicBezTo>
                      <a:cubicBezTo>
                        <a:pt x="5086" y="1353"/>
                        <a:pt x="5433" y="2201"/>
                        <a:pt x="5495" y="3091"/>
                      </a:cubicBezTo>
                      <a:cubicBezTo>
                        <a:pt x="5544" y="3700"/>
                        <a:pt x="5443" y="4310"/>
                        <a:pt x="5202" y="4869"/>
                      </a:cubicBezTo>
                      <a:cubicBezTo>
                        <a:pt x="4939" y="5471"/>
                        <a:pt x="4494" y="6036"/>
                        <a:pt x="4099" y="6689"/>
                      </a:cubicBezTo>
                      <a:cubicBezTo>
                        <a:pt x="3903" y="7016"/>
                        <a:pt x="3723" y="7374"/>
                        <a:pt x="3624" y="7775"/>
                      </a:cubicBezTo>
                      <a:cubicBezTo>
                        <a:pt x="3518" y="8175"/>
                        <a:pt x="3531" y="8615"/>
                        <a:pt x="3644" y="9027"/>
                      </a:cubicBezTo>
                      <a:cubicBezTo>
                        <a:pt x="3881" y="9861"/>
                        <a:pt x="4458" y="10533"/>
                        <a:pt x="4935" y="11244"/>
                      </a:cubicBezTo>
                      <a:cubicBezTo>
                        <a:pt x="5420" y="11920"/>
                        <a:pt x="5721" y="12712"/>
                        <a:pt x="5808" y="13538"/>
                      </a:cubicBezTo>
                      <a:cubicBezTo>
                        <a:pt x="5880" y="14311"/>
                        <a:pt x="5793" y="15090"/>
                        <a:pt x="5551" y="15828"/>
                      </a:cubicBezTo>
                      <a:cubicBezTo>
                        <a:pt x="5099" y="17252"/>
                        <a:pt x="4150" y="18288"/>
                        <a:pt x="3266" y="18974"/>
                      </a:cubicBezTo>
                      <a:cubicBezTo>
                        <a:pt x="2367" y="19661"/>
                        <a:pt x="1521" y="20046"/>
                        <a:pt x="934" y="20282"/>
                      </a:cubicBezTo>
                      <a:cubicBezTo>
                        <a:pt x="341" y="20514"/>
                        <a:pt x="1" y="20609"/>
                        <a:pt x="7" y="20629"/>
                      </a:cubicBezTo>
                      <a:cubicBezTo>
                        <a:pt x="8" y="20630"/>
                        <a:pt x="11" y="20631"/>
                        <a:pt x="16" y="20631"/>
                      </a:cubicBezTo>
                      <a:cubicBezTo>
                        <a:pt x="42" y="20631"/>
                        <a:pt x="126" y="20615"/>
                        <a:pt x="261" y="20581"/>
                      </a:cubicBezTo>
                      <a:cubicBezTo>
                        <a:pt x="423" y="20540"/>
                        <a:pt x="664" y="20475"/>
                        <a:pt x="965" y="20367"/>
                      </a:cubicBezTo>
                      <a:cubicBezTo>
                        <a:pt x="1826" y="20070"/>
                        <a:pt x="2634" y="19645"/>
                        <a:pt x="3366" y="19106"/>
                      </a:cubicBezTo>
                      <a:cubicBezTo>
                        <a:pt x="4281" y="18426"/>
                        <a:pt x="5278" y="17370"/>
                        <a:pt x="5757" y="15897"/>
                      </a:cubicBezTo>
                      <a:cubicBezTo>
                        <a:pt x="6014" y="15131"/>
                        <a:pt x="6111" y="14321"/>
                        <a:pt x="6039" y="13517"/>
                      </a:cubicBezTo>
                      <a:cubicBezTo>
                        <a:pt x="5960" y="12682"/>
                        <a:pt x="5644" y="11831"/>
                        <a:pt x="5130" y="11113"/>
                      </a:cubicBezTo>
                      <a:cubicBezTo>
                        <a:pt x="4643" y="10389"/>
                        <a:pt x="4084" y="9730"/>
                        <a:pt x="3868" y="8967"/>
                      </a:cubicBezTo>
                      <a:cubicBezTo>
                        <a:pt x="3631" y="8199"/>
                        <a:pt x="3904" y="7427"/>
                        <a:pt x="4287" y="6800"/>
                      </a:cubicBezTo>
                      <a:cubicBezTo>
                        <a:pt x="4664" y="6160"/>
                        <a:pt x="5112" y="5584"/>
                        <a:pt x="5382" y="4949"/>
                      </a:cubicBezTo>
                      <a:cubicBezTo>
                        <a:pt x="5628" y="4358"/>
                        <a:pt x="5724" y="3715"/>
                        <a:pt x="5662" y="3078"/>
                      </a:cubicBezTo>
                      <a:cubicBezTo>
                        <a:pt x="5554" y="1908"/>
                        <a:pt x="5011" y="1075"/>
                        <a:pt x="4575" y="611"/>
                      </a:cubicBezTo>
                      <a:cubicBezTo>
                        <a:pt x="4405" y="431"/>
                        <a:pt x="4217" y="269"/>
                        <a:pt x="4012" y="130"/>
                      </a:cubicBezTo>
                      <a:cubicBezTo>
                        <a:pt x="3877" y="43"/>
                        <a:pt x="3801" y="1"/>
                        <a:pt x="37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762;p48">
                  <a:extLst>
                    <a:ext uri="{FF2B5EF4-FFF2-40B4-BE49-F238E27FC236}">
                      <a16:creationId xmlns:a16="http://schemas.microsoft.com/office/drawing/2014/main" id="{48778AB3-F651-9747-8CB4-81B426C20E81}"/>
                    </a:ext>
                  </a:extLst>
                </p:cNvPr>
                <p:cNvSpPr/>
                <p:nvPr/>
              </p:nvSpPr>
              <p:spPr>
                <a:xfrm>
                  <a:off x="867639" y="4160613"/>
                  <a:ext cx="598621" cy="937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8" h="35389" extrusionOk="0">
                      <a:moveTo>
                        <a:pt x="9503" y="1"/>
                      </a:moveTo>
                      <a:lnTo>
                        <a:pt x="0" y="2335"/>
                      </a:lnTo>
                      <a:lnTo>
                        <a:pt x="10264" y="35388"/>
                      </a:lnTo>
                      <a:cubicBezTo>
                        <a:pt x="10264" y="35388"/>
                        <a:pt x="22157" y="33433"/>
                        <a:pt x="22597" y="28927"/>
                      </a:cubicBezTo>
                      <a:lnTo>
                        <a:pt x="9503" y="1"/>
                      </a:lnTo>
                      <a:close/>
                    </a:path>
                  </a:pathLst>
                </a:custGeom>
                <a:solidFill>
                  <a:srgbClr val="EE14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Google Shape;763;p48">
                  <a:extLst>
                    <a:ext uri="{FF2B5EF4-FFF2-40B4-BE49-F238E27FC236}">
                      <a16:creationId xmlns:a16="http://schemas.microsoft.com/office/drawing/2014/main" id="{B52FAE2D-A71F-874D-9636-65C450AF7387}"/>
                    </a:ext>
                  </a:extLst>
                </p:cNvPr>
                <p:cNvSpPr/>
                <p:nvPr/>
              </p:nvSpPr>
              <p:spPr>
                <a:xfrm>
                  <a:off x="725305" y="3768341"/>
                  <a:ext cx="394833" cy="485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5" h="18310" extrusionOk="0">
                      <a:moveTo>
                        <a:pt x="4452" y="1"/>
                      </a:moveTo>
                      <a:cubicBezTo>
                        <a:pt x="4387" y="1"/>
                        <a:pt x="4330" y="26"/>
                        <a:pt x="4283" y="82"/>
                      </a:cubicBezTo>
                      <a:cubicBezTo>
                        <a:pt x="3584" y="910"/>
                        <a:pt x="6373" y="5442"/>
                        <a:pt x="6373" y="5442"/>
                      </a:cubicBezTo>
                      <a:cubicBezTo>
                        <a:pt x="6373" y="5442"/>
                        <a:pt x="3674" y="1435"/>
                        <a:pt x="2555" y="1370"/>
                      </a:cubicBezTo>
                      <a:cubicBezTo>
                        <a:pt x="2548" y="1369"/>
                        <a:pt x="2540" y="1369"/>
                        <a:pt x="2533" y="1369"/>
                      </a:cubicBezTo>
                      <a:cubicBezTo>
                        <a:pt x="1478" y="1369"/>
                        <a:pt x="4524" y="6303"/>
                        <a:pt x="4524" y="6303"/>
                      </a:cubicBezTo>
                      <a:cubicBezTo>
                        <a:pt x="4524" y="6303"/>
                        <a:pt x="1438" y="2707"/>
                        <a:pt x="702" y="2707"/>
                      </a:cubicBezTo>
                      <a:cubicBezTo>
                        <a:pt x="689" y="2707"/>
                        <a:pt x="677" y="2708"/>
                        <a:pt x="666" y="2710"/>
                      </a:cubicBezTo>
                      <a:cubicBezTo>
                        <a:pt x="0" y="2838"/>
                        <a:pt x="5650" y="18310"/>
                        <a:pt x="5650" y="18310"/>
                      </a:cubicBezTo>
                      <a:lnTo>
                        <a:pt x="14876" y="14809"/>
                      </a:lnTo>
                      <a:cubicBezTo>
                        <a:pt x="14876" y="14809"/>
                        <a:pt x="12169" y="9714"/>
                        <a:pt x="11974" y="9249"/>
                      </a:cubicBezTo>
                      <a:cubicBezTo>
                        <a:pt x="11780" y="8787"/>
                        <a:pt x="14904" y="4470"/>
                        <a:pt x="13883" y="4470"/>
                      </a:cubicBezTo>
                      <a:cubicBezTo>
                        <a:pt x="13880" y="4470"/>
                        <a:pt x="13877" y="4470"/>
                        <a:pt x="13875" y="4470"/>
                      </a:cubicBezTo>
                      <a:cubicBezTo>
                        <a:pt x="12829" y="4494"/>
                        <a:pt x="10755" y="6810"/>
                        <a:pt x="10755" y="6810"/>
                      </a:cubicBezTo>
                      <a:cubicBezTo>
                        <a:pt x="10755" y="6810"/>
                        <a:pt x="8315" y="477"/>
                        <a:pt x="7285" y="477"/>
                      </a:cubicBezTo>
                      <a:cubicBezTo>
                        <a:pt x="7225" y="477"/>
                        <a:pt x="7170" y="499"/>
                        <a:pt x="7120" y="545"/>
                      </a:cubicBezTo>
                      <a:cubicBezTo>
                        <a:pt x="6216" y="1376"/>
                        <a:pt x="8013" y="5057"/>
                        <a:pt x="8013" y="5057"/>
                      </a:cubicBezTo>
                      <a:cubicBezTo>
                        <a:pt x="8013" y="5057"/>
                        <a:pt x="5373" y="1"/>
                        <a:pt x="4452" y="1"/>
                      </a:cubicBezTo>
                      <a:close/>
                    </a:path>
                  </a:pathLst>
                </a:custGeom>
                <a:solidFill>
                  <a:srgbClr val="8C52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" name="Google Shape;764;p48">
                <a:extLst>
                  <a:ext uri="{FF2B5EF4-FFF2-40B4-BE49-F238E27FC236}">
                    <a16:creationId xmlns:a16="http://schemas.microsoft.com/office/drawing/2014/main" id="{D09D85D0-C42C-5548-A395-19AB97DA354D}"/>
                  </a:ext>
                </a:extLst>
              </p:cNvPr>
              <p:cNvSpPr/>
              <p:nvPr/>
            </p:nvSpPr>
            <p:spPr>
              <a:xfrm>
                <a:off x="3301405" y="4161943"/>
                <a:ext cx="62590" cy="165880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9927" extrusionOk="0">
                    <a:moveTo>
                      <a:pt x="134" y="1"/>
                    </a:moveTo>
                    <a:cubicBezTo>
                      <a:pt x="133" y="1"/>
                      <a:pt x="131" y="1"/>
                      <a:pt x="130" y="2"/>
                    </a:cubicBezTo>
                    <a:cubicBezTo>
                      <a:pt x="1" y="62"/>
                      <a:pt x="906" y="2755"/>
                      <a:pt x="2155" y="6032"/>
                    </a:cubicBezTo>
                    <a:cubicBezTo>
                      <a:pt x="2470" y="6838"/>
                      <a:pt x="2767" y="7605"/>
                      <a:pt x="3056" y="8336"/>
                    </a:cubicBezTo>
                    <a:cubicBezTo>
                      <a:pt x="3212" y="8608"/>
                      <a:pt x="3282" y="8920"/>
                      <a:pt x="3258" y="9232"/>
                    </a:cubicBezTo>
                    <a:cubicBezTo>
                      <a:pt x="3206" y="9440"/>
                      <a:pt x="2922" y="9500"/>
                      <a:pt x="2620" y="9530"/>
                    </a:cubicBezTo>
                    <a:cubicBezTo>
                      <a:pt x="1427" y="9684"/>
                      <a:pt x="694" y="9815"/>
                      <a:pt x="694" y="9882"/>
                    </a:cubicBezTo>
                    <a:cubicBezTo>
                      <a:pt x="696" y="9911"/>
                      <a:pt x="846" y="9927"/>
                      <a:pt x="1119" y="9927"/>
                    </a:cubicBezTo>
                    <a:cubicBezTo>
                      <a:pt x="1456" y="9927"/>
                      <a:pt x="1981" y="9903"/>
                      <a:pt x="2646" y="9852"/>
                    </a:cubicBezTo>
                    <a:cubicBezTo>
                      <a:pt x="2818" y="9851"/>
                      <a:pt x="2991" y="9827"/>
                      <a:pt x="3158" y="9779"/>
                    </a:cubicBezTo>
                    <a:cubicBezTo>
                      <a:pt x="3381" y="9720"/>
                      <a:pt x="3564" y="9561"/>
                      <a:pt x="3653" y="9350"/>
                    </a:cubicBezTo>
                    <a:cubicBezTo>
                      <a:pt x="3743" y="8947"/>
                      <a:pt x="3686" y="8527"/>
                      <a:pt x="3494" y="8164"/>
                    </a:cubicBezTo>
                    <a:cubicBezTo>
                      <a:pt x="3221" y="7430"/>
                      <a:pt x="2934" y="6656"/>
                      <a:pt x="2632" y="5847"/>
                    </a:cubicBezTo>
                    <a:cubicBezTo>
                      <a:pt x="1397" y="2623"/>
                      <a:pt x="284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110" name="Google Shape;765;p48">
                <a:extLst>
                  <a:ext uri="{FF2B5EF4-FFF2-40B4-BE49-F238E27FC236}">
                    <a16:creationId xmlns:a16="http://schemas.microsoft.com/office/drawing/2014/main" id="{A246BEDC-D3DB-F544-8439-A721FE067A96}"/>
                  </a:ext>
                </a:extLst>
              </p:cNvPr>
              <p:cNvGrpSpPr/>
              <p:nvPr/>
            </p:nvGrpSpPr>
            <p:grpSpPr>
              <a:xfrm>
                <a:off x="3153960" y="4091657"/>
                <a:ext cx="268279" cy="70348"/>
                <a:chOff x="4548493" y="1595645"/>
                <a:chExt cx="205909" cy="53985"/>
              </a:xfrm>
            </p:grpSpPr>
            <p:sp>
              <p:nvSpPr>
                <p:cNvPr id="111" name="Google Shape;766;p48">
                  <a:extLst>
                    <a:ext uri="{FF2B5EF4-FFF2-40B4-BE49-F238E27FC236}">
                      <a16:creationId xmlns:a16="http://schemas.microsoft.com/office/drawing/2014/main" id="{9FC4C561-6A47-5E48-8F59-476C49D37345}"/>
                    </a:ext>
                  </a:extLst>
                </p:cNvPr>
                <p:cNvSpPr/>
                <p:nvPr/>
              </p:nvSpPr>
              <p:spPr>
                <a:xfrm>
                  <a:off x="4711687" y="1622670"/>
                  <a:ext cx="28277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2110" extrusionOk="0">
                      <a:moveTo>
                        <a:pt x="1152" y="1"/>
                      </a:moveTo>
                      <a:cubicBezTo>
                        <a:pt x="1123" y="1"/>
                        <a:pt x="1093" y="2"/>
                        <a:pt x="1064" y="4"/>
                      </a:cubicBezTo>
                      <a:cubicBezTo>
                        <a:pt x="469" y="28"/>
                        <a:pt x="1" y="521"/>
                        <a:pt x="8" y="1115"/>
                      </a:cubicBezTo>
                      <a:cubicBezTo>
                        <a:pt x="8" y="1126"/>
                        <a:pt x="10" y="1136"/>
                        <a:pt x="10" y="1147"/>
                      </a:cubicBezTo>
                      <a:cubicBezTo>
                        <a:pt x="55" y="1694"/>
                        <a:pt x="515" y="2110"/>
                        <a:pt x="1054" y="2110"/>
                      </a:cubicBezTo>
                      <a:cubicBezTo>
                        <a:pt x="1084" y="2110"/>
                        <a:pt x="1114" y="2108"/>
                        <a:pt x="1145" y="2106"/>
                      </a:cubicBezTo>
                      <a:cubicBezTo>
                        <a:pt x="1742" y="2085"/>
                        <a:pt x="2212" y="1592"/>
                        <a:pt x="2205" y="995"/>
                      </a:cubicBezTo>
                      <a:cubicBezTo>
                        <a:pt x="2205" y="987"/>
                        <a:pt x="2203" y="977"/>
                        <a:pt x="2203" y="968"/>
                      </a:cubicBezTo>
                      <a:cubicBezTo>
                        <a:pt x="2156" y="417"/>
                        <a:pt x="1695" y="1"/>
                        <a:pt x="115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Google Shape;767;p48">
                  <a:extLst>
                    <a:ext uri="{FF2B5EF4-FFF2-40B4-BE49-F238E27FC236}">
                      <a16:creationId xmlns:a16="http://schemas.microsoft.com/office/drawing/2014/main" id="{1440B8D2-A8F0-4647-A9B3-B2B3E7EDA5FC}"/>
                    </a:ext>
                  </a:extLst>
                </p:cNvPr>
                <p:cNvSpPr/>
                <p:nvPr/>
              </p:nvSpPr>
              <p:spPr>
                <a:xfrm>
                  <a:off x="4697299" y="1595645"/>
                  <a:ext cx="57103" cy="15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176" extrusionOk="0">
                      <a:moveTo>
                        <a:pt x="2291" y="1"/>
                      </a:moveTo>
                      <a:cubicBezTo>
                        <a:pt x="2282" y="1"/>
                        <a:pt x="2273" y="1"/>
                        <a:pt x="2263" y="1"/>
                      </a:cubicBezTo>
                      <a:cubicBezTo>
                        <a:pt x="2258" y="1"/>
                        <a:pt x="2253" y="1"/>
                        <a:pt x="2249" y="1"/>
                      </a:cubicBezTo>
                      <a:cubicBezTo>
                        <a:pt x="1631" y="1"/>
                        <a:pt x="1027" y="190"/>
                        <a:pt x="519" y="543"/>
                      </a:cubicBezTo>
                      <a:cubicBezTo>
                        <a:pt x="144" y="819"/>
                        <a:pt x="1" y="1077"/>
                        <a:pt x="66" y="1142"/>
                      </a:cubicBezTo>
                      <a:cubicBezTo>
                        <a:pt x="80" y="1158"/>
                        <a:pt x="103" y="1165"/>
                        <a:pt x="134" y="1165"/>
                      </a:cubicBezTo>
                      <a:cubicBezTo>
                        <a:pt x="389" y="1165"/>
                        <a:pt x="1194" y="690"/>
                        <a:pt x="2245" y="686"/>
                      </a:cubicBezTo>
                      <a:cubicBezTo>
                        <a:pt x="2250" y="686"/>
                        <a:pt x="2254" y="686"/>
                        <a:pt x="2258" y="686"/>
                      </a:cubicBezTo>
                      <a:cubicBezTo>
                        <a:pt x="3309" y="686"/>
                        <a:pt x="4085" y="1175"/>
                        <a:pt x="4334" y="1175"/>
                      </a:cubicBezTo>
                      <a:cubicBezTo>
                        <a:pt x="4363" y="1175"/>
                        <a:pt x="4385" y="1169"/>
                        <a:pt x="4399" y="1154"/>
                      </a:cubicBezTo>
                      <a:cubicBezTo>
                        <a:pt x="4468" y="1089"/>
                        <a:pt x="4342" y="827"/>
                        <a:pt x="3987" y="552"/>
                      </a:cubicBezTo>
                      <a:cubicBezTo>
                        <a:pt x="3493" y="194"/>
                        <a:pt x="2900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Google Shape;768;p48">
                  <a:extLst>
                    <a:ext uri="{FF2B5EF4-FFF2-40B4-BE49-F238E27FC236}">
                      <a16:creationId xmlns:a16="http://schemas.microsoft.com/office/drawing/2014/main" id="{42FEC1C2-B155-FA4B-9CCD-FFACC4E7A211}"/>
                    </a:ext>
                  </a:extLst>
                </p:cNvPr>
                <p:cNvSpPr/>
                <p:nvPr/>
              </p:nvSpPr>
              <p:spPr>
                <a:xfrm>
                  <a:off x="4561845" y="1622670"/>
                  <a:ext cx="28289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110" extrusionOk="0">
                      <a:moveTo>
                        <a:pt x="1155" y="1"/>
                      </a:moveTo>
                      <a:cubicBezTo>
                        <a:pt x="1126" y="1"/>
                        <a:pt x="1096" y="2"/>
                        <a:pt x="1067" y="4"/>
                      </a:cubicBezTo>
                      <a:cubicBezTo>
                        <a:pt x="471" y="25"/>
                        <a:pt x="1" y="519"/>
                        <a:pt x="11" y="1115"/>
                      </a:cubicBezTo>
                      <a:cubicBezTo>
                        <a:pt x="11" y="1126"/>
                        <a:pt x="13" y="1136"/>
                        <a:pt x="13" y="1147"/>
                      </a:cubicBezTo>
                      <a:cubicBezTo>
                        <a:pt x="58" y="1694"/>
                        <a:pt x="517" y="2110"/>
                        <a:pt x="1057" y="2110"/>
                      </a:cubicBezTo>
                      <a:cubicBezTo>
                        <a:pt x="1087" y="2110"/>
                        <a:pt x="1117" y="2108"/>
                        <a:pt x="1148" y="2106"/>
                      </a:cubicBezTo>
                      <a:cubicBezTo>
                        <a:pt x="1744" y="2085"/>
                        <a:pt x="2213" y="1591"/>
                        <a:pt x="2203" y="995"/>
                      </a:cubicBezTo>
                      <a:cubicBezTo>
                        <a:pt x="2203" y="984"/>
                        <a:pt x="2201" y="974"/>
                        <a:pt x="2201" y="963"/>
                      </a:cubicBezTo>
                      <a:cubicBezTo>
                        <a:pt x="2154" y="415"/>
                        <a:pt x="1695" y="1"/>
                        <a:pt x="115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Google Shape;769;p48">
                  <a:extLst>
                    <a:ext uri="{FF2B5EF4-FFF2-40B4-BE49-F238E27FC236}">
                      <a16:creationId xmlns:a16="http://schemas.microsoft.com/office/drawing/2014/main" id="{DCE33849-D21C-CC4C-B245-F9B4F6A64B85}"/>
                    </a:ext>
                  </a:extLst>
                </p:cNvPr>
                <p:cNvSpPr/>
                <p:nvPr/>
              </p:nvSpPr>
              <p:spPr>
                <a:xfrm>
                  <a:off x="4548493" y="1598610"/>
                  <a:ext cx="57077" cy="1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1177" extrusionOk="0">
                      <a:moveTo>
                        <a:pt x="2231" y="0"/>
                      </a:moveTo>
                      <a:cubicBezTo>
                        <a:pt x="1611" y="0"/>
                        <a:pt x="1006" y="191"/>
                        <a:pt x="496" y="544"/>
                      </a:cubicBezTo>
                      <a:cubicBezTo>
                        <a:pt x="139" y="818"/>
                        <a:pt x="1" y="1081"/>
                        <a:pt x="65" y="1147"/>
                      </a:cubicBezTo>
                      <a:cubicBezTo>
                        <a:pt x="79" y="1162"/>
                        <a:pt x="101" y="1169"/>
                        <a:pt x="132" y="1169"/>
                      </a:cubicBezTo>
                      <a:cubicBezTo>
                        <a:pt x="384" y="1169"/>
                        <a:pt x="1191" y="697"/>
                        <a:pt x="2245" y="689"/>
                      </a:cubicBezTo>
                      <a:cubicBezTo>
                        <a:pt x="2252" y="689"/>
                        <a:pt x="2259" y="689"/>
                        <a:pt x="2267" y="689"/>
                      </a:cubicBezTo>
                      <a:cubicBezTo>
                        <a:pt x="3313" y="689"/>
                        <a:pt x="4085" y="1176"/>
                        <a:pt x="4333" y="1176"/>
                      </a:cubicBezTo>
                      <a:cubicBezTo>
                        <a:pt x="4362" y="1176"/>
                        <a:pt x="4384" y="1169"/>
                        <a:pt x="4398" y="1155"/>
                      </a:cubicBezTo>
                      <a:cubicBezTo>
                        <a:pt x="4467" y="1104"/>
                        <a:pt x="4342" y="845"/>
                        <a:pt x="3968" y="553"/>
                      </a:cubicBezTo>
                      <a:cubicBezTo>
                        <a:pt x="3471" y="194"/>
                        <a:pt x="2873" y="0"/>
                        <a:pt x="2259" y="0"/>
                      </a:cubicBezTo>
                      <a:cubicBezTo>
                        <a:pt x="2255" y="0"/>
                        <a:pt x="2250" y="0"/>
                        <a:pt x="2245" y="0"/>
                      </a:cubicBezTo>
                      <a:cubicBezTo>
                        <a:pt x="2240" y="0"/>
                        <a:pt x="2235" y="0"/>
                        <a:pt x="22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4" name="Google Shape;774;p48">
              <a:extLst>
                <a:ext uri="{FF2B5EF4-FFF2-40B4-BE49-F238E27FC236}">
                  <a16:creationId xmlns:a16="http://schemas.microsoft.com/office/drawing/2014/main" id="{779175C3-E36A-2C41-81F8-2BC4B4CB7974}"/>
                </a:ext>
              </a:extLst>
            </p:cNvPr>
            <p:cNvSpPr/>
            <p:nvPr/>
          </p:nvSpPr>
          <p:spPr>
            <a:xfrm>
              <a:off x="7652902" y="6442662"/>
              <a:ext cx="3449156" cy="6741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136" name="Title 1">
            <a:extLst>
              <a:ext uri="{FF2B5EF4-FFF2-40B4-BE49-F238E27FC236}">
                <a16:creationId xmlns:a16="http://schemas.microsoft.com/office/drawing/2014/main" id="{5E92180A-EC70-BC47-9102-F7236F6817B5}"/>
              </a:ext>
            </a:extLst>
          </p:cNvPr>
          <p:cNvSpPr txBox="1">
            <a:spLocks/>
          </p:cNvSpPr>
          <p:nvPr/>
        </p:nvSpPr>
        <p:spPr>
          <a:xfrm>
            <a:off x="546521" y="450025"/>
            <a:ext cx="11091672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Share and discuss</a:t>
            </a:r>
          </a:p>
        </p:txBody>
      </p:sp>
    </p:spTree>
    <p:extLst>
      <p:ext uri="{BB962C8B-B14F-4D97-AF65-F5344CB8AC3E}">
        <p14:creationId xmlns:p14="http://schemas.microsoft.com/office/powerpoint/2010/main" val="21962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CEF9D2-707D-2343-81E9-CA534E1F30B7}"/>
              </a:ext>
            </a:extLst>
          </p:cNvPr>
          <p:cNvGrpSpPr/>
          <p:nvPr/>
        </p:nvGrpSpPr>
        <p:grpSpPr>
          <a:xfrm>
            <a:off x="78569" y="4134890"/>
            <a:ext cx="4905566" cy="2791173"/>
            <a:chOff x="439571" y="5178029"/>
            <a:chExt cx="1920940" cy="1092978"/>
          </a:xfrm>
        </p:grpSpPr>
        <p:sp>
          <p:nvSpPr>
            <p:cNvPr id="23" name="Google Shape;669;p48">
              <a:extLst>
                <a:ext uri="{FF2B5EF4-FFF2-40B4-BE49-F238E27FC236}">
                  <a16:creationId xmlns:a16="http://schemas.microsoft.com/office/drawing/2014/main" id="{4237289F-32A6-49B2-A529-14C6A5AA58AE}"/>
                </a:ext>
              </a:extLst>
            </p:cNvPr>
            <p:cNvSpPr/>
            <p:nvPr/>
          </p:nvSpPr>
          <p:spPr>
            <a:xfrm>
              <a:off x="847764" y="5178029"/>
              <a:ext cx="761575" cy="73275"/>
            </a:xfrm>
            <a:custGeom>
              <a:avLst/>
              <a:gdLst/>
              <a:ahLst/>
              <a:cxnLst/>
              <a:rect l="l" t="t" r="r" b="b"/>
              <a:pathLst>
                <a:path w="61169" h="5705" extrusionOk="0">
                  <a:moveTo>
                    <a:pt x="61110" y="1"/>
                  </a:moveTo>
                  <a:cubicBezTo>
                    <a:pt x="60931" y="1"/>
                    <a:pt x="60111" y="215"/>
                    <a:pt x="58769" y="605"/>
                  </a:cubicBezTo>
                  <a:cubicBezTo>
                    <a:pt x="58389" y="718"/>
                    <a:pt x="57970" y="842"/>
                    <a:pt x="57513" y="976"/>
                  </a:cubicBezTo>
                  <a:cubicBezTo>
                    <a:pt x="57048" y="1097"/>
                    <a:pt x="56546" y="1228"/>
                    <a:pt x="56007" y="1369"/>
                  </a:cubicBezTo>
                  <a:cubicBezTo>
                    <a:pt x="54924" y="1639"/>
                    <a:pt x="53705" y="1998"/>
                    <a:pt x="52328" y="2276"/>
                  </a:cubicBezTo>
                  <a:cubicBezTo>
                    <a:pt x="51642" y="2430"/>
                    <a:pt x="50925" y="2592"/>
                    <a:pt x="50177" y="2755"/>
                  </a:cubicBezTo>
                  <a:cubicBezTo>
                    <a:pt x="49429" y="2919"/>
                    <a:pt x="48641" y="3040"/>
                    <a:pt x="47830" y="3194"/>
                  </a:cubicBezTo>
                  <a:cubicBezTo>
                    <a:pt x="46212" y="3520"/>
                    <a:pt x="44462" y="3741"/>
                    <a:pt x="42627" y="4004"/>
                  </a:cubicBezTo>
                  <a:cubicBezTo>
                    <a:pt x="38946" y="4448"/>
                    <a:pt x="34879" y="4759"/>
                    <a:pt x="30599" y="4788"/>
                  </a:cubicBezTo>
                  <a:cubicBezTo>
                    <a:pt x="26317" y="4783"/>
                    <a:pt x="22247" y="4497"/>
                    <a:pt x="18562" y="4075"/>
                  </a:cubicBezTo>
                  <a:cubicBezTo>
                    <a:pt x="16726" y="3821"/>
                    <a:pt x="14975" y="3610"/>
                    <a:pt x="13356" y="3292"/>
                  </a:cubicBezTo>
                  <a:cubicBezTo>
                    <a:pt x="12544" y="3145"/>
                    <a:pt x="11754" y="3027"/>
                    <a:pt x="11006" y="2868"/>
                  </a:cubicBezTo>
                  <a:cubicBezTo>
                    <a:pt x="10258" y="2705"/>
                    <a:pt x="9539" y="2551"/>
                    <a:pt x="8852" y="2402"/>
                  </a:cubicBezTo>
                  <a:cubicBezTo>
                    <a:pt x="7474" y="2130"/>
                    <a:pt x="6253" y="1780"/>
                    <a:pt x="5168" y="1515"/>
                  </a:cubicBezTo>
                  <a:cubicBezTo>
                    <a:pt x="4627" y="1377"/>
                    <a:pt x="4125" y="1250"/>
                    <a:pt x="3658" y="1132"/>
                  </a:cubicBezTo>
                  <a:cubicBezTo>
                    <a:pt x="3202" y="999"/>
                    <a:pt x="2783" y="878"/>
                    <a:pt x="2401" y="768"/>
                  </a:cubicBezTo>
                  <a:cubicBezTo>
                    <a:pt x="1060" y="386"/>
                    <a:pt x="241" y="177"/>
                    <a:pt x="58" y="177"/>
                  </a:cubicBezTo>
                  <a:cubicBezTo>
                    <a:pt x="35" y="177"/>
                    <a:pt x="22" y="181"/>
                    <a:pt x="20" y="187"/>
                  </a:cubicBezTo>
                  <a:cubicBezTo>
                    <a:pt x="0" y="246"/>
                    <a:pt x="809" y="570"/>
                    <a:pt x="2295" y="1109"/>
                  </a:cubicBezTo>
                  <a:cubicBezTo>
                    <a:pt x="2670" y="1241"/>
                    <a:pt x="3082" y="1389"/>
                    <a:pt x="3534" y="1551"/>
                  </a:cubicBezTo>
                  <a:cubicBezTo>
                    <a:pt x="3991" y="1700"/>
                    <a:pt x="4492" y="1844"/>
                    <a:pt x="5028" y="2007"/>
                  </a:cubicBezTo>
                  <a:cubicBezTo>
                    <a:pt x="6107" y="2322"/>
                    <a:pt x="7323" y="2719"/>
                    <a:pt x="8703" y="3032"/>
                  </a:cubicBezTo>
                  <a:lnTo>
                    <a:pt x="10858" y="3559"/>
                  </a:lnTo>
                  <a:cubicBezTo>
                    <a:pt x="11610" y="3739"/>
                    <a:pt x="12402" y="3873"/>
                    <a:pt x="13217" y="4040"/>
                  </a:cubicBezTo>
                  <a:cubicBezTo>
                    <a:pt x="14844" y="4392"/>
                    <a:pt x="16607" y="4633"/>
                    <a:pt x="18456" y="4911"/>
                  </a:cubicBezTo>
                  <a:cubicBezTo>
                    <a:pt x="22168" y="5384"/>
                    <a:pt x="26278" y="5700"/>
                    <a:pt x="30602" y="5705"/>
                  </a:cubicBezTo>
                  <a:cubicBezTo>
                    <a:pt x="34923" y="5675"/>
                    <a:pt x="39030" y="5335"/>
                    <a:pt x="42739" y="4842"/>
                  </a:cubicBezTo>
                  <a:cubicBezTo>
                    <a:pt x="44588" y="4553"/>
                    <a:pt x="46348" y="4302"/>
                    <a:pt x="47973" y="3940"/>
                  </a:cubicBezTo>
                  <a:cubicBezTo>
                    <a:pt x="48786" y="3769"/>
                    <a:pt x="49577" y="3629"/>
                    <a:pt x="50328" y="3446"/>
                  </a:cubicBezTo>
                  <a:cubicBezTo>
                    <a:pt x="51076" y="3258"/>
                    <a:pt x="51795" y="3078"/>
                    <a:pt x="52480" y="2906"/>
                  </a:cubicBezTo>
                  <a:cubicBezTo>
                    <a:pt x="53857" y="2584"/>
                    <a:pt x="55073" y="2181"/>
                    <a:pt x="56148" y="1860"/>
                  </a:cubicBezTo>
                  <a:cubicBezTo>
                    <a:pt x="56685" y="1695"/>
                    <a:pt x="57186" y="1547"/>
                    <a:pt x="57641" y="1394"/>
                  </a:cubicBezTo>
                  <a:cubicBezTo>
                    <a:pt x="58093" y="1230"/>
                    <a:pt x="58503" y="1081"/>
                    <a:pt x="58878" y="945"/>
                  </a:cubicBezTo>
                  <a:cubicBezTo>
                    <a:pt x="60361" y="398"/>
                    <a:pt x="61168" y="70"/>
                    <a:pt x="61147" y="11"/>
                  </a:cubicBezTo>
                  <a:cubicBezTo>
                    <a:pt x="61145" y="4"/>
                    <a:pt x="61132" y="1"/>
                    <a:pt x="61110" y="1"/>
                  </a:cubicBezTo>
                  <a:close/>
                </a:path>
              </a:pathLst>
            </a:custGeom>
            <a:solidFill>
              <a:srgbClr val="CC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24" name="Google Shape;670;p48">
              <a:extLst>
                <a:ext uri="{FF2B5EF4-FFF2-40B4-BE49-F238E27FC236}">
                  <a16:creationId xmlns:a16="http://schemas.microsoft.com/office/drawing/2014/main" id="{7226A464-3F90-436E-A7A3-CD270C140F79}"/>
                </a:ext>
              </a:extLst>
            </p:cNvPr>
            <p:cNvGrpSpPr/>
            <p:nvPr/>
          </p:nvGrpSpPr>
          <p:grpSpPr>
            <a:xfrm>
              <a:off x="439571" y="5182399"/>
              <a:ext cx="1920940" cy="1088608"/>
              <a:chOff x="501275" y="2747325"/>
              <a:chExt cx="3857200" cy="2118900"/>
            </a:xfrm>
          </p:grpSpPr>
          <p:sp>
            <p:nvSpPr>
              <p:cNvPr id="25" name="Google Shape;671;p48">
                <a:extLst>
                  <a:ext uri="{FF2B5EF4-FFF2-40B4-BE49-F238E27FC236}">
                    <a16:creationId xmlns:a16="http://schemas.microsoft.com/office/drawing/2014/main" id="{B13E6158-3A73-454F-825C-00DA64BC3688}"/>
                  </a:ext>
                </a:extLst>
              </p:cNvPr>
              <p:cNvSpPr/>
              <p:nvPr/>
            </p:nvSpPr>
            <p:spPr>
              <a:xfrm>
                <a:off x="501275" y="2747325"/>
                <a:ext cx="3195725" cy="2067025"/>
              </a:xfrm>
              <a:custGeom>
                <a:avLst/>
                <a:gdLst/>
                <a:ahLst/>
                <a:cxnLst/>
                <a:rect l="l" t="t" r="r" b="b"/>
                <a:pathLst>
                  <a:path w="127829" h="82681" extrusionOk="0">
                    <a:moveTo>
                      <a:pt x="1" y="1"/>
                    </a:moveTo>
                    <a:lnTo>
                      <a:pt x="1" y="82680"/>
                    </a:lnTo>
                    <a:lnTo>
                      <a:pt x="127829" y="82680"/>
                    </a:lnTo>
                    <a:lnTo>
                      <a:pt x="1278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6" name="Google Shape;672;p48">
                <a:extLst>
                  <a:ext uri="{FF2B5EF4-FFF2-40B4-BE49-F238E27FC236}">
                    <a16:creationId xmlns:a16="http://schemas.microsoft.com/office/drawing/2014/main" id="{759777C5-50FD-4B02-BDDE-C65AB9BDA7B5}"/>
                  </a:ext>
                </a:extLst>
              </p:cNvPr>
              <p:cNvSpPr/>
              <p:nvPr/>
            </p:nvSpPr>
            <p:spPr>
              <a:xfrm>
                <a:off x="501300" y="3836225"/>
                <a:ext cx="3857175" cy="1030000"/>
              </a:xfrm>
              <a:custGeom>
                <a:avLst/>
                <a:gdLst>
                  <a:gd name="connsiteX0" fmla="*/ 101557 w 154287"/>
                  <a:gd name="connsiteY0" fmla="*/ 0 h 43779"/>
                  <a:gd name="connsiteX1" fmla="*/ 85910 w 154287"/>
                  <a:gd name="connsiteY1" fmla="*/ 3342 h 43779"/>
                  <a:gd name="connsiteX2" fmla="*/ 73570 w 154287"/>
                  <a:gd name="connsiteY2" fmla="*/ 10321 h 43779"/>
                  <a:gd name="connsiteX3" fmla="*/ 61060 w 154287"/>
                  <a:gd name="connsiteY3" fmla="*/ 14077 h 43779"/>
                  <a:gd name="connsiteX4" fmla="*/ 60057 w 154287"/>
                  <a:gd name="connsiteY4" fmla="*/ 14048 h 43779"/>
                  <a:gd name="connsiteX5" fmla="*/ 41828 w 154287"/>
                  <a:gd name="connsiteY5" fmla="*/ 6940 h 43779"/>
                  <a:gd name="connsiteX6" fmla="*/ 27671 w 154287"/>
                  <a:gd name="connsiteY6" fmla="*/ 4162 h 43779"/>
                  <a:gd name="connsiteX7" fmla="*/ 0 w 154287"/>
                  <a:gd name="connsiteY7" fmla="*/ 15634 h 43779"/>
                  <a:gd name="connsiteX8" fmla="*/ 0 w 154287"/>
                  <a:gd name="connsiteY8" fmla="*/ 39095 h 43779"/>
                  <a:gd name="connsiteX9" fmla="*/ 127828 w 154287"/>
                  <a:gd name="connsiteY9" fmla="*/ 39095 h 43779"/>
                  <a:gd name="connsiteX10" fmla="*/ 154287 w 154287"/>
                  <a:gd name="connsiteY10" fmla="*/ 41200 h 43779"/>
                  <a:gd name="connsiteX11" fmla="*/ 101557 w 154287"/>
                  <a:gd name="connsiteY11" fmla="*/ 0 h 43779"/>
                  <a:gd name="connsiteX0" fmla="*/ 101557 w 154287"/>
                  <a:gd name="connsiteY0" fmla="*/ 0 h 43779"/>
                  <a:gd name="connsiteX1" fmla="*/ 85910 w 154287"/>
                  <a:gd name="connsiteY1" fmla="*/ 3342 h 43779"/>
                  <a:gd name="connsiteX2" fmla="*/ 73570 w 154287"/>
                  <a:gd name="connsiteY2" fmla="*/ 10321 h 43779"/>
                  <a:gd name="connsiteX3" fmla="*/ 61060 w 154287"/>
                  <a:gd name="connsiteY3" fmla="*/ 14077 h 43779"/>
                  <a:gd name="connsiteX4" fmla="*/ 60057 w 154287"/>
                  <a:gd name="connsiteY4" fmla="*/ 14048 h 43779"/>
                  <a:gd name="connsiteX5" fmla="*/ 41828 w 154287"/>
                  <a:gd name="connsiteY5" fmla="*/ 6940 h 43779"/>
                  <a:gd name="connsiteX6" fmla="*/ 27671 w 154287"/>
                  <a:gd name="connsiteY6" fmla="*/ 4162 h 43779"/>
                  <a:gd name="connsiteX7" fmla="*/ 0 w 154287"/>
                  <a:gd name="connsiteY7" fmla="*/ 15634 h 43779"/>
                  <a:gd name="connsiteX8" fmla="*/ 0 w 154287"/>
                  <a:gd name="connsiteY8" fmla="*/ 39095 h 43779"/>
                  <a:gd name="connsiteX9" fmla="*/ 127828 w 154287"/>
                  <a:gd name="connsiteY9" fmla="*/ 39095 h 43779"/>
                  <a:gd name="connsiteX10" fmla="*/ 154287 w 154287"/>
                  <a:gd name="connsiteY10" fmla="*/ 41200 h 43779"/>
                  <a:gd name="connsiteX11" fmla="*/ 101557 w 154287"/>
                  <a:gd name="connsiteY11" fmla="*/ 0 h 43779"/>
                  <a:gd name="connsiteX0" fmla="*/ 101557 w 154287"/>
                  <a:gd name="connsiteY0" fmla="*/ 0 h 41200"/>
                  <a:gd name="connsiteX1" fmla="*/ 85910 w 154287"/>
                  <a:gd name="connsiteY1" fmla="*/ 3342 h 41200"/>
                  <a:gd name="connsiteX2" fmla="*/ 73570 w 154287"/>
                  <a:gd name="connsiteY2" fmla="*/ 10321 h 41200"/>
                  <a:gd name="connsiteX3" fmla="*/ 61060 w 154287"/>
                  <a:gd name="connsiteY3" fmla="*/ 14077 h 41200"/>
                  <a:gd name="connsiteX4" fmla="*/ 60057 w 154287"/>
                  <a:gd name="connsiteY4" fmla="*/ 14048 h 41200"/>
                  <a:gd name="connsiteX5" fmla="*/ 41828 w 154287"/>
                  <a:gd name="connsiteY5" fmla="*/ 6940 h 41200"/>
                  <a:gd name="connsiteX6" fmla="*/ 27671 w 154287"/>
                  <a:gd name="connsiteY6" fmla="*/ 4162 h 41200"/>
                  <a:gd name="connsiteX7" fmla="*/ 0 w 154287"/>
                  <a:gd name="connsiteY7" fmla="*/ 15634 h 41200"/>
                  <a:gd name="connsiteX8" fmla="*/ 0 w 154287"/>
                  <a:gd name="connsiteY8" fmla="*/ 39095 h 41200"/>
                  <a:gd name="connsiteX9" fmla="*/ 154287 w 154287"/>
                  <a:gd name="connsiteY9" fmla="*/ 41200 h 41200"/>
                  <a:gd name="connsiteX10" fmla="*/ 101557 w 154287"/>
                  <a:gd name="connsiteY10" fmla="*/ 0 h 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287" h="41200" extrusionOk="0">
                    <a:moveTo>
                      <a:pt x="101557" y="0"/>
                    </a:moveTo>
                    <a:cubicBezTo>
                      <a:pt x="96173" y="0"/>
                      <a:pt x="90801" y="1089"/>
                      <a:pt x="85910" y="3342"/>
                    </a:cubicBezTo>
                    <a:cubicBezTo>
                      <a:pt x="81613" y="5321"/>
                      <a:pt x="77731" y="8077"/>
                      <a:pt x="73570" y="10321"/>
                    </a:cubicBezTo>
                    <a:cubicBezTo>
                      <a:pt x="69704" y="12408"/>
                      <a:pt x="65438" y="14077"/>
                      <a:pt x="61060" y="14077"/>
                    </a:cubicBezTo>
                    <a:cubicBezTo>
                      <a:pt x="60726" y="14077"/>
                      <a:pt x="60392" y="14068"/>
                      <a:pt x="60057" y="14048"/>
                    </a:cubicBezTo>
                    <a:cubicBezTo>
                      <a:pt x="53493" y="13657"/>
                      <a:pt x="47884" y="9478"/>
                      <a:pt x="41828" y="6940"/>
                    </a:cubicBezTo>
                    <a:cubicBezTo>
                      <a:pt x="37352" y="5064"/>
                      <a:pt x="32518" y="4162"/>
                      <a:pt x="27671" y="4162"/>
                    </a:cubicBezTo>
                    <a:cubicBezTo>
                      <a:pt x="17397" y="4162"/>
                      <a:pt x="7070" y="8215"/>
                      <a:pt x="0" y="15634"/>
                    </a:cubicBezTo>
                    <a:lnTo>
                      <a:pt x="0" y="39095"/>
                    </a:lnTo>
                    <a:lnTo>
                      <a:pt x="154287" y="41200"/>
                    </a:lnTo>
                    <a:cubicBezTo>
                      <a:pt x="151863" y="9599"/>
                      <a:pt x="111161" y="0"/>
                      <a:pt x="10155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674;p48">
                <a:extLst>
                  <a:ext uri="{FF2B5EF4-FFF2-40B4-BE49-F238E27FC236}">
                    <a16:creationId xmlns:a16="http://schemas.microsoft.com/office/drawing/2014/main" id="{89249A75-5BD3-4BEB-9572-E2B55E7ECBE5}"/>
                  </a:ext>
                </a:extLst>
              </p:cNvPr>
              <p:cNvSpPr/>
              <p:nvPr/>
            </p:nvSpPr>
            <p:spPr>
              <a:xfrm>
                <a:off x="711625" y="3714150"/>
                <a:ext cx="57400" cy="425025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17001" extrusionOk="0">
                    <a:moveTo>
                      <a:pt x="1251" y="0"/>
                    </a:moveTo>
                    <a:cubicBezTo>
                      <a:pt x="837" y="0"/>
                      <a:pt x="422" y="267"/>
                      <a:pt x="415" y="801"/>
                    </a:cubicBezTo>
                    <a:cubicBezTo>
                      <a:pt x="351" y="5953"/>
                      <a:pt x="1" y="11425"/>
                      <a:pt x="644" y="16540"/>
                    </a:cubicBezTo>
                    <a:cubicBezTo>
                      <a:pt x="678" y="16809"/>
                      <a:pt x="955" y="17001"/>
                      <a:pt x="1197" y="17001"/>
                    </a:cubicBezTo>
                    <a:cubicBezTo>
                      <a:pt x="1370" y="17001"/>
                      <a:pt x="1525" y="16903"/>
                      <a:pt x="1559" y="16664"/>
                    </a:cubicBezTo>
                    <a:cubicBezTo>
                      <a:pt x="2296" y="11512"/>
                      <a:pt x="2048" y="5999"/>
                      <a:pt x="2073" y="801"/>
                    </a:cubicBezTo>
                    <a:cubicBezTo>
                      <a:pt x="2075" y="267"/>
                      <a:pt x="1664" y="0"/>
                      <a:pt x="1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Google Shape;675;p48">
                <a:extLst>
                  <a:ext uri="{FF2B5EF4-FFF2-40B4-BE49-F238E27FC236}">
                    <a16:creationId xmlns:a16="http://schemas.microsoft.com/office/drawing/2014/main" id="{4943467F-E37C-4FAE-8199-1EACAD4705B3}"/>
                  </a:ext>
                </a:extLst>
              </p:cNvPr>
              <p:cNvSpPr/>
              <p:nvPr/>
            </p:nvSpPr>
            <p:spPr>
              <a:xfrm>
                <a:off x="588525" y="3328125"/>
                <a:ext cx="323500" cy="588675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23547" extrusionOk="0">
                    <a:moveTo>
                      <a:pt x="6825" y="1"/>
                    </a:moveTo>
                    <a:cubicBezTo>
                      <a:pt x="5781" y="1"/>
                      <a:pt x="4724" y="299"/>
                      <a:pt x="3848" y="868"/>
                    </a:cubicBezTo>
                    <a:cubicBezTo>
                      <a:pt x="1990" y="2078"/>
                      <a:pt x="935" y="4289"/>
                      <a:pt x="774" y="6500"/>
                    </a:cubicBezTo>
                    <a:cubicBezTo>
                      <a:pt x="615" y="8711"/>
                      <a:pt x="1264" y="10918"/>
                      <a:pt x="2236" y="12909"/>
                    </a:cubicBezTo>
                    <a:cubicBezTo>
                      <a:pt x="607" y="14545"/>
                      <a:pt x="0" y="17124"/>
                      <a:pt x="727" y="19316"/>
                    </a:cubicBezTo>
                    <a:cubicBezTo>
                      <a:pt x="1453" y="21507"/>
                      <a:pt x="3483" y="23209"/>
                      <a:pt x="5766" y="23547"/>
                    </a:cubicBezTo>
                    <a:lnTo>
                      <a:pt x="4951" y="22730"/>
                    </a:lnTo>
                    <a:cubicBezTo>
                      <a:pt x="6900" y="22671"/>
                      <a:pt x="8869" y="22088"/>
                      <a:pt x="10393" y="20869"/>
                    </a:cubicBezTo>
                    <a:cubicBezTo>
                      <a:pt x="11915" y="19650"/>
                      <a:pt x="12940" y="17753"/>
                      <a:pt x="12884" y="15803"/>
                    </a:cubicBezTo>
                    <a:cubicBezTo>
                      <a:pt x="12829" y="13854"/>
                      <a:pt x="11590" y="11927"/>
                      <a:pt x="9750" y="11278"/>
                    </a:cubicBezTo>
                    <a:cubicBezTo>
                      <a:pt x="10583" y="9662"/>
                      <a:pt x="11377" y="7981"/>
                      <a:pt x="11595" y="6178"/>
                    </a:cubicBezTo>
                    <a:cubicBezTo>
                      <a:pt x="11811" y="4372"/>
                      <a:pt x="11359" y="2397"/>
                      <a:pt x="10018" y="1169"/>
                    </a:cubicBezTo>
                    <a:cubicBezTo>
                      <a:pt x="9154" y="377"/>
                      <a:pt x="7998" y="1"/>
                      <a:pt x="682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676;p48">
                <a:extLst>
                  <a:ext uri="{FF2B5EF4-FFF2-40B4-BE49-F238E27FC236}">
                    <a16:creationId xmlns:a16="http://schemas.microsoft.com/office/drawing/2014/main" id="{03D6E8DA-CC44-4F20-B640-4468CECC65EE}"/>
                  </a:ext>
                </a:extLst>
              </p:cNvPr>
              <p:cNvSpPr/>
              <p:nvPr/>
            </p:nvSpPr>
            <p:spPr>
              <a:xfrm>
                <a:off x="1139925" y="3499950"/>
                <a:ext cx="61025" cy="50017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20007" extrusionOk="0">
                    <a:moveTo>
                      <a:pt x="1336" y="0"/>
                    </a:moveTo>
                    <a:cubicBezTo>
                      <a:pt x="923" y="0"/>
                      <a:pt x="508" y="267"/>
                      <a:pt x="501" y="801"/>
                    </a:cubicBezTo>
                    <a:cubicBezTo>
                      <a:pt x="420" y="6958"/>
                      <a:pt x="1" y="13439"/>
                      <a:pt x="704" y="19557"/>
                    </a:cubicBezTo>
                    <a:cubicBezTo>
                      <a:pt x="739" y="19858"/>
                      <a:pt x="950" y="20007"/>
                      <a:pt x="1164" y="20007"/>
                    </a:cubicBezTo>
                    <a:cubicBezTo>
                      <a:pt x="1379" y="20007"/>
                      <a:pt x="1596" y="19856"/>
                      <a:pt x="1636" y="19557"/>
                    </a:cubicBezTo>
                    <a:cubicBezTo>
                      <a:pt x="2441" y="13449"/>
                      <a:pt x="2135" y="6960"/>
                      <a:pt x="2158" y="801"/>
                    </a:cubicBezTo>
                    <a:cubicBezTo>
                      <a:pt x="2160" y="267"/>
                      <a:pt x="1749" y="0"/>
                      <a:pt x="1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0" name="Google Shape;677;p48">
                <a:extLst>
                  <a:ext uri="{FF2B5EF4-FFF2-40B4-BE49-F238E27FC236}">
                    <a16:creationId xmlns:a16="http://schemas.microsoft.com/office/drawing/2014/main" id="{74A1B56B-26AA-4EEE-BE0C-8684BABDF316}"/>
                  </a:ext>
                </a:extLst>
              </p:cNvPr>
              <p:cNvSpPr/>
              <p:nvPr/>
            </p:nvSpPr>
            <p:spPr>
              <a:xfrm>
                <a:off x="989350" y="3036075"/>
                <a:ext cx="385625" cy="701550"/>
              </a:xfrm>
              <a:custGeom>
                <a:avLst/>
                <a:gdLst/>
                <a:ahLst/>
                <a:cxnLst/>
                <a:rect l="l" t="t" r="r" b="b"/>
                <a:pathLst>
                  <a:path w="15425" h="28062" extrusionOk="0">
                    <a:moveTo>
                      <a:pt x="8138" y="0"/>
                    </a:moveTo>
                    <a:cubicBezTo>
                      <a:pt x="6893" y="0"/>
                      <a:pt x="5632" y="357"/>
                      <a:pt x="4588" y="1036"/>
                    </a:cubicBezTo>
                    <a:cubicBezTo>
                      <a:pt x="2374" y="2474"/>
                      <a:pt x="1115" y="5110"/>
                      <a:pt x="925" y="7746"/>
                    </a:cubicBezTo>
                    <a:cubicBezTo>
                      <a:pt x="735" y="10381"/>
                      <a:pt x="1508" y="13010"/>
                      <a:pt x="2667" y="15383"/>
                    </a:cubicBezTo>
                    <a:cubicBezTo>
                      <a:pt x="724" y="17333"/>
                      <a:pt x="0" y="20406"/>
                      <a:pt x="868" y="23019"/>
                    </a:cubicBezTo>
                    <a:cubicBezTo>
                      <a:pt x="1735" y="25631"/>
                      <a:pt x="4153" y="27660"/>
                      <a:pt x="6875" y="28061"/>
                    </a:cubicBezTo>
                    <a:lnTo>
                      <a:pt x="5902" y="27089"/>
                    </a:lnTo>
                    <a:cubicBezTo>
                      <a:pt x="8227" y="27017"/>
                      <a:pt x="10574" y="26325"/>
                      <a:pt x="12389" y="24871"/>
                    </a:cubicBezTo>
                    <a:cubicBezTo>
                      <a:pt x="14204" y="23418"/>
                      <a:pt x="15425" y="21158"/>
                      <a:pt x="15359" y="18833"/>
                    </a:cubicBezTo>
                    <a:cubicBezTo>
                      <a:pt x="15294" y="16509"/>
                      <a:pt x="13814" y="14215"/>
                      <a:pt x="11623" y="13440"/>
                    </a:cubicBezTo>
                    <a:cubicBezTo>
                      <a:pt x="12616" y="11514"/>
                      <a:pt x="13564" y="9512"/>
                      <a:pt x="13821" y="7362"/>
                    </a:cubicBezTo>
                    <a:cubicBezTo>
                      <a:pt x="14078" y="5209"/>
                      <a:pt x="13539" y="2856"/>
                      <a:pt x="11942" y="1393"/>
                    </a:cubicBezTo>
                    <a:cubicBezTo>
                      <a:pt x="10912" y="449"/>
                      <a:pt x="9535" y="0"/>
                      <a:pt x="81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1" name="Google Shape;673;p48">
                <a:extLst>
                  <a:ext uri="{FF2B5EF4-FFF2-40B4-BE49-F238E27FC236}">
                    <a16:creationId xmlns:a16="http://schemas.microsoft.com/office/drawing/2014/main" id="{576A351B-819B-48BE-9DE0-4A2E91379894}"/>
                  </a:ext>
                </a:extLst>
              </p:cNvPr>
              <p:cNvSpPr/>
              <p:nvPr/>
            </p:nvSpPr>
            <p:spPr>
              <a:xfrm>
                <a:off x="2931275" y="3036025"/>
                <a:ext cx="359250" cy="653600"/>
              </a:xfrm>
              <a:custGeom>
                <a:avLst/>
                <a:gdLst/>
                <a:ahLst/>
                <a:cxnLst/>
                <a:rect l="l" t="t" r="r" b="b"/>
                <a:pathLst>
                  <a:path w="14370" h="26144" extrusionOk="0">
                    <a:moveTo>
                      <a:pt x="7581" y="1"/>
                    </a:moveTo>
                    <a:cubicBezTo>
                      <a:pt x="6421" y="1"/>
                      <a:pt x="5247" y="333"/>
                      <a:pt x="4274" y="966"/>
                    </a:cubicBezTo>
                    <a:cubicBezTo>
                      <a:pt x="2210" y="2308"/>
                      <a:pt x="1040" y="4765"/>
                      <a:pt x="862" y="7218"/>
                    </a:cubicBezTo>
                    <a:cubicBezTo>
                      <a:pt x="683" y="9673"/>
                      <a:pt x="1403" y="12122"/>
                      <a:pt x="2484" y="14333"/>
                    </a:cubicBezTo>
                    <a:cubicBezTo>
                      <a:pt x="673" y="16150"/>
                      <a:pt x="1" y="19012"/>
                      <a:pt x="808" y="21446"/>
                    </a:cubicBezTo>
                    <a:cubicBezTo>
                      <a:pt x="1614" y="23878"/>
                      <a:pt x="3867" y="25769"/>
                      <a:pt x="6404" y="26143"/>
                    </a:cubicBezTo>
                    <a:lnTo>
                      <a:pt x="5500" y="25237"/>
                    </a:lnTo>
                    <a:cubicBezTo>
                      <a:pt x="7664" y="25171"/>
                      <a:pt x="9850" y="24525"/>
                      <a:pt x="11541" y="23171"/>
                    </a:cubicBezTo>
                    <a:cubicBezTo>
                      <a:pt x="13230" y="21816"/>
                      <a:pt x="14369" y="19711"/>
                      <a:pt x="14307" y="17546"/>
                    </a:cubicBezTo>
                    <a:cubicBezTo>
                      <a:pt x="14247" y="15382"/>
                      <a:pt x="12869" y="13243"/>
                      <a:pt x="10828" y="12521"/>
                    </a:cubicBezTo>
                    <a:cubicBezTo>
                      <a:pt x="11752" y="10727"/>
                      <a:pt x="12635" y="8863"/>
                      <a:pt x="12875" y="6860"/>
                    </a:cubicBezTo>
                    <a:cubicBezTo>
                      <a:pt x="13114" y="4855"/>
                      <a:pt x="12613" y="2663"/>
                      <a:pt x="11125" y="1298"/>
                    </a:cubicBezTo>
                    <a:cubicBezTo>
                      <a:pt x="10166" y="419"/>
                      <a:pt x="8882" y="1"/>
                      <a:pt x="758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Google Shape;678;p48">
              <a:extLst>
                <a:ext uri="{FF2B5EF4-FFF2-40B4-BE49-F238E27FC236}">
                  <a16:creationId xmlns:a16="http://schemas.microsoft.com/office/drawing/2014/main" id="{84CB65C4-CAE8-47F1-894D-1B953FA999C6}"/>
                </a:ext>
              </a:extLst>
            </p:cNvPr>
            <p:cNvSpPr/>
            <p:nvPr/>
          </p:nvSpPr>
          <p:spPr>
            <a:xfrm>
              <a:off x="1718966" y="5552011"/>
              <a:ext cx="29408" cy="240646"/>
            </a:xfrm>
            <a:custGeom>
              <a:avLst/>
              <a:gdLst/>
              <a:ahLst/>
              <a:cxnLst/>
              <a:rect l="l" t="t" r="r" b="b"/>
              <a:pathLst>
                <a:path w="2362" h="18736" extrusionOk="0">
                  <a:moveTo>
                    <a:pt x="1293" y="0"/>
                  </a:moveTo>
                  <a:cubicBezTo>
                    <a:pt x="879" y="0"/>
                    <a:pt x="464" y="267"/>
                    <a:pt x="458" y="800"/>
                  </a:cubicBezTo>
                  <a:cubicBezTo>
                    <a:pt x="386" y="6522"/>
                    <a:pt x="1" y="12590"/>
                    <a:pt x="672" y="18274"/>
                  </a:cubicBezTo>
                  <a:cubicBezTo>
                    <a:pt x="704" y="18545"/>
                    <a:pt x="982" y="18736"/>
                    <a:pt x="1224" y="18736"/>
                  </a:cubicBezTo>
                  <a:cubicBezTo>
                    <a:pt x="1399" y="18736"/>
                    <a:pt x="1555" y="18637"/>
                    <a:pt x="1587" y="18399"/>
                  </a:cubicBezTo>
                  <a:cubicBezTo>
                    <a:pt x="2361" y="12662"/>
                    <a:pt x="2089" y="6586"/>
                    <a:pt x="2116" y="800"/>
                  </a:cubicBezTo>
                  <a:cubicBezTo>
                    <a:pt x="2117" y="267"/>
                    <a:pt x="1706" y="0"/>
                    <a:pt x="12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29313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33" name="Google Shape;742;p48">
              <a:extLst>
                <a:ext uri="{FF2B5EF4-FFF2-40B4-BE49-F238E27FC236}">
                  <a16:creationId xmlns:a16="http://schemas.microsoft.com/office/drawing/2014/main" id="{F93992BE-BDC1-49E9-888A-649A7E972BAF}"/>
                </a:ext>
              </a:extLst>
            </p:cNvPr>
            <p:cNvGrpSpPr/>
            <p:nvPr/>
          </p:nvGrpSpPr>
          <p:grpSpPr>
            <a:xfrm>
              <a:off x="646578" y="5296767"/>
              <a:ext cx="935842" cy="933502"/>
              <a:chOff x="2258886" y="3748691"/>
              <a:chExt cx="1469305" cy="1420709"/>
            </a:xfrm>
          </p:grpSpPr>
          <p:sp>
            <p:nvSpPr>
              <p:cNvPr id="34" name="Google Shape;743;p48">
                <a:extLst>
                  <a:ext uri="{FF2B5EF4-FFF2-40B4-BE49-F238E27FC236}">
                    <a16:creationId xmlns:a16="http://schemas.microsoft.com/office/drawing/2014/main" id="{C572A575-E9B4-4929-B413-AC9C22C20796}"/>
                  </a:ext>
                </a:extLst>
              </p:cNvPr>
              <p:cNvSpPr/>
              <p:nvPr/>
            </p:nvSpPr>
            <p:spPr>
              <a:xfrm>
                <a:off x="2592100" y="4664800"/>
                <a:ext cx="1069500" cy="50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E14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oogle Shape;744;p48">
                <a:extLst>
                  <a:ext uri="{FF2B5EF4-FFF2-40B4-BE49-F238E27FC236}">
                    <a16:creationId xmlns:a16="http://schemas.microsoft.com/office/drawing/2014/main" id="{22114196-A29B-4660-8496-C7E4B1380F1D}"/>
                  </a:ext>
                </a:extLst>
              </p:cNvPr>
              <p:cNvGrpSpPr/>
              <p:nvPr/>
            </p:nvGrpSpPr>
            <p:grpSpPr>
              <a:xfrm>
                <a:off x="2258886" y="3748691"/>
                <a:ext cx="1469305" cy="1420678"/>
                <a:chOff x="725305" y="3155925"/>
                <a:chExt cx="2008620" cy="1942143"/>
              </a:xfrm>
            </p:grpSpPr>
            <p:sp>
              <p:nvSpPr>
                <p:cNvPr id="42" name="Google Shape;745;p48">
                  <a:extLst>
                    <a:ext uri="{FF2B5EF4-FFF2-40B4-BE49-F238E27FC236}">
                      <a16:creationId xmlns:a16="http://schemas.microsoft.com/office/drawing/2014/main" id="{326E6580-F26E-4946-9BF3-6BF1E5C3FE9A}"/>
                    </a:ext>
                  </a:extLst>
                </p:cNvPr>
                <p:cNvSpPr/>
                <p:nvPr/>
              </p:nvSpPr>
              <p:spPr>
                <a:xfrm>
                  <a:off x="1926450" y="3172525"/>
                  <a:ext cx="807475" cy="12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50138" extrusionOk="0">
                      <a:moveTo>
                        <a:pt x="6819" y="0"/>
                      </a:moveTo>
                      <a:cubicBezTo>
                        <a:pt x="6668" y="0"/>
                        <a:pt x="6517" y="4"/>
                        <a:pt x="6366" y="13"/>
                      </a:cubicBezTo>
                      <a:cubicBezTo>
                        <a:pt x="4310" y="134"/>
                        <a:pt x="2343" y="439"/>
                        <a:pt x="274" y="2663"/>
                      </a:cubicBezTo>
                      <a:lnTo>
                        <a:pt x="1778" y="4344"/>
                      </a:lnTo>
                      <a:cubicBezTo>
                        <a:pt x="1997" y="9627"/>
                        <a:pt x="1091" y="14881"/>
                        <a:pt x="587" y="20143"/>
                      </a:cubicBezTo>
                      <a:cubicBezTo>
                        <a:pt x="82" y="25407"/>
                        <a:pt x="1" y="30852"/>
                        <a:pt x="1790" y="35826"/>
                      </a:cubicBezTo>
                      <a:cubicBezTo>
                        <a:pt x="4348" y="42946"/>
                        <a:pt x="10882" y="48487"/>
                        <a:pt x="18324" y="49853"/>
                      </a:cubicBezTo>
                      <a:cubicBezTo>
                        <a:pt x="19281" y="50030"/>
                        <a:pt x="20264" y="50138"/>
                        <a:pt x="21241" y="50138"/>
                      </a:cubicBezTo>
                      <a:cubicBezTo>
                        <a:pt x="22685" y="50138"/>
                        <a:pt x="24114" y="49901"/>
                        <a:pt x="25421" y="49300"/>
                      </a:cubicBezTo>
                      <a:cubicBezTo>
                        <a:pt x="27612" y="48292"/>
                        <a:pt x="29359" y="46082"/>
                        <a:pt x="29277" y="43673"/>
                      </a:cubicBezTo>
                      <a:cubicBezTo>
                        <a:pt x="29219" y="41976"/>
                        <a:pt x="28298" y="40354"/>
                        <a:pt x="28488" y="38666"/>
                      </a:cubicBezTo>
                      <a:cubicBezTo>
                        <a:pt x="28751" y="36308"/>
                        <a:pt x="31057" y="34664"/>
                        <a:pt x="31681" y="32375"/>
                      </a:cubicBezTo>
                      <a:cubicBezTo>
                        <a:pt x="32298" y="30113"/>
                        <a:pt x="31146" y="27761"/>
                        <a:pt x="29820" y="25826"/>
                      </a:cubicBezTo>
                      <a:cubicBezTo>
                        <a:pt x="28496" y="23890"/>
                        <a:pt x="26912" y="21998"/>
                        <a:pt x="26509" y="19688"/>
                      </a:cubicBezTo>
                      <a:cubicBezTo>
                        <a:pt x="26172" y="17772"/>
                        <a:pt x="26702" y="15822"/>
                        <a:pt x="26928" y="13888"/>
                      </a:cubicBezTo>
                      <a:cubicBezTo>
                        <a:pt x="27146" y="12043"/>
                        <a:pt x="27077" y="10130"/>
                        <a:pt x="26427" y="8388"/>
                      </a:cubicBezTo>
                      <a:cubicBezTo>
                        <a:pt x="25779" y="6649"/>
                        <a:pt x="24491" y="5095"/>
                        <a:pt x="22769" y="4395"/>
                      </a:cubicBezTo>
                      <a:cubicBezTo>
                        <a:pt x="21301" y="3799"/>
                        <a:pt x="19659" y="3856"/>
                        <a:pt x="18101" y="3571"/>
                      </a:cubicBezTo>
                      <a:cubicBezTo>
                        <a:pt x="16075" y="3200"/>
                        <a:pt x="14207" y="2257"/>
                        <a:pt x="12319" y="1434"/>
                      </a:cubicBezTo>
                      <a:cubicBezTo>
                        <a:pt x="10571" y="673"/>
                        <a:pt x="8717" y="0"/>
                        <a:pt x="681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746;p48">
                  <a:extLst>
                    <a:ext uri="{FF2B5EF4-FFF2-40B4-BE49-F238E27FC236}">
                      <a16:creationId xmlns:a16="http://schemas.microsoft.com/office/drawing/2014/main" id="{6046FDD1-DC97-48F0-A289-ED24B0A5725E}"/>
                    </a:ext>
                  </a:extLst>
                </p:cNvPr>
                <p:cNvSpPr/>
                <p:nvPr/>
              </p:nvSpPr>
              <p:spPr>
                <a:xfrm>
                  <a:off x="1533350" y="3169700"/>
                  <a:ext cx="491000" cy="10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0" h="42082" extrusionOk="0">
                      <a:moveTo>
                        <a:pt x="12294" y="1"/>
                      </a:moveTo>
                      <a:cubicBezTo>
                        <a:pt x="11357" y="1"/>
                        <a:pt x="10485" y="226"/>
                        <a:pt x="9752" y="655"/>
                      </a:cubicBezTo>
                      <a:cubicBezTo>
                        <a:pt x="7724" y="1843"/>
                        <a:pt x="6541" y="4207"/>
                        <a:pt x="6469" y="6555"/>
                      </a:cubicBezTo>
                      <a:cubicBezTo>
                        <a:pt x="6404" y="8696"/>
                        <a:pt x="7140" y="10968"/>
                        <a:pt x="6233" y="12907"/>
                      </a:cubicBezTo>
                      <a:cubicBezTo>
                        <a:pt x="5315" y="14870"/>
                        <a:pt x="3033" y="15783"/>
                        <a:pt x="1673" y="17469"/>
                      </a:cubicBezTo>
                      <a:cubicBezTo>
                        <a:pt x="168" y="19335"/>
                        <a:pt x="1" y="22171"/>
                        <a:pt x="1281" y="24201"/>
                      </a:cubicBezTo>
                      <a:cubicBezTo>
                        <a:pt x="2376" y="25939"/>
                        <a:pt x="4426" y="27199"/>
                        <a:pt x="4670" y="29237"/>
                      </a:cubicBezTo>
                      <a:cubicBezTo>
                        <a:pt x="4919" y="31319"/>
                        <a:pt x="3143" y="33056"/>
                        <a:pt x="2529" y="35061"/>
                      </a:cubicBezTo>
                      <a:cubicBezTo>
                        <a:pt x="1971" y="36881"/>
                        <a:pt x="2461" y="38984"/>
                        <a:pt x="3763" y="40373"/>
                      </a:cubicBezTo>
                      <a:cubicBezTo>
                        <a:pt x="4789" y="41465"/>
                        <a:pt x="6286" y="42081"/>
                        <a:pt x="7779" y="42081"/>
                      </a:cubicBezTo>
                      <a:cubicBezTo>
                        <a:pt x="8186" y="42081"/>
                        <a:pt x="8593" y="42036"/>
                        <a:pt x="8990" y="41941"/>
                      </a:cubicBezTo>
                      <a:lnTo>
                        <a:pt x="19640" y="4647"/>
                      </a:lnTo>
                      <a:cubicBezTo>
                        <a:pt x="18049" y="4393"/>
                        <a:pt x="18671" y="3308"/>
                        <a:pt x="17482" y="2225"/>
                      </a:cubicBezTo>
                      <a:cubicBezTo>
                        <a:pt x="15816" y="704"/>
                        <a:pt x="13952" y="1"/>
                        <a:pt x="1229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747;p48">
                  <a:extLst>
                    <a:ext uri="{FF2B5EF4-FFF2-40B4-BE49-F238E27FC236}">
                      <a16:creationId xmlns:a16="http://schemas.microsoft.com/office/drawing/2014/main" id="{847EF1AB-D6BE-4845-A206-9E3C2E4BBD01}"/>
                    </a:ext>
                  </a:extLst>
                </p:cNvPr>
                <p:cNvSpPr/>
                <p:nvPr/>
              </p:nvSpPr>
              <p:spPr>
                <a:xfrm>
                  <a:off x="1741175" y="3879500"/>
                  <a:ext cx="401975" cy="6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9" h="25478" extrusionOk="0">
                      <a:moveTo>
                        <a:pt x="1" y="1"/>
                      </a:moveTo>
                      <a:lnTo>
                        <a:pt x="827" y="23260"/>
                      </a:lnTo>
                      <a:cubicBezTo>
                        <a:pt x="3065" y="24687"/>
                        <a:pt x="5475" y="25478"/>
                        <a:pt x="8098" y="25478"/>
                      </a:cubicBezTo>
                      <a:cubicBezTo>
                        <a:pt x="10559" y="25478"/>
                        <a:pt x="13207" y="24781"/>
                        <a:pt x="16078" y="23260"/>
                      </a:cubicBezTo>
                      <a:lnTo>
                        <a:pt x="16078" y="34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C52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Google Shape;748;p48">
                  <a:extLst>
                    <a:ext uri="{FF2B5EF4-FFF2-40B4-BE49-F238E27FC236}">
                      <a16:creationId xmlns:a16="http://schemas.microsoft.com/office/drawing/2014/main" id="{E8780B6C-3D59-4955-9D30-684A1B11D156}"/>
                    </a:ext>
                  </a:extLst>
                </p:cNvPr>
                <p:cNvSpPr/>
                <p:nvPr/>
              </p:nvSpPr>
              <p:spPr>
                <a:xfrm>
                  <a:off x="1709100" y="3333725"/>
                  <a:ext cx="740975" cy="9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9" h="37460" extrusionOk="0">
                      <a:moveTo>
                        <a:pt x="2388" y="1"/>
                      </a:moveTo>
                      <a:cubicBezTo>
                        <a:pt x="2388" y="1"/>
                        <a:pt x="0" y="22406"/>
                        <a:pt x="1933" y="28758"/>
                      </a:cubicBezTo>
                      <a:cubicBezTo>
                        <a:pt x="3866" y="35109"/>
                        <a:pt x="11128" y="37330"/>
                        <a:pt x="17533" y="37457"/>
                      </a:cubicBezTo>
                      <a:cubicBezTo>
                        <a:pt x="17597" y="37459"/>
                        <a:pt x="17661" y="37459"/>
                        <a:pt x="17725" y="37459"/>
                      </a:cubicBezTo>
                      <a:cubicBezTo>
                        <a:pt x="22877" y="37459"/>
                        <a:pt x="28239" y="33368"/>
                        <a:pt x="29010" y="26866"/>
                      </a:cubicBezTo>
                      <a:cubicBezTo>
                        <a:pt x="29638" y="21571"/>
                        <a:pt x="29514" y="1"/>
                        <a:pt x="29514" y="1"/>
                      </a:cubicBezTo>
                      <a:close/>
                    </a:path>
                  </a:pathLst>
                </a:custGeom>
                <a:solidFill>
                  <a:srgbClr val="8C52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Google Shape;749;p48">
                  <a:extLst>
                    <a:ext uri="{FF2B5EF4-FFF2-40B4-BE49-F238E27FC236}">
                      <a16:creationId xmlns:a16="http://schemas.microsoft.com/office/drawing/2014/main" id="{DFB61B2B-5211-48EC-A9C3-F118958E9A8B}"/>
                    </a:ext>
                  </a:extLst>
                </p:cNvPr>
                <p:cNvSpPr/>
                <p:nvPr/>
              </p:nvSpPr>
              <p:spPr>
                <a:xfrm>
                  <a:off x="1690775" y="3225300"/>
                  <a:ext cx="828725" cy="54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49" h="21961" extrusionOk="0">
                      <a:moveTo>
                        <a:pt x="8711" y="1"/>
                      </a:moveTo>
                      <a:lnTo>
                        <a:pt x="1545" y="2258"/>
                      </a:lnTo>
                      <a:lnTo>
                        <a:pt x="0" y="19031"/>
                      </a:lnTo>
                      <a:lnTo>
                        <a:pt x="2460" y="21960"/>
                      </a:lnTo>
                      <a:cubicBezTo>
                        <a:pt x="2269" y="19113"/>
                        <a:pt x="2382" y="15939"/>
                        <a:pt x="2755" y="13109"/>
                      </a:cubicBezTo>
                      <a:cubicBezTo>
                        <a:pt x="2923" y="11831"/>
                        <a:pt x="2747" y="9402"/>
                        <a:pt x="3521" y="8367"/>
                      </a:cubicBezTo>
                      <a:cubicBezTo>
                        <a:pt x="4578" y="6953"/>
                        <a:pt x="6406" y="6362"/>
                        <a:pt x="8148" y="6066"/>
                      </a:cubicBezTo>
                      <a:cubicBezTo>
                        <a:pt x="9804" y="5783"/>
                        <a:pt x="11476" y="5693"/>
                        <a:pt x="13154" y="5693"/>
                      </a:cubicBezTo>
                      <a:cubicBezTo>
                        <a:pt x="15769" y="5693"/>
                        <a:pt x="18401" y="5912"/>
                        <a:pt x="21019" y="5963"/>
                      </a:cubicBezTo>
                      <a:cubicBezTo>
                        <a:pt x="22548" y="5993"/>
                        <a:pt x="24074" y="6087"/>
                        <a:pt x="25566" y="6087"/>
                      </a:cubicBezTo>
                      <a:cubicBezTo>
                        <a:pt x="28266" y="6087"/>
                        <a:pt x="30855" y="5780"/>
                        <a:pt x="33149" y="4230"/>
                      </a:cubicBezTo>
                      <a:lnTo>
                        <a:pt x="8711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750;p48">
                  <a:extLst>
                    <a:ext uri="{FF2B5EF4-FFF2-40B4-BE49-F238E27FC236}">
                      <a16:creationId xmlns:a16="http://schemas.microsoft.com/office/drawing/2014/main" id="{F2FD6EA6-34FA-47B0-BB6C-9BFFAAA8FE6F}"/>
                    </a:ext>
                  </a:extLst>
                </p:cNvPr>
                <p:cNvSpPr/>
                <p:nvPr/>
              </p:nvSpPr>
              <p:spPr>
                <a:xfrm>
                  <a:off x="1570325" y="3681475"/>
                  <a:ext cx="177025" cy="29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1" h="11897" extrusionOk="0">
                      <a:moveTo>
                        <a:pt x="5508" y="0"/>
                      </a:moveTo>
                      <a:cubicBezTo>
                        <a:pt x="3514" y="0"/>
                        <a:pt x="315" y="726"/>
                        <a:pt x="183" y="5349"/>
                      </a:cubicBezTo>
                      <a:cubicBezTo>
                        <a:pt x="0" y="11725"/>
                        <a:pt x="6338" y="11896"/>
                        <a:pt x="7021" y="11896"/>
                      </a:cubicBezTo>
                      <a:cubicBezTo>
                        <a:pt x="7060" y="11896"/>
                        <a:pt x="7080" y="11895"/>
                        <a:pt x="7080" y="11895"/>
                      </a:cubicBezTo>
                      <a:lnTo>
                        <a:pt x="7080" y="152"/>
                      </a:lnTo>
                      <a:cubicBezTo>
                        <a:pt x="7080" y="152"/>
                        <a:pt x="6420" y="0"/>
                        <a:pt x="5508" y="0"/>
                      </a:cubicBezTo>
                      <a:close/>
                    </a:path>
                  </a:pathLst>
                </a:custGeom>
                <a:solidFill>
                  <a:srgbClr val="8C52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751;p48">
                  <a:extLst>
                    <a:ext uri="{FF2B5EF4-FFF2-40B4-BE49-F238E27FC236}">
                      <a16:creationId xmlns:a16="http://schemas.microsoft.com/office/drawing/2014/main" id="{2AAF49C0-9B49-4110-8F65-F087CC605452}"/>
                    </a:ext>
                  </a:extLst>
                </p:cNvPr>
                <p:cNvSpPr/>
                <p:nvPr/>
              </p:nvSpPr>
              <p:spPr>
                <a:xfrm>
                  <a:off x="1817850" y="3289450"/>
                  <a:ext cx="730950" cy="3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8" h="14002" extrusionOk="0">
                      <a:moveTo>
                        <a:pt x="21401" y="1"/>
                      </a:moveTo>
                      <a:lnTo>
                        <a:pt x="1" y="1230"/>
                      </a:lnTo>
                      <a:cubicBezTo>
                        <a:pt x="1331" y="1253"/>
                        <a:pt x="2212" y="2548"/>
                        <a:pt x="3084" y="3554"/>
                      </a:cubicBezTo>
                      <a:cubicBezTo>
                        <a:pt x="4967" y="5728"/>
                        <a:pt x="7828" y="7010"/>
                        <a:pt x="10701" y="7010"/>
                      </a:cubicBezTo>
                      <a:cubicBezTo>
                        <a:pt x="10974" y="7010"/>
                        <a:pt x="11246" y="6998"/>
                        <a:pt x="11518" y="6975"/>
                      </a:cubicBezTo>
                      <a:cubicBezTo>
                        <a:pt x="12746" y="6869"/>
                        <a:pt x="13946" y="6538"/>
                        <a:pt x="15176" y="6448"/>
                      </a:cubicBezTo>
                      <a:cubicBezTo>
                        <a:pt x="15355" y="6435"/>
                        <a:pt x="15536" y="6428"/>
                        <a:pt x="15717" y="6428"/>
                      </a:cubicBezTo>
                      <a:cubicBezTo>
                        <a:pt x="16782" y="6428"/>
                        <a:pt x="17864" y="6668"/>
                        <a:pt x="18664" y="7353"/>
                      </a:cubicBezTo>
                      <a:cubicBezTo>
                        <a:pt x="19980" y="8479"/>
                        <a:pt x="20250" y="10551"/>
                        <a:pt x="21684" y="11525"/>
                      </a:cubicBezTo>
                      <a:cubicBezTo>
                        <a:pt x="22670" y="12195"/>
                        <a:pt x="24798" y="14002"/>
                        <a:pt x="26090" y="14002"/>
                      </a:cubicBezTo>
                      <a:cubicBezTo>
                        <a:pt x="26184" y="14002"/>
                        <a:pt x="26274" y="13992"/>
                        <a:pt x="26359" y="13972"/>
                      </a:cubicBezTo>
                      <a:cubicBezTo>
                        <a:pt x="27602" y="13674"/>
                        <a:pt x="28910" y="12345"/>
                        <a:pt x="29138" y="11088"/>
                      </a:cubicBezTo>
                      <a:cubicBezTo>
                        <a:pt x="29238" y="10546"/>
                        <a:pt x="28148" y="444"/>
                        <a:pt x="28148" y="444"/>
                      </a:cubicBezTo>
                      <a:lnTo>
                        <a:pt x="21401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752;p48">
                  <a:extLst>
                    <a:ext uri="{FF2B5EF4-FFF2-40B4-BE49-F238E27FC236}">
                      <a16:creationId xmlns:a16="http://schemas.microsoft.com/office/drawing/2014/main" id="{2C01B667-CF5B-4598-9F95-A22764E09D98}"/>
                    </a:ext>
                  </a:extLst>
                </p:cNvPr>
                <p:cNvSpPr/>
                <p:nvPr/>
              </p:nvSpPr>
              <p:spPr>
                <a:xfrm>
                  <a:off x="1713200" y="3305325"/>
                  <a:ext cx="246350" cy="3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4" h="15514" extrusionOk="0">
                      <a:moveTo>
                        <a:pt x="6681" y="1"/>
                      </a:moveTo>
                      <a:cubicBezTo>
                        <a:pt x="4862" y="1"/>
                        <a:pt x="3109" y="1024"/>
                        <a:pt x="1990" y="2472"/>
                      </a:cubicBezTo>
                      <a:cubicBezTo>
                        <a:pt x="804" y="4009"/>
                        <a:pt x="264" y="5965"/>
                        <a:pt x="131" y="7901"/>
                      </a:cubicBezTo>
                      <a:cubicBezTo>
                        <a:pt x="0" y="9836"/>
                        <a:pt x="247" y="11777"/>
                        <a:pt x="496" y="13704"/>
                      </a:cubicBezTo>
                      <a:lnTo>
                        <a:pt x="1051" y="14741"/>
                      </a:lnTo>
                      <a:cubicBezTo>
                        <a:pt x="1553" y="15265"/>
                        <a:pt x="2286" y="15513"/>
                        <a:pt x="3017" y="15513"/>
                      </a:cubicBezTo>
                      <a:cubicBezTo>
                        <a:pt x="3211" y="15513"/>
                        <a:pt x="3405" y="15496"/>
                        <a:pt x="3594" y="15461"/>
                      </a:cubicBezTo>
                      <a:cubicBezTo>
                        <a:pt x="4498" y="15298"/>
                        <a:pt x="5310" y="14795"/>
                        <a:pt x="6002" y="14190"/>
                      </a:cubicBezTo>
                      <a:cubicBezTo>
                        <a:pt x="8987" y="11581"/>
                        <a:pt x="9853" y="7281"/>
                        <a:pt x="9807" y="3319"/>
                      </a:cubicBezTo>
                      <a:cubicBezTo>
                        <a:pt x="9797" y="2587"/>
                        <a:pt x="9753" y="1818"/>
                        <a:pt x="9357" y="1204"/>
                      </a:cubicBezTo>
                      <a:cubicBezTo>
                        <a:pt x="8866" y="440"/>
                        <a:pt x="7920" y="75"/>
                        <a:pt x="7013" y="12"/>
                      </a:cubicBezTo>
                      <a:cubicBezTo>
                        <a:pt x="6902" y="5"/>
                        <a:pt x="6792" y="1"/>
                        <a:pt x="668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753;p48">
                  <a:extLst>
                    <a:ext uri="{FF2B5EF4-FFF2-40B4-BE49-F238E27FC236}">
                      <a16:creationId xmlns:a16="http://schemas.microsoft.com/office/drawing/2014/main" id="{38C52DF2-AE17-45E5-AD16-7FA3897B33F2}"/>
                    </a:ext>
                  </a:extLst>
                </p:cNvPr>
                <p:cNvSpPr/>
                <p:nvPr/>
              </p:nvSpPr>
              <p:spPr>
                <a:xfrm>
                  <a:off x="2054700" y="4006800"/>
                  <a:ext cx="125125" cy="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" h="2553" extrusionOk="0">
                      <a:moveTo>
                        <a:pt x="330" y="1"/>
                      </a:moveTo>
                      <a:cubicBezTo>
                        <a:pt x="159" y="1"/>
                        <a:pt x="1" y="239"/>
                        <a:pt x="149" y="416"/>
                      </a:cubicBezTo>
                      <a:cubicBezTo>
                        <a:pt x="863" y="1262"/>
                        <a:pt x="1611" y="2239"/>
                        <a:pt x="2753" y="2490"/>
                      </a:cubicBezTo>
                      <a:cubicBezTo>
                        <a:pt x="2941" y="2530"/>
                        <a:pt x="3138" y="2553"/>
                        <a:pt x="3334" y="2553"/>
                      </a:cubicBezTo>
                      <a:cubicBezTo>
                        <a:pt x="4000" y="2553"/>
                        <a:pt x="4658" y="2297"/>
                        <a:pt x="4928" y="1644"/>
                      </a:cubicBezTo>
                      <a:cubicBezTo>
                        <a:pt x="5005" y="1458"/>
                        <a:pt x="4826" y="1319"/>
                        <a:pt x="4659" y="1319"/>
                      </a:cubicBezTo>
                      <a:cubicBezTo>
                        <a:pt x="4618" y="1319"/>
                        <a:pt x="4578" y="1328"/>
                        <a:pt x="4542" y="1346"/>
                      </a:cubicBezTo>
                      <a:cubicBezTo>
                        <a:pt x="4035" y="1604"/>
                        <a:pt x="3584" y="1795"/>
                        <a:pt x="3098" y="1795"/>
                      </a:cubicBezTo>
                      <a:cubicBezTo>
                        <a:pt x="2816" y="1795"/>
                        <a:pt x="2523" y="1730"/>
                        <a:pt x="2200" y="1577"/>
                      </a:cubicBezTo>
                      <a:cubicBezTo>
                        <a:pt x="1499" y="1243"/>
                        <a:pt x="979" y="658"/>
                        <a:pt x="486" y="79"/>
                      </a:cubicBezTo>
                      <a:cubicBezTo>
                        <a:pt x="439" y="24"/>
                        <a:pt x="384" y="1"/>
                        <a:pt x="33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754;p48">
                  <a:extLst>
                    <a:ext uri="{FF2B5EF4-FFF2-40B4-BE49-F238E27FC236}">
                      <a16:creationId xmlns:a16="http://schemas.microsoft.com/office/drawing/2014/main" id="{14A8198C-5630-4AF1-9F2C-2264C62FC87C}"/>
                    </a:ext>
                  </a:extLst>
                </p:cNvPr>
                <p:cNvSpPr/>
                <p:nvPr/>
              </p:nvSpPr>
              <p:spPr>
                <a:xfrm>
                  <a:off x="1430725" y="3268425"/>
                  <a:ext cx="308800" cy="22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" h="9189" extrusionOk="0">
                      <a:moveTo>
                        <a:pt x="4923" y="0"/>
                      </a:moveTo>
                      <a:cubicBezTo>
                        <a:pt x="4319" y="0"/>
                        <a:pt x="3718" y="95"/>
                        <a:pt x="3147" y="299"/>
                      </a:cubicBezTo>
                      <a:cubicBezTo>
                        <a:pt x="1466" y="898"/>
                        <a:pt x="130" y="2502"/>
                        <a:pt x="63" y="4284"/>
                      </a:cubicBezTo>
                      <a:cubicBezTo>
                        <a:pt x="1" y="6021"/>
                        <a:pt x="1133" y="7672"/>
                        <a:pt x="2669" y="8487"/>
                      </a:cubicBezTo>
                      <a:cubicBezTo>
                        <a:pt x="3584" y="8973"/>
                        <a:pt x="4616" y="9188"/>
                        <a:pt x="5657" y="9188"/>
                      </a:cubicBezTo>
                      <a:cubicBezTo>
                        <a:pt x="6360" y="9188"/>
                        <a:pt x="7068" y="9090"/>
                        <a:pt x="7746" y="8911"/>
                      </a:cubicBezTo>
                      <a:cubicBezTo>
                        <a:pt x="9425" y="8467"/>
                        <a:pt x="10949" y="7561"/>
                        <a:pt x="12351" y="6534"/>
                      </a:cubicBezTo>
                      <a:lnTo>
                        <a:pt x="11628" y="5038"/>
                      </a:lnTo>
                      <a:cubicBezTo>
                        <a:pt x="10909" y="3407"/>
                        <a:pt x="9787" y="1917"/>
                        <a:pt x="8273" y="978"/>
                      </a:cubicBezTo>
                      <a:cubicBezTo>
                        <a:pt x="7274" y="358"/>
                        <a:pt x="6093" y="0"/>
                        <a:pt x="492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755;p48">
                  <a:extLst>
                    <a:ext uri="{FF2B5EF4-FFF2-40B4-BE49-F238E27FC236}">
                      <a16:creationId xmlns:a16="http://schemas.microsoft.com/office/drawing/2014/main" id="{9665B0AD-9565-4875-8E3A-D1AE4F5F2CF7}"/>
                    </a:ext>
                  </a:extLst>
                </p:cNvPr>
                <p:cNvSpPr/>
                <p:nvPr/>
              </p:nvSpPr>
              <p:spPr>
                <a:xfrm>
                  <a:off x="1347225" y="3424625"/>
                  <a:ext cx="363850" cy="12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4" h="4984" extrusionOk="0">
                      <a:moveTo>
                        <a:pt x="14545" y="1"/>
                      </a:moveTo>
                      <a:cubicBezTo>
                        <a:pt x="14484" y="1"/>
                        <a:pt x="14243" y="929"/>
                        <a:pt x="13251" y="2013"/>
                      </a:cubicBezTo>
                      <a:cubicBezTo>
                        <a:pt x="12266" y="3111"/>
                        <a:pt x="10434" y="4234"/>
                        <a:pt x="8192" y="4594"/>
                      </a:cubicBezTo>
                      <a:cubicBezTo>
                        <a:pt x="7443" y="4712"/>
                        <a:pt x="6714" y="4757"/>
                        <a:pt x="6020" y="4757"/>
                      </a:cubicBezTo>
                      <a:cubicBezTo>
                        <a:pt x="4630" y="4757"/>
                        <a:pt x="3381" y="4576"/>
                        <a:pt x="2400" y="4431"/>
                      </a:cubicBezTo>
                      <a:cubicBezTo>
                        <a:pt x="1694" y="4314"/>
                        <a:pt x="1108" y="4220"/>
                        <a:pt x="652" y="4144"/>
                      </a:cubicBezTo>
                      <a:cubicBezTo>
                        <a:pt x="310" y="4089"/>
                        <a:pt x="94" y="4058"/>
                        <a:pt x="26" y="4058"/>
                      </a:cubicBezTo>
                      <a:cubicBezTo>
                        <a:pt x="12" y="4058"/>
                        <a:pt x="4" y="4059"/>
                        <a:pt x="3" y="4062"/>
                      </a:cubicBezTo>
                      <a:cubicBezTo>
                        <a:pt x="0" y="4079"/>
                        <a:pt x="226" y="4138"/>
                        <a:pt x="634" y="4233"/>
                      </a:cubicBezTo>
                      <a:cubicBezTo>
                        <a:pt x="1041" y="4328"/>
                        <a:pt x="1634" y="4458"/>
                        <a:pt x="2373" y="4594"/>
                      </a:cubicBezTo>
                      <a:cubicBezTo>
                        <a:pt x="3379" y="4773"/>
                        <a:pt x="4679" y="4983"/>
                        <a:pt x="6137" y="4983"/>
                      </a:cubicBezTo>
                      <a:cubicBezTo>
                        <a:pt x="6806" y="4983"/>
                        <a:pt x="7508" y="4939"/>
                        <a:pt x="8230" y="4827"/>
                      </a:cubicBezTo>
                      <a:cubicBezTo>
                        <a:pt x="10526" y="4458"/>
                        <a:pt x="12398" y="3278"/>
                        <a:pt x="13374" y="2123"/>
                      </a:cubicBezTo>
                      <a:cubicBezTo>
                        <a:pt x="13870" y="1548"/>
                        <a:pt x="14177" y="1008"/>
                        <a:pt x="14338" y="620"/>
                      </a:cubicBezTo>
                      <a:cubicBezTo>
                        <a:pt x="14433" y="430"/>
                        <a:pt x="14469" y="267"/>
                        <a:pt x="14508" y="165"/>
                      </a:cubicBezTo>
                      <a:cubicBezTo>
                        <a:pt x="14541" y="59"/>
                        <a:pt x="14554" y="3"/>
                        <a:pt x="14547" y="2"/>
                      </a:cubicBezTo>
                      <a:cubicBezTo>
                        <a:pt x="14546" y="1"/>
                        <a:pt x="14546" y="1"/>
                        <a:pt x="1454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756;p48">
                  <a:extLst>
                    <a:ext uri="{FF2B5EF4-FFF2-40B4-BE49-F238E27FC236}">
                      <a16:creationId xmlns:a16="http://schemas.microsoft.com/office/drawing/2014/main" id="{59BD3247-9E44-4F84-B6EC-EC02904B2F79}"/>
                    </a:ext>
                  </a:extLst>
                </p:cNvPr>
                <p:cNvSpPr/>
                <p:nvPr/>
              </p:nvSpPr>
              <p:spPr>
                <a:xfrm>
                  <a:off x="1421650" y="3440025"/>
                  <a:ext cx="283300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2" h="7307" extrusionOk="0">
                      <a:moveTo>
                        <a:pt x="11315" y="1"/>
                      </a:moveTo>
                      <a:cubicBezTo>
                        <a:pt x="11266" y="1"/>
                        <a:pt x="11009" y="749"/>
                        <a:pt x="10266" y="1746"/>
                      </a:cubicBezTo>
                      <a:cubicBezTo>
                        <a:pt x="9528" y="2757"/>
                        <a:pt x="8227" y="3959"/>
                        <a:pt x="6533" y="4869"/>
                      </a:cubicBezTo>
                      <a:cubicBezTo>
                        <a:pt x="4840" y="5779"/>
                        <a:pt x="3163" y="6302"/>
                        <a:pt x="1958" y="6679"/>
                      </a:cubicBezTo>
                      <a:cubicBezTo>
                        <a:pt x="1388" y="6851"/>
                        <a:pt x="909" y="6998"/>
                        <a:pt x="522" y="7116"/>
                      </a:cubicBezTo>
                      <a:cubicBezTo>
                        <a:pt x="185" y="7221"/>
                        <a:pt x="0" y="7288"/>
                        <a:pt x="4" y="7303"/>
                      </a:cubicBezTo>
                      <a:cubicBezTo>
                        <a:pt x="4" y="7305"/>
                        <a:pt x="11" y="7307"/>
                        <a:pt x="22" y="7307"/>
                      </a:cubicBezTo>
                      <a:cubicBezTo>
                        <a:pt x="77" y="7307"/>
                        <a:pt x="259" y="7273"/>
                        <a:pt x="547" y="7206"/>
                      </a:cubicBezTo>
                      <a:cubicBezTo>
                        <a:pt x="892" y="7126"/>
                        <a:pt x="1392" y="7005"/>
                        <a:pt x="2005" y="6839"/>
                      </a:cubicBezTo>
                      <a:cubicBezTo>
                        <a:pt x="3225" y="6501"/>
                        <a:pt x="4924" y="6001"/>
                        <a:pt x="6645" y="5075"/>
                      </a:cubicBezTo>
                      <a:cubicBezTo>
                        <a:pt x="8367" y="4149"/>
                        <a:pt x="9683" y="2901"/>
                        <a:pt x="10402" y="1842"/>
                      </a:cubicBezTo>
                      <a:cubicBezTo>
                        <a:pt x="10767" y="1317"/>
                        <a:pt x="11004" y="855"/>
                        <a:pt x="11140" y="526"/>
                      </a:cubicBezTo>
                      <a:cubicBezTo>
                        <a:pt x="11276" y="196"/>
                        <a:pt x="11331" y="6"/>
                        <a:pt x="11317" y="1"/>
                      </a:cubicBezTo>
                      <a:cubicBezTo>
                        <a:pt x="11316" y="1"/>
                        <a:pt x="11316" y="1"/>
                        <a:pt x="1131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757;p48">
                  <a:extLst>
                    <a:ext uri="{FF2B5EF4-FFF2-40B4-BE49-F238E27FC236}">
                      <a16:creationId xmlns:a16="http://schemas.microsoft.com/office/drawing/2014/main" id="{1A0B62D3-0F58-4F30-9AD0-1B54AD9DA8A3}"/>
                    </a:ext>
                  </a:extLst>
                </p:cNvPr>
                <p:cNvSpPr/>
                <p:nvPr/>
              </p:nvSpPr>
              <p:spPr>
                <a:xfrm>
                  <a:off x="1776975" y="3400600"/>
                  <a:ext cx="190375" cy="29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5" h="11901" extrusionOk="0">
                      <a:moveTo>
                        <a:pt x="6702" y="0"/>
                      </a:moveTo>
                      <a:cubicBezTo>
                        <a:pt x="6702" y="0"/>
                        <a:pt x="6702" y="0"/>
                        <a:pt x="6701" y="0"/>
                      </a:cubicBezTo>
                      <a:cubicBezTo>
                        <a:pt x="6652" y="15"/>
                        <a:pt x="7037" y="863"/>
                        <a:pt x="7219" y="2323"/>
                      </a:cubicBezTo>
                      <a:cubicBezTo>
                        <a:pt x="7404" y="3766"/>
                        <a:pt x="7312" y="5870"/>
                        <a:pt x="6358" y="7906"/>
                      </a:cubicBezTo>
                      <a:cubicBezTo>
                        <a:pt x="5890" y="8917"/>
                        <a:pt x="5266" y="9801"/>
                        <a:pt x="4556" y="10449"/>
                      </a:cubicBezTo>
                      <a:cubicBezTo>
                        <a:pt x="3847" y="11102"/>
                        <a:pt x="3045" y="11487"/>
                        <a:pt x="2338" y="11649"/>
                      </a:cubicBezTo>
                      <a:cubicBezTo>
                        <a:pt x="1976" y="11735"/>
                        <a:pt x="1642" y="11766"/>
                        <a:pt x="1349" y="11766"/>
                      </a:cubicBezTo>
                      <a:cubicBezTo>
                        <a:pt x="1067" y="11766"/>
                        <a:pt x="822" y="11737"/>
                        <a:pt x="626" y="11700"/>
                      </a:cubicBezTo>
                      <a:cubicBezTo>
                        <a:pt x="265" y="11630"/>
                        <a:pt x="57" y="11549"/>
                        <a:pt x="13" y="11549"/>
                      </a:cubicBezTo>
                      <a:cubicBezTo>
                        <a:pt x="8" y="11549"/>
                        <a:pt x="5" y="11550"/>
                        <a:pt x="4" y="11552"/>
                      </a:cubicBezTo>
                      <a:cubicBezTo>
                        <a:pt x="1" y="11559"/>
                        <a:pt x="51" y="11587"/>
                        <a:pt x="151" y="11634"/>
                      </a:cubicBezTo>
                      <a:cubicBezTo>
                        <a:pt x="297" y="11698"/>
                        <a:pt x="451" y="11750"/>
                        <a:pt x="606" y="11790"/>
                      </a:cubicBezTo>
                      <a:cubicBezTo>
                        <a:pt x="842" y="11851"/>
                        <a:pt x="1153" y="11900"/>
                        <a:pt x="1520" y="11900"/>
                      </a:cubicBezTo>
                      <a:cubicBezTo>
                        <a:pt x="1779" y="11900"/>
                        <a:pt x="2066" y="11876"/>
                        <a:pt x="2372" y="11813"/>
                      </a:cubicBezTo>
                      <a:cubicBezTo>
                        <a:pt x="3110" y="11667"/>
                        <a:pt x="3958" y="11279"/>
                        <a:pt x="4700" y="10610"/>
                      </a:cubicBezTo>
                      <a:cubicBezTo>
                        <a:pt x="5448" y="9948"/>
                        <a:pt x="6093" y="9042"/>
                        <a:pt x="6572" y="8004"/>
                      </a:cubicBezTo>
                      <a:cubicBezTo>
                        <a:pt x="7548" y="5919"/>
                        <a:pt x="7615" y="3761"/>
                        <a:pt x="7384" y="2300"/>
                      </a:cubicBezTo>
                      <a:cubicBezTo>
                        <a:pt x="7299" y="1719"/>
                        <a:pt x="7156" y="1146"/>
                        <a:pt x="6960" y="591"/>
                      </a:cubicBezTo>
                      <a:cubicBezTo>
                        <a:pt x="6817" y="206"/>
                        <a:pt x="6718" y="0"/>
                        <a:pt x="6702" y="0"/>
                      </a:cubicBezTo>
                      <a:close/>
                    </a:path>
                  </a:pathLst>
                </a:custGeom>
                <a:solidFill>
                  <a:srgbClr val="5133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758;p48">
                  <a:extLst>
                    <a:ext uri="{FF2B5EF4-FFF2-40B4-BE49-F238E27FC236}">
                      <a16:creationId xmlns:a16="http://schemas.microsoft.com/office/drawing/2014/main" id="{AA319DCE-8B6C-4393-AB97-EFDD463911D4}"/>
                    </a:ext>
                  </a:extLst>
                </p:cNvPr>
                <p:cNvSpPr/>
                <p:nvPr/>
              </p:nvSpPr>
              <p:spPr>
                <a:xfrm>
                  <a:off x="1944100" y="3155925"/>
                  <a:ext cx="726675" cy="7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7" h="31305" extrusionOk="0">
                      <a:moveTo>
                        <a:pt x="6684" y="0"/>
                      </a:moveTo>
                      <a:cubicBezTo>
                        <a:pt x="5806" y="0"/>
                        <a:pt x="4930" y="117"/>
                        <a:pt x="4082" y="350"/>
                      </a:cubicBezTo>
                      <a:cubicBezTo>
                        <a:pt x="3264" y="571"/>
                        <a:pt x="2476" y="895"/>
                        <a:pt x="1738" y="1312"/>
                      </a:cubicBezTo>
                      <a:cubicBezTo>
                        <a:pt x="1134" y="1659"/>
                        <a:pt x="699" y="1982"/>
                        <a:pt x="419" y="2216"/>
                      </a:cubicBezTo>
                      <a:cubicBezTo>
                        <a:pt x="273" y="2329"/>
                        <a:pt x="174" y="2424"/>
                        <a:pt x="105" y="2487"/>
                      </a:cubicBezTo>
                      <a:cubicBezTo>
                        <a:pt x="34" y="2553"/>
                        <a:pt x="0" y="2586"/>
                        <a:pt x="3" y="2589"/>
                      </a:cubicBezTo>
                      <a:cubicBezTo>
                        <a:pt x="4" y="2589"/>
                        <a:pt x="4" y="2589"/>
                        <a:pt x="4" y="2589"/>
                      </a:cubicBezTo>
                      <a:cubicBezTo>
                        <a:pt x="10" y="2589"/>
                        <a:pt x="48" y="2559"/>
                        <a:pt x="120" y="2507"/>
                      </a:cubicBezTo>
                      <a:cubicBezTo>
                        <a:pt x="195" y="2451"/>
                        <a:pt x="300" y="2360"/>
                        <a:pt x="447" y="2253"/>
                      </a:cubicBezTo>
                      <a:cubicBezTo>
                        <a:pt x="871" y="1933"/>
                        <a:pt x="1316" y="1646"/>
                        <a:pt x="1782" y="1392"/>
                      </a:cubicBezTo>
                      <a:cubicBezTo>
                        <a:pt x="2521" y="993"/>
                        <a:pt x="3303" y="687"/>
                        <a:pt x="4115" y="478"/>
                      </a:cubicBezTo>
                      <a:cubicBezTo>
                        <a:pt x="4924" y="267"/>
                        <a:pt x="5757" y="161"/>
                        <a:pt x="6591" y="161"/>
                      </a:cubicBezTo>
                      <a:cubicBezTo>
                        <a:pt x="6862" y="161"/>
                        <a:pt x="7135" y="172"/>
                        <a:pt x="7406" y="194"/>
                      </a:cubicBezTo>
                      <a:cubicBezTo>
                        <a:pt x="8745" y="309"/>
                        <a:pt x="10048" y="689"/>
                        <a:pt x="11239" y="1312"/>
                      </a:cubicBezTo>
                      <a:cubicBezTo>
                        <a:pt x="11901" y="1656"/>
                        <a:pt x="12521" y="2077"/>
                        <a:pt x="13086" y="2563"/>
                      </a:cubicBezTo>
                      <a:cubicBezTo>
                        <a:pt x="13672" y="3064"/>
                        <a:pt x="14222" y="3638"/>
                        <a:pt x="14786" y="4232"/>
                      </a:cubicBezTo>
                      <a:cubicBezTo>
                        <a:pt x="15351" y="4826"/>
                        <a:pt x="15927" y="5443"/>
                        <a:pt x="16595" y="6000"/>
                      </a:cubicBezTo>
                      <a:cubicBezTo>
                        <a:pt x="17254" y="6560"/>
                        <a:pt x="18024" y="7042"/>
                        <a:pt x="18894" y="7322"/>
                      </a:cubicBezTo>
                      <a:cubicBezTo>
                        <a:pt x="20659" y="7869"/>
                        <a:pt x="22566" y="7448"/>
                        <a:pt x="24379" y="7874"/>
                      </a:cubicBezTo>
                      <a:cubicBezTo>
                        <a:pt x="25271" y="8087"/>
                        <a:pt x="26078" y="8566"/>
                        <a:pt x="26692" y="9247"/>
                      </a:cubicBezTo>
                      <a:cubicBezTo>
                        <a:pt x="27307" y="9908"/>
                        <a:pt x="27756" y="10701"/>
                        <a:pt x="28070" y="11521"/>
                      </a:cubicBezTo>
                      <a:cubicBezTo>
                        <a:pt x="28697" y="13169"/>
                        <a:pt x="28841" y="14918"/>
                        <a:pt x="28603" y="16521"/>
                      </a:cubicBezTo>
                      <a:cubicBezTo>
                        <a:pt x="28481" y="17321"/>
                        <a:pt x="28273" y="18087"/>
                        <a:pt x="27982" y="18801"/>
                      </a:cubicBezTo>
                      <a:cubicBezTo>
                        <a:pt x="27692" y="19513"/>
                        <a:pt x="27333" y="20174"/>
                        <a:pt x="26988" y="20814"/>
                      </a:cubicBezTo>
                      <a:cubicBezTo>
                        <a:pt x="26289" y="22087"/>
                        <a:pt x="25649" y="23325"/>
                        <a:pt x="25435" y="24569"/>
                      </a:cubicBezTo>
                      <a:cubicBezTo>
                        <a:pt x="25220" y="25814"/>
                        <a:pt x="25430" y="26973"/>
                        <a:pt x="25787" y="27894"/>
                      </a:cubicBezTo>
                      <a:cubicBezTo>
                        <a:pt x="26094" y="28688"/>
                        <a:pt x="26551" y="29417"/>
                        <a:pt x="27132" y="30038"/>
                      </a:cubicBezTo>
                      <a:cubicBezTo>
                        <a:pt x="27500" y="30428"/>
                        <a:pt x="27918" y="30767"/>
                        <a:pt x="28374" y="31048"/>
                      </a:cubicBezTo>
                      <a:cubicBezTo>
                        <a:pt x="28530" y="31142"/>
                        <a:pt x="28656" y="31204"/>
                        <a:pt x="28741" y="31246"/>
                      </a:cubicBezTo>
                      <a:cubicBezTo>
                        <a:pt x="28818" y="31284"/>
                        <a:pt x="28862" y="31304"/>
                        <a:pt x="28869" y="31304"/>
                      </a:cubicBezTo>
                      <a:cubicBezTo>
                        <a:pt x="28870" y="31304"/>
                        <a:pt x="28870" y="31304"/>
                        <a:pt x="28870" y="31304"/>
                      </a:cubicBezTo>
                      <a:cubicBezTo>
                        <a:pt x="28898" y="31269"/>
                        <a:pt x="28140" y="30993"/>
                        <a:pt x="27199" y="29975"/>
                      </a:cubicBezTo>
                      <a:cubicBezTo>
                        <a:pt x="26639" y="29353"/>
                        <a:pt x="26202" y="28631"/>
                        <a:pt x="25911" y="27847"/>
                      </a:cubicBezTo>
                      <a:cubicBezTo>
                        <a:pt x="25572" y="26939"/>
                        <a:pt x="25379" y="25804"/>
                        <a:pt x="25598" y="24598"/>
                      </a:cubicBezTo>
                      <a:cubicBezTo>
                        <a:pt x="25818" y="23387"/>
                        <a:pt x="26453" y="22176"/>
                        <a:pt x="27160" y="20907"/>
                      </a:cubicBezTo>
                      <a:cubicBezTo>
                        <a:pt x="27508" y="20269"/>
                        <a:pt x="27873" y="19603"/>
                        <a:pt x="28173" y="18878"/>
                      </a:cubicBezTo>
                      <a:cubicBezTo>
                        <a:pt x="28476" y="18154"/>
                        <a:pt x="28690" y="17369"/>
                        <a:pt x="28818" y="16552"/>
                      </a:cubicBezTo>
                      <a:cubicBezTo>
                        <a:pt x="29067" y="14917"/>
                        <a:pt x="28924" y="13129"/>
                        <a:pt x="28286" y="11437"/>
                      </a:cubicBezTo>
                      <a:cubicBezTo>
                        <a:pt x="27965" y="10596"/>
                        <a:pt x="27504" y="9777"/>
                        <a:pt x="26865" y="9087"/>
                      </a:cubicBezTo>
                      <a:cubicBezTo>
                        <a:pt x="26235" y="8390"/>
                        <a:pt x="25379" y="7866"/>
                        <a:pt x="24435" y="7645"/>
                      </a:cubicBezTo>
                      <a:cubicBezTo>
                        <a:pt x="22544" y="7211"/>
                        <a:pt x="20649" y="7630"/>
                        <a:pt x="18962" y="7101"/>
                      </a:cubicBezTo>
                      <a:cubicBezTo>
                        <a:pt x="18130" y="6835"/>
                        <a:pt x="17385" y="6373"/>
                        <a:pt x="16739" y="5826"/>
                      </a:cubicBezTo>
                      <a:cubicBezTo>
                        <a:pt x="16086" y="5283"/>
                        <a:pt x="15508" y="4676"/>
                        <a:pt x="14943" y="4082"/>
                      </a:cubicBezTo>
                      <a:cubicBezTo>
                        <a:pt x="14377" y="3489"/>
                        <a:pt x="13819" y="2910"/>
                        <a:pt x="13220" y="2404"/>
                      </a:cubicBezTo>
                      <a:cubicBezTo>
                        <a:pt x="12640" y="1910"/>
                        <a:pt x="12007" y="1486"/>
                        <a:pt x="11329" y="1139"/>
                      </a:cubicBezTo>
                      <a:cubicBezTo>
                        <a:pt x="10113" y="510"/>
                        <a:pt x="8784" y="132"/>
                        <a:pt x="7419" y="27"/>
                      </a:cubicBezTo>
                      <a:cubicBezTo>
                        <a:pt x="7174" y="9"/>
                        <a:pt x="6929" y="0"/>
                        <a:pt x="668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759;p48">
                  <a:extLst>
                    <a:ext uri="{FF2B5EF4-FFF2-40B4-BE49-F238E27FC236}">
                      <a16:creationId xmlns:a16="http://schemas.microsoft.com/office/drawing/2014/main" id="{7B6B1BD1-253C-4918-958D-EA2DD5522ADD}"/>
                    </a:ext>
                  </a:extLst>
                </p:cNvPr>
                <p:cNvSpPr/>
                <p:nvPr/>
              </p:nvSpPr>
              <p:spPr>
                <a:xfrm>
                  <a:off x="1553575" y="3955475"/>
                  <a:ext cx="100275" cy="2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11121" extrusionOk="0">
                      <a:moveTo>
                        <a:pt x="3968" y="1"/>
                      </a:moveTo>
                      <a:cubicBezTo>
                        <a:pt x="3945" y="3"/>
                        <a:pt x="3969" y="194"/>
                        <a:pt x="3894" y="520"/>
                      </a:cubicBezTo>
                      <a:cubicBezTo>
                        <a:pt x="3824" y="845"/>
                        <a:pt x="3630" y="1299"/>
                        <a:pt x="3252" y="1764"/>
                      </a:cubicBezTo>
                      <a:cubicBezTo>
                        <a:pt x="2881" y="2235"/>
                        <a:pt x="2311" y="2679"/>
                        <a:pt x="1714" y="3227"/>
                      </a:cubicBezTo>
                      <a:cubicBezTo>
                        <a:pt x="1105" y="3767"/>
                        <a:pt x="550" y="4536"/>
                        <a:pt x="278" y="5451"/>
                      </a:cubicBezTo>
                      <a:cubicBezTo>
                        <a:pt x="0" y="6363"/>
                        <a:pt x="7" y="7306"/>
                        <a:pt x="233" y="8099"/>
                      </a:cubicBezTo>
                      <a:cubicBezTo>
                        <a:pt x="429" y="8803"/>
                        <a:pt x="787" y="9451"/>
                        <a:pt x="1278" y="9993"/>
                      </a:cubicBezTo>
                      <a:cubicBezTo>
                        <a:pt x="1696" y="10453"/>
                        <a:pt x="2110" y="10743"/>
                        <a:pt x="2413" y="10908"/>
                      </a:cubicBezTo>
                      <a:cubicBezTo>
                        <a:pt x="2695" y="11061"/>
                        <a:pt x="2872" y="11120"/>
                        <a:pt x="2900" y="11120"/>
                      </a:cubicBezTo>
                      <a:cubicBezTo>
                        <a:pt x="2902" y="11120"/>
                        <a:pt x="2903" y="11120"/>
                        <a:pt x="2904" y="11119"/>
                      </a:cubicBezTo>
                      <a:cubicBezTo>
                        <a:pt x="2935" y="11075"/>
                        <a:pt x="2190" y="10803"/>
                        <a:pt x="1406" y="9883"/>
                      </a:cubicBezTo>
                      <a:cubicBezTo>
                        <a:pt x="951" y="9350"/>
                        <a:pt x="622" y="8721"/>
                        <a:pt x="444" y="8042"/>
                      </a:cubicBezTo>
                      <a:cubicBezTo>
                        <a:pt x="241" y="7284"/>
                        <a:pt x="241" y="6389"/>
                        <a:pt x="504" y="5520"/>
                      </a:cubicBezTo>
                      <a:cubicBezTo>
                        <a:pt x="768" y="4646"/>
                        <a:pt x="1277" y="3923"/>
                        <a:pt x="1863" y="3386"/>
                      </a:cubicBezTo>
                      <a:cubicBezTo>
                        <a:pt x="2442" y="2839"/>
                        <a:pt x="3015" y="2371"/>
                        <a:pt x="3385" y="1867"/>
                      </a:cubicBezTo>
                      <a:cubicBezTo>
                        <a:pt x="3761" y="1371"/>
                        <a:pt x="3941" y="881"/>
                        <a:pt x="3986" y="538"/>
                      </a:cubicBezTo>
                      <a:cubicBezTo>
                        <a:pt x="4005" y="405"/>
                        <a:pt x="4010" y="271"/>
                        <a:pt x="3997" y="138"/>
                      </a:cubicBezTo>
                      <a:cubicBezTo>
                        <a:pt x="3987" y="48"/>
                        <a:pt x="3976" y="1"/>
                        <a:pt x="396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760;p48">
                  <a:extLst>
                    <a:ext uri="{FF2B5EF4-FFF2-40B4-BE49-F238E27FC236}">
                      <a16:creationId xmlns:a16="http://schemas.microsoft.com/office/drawing/2014/main" id="{8E6EA992-D5CA-47BB-8C11-0487628D0348}"/>
                    </a:ext>
                  </a:extLst>
                </p:cNvPr>
                <p:cNvSpPr/>
                <p:nvPr/>
              </p:nvSpPr>
              <p:spPr>
                <a:xfrm>
                  <a:off x="1474075" y="3971475"/>
                  <a:ext cx="173500" cy="19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0" h="7848" extrusionOk="0">
                      <a:moveTo>
                        <a:pt x="6924" y="0"/>
                      </a:moveTo>
                      <a:cubicBezTo>
                        <a:pt x="6882" y="0"/>
                        <a:pt x="6628" y="584"/>
                        <a:pt x="5850" y="1169"/>
                      </a:cubicBezTo>
                      <a:cubicBezTo>
                        <a:pt x="5458" y="1467"/>
                        <a:pt x="4946" y="1757"/>
                        <a:pt x="4350" y="2039"/>
                      </a:cubicBezTo>
                      <a:cubicBezTo>
                        <a:pt x="3760" y="2325"/>
                        <a:pt x="3084" y="2613"/>
                        <a:pt x="2437" y="3048"/>
                      </a:cubicBezTo>
                      <a:cubicBezTo>
                        <a:pt x="1126" y="3929"/>
                        <a:pt x="434" y="5260"/>
                        <a:pt x="182" y="6229"/>
                      </a:cubicBezTo>
                      <a:cubicBezTo>
                        <a:pt x="52" y="6720"/>
                        <a:pt x="10" y="7129"/>
                        <a:pt x="5" y="7412"/>
                      </a:cubicBezTo>
                      <a:cubicBezTo>
                        <a:pt x="0" y="7693"/>
                        <a:pt x="21" y="7847"/>
                        <a:pt x="34" y="7847"/>
                      </a:cubicBezTo>
                      <a:cubicBezTo>
                        <a:pt x="35" y="7847"/>
                        <a:pt x="35" y="7847"/>
                        <a:pt x="35" y="7847"/>
                      </a:cubicBezTo>
                      <a:cubicBezTo>
                        <a:pt x="83" y="7847"/>
                        <a:pt x="49" y="7217"/>
                        <a:pt x="342" y="6276"/>
                      </a:cubicBezTo>
                      <a:cubicBezTo>
                        <a:pt x="629" y="5346"/>
                        <a:pt x="1318" y="4084"/>
                        <a:pt x="2568" y="3243"/>
                      </a:cubicBezTo>
                      <a:cubicBezTo>
                        <a:pt x="3190" y="2824"/>
                        <a:pt x="3856" y="2533"/>
                        <a:pt x="4447" y="2233"/>
                      </a:cubicBezTo>
                      <a:cubicBezTo>
                        <a:pt x="5041" y="1939"/>
                        <a:pt x="5565" y="1626"/>
                        <a:pt x="5953" y="1299"/>
                      </a:cubicBezTo>
                      <a:cubicBezTo>
                        <a:pt x="6346" y="976"/>
                        <a:pt x="6604" y="647"/>
                        <a:pt x="6750" y="404"/>
                      </a:cubicBezTo>
                      <a:cubicBezTo>
                        <a:pt x="6896" y="158"/>
                        <a:pt x="6940" y="6"/>
                        <a:pt x="6927" y="1"/>
                      </a:cubicBezTo>
                      <a:cubicBezTo>
                        <a:pt x="6926" y="0"/>
                        <a:pt x="6925" y="0"/>
                        <a:pt x="692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761;p48">
                  <a:extLst>
                    <a:ext uri="{FF2B5EF4-FFF2-40B4-BE49-F238E27FC236}">
                      <a16:creationId xmlns:a16="http://schemas.microsoft.com/office/drawing/2014/main" id="{6E69E806-F7C3-4E61-BB58-4F19AEDDCFF3}"/>
                    </a:ext>
                  </a:extLst>
                </p:cNvPr>
                <p:cNvSpPr/>
                <p:nvPr/>
              </p:nvSpPr>
              <p:spPr>
                <a:xfrm>
                  <a:off x="2571275" y="3862100"/>
                  <a:ext cx="152775" cy="5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631" extrusionOk="0">
                      <a:moveTo>
                        <a:pt x="3791" y="1"/>
                      </a:moveTo>
                      <a:cubicBezTo>
                        <a:pt x="3790" y="1"/>
                        <a:pt x="3790" y="1"/>
                        <a:pt x="3790" y="1"/>
                      </a:cubicBezTo>
                      <a:cubicBezTo>
                        <a:pt x="3773" y="24"/>
                        <a:pt x="4088" y="201"/>
                        <a:pt x="4507" y="672"/>
                      </a:cubicBezTo>
                      <a:cubicBezTo>
                        <a:pt x="5086" y="1353"/>
                        <a:pt x="5433" y="2201"/>
                        <a:pt x="5495" y="3091"/>
                      </a:cubicBezTo>
                      <a:cubicBezTo>
                        <a:pt x="5544" y="3700"/>
                        <a:pt x="5443" y="4310"/>
                        <a:pt x="5202" y="4869"/>
                      </a:cubicBezTo>
                      <a:cubicBezTo>
                        <a:pt x="4939" y="5471"/>
                        <a:pt x="4494" y="6036"/>
                        <a:pt x="4099" y="6689"/>
                      </a:cubicBezTo>
                      <a:cubicBezTo>
                        <a:pt x="3903" y="7016"/>
                        <a:pt x="3723" y="7374"/>
                        <a:pt x="3624" y="7775"/>
                      </a:cubicBezTo>
                      <a:cubicBezTo>
                        <a:pt x="3518" y="8175"/>
                        <a:pt x="3531" y="8615"/>
                        <a:pt x="3644" y="9027"/>
                      </a:cubicBezTo>
                      <a:cubicBezTo>
                        <a:pt x="3881" y="9861"/>
                        <a:pt x="4458" y="10533"/>
                        <a:pt x="4935" y="11244"/>
                      </a:cubicBezTo>
                      <a:cubicBezTo>
                        <a:pt x="5420" y="11920"/>
                        <a:pt x="5721" y="12712"/>
                        <a:pt x="5808" y="13538"/>
                      </a:cubicBezTo>
                      <a:cubicBezTo>
                        <a:pt x="5880" y="14311"/>
                        <a:pt x="5793" y="15090"/>
                        <a:pt x="5551" y="15828"/>
                      </a:cubicBezTo>
                      <a:cubicBezTo>
                        <a:pt x="5099" y="17252"/>
                        <a:pt x="4150" y="18288"/>
                        <a:pt x="3266" y="18974"/>
                      </a:cubicBezTo>
                      <a:cubicBezTo>
                        <a:pt x="2367" y="19661"/>
                        <a:pt x="1521" y="20046"/>
                        <a:pt x="934" y="20282"/>
                      </a:cubicBezTo>
                      <a:cubicBezTo>
                        <a:pt x="341" y="20514"/>
                        <a:pt x="1" y="20609"/>
                        <a:pt x="7" y="20629"/>
                      </a:cubicBezTo>
                      <a:cubicBezTo>
                        <a:pt x="8" y="20630"/>
                        <a:pt x="11" y="20631"/>
                        <a:pt x="16" y="20631"/>
                      </a:cubicBezTo>
                      <a:cubicBezTo>
                        <a:pt x="42" y="20631"/>
                        <a:pt x="126" y="20615"/>
                        <a:pt x="261" y="20581"/>
                      </a:cubicBezTo>
                      <a:cubicBezTo>
                        <a:pt x="423" y="20540"/>
                        <a:pt x="664" y="20475"/>
                        <a:pt x="965" y="20367"/>
                      </a:cubicBezTo>
                      <a:cubicBezTo>
                        <a:pt x="1826" y="20070"/>
                        <a:pt x="2634" y="19645"/>
                        <a:pt x="3366" y="19106"/>
                      </a:cubicBezTo>
                      <a:cubicBezTo>
                        <a:pt x="4281" y="18426"/>
                        <a:pt x="5278" y="17370"/>
                        <a:pt x="5757" y="15897"/>
                      </a:cubicBezTo>
                      <a:cubicBezTo>
                        <a:pt x="6014" y="15131"/>
                        <a:pt x="6111" y="14321"/>
                        <a:pt x="6039" y="13517"/>
                      </a:cubicBezTo>
                      <a:cubicBezTo>
                        <a:pt x="5960" y="12682"/>
                        <a:pt x="5644" y="11831"/>
                        <a:pt x="5130" y="11113"/>
                      </a:cubicBezTo>
                      <a:cubicBezTo>
                        <a:pt x="4643" y="10389"/>
                        <a:pt x="4084" y="9730"/>
                        <a:pt x="3868" y="8967"/>
                      </a:cubicBezTo>
                      <a:cubicBezTo>
                        <a:pt x="3631" y="8199"/>
                        <a:pt x="3904" y="7427"/>
                        <a:pt x="4287" y="6800"/>
                      </a:cubicBezTo>
                      <a:cubicBezTo>
                        <a:pt x="4664" y="6160"/>
                        <a:pt x="5112" y="5584"/>
                        <a:pt x="5382" y="4949"/>
                      </a:cubicBezTo>
                      <a:cubicBezTo>
                        <a:pt x="5628" y="4358"/>
                        <a:pt x="5724" y="3715"/>
                        <a:pt x="5662" y="3078"/>
                      </a:cubicBezTo>
                      <a:cubicBezTo>
                        <a:pt x="5554" y="1908"/>
                        <a:pt x="5011" y="1075"/>
                        <a:pt x="4575" y="611"/>
                      </a:cubicBezTo>
                      <a:cubicBezTo>
                        <a:pt x="4405" y="431"/>
                        <a:pt x="4217" y="269"/>
                        <a:pt x="4012" y="130"/>
                      </a:cubicBezTo>
                      <a:cubicBezTo>
                        <a:pt x="3877" y="43"/>
                        <a:pt x="3801" y="1"/>
                        <a:pt x="37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762;p48">
                  <a:extLst>
                    <a:ext uri="{FF2B5EF4-FFF2-40B4-BE49-F238E27FC236}">
                      <a16:creationId xmlns:a16="http://schemas.microsoft.com/office/drawing/2014/main" id="{B88CE04E-2891-44BE-A169-2B4549809149}"/>
                    </a:ext>
                  </a:extLst>
                </p:cNvPr>
                <p:cNvSpPr/>
                <p:nvPr/>
              </p:nvSpPr>
              <p:spPr>
                <a:xfrm>
                  <a:off x="867639" y="4160613"/>
                  <a:ext cx="598621" cy="937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8" h="35389" extrusionOk="0">
                      <a:moveTo>
                        <a:pt x="9503" y="1"/>
                      </a:moveTo>
                      <a:lnTo>
                        <a:pt x="0" y="2335"/>
                      </a:lnTo>
                      <a:lnTo>
                        <a:pt x="10264" y="35388"/>
                      </a:lnTo>
                      <a:cubicBezTo>
                        <a:pt x="10264" y="35388"/>
                        <a:pt x="22157" y="33433"/>
                        <a:pt x="22597" y="28927"/>
                      </a:cubicBezTo>
                      <a:lnTo>
                        <a:pt x="9503" y="1"/>
                      </a:lnTo>
                      <a:close/>
                    </a:path>
                  </a:pathLst>
                </a:custGeom>
                <a:solidFill>
                  <a:srgbClr val="EE147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763;p48">
                  <a:extLst>
                    <a:ext uri="{FF2B5EF4-FFF2-40B4-BE49-F238E27FC236}">
                      <a16:creationId xmlns:a16="http://schemas.microsoft.com/office/drawing/2014/main" id="{0A41B9CE-6E54-4F0F-9D43-DCE72A456663}"/>
                    </a:ext>
                  </a:extLst>
                </p:cNvPr>
                <p:cNvSpPr/>
                <p:nvPr/>
              </p:nvSpPr>
              <p:spPr>
                <a:xfrm>
                  <a:off x="725305" y="3768341"/>
                  <a:ext cx="394833" cy="485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5" h="18310" extrusionOk="0">
                      <a:moveTo>
                        <a:pt x="4452" y="1"/>
                      </a:moveTo>
                      <a:cubicBezTo>
                        <a:pt x="4387" y="1"/>
                        <a:pt x="4330" y="26"/>
                        <a:pt x="4283" y="82"/>
                      </a:cubicBezTo>
                      <a:cubicBezTo>
                        <a:pt x="3584" y="910"/>
                        <a:pt x="6373" y="5442"/>
                        <a:pt x="6373" y="5442"/>
                      </a:cubicBezTo>
                      <a:cubicBezTo>
                        <a:pt x="6373" y="5442"/>
                        <a:pt x="3674" y="1435"/>
                        <a:pt x="2555" y="1370"/>
                      </a:cubicBezTo>
                      <a:cubicBezTo>
                        <a:pt x="2548" y="1369"/>
                        <a:pt x="2540" y="1369"/>
                        <a:pt x="2533" y="1369"/>
                      </a:cubicBezTo>
                      <a:cubicBezTo>
                        <a:pt x="1478" y="1369"/>
                        <a:pt x="4524" y="6303"/>
                        <a:pt x="4524" y="6303"/>
                      </a:cubicBezTo>
                      <a:cubicBezTo>
                        <a:pt x="4524" y="6303"/>
                        <a:pt x="1438" y="2707"/>
                        <a:pt x="702" y="2707"/>
                      </a:cubicBezTo>
                      <a:cubicBezTo>
                        <a:pt x="689" y="2707"/>
                        <a:pt x="677" y="2708"/>
                        <a:pt x="666" y="2710"/>
                      </a:cubicBezTo>
                      <a:cubicBezTo>
                        <a:pt x="0" y="2838"/>
                        <a:pt x="5650" y="18310"/>
                        <a:pt x="5650" y="18310"/>
                      </a:cubicBezTo>
                      <a:lnTo>
                        <a:pt x="14876" y="14809"/>
                      </a:lnTo>
                      <a:cubicBezTo>
                        <a:pt x="14876" y="14809"/>
                        <a:pt x="12169" y="9714"/>
                        <a:pt x="11974" y="9249"/>
                      </a:cubicBezTo>
                      <a:cubicBezTo>
                        <a:pt x="11780" y="8787"/>
                        <a:pt x="14904" y="4470"/>
                        <a:pt x="13883" y="4470"/>
                      </a:cubicBezTo>
                      <a:cubicBezTo>
                        <a:pt x="13880" y="4470"/>
                        <a:pt x="13877" y="4470"/>
                        <a:pt x="13875" y="4470"/>
                      </a:cubicBezTo>
                      <a:cubicBezTo>
                        <a:pt x="12829" y="4494"/>
                        <a:pt x="10755" y="6810"/>
                        <a:pt x="10755" y="6810"/>
                      </a:cubicBezTo>
                      <a:cubicBezTo>
                        <a:pt x="10755" y="6810"/>
                        <a:pt x="8315" y="477"/>
                        <a:pt x="7285" y="477"/>
                      </a:cubicBezTo>
                      <a:cubicBezTo>
                        <a:pt x="7225" y="477"/>
                        <a:pt x="7170" y="499"/>
                        <a:pt x="7120" y="545"/>
                      </a:cubicBezTo>
                      <a:cubicBezTo>
                        <a:pt x="6216" y="1376"/>
                        <a:pt x="8013" y="5057"/>
                        <a:pt x="8013" y="5057"/>
                      </a:cubicBezTo>
                      <a:cubicBezTo>
                        <a:pt x="8013" y="5057"/>
                        <a:pt x="5373" y="1"/>
                        <a:pt x="4452" y="1"/>
                      </a:cubicBezTo>
                      <a:close/>
                    </a:path>
                  </a:pathLst>
                </a:custGeom>
                <a:solidFill>
                  <a:srgbClr val="8C523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Google Shape;764;p48">
                <a:extLst>
                  <a:ext uri="{FF2B5EF4-FFF2-40B4-BE49-F238E27FC236}">
                    <a16:creationId xmlns:a16="http://schemas.microsoft.com/office/drawing/2014/main" id="{6B5D8F5A-3BEE-41EA-BFC6-04CA7EE7042B}"/>
                  </a:ext>
                </a:extLst>
              </p:cNvPr>
              <p:cNvSpPr/>
              <p:nvPr/>
            </p:nvSpPr>
            <p:spPr>
              <a:xfrm>
                <a:off x="3301405" y="4161943"/>
                <a:ext cx="62590" cy="165880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9927" extrusionOk="0">
                    <a:moveTo>
                      <a:pt x="134" y="1"/>
                    </a:moveTo>
                    <a:cubicBezTo>
                      <a:pt x="133" y="1"/>
                      <a:pt x="131" y="1"/>
                      <a:pt x="130" y="2"/>
                    </a:cubicBezTo>
                    <a:cubicBezTo>
                      <a:pt x="1" y="62"/>
                      <a:pt x="906" y="2755"/>
                      <a:pt x="2155" y="6032"/>
                    </a:cubicBezTo>
                    <a:cubicBezTo>
                      <a:pt x="2470" y="6838"/>
                      <a:pt x="2767" y="7605"/>
                      <a:pt x="3056" y="8336"/>
                    </a:cubicBezTo>
                    <a:cubicBezTo>
                      <a:pt x="3212" y="8608"/>
                      <a:pt x="3282" y="8920"/>
                      <a:pt x="3258" y="9232"/>
                    </a:cubicBezTo>
                    <a:cubicBezTo>
                      <a:pt x="3206" y="9440"/>
                      <a:pt x="2922" y="9500"/>
                      <a:pt x="2620" y="9530"/>
                    </a:cubicBezTo>
                    <a:cubicBezTo>
                      <a:pt x="1427" y="9684"/>
                      <a:pt x="694" y="9815"/>
                      <a:pt x="694" y="9882"/>
                    </a:cubicBezTo>
                    <a:cubicBezTo>
                      <a:pt x="696" y="9911"/>
                      <a:pt x="846" y="9927"/>
                      <a:pt x="1119" y="9927"/>
                    </a:cubicBezTo>
                    <a:cubicBezTo>
                      <a:pt x="1456" y="9927"/>
                      <a:pt x="1981" y="9903"/>
                      <a:pt x="2646" y="9852"/>
                    </a:cubicBezTo>
                    <a:cubicBezTo>
                      <a:pt x="2818" y="9851"/>
                      <a:pt x="2991" y="9827"/>
                      <a:pt x="3158" y="9779"/>
                    </a:cubicBezTo>
                    <a:cubicBezTo>
                      <a:pt x="3381" y="9720"/>
                      <a:pt x="3564" y="9561"/>
                      <a:pt x="3653" y="9350"/>
                    </a:cubicBezTo>
                    <a:cubicBezTo>
                      <a:pt x="3743" y="8947"/>
                      <a:pt x="3686" y="8527"/>
                      <a:pt x="3494" y="8164"/>
                    </a:cubicBezTo>
                    <a:cubicBezTo>
                      <a:pt x="3221" y="7430"/>
                      <a:pt x="2934" y="6656"/>
                      <a:pt x="2632" y="5847"/>
                    </a:cubicBezTo>
                    <a:cubicBezTo>
                      <a:pt x="1397" y="2623"/>
                      <a:pt x="284" y="1"/>
                      <a:pt x="1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37" name="Google Shape;765;p48">
                <a:extLst>
                  <a:ext uri="{FF2B5EF4-FFF2-40B4-BE49-F238E27FC236}">
                    <a16:creationId xmlns:a16="http://schemas.microsoft.com/office/drawing/2014/main" id="{F78A9EBC-970A-4ED0-ACE9-DDFE8B4BBD3B}"/>
                  </a:ext>
                </a:extLst>
              </p:cNvPr>
              <p:cNvGrpSpPr/>
              <p:nvPr/>
            </p:nvGrpSpPr>
            <p:grpSpPr>
              <a:xfrm>
                <a:off x="3153960" y="4091657"/>
                <a:ext cx="268279" cy="70348"/>
                <a:chOff x="4548493" y="1595645"/>
                <a:chExt cx="205909" cy="53985"/>
              </a:xfrm>
            </p:grpSpPr>
            <p:sp>
              <p:nvSpPr>
                <p:cNvPr id="38" name="Google Shape;766;p48">
                  <a:extLst>
                    <a:ext uri="{FF2B5EF4-FFF2-40B4-BE49-F238E27FC236}">
                      <a16:creationId xmlns:a16="http://schemas.microsoft.com/office/drawing/2014/main" id="{E1B03876-BB16-431B-8F55-1029325A2F7F}"/>
                    </a:ext>
                  </a:extLst>
                </p:cNvPr>
                <p:cNvSpPr/>
                <p:nvPr/>
              </p:nvSpPr>
              <p:spPr>
                <a:xfrm>
                  <a:off x="4711687" y="1622670"/>
                  <a:ext cx="28277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2110" extrusionOk="0">
                      <a:moveTo>
                        <a:pt x="1152" y="1"/>
                      </a:moveTo>
                      <a:cubicBezTo>
                        <a:pt x="1123" y="1"/>
                        <a:pt x="1093" y="2"/>
                        <a:pt x="1064" y="4"/>
                      </a:cubicBezTo>
                      <a:cubicBezTo>
                        <a:pt x="469" y="28"/>
                        <a:pt x="1" y="521"/>
                        <a:pt x="8" y="1115"/>
                      </a:cubicBezTo>
                      <a:cubicBezTo>
                        <a:pt x="8" y="1126"/>
                        <a:pt x="10" y="1136"/>
                        <a:pt x="10" y="1147"/>
                      </a:cubicBezTo>
                      <a:cubicBezTo>
                        <a:pt x="55" y="1694"/>
                        <a:pt x="515" y="2110"/>
                        <a:pt x="1054" y="2110"/>
                      </a:cubicBezTo>
                      <a:cubicBezTo>
                        <a:pt x="1084" y="2110"/>
                        <a:pt x="1114" y="2108"/>
                        <a:pt x="1145" y="2106"/>
                      </a:cubicBezTo>
                      <a:cubicBezTo>
                        <a:pt x="1742" y="2085"/>
                        <a:pt x="2212" y="1592"/>
                        <a:pt x="2205" y="995"/>
                      </a:cubicBezTo>
                      <a:cubicBezTo>
                        <a:pt x="2205" y="987"/>
                        <a:pt x="2203" y="977"/>
                        <a:pt x="2203" y="968"/>
                      </a:cubicBezTo>
                      <a:cubicBezTo>
                        <a:pt x="2156" y="417"/>
                        <a:pt x="1695" y="1"/>
                        <a:pt x="115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Google Shape;767;p48">
                  <a:extLst>
                    <a:ext uri="{FF2B5EF4-FFF2-40B4-BE49-F238E27FC236}">
                      <a16:creationId xmlns:a16="http://schemas.microsoft.com/office/drawing/2014/main" id="{EB71DE63-B91B-4F5E-919D-CEDD59EEE8A9}"/>
                    </a:ext>
                  </a:extLst>
                </p:cNvPr>
                <p:cNvSpPr/>
                <p:nvPr/>
              </p:nvSpPr>
              <p:spPr>
                <a:xfrm>
                  <a:off x="4697299" y="1595645"/>
                  <a:ext cx="57103" cy="15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176" extrusionOk="0">
                      <a:moveTo>
                        <a:pt x="2291" y="1"/>
                      </a:moveTo>
                      <a:cubicBezTo>
                        <a:pt x="2282" y="1"/>
                        <a:pt x="2273" y="1"/>
                        <a:pt x="2263" y="1"/>
                      </a:cubicBezTo>
                      <a:cubicBezTo>
                        <a:pt x="2258" y="1"/>
                        <a:pt x="2253" y="1"/>
                        <a:pt x="2249" y="1"/>
                      </a:cubicBezTo>
                      <a:cubicBezTo>
                        <a:pt x="1631" y="1"/>
                        <a:pt x="1027" y="190"/>
                        <a:pt x="519" y="543"/>
                      </a:cubicBezTo>
                      <a:cubicBezTo>
                        <a:pt x="144" y="819"/>
                        <a:pt x="1" y="1077"/>
                        <a:pt x="66" y="1142"/>
                      </a:cubicBezTo>
                      <a:cubicBezTo>
                        <a:pt x="80" y="1158"/>
                        <a:pt x="103" y="1165"/>
                        <a:pt x="134" y="1165"/>
                      </a:cubicBezTo>
                      <a:cubicBezTo>
                        <a:pt x="389" y="1165"/>
                        <a:pt x="1194" y="690"/>
                        <a:pt x="2245" y="686"/>
                      </a:cubicBezTo>
                      <a:cubicBezTo>
                        <a:pt x="2250" y="686"/>
                        <a:pt x="2254" y="686"/>
                        <a:pt x="2258" y="686"/>
                      </a:cubicBezTo>
                      <a:cubicBezTo>
                        <a:pt x="3309" y="686"/>
                        <a:pt x="4085" y="1175"/>
                        <a:pt x="4334" y="1175"/>
                      </a:cubicBezTo>
                      <a:cubicBezTo>
                        <a:pt x="4363" y="1175"/>
                        <a:pt x="4385" y="1169"/>
                        <a:pt x="4399" y="1154"/>
                      </a:cubicBezTo>
                      <a:cubicBezTo>
                        <a:pt x="4468" y="1089"/>
                        <a:pt x="4342" y="827"/>
                        <a:pt x="3987" y="552"/>
                      </a:cubicBezTo>
                      <a:cubicBezTo>
                        <a:pt x="3493" y="194"/>
                        <a:pt x="2900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oogle Shape;768;p48">
                  <a:extLst>
                    <a:ext uri="{FF2B5EF4-FFF2-40B4-BE49-F238E27FC236}">
                      <a16:creationId xmlns:a16="http://schemas.microsoft.com/office/drawing/2014/main" id="{F0998307-6D11-4AEC-8AB9-E82C6E27D899}"/>
                    </a:ext>
                  </a:extLst>
                </p:cNvPr>
                <p:cNvSpPr/>
                <p:nvPr/>
              </p:nvSpPr>
              <p:spPr>
                <a:xfrm>
                  <a:off x="4561845" y="1622670"/>
                  <a:ext cx="28289" cy="2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" h="2110" extrusionOk="0">
                      <a:moveTo>
                        <a:pt x="1155" y="1"/>
                      </a:moveTo>
                      <a:cubicBezTo>
                        <a:pt x="1126" y="1"/>
                        <a:pt x="1096" y="2"/>
                        <a:pt x="1067" y="4"/>
                      </a:cubicBezTo>
                      <a:cubicBezTo>
                        <a:pt x="471" y="25"/>
                        <a:pt x="1" y="519"/>
                        <a:pt x="11" y="1115"/>
                      </a:cubicBezTo>
                      <a:cubicBezTo>
                        <a:pt x="11" y="1126"/>
                        <a:pt x="13" y="1136"/>
                        <a:pt x="13" y="1147"/>
                      </a:cubicBezTo>
                      <a:cubicBezTo>
                        <a:pt x="58" y="1694"/>
                        <a:pt x="517" y="2110"/>
                        <a:pt x="1057" y="2110"/>
                      </a:cubicBezTo>
                      <a:cubicBezTo>
                        <a:pt x="1087" y="2110"/>
                        <a:pt x="1117" y="2108"/>
                        <a:pt x="1148" y="2106"/>
                      </a:cubicBezTo>
                      <a:cubicBezTo>
                        <a:pt x="1744" y="2085"/>
                        <a:pt x="2213" y="1591"/>
                        <a:pt x="2203" y="995"/>
                      </a:cubicBezTo>
                      <a:cubicBezTo>
                        <a:pt x="2203" y="984"/>
                        <a:pt x="2201" y="974"/>
                        <a:pt x="2201" y="963"/>
                      </a:cubicBezTo>
                      <a:cubicBezTo>
                        <a:pt x="2154" y="415"/>
                        <a:pt x="1695" y="1"/>
                        <a:pt x="115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Google Shape;769;p48">
                  <a:extLst>
                    <a:ext uri="{FF2B5EF4-FFF2-40B4-BE49-F238E27FC236}">
                      <a16:creationId xmlns:a16="http://schemas.microsoft.com/office/drawing/2014/main" id="{1931C8B7-46C7-4BA3-B38D-1806A9C2FB52}"/>
                    </a:ext>
                  </a:extLst>
                </p:cNvPr>
                <p:cNvSpPr/>
                <p:nvPr/>
              </p:nvSpPr>
              <p:spPr>
                <a:xfrm>
                  <a:off x="4548493" y="1598610"/>
                  <a:ext cx="57077" cy="1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1177" extrusionOk="0">
                      <a:moveTo>
                        <a:pt x="2231" y="0"/>
                      </a:moveTo>
                      <a:cubicBezTo>
                        <a:pt x="1611" y="0"/>
                        <a:pt x="1006" y="191"/>
                        <a:pt x="496" y="544"/>
                      </a:cubicBezTo>
                      <a:cubicBezTo>
                        <a:pt x="139" y="818"/>
                        <a:pt x="1" y="1081"/>
                        <a:pt x="65" y="1147"/>
                      </a:cubicBezTo>
                      <a:cubicBezTo>
                        <a:pt x="79" y="1162"/>
                        <a:pt x="101" y="1169"/>
                        <a:pt x="132" y="1169"/>
                      </a:cubicBezTo>
                      <a:cubicBezTo>
                        <a:pt x="384" y="1169"/>
                        <a:pt x="1191" y="697"/>
                        <a:pt x="2245" y="689"/>
                      </a:cubicBezTo>
                      <a:cubicBezTo>
                        <a:pt x="2252" y="689"/>
                        <a:pt x="2259" y="689"/>
                        <a:pt x="2267" y="689"/>
                      </a:cubicBezTo>
                      <a:cubicBezTo>
                        <a:pt x="3313" y="689"/>
                        <a:pt x="4085" y="1176"/>
                        <a:pt x="4333" y="1176"/>
                      </a:cubicBezTo>
                      <a:cubicBezTo>
                        <a:pt x="4362" y="1176"/>
                        <a:pt x="4384" y="1169"/>
                        <a:pt x="4398" y="1155"/>
                      </a:cubicBezTo>
                      <a:cubicBezTo>
                        <a:pt x="4467" y="1104"/>
                        <a:pt x="4342" y="845"/>
                        <a:pt x="3968" y="553"/>
                      </a:cubicBezTo>
                      <a:cubicBezTo>
                        <a:pt x="3471" y="194"/>
                        <a:pt x="2873" y="0"/>
                        <a:pt x="2259" y="0"/>
                      </a:cubicBezTo>
                      <a:cubicBezTo>
                        <a:pt x="2255" y="0"/>
                        <a:pt x="2250" y="0"/>
                        <a:pt x="2245" y="0"/>
                      </a:cubicBezTo>
                      <a:cubicBezTo>
                        <a:pt x="2240" y="0"/>
                        <a:pt x="2235" y="0"/>
                        <a:pt x="22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3EBC0C-E14F-4409-A6B5-13897E683402}"/>
              </a:ext>
            </a:extLst>
          </p:cNvPr>
          <p:cNvGrpSpPr/>
          <p:nvPr/>
        </p:nvGrpSpPr>
        <p:grpSpPr>
          <a:xfrm>
            <a:off x="1076988" y="2114656"/>
            <a:ext cx="10470417" cy="4473260"/>
            <a:chOff x="-1493256" y="2019276"/>
            <a:chExt cx="11461829" cy="4046958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FAD4C83A-FD23-4BEE-9418-77C8E73FF749}"/>
                </a:ext>
              </a:extLst>
            </p:cNvPr>
            <p:cNvSpPr/>
            <p:nvPr/>
          </p:nvSpPr>
          <p:spPr>
            <a:xfrm>
              <a:off x="1451968" y="3742772"/>
              <a:ext cx="1781906" cy="104851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87FFFADE-4FCC-4459-8555-DB7FC9F7F598}"/>
                </a:ext>
              </a:extLst>
            </p:cNvPr>
            <p:cNvSpPr/>
            <p:nvPr/>
          </p:nvSpPr>
          <p:spPr>
            <a:xfrm>
              <a:off x="750234" y="2380254"/>
              <a:ext cx="1619914" cy="78776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A47A6EBF-702A-4607-B891-9DBCFAF42642}"/>
                </a:ext>
              </a:extLst>
            </p:cNvPr>
            <p:cNvSpPr/>
            <p:nvPr/>
          </p:nvSpPr>
          <p:spPr>
            <a:xfrm>
              <a:off x="4030288" y="3916412"/>
              <a:ext cx="1619914" cy="95319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4D526672-59A6-4F1E-ADA5-1074EE5DF03B}"/>
                </a:ext>
              </a:extLst>
            </p:cNvPr>
            <p:cNvSpPr/>
            <p:nvPr/>
          </p:nvSpPr>
          <p:spPr>
            <a:xfrm>
              <a:off x="8348658" y="2019276"/>
              <a:ext cx="1619915" cy="78776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FFDD434F-3C2A-4E53-BDD1-F19984AB00B2}"/>
                </a:ext>
              </a:extLst>
            </p:cNvPr>
            <p:cNvSpPr/>
            <p:nvPr/>
          </p:nvSpPr>
          <p:spPr>
            <a:xfrm>
              <a:off x="4472211" y="2198276"/>
              <a:ext cx="1619914" cy="95319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3EDA65F7-8E55-4B75-81FB-D7002D702309}"/>
                </a:ext>
              </a:extLst>
            </p:cNvPr>
            <p:cNvSpPr/>
            <p:nvPr/>
          </p:nvSpPr>
          <p:spPr>
            <a:xfrm>
              <a:off x="6220210" y="3762953"/>
              <a:ext cx="1781906" cy="104851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BD5059D7-2097-4C63-9289-2CDE01FD53B9}"/>
                </a:ext>
              </a:extLst>
            </p:cNvPr>
            <p:cNvSpPr/>
            <p:nvPr/>
          </p:nvSpPr>
          <p:spPr>
            <a:xfrm rot="10625095">
              <a:off x="6323959" y="2700569"/>
              <a:ext cx="1619914" cy="78776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D7AD82BE-BF45-4F09-BB92-50025F730EDC}"/>
                </a:ext>
              </a:extLst>
            </p:cNvPr>
            <p:cNvSpPr/>
            <p:nvPr/>
          </p:nvSpPr>
          <p:spPr>
            <a:xfrm>
              <a:off x="2736757" y="2915602"/>
              <a:ext cx="1619914" cy="78776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12B0F559-8793-4C38-A3FA-595662D4984D}"/>
                </a:ext>
              </a:extLst>
            </p:cNvPr>
            <p:cNvSpPr/>
            <p:nvPr/>
          </p:nvSpPr>
          <p:spPr>
            <a:xfrm>
              <a:off x="-1493256" y="2771241"/>
              <a:ext cx="1619914" cy="95319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2" name="Cloud 61">
              <a:extLst>
                <a:ext uri="{FF2B5EF4-FFF2-40B4-BE49-F238E27FC236}">
                  <a16:creationId xmlns:a16="http://schemas.microsoft.com/office/drawing/2014/main" id="{4CFBD8FF-FD20-0042-9385-0B554DF6D664}"/>
                </a:ext>
              </a:extLst>
            </p:cNvPr>
            <p:cNvSpPr/>
            <p:nvPr/>
          </p:nvSpPr>
          <p:spPr>
            <a:xfrm>
              <a:off x="3571099" y="5183378"/>
              <a:ext cx="1619914" cy="78776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3" name="Cloud 62">
              <a:extLst>
                <a:ext uri="{FF2B5EF4-FFF2-40B4-BE49-F238E27FC236}">
                  <a16:creationId xmlns:a16="http://schemas.microsoft.com/office/drawing/2014/main" id="{A90B4976-8FA5-444B-AD0C-3A578885D4BE}"/>
                </a:ext>
              </a:extLst>
            </p:cNvPr>
            <p:cNvSpPr/>
            <p:nvPr/>
          </p:nvSpPr>
          <p:spPr>
            <a:xfrm>
              <a:off x="6347149" y="5278467"/>
              <a:ext cx="1619914" cy="78776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538C80-50CA-4C87-9A65-A911C6D4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67" y="332700"/>
            <a:ext cx="11091672" cy="55399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to take 5 in your team?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FE02-F2AE-4B9D-8D29-16E37FF85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13" y="1336066"/>
            <a:ext cx="11201449" cy="1051570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Think! </a:t>
            </a:r>
            <a:r>
              <a:rPr lang="en-US" dirty="0">
                <a:solidFill>
                  <a:schemeClr val="dk1"/>
                </a:solidFill>
              </a:rPr>
              <a:t>Take a few minutes and think about how we can </a:t>
            </a:r>
            <a:r>
              <a:rPr lang="en-US" b="1" dirty="0">
                <a:solidFill>
                  <a:schemeClr val="dk1"/>
                </a:solidFill>
              </a:rPr>
              <a:t>create healthy boundaries to address the challenges.</a:t>
            </a:r>
          </a:p>
          <a:p>
            <a:r>
              <a:rPr lang="en-US" b="1" dirty="0">
                <a:solidFill>
                  <a:schemeClr val="accent5"/>
                </a:solidFill>
              </a:rPr>
              <a:t>Share! </a:t>
            </a:r>
            <a:r>
              <a:rPr lang="en-US" b="1" dirty="0">
                <a:solidFill>
                  <a:schemeClr val="dk1"/>
                </a:solidFill>
              </a:rPr>
              <a:t>What actions </a:t>
            </a:r>
            <a:r>
              <a:rPr lang="en-US" dirty="0">
                <a:solidFill>
                  <a:schemeClr val="dk1"/>
                </a:solidFill>
              </a:rPr>
              <a:t>can we take in order to make a difference? </a:t>
            </a:r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4DE7BBB-1A88-0D4C-9D16-B09BAB1FA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096" y="2312512"/>
            <a:ext cx="3034741" cy="38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4-05732 Amdocs 2018 Light PPT Template">
  <a:themeElements>
    <a:clrScheme name="Custom 14">
      <a:dk1>
        <a:srgbClr val="000000"/>
      </a:dk1>
      <a:lt1>
        <a:sysClr val="window" lastClr="FFFFFF"/>
      </a:lt1>
      <a:dk2>
        <a:srgbClr val="302E45"/>
      </a:dk2>
      <a:lt2>
        <a:srgbClr val="DFE1DF"/>
      </a:lt2>
      <a:accent1>
        <a:srgbClr val="DFE1DF"/>
      </a:accent1>
      <a:accent2>
        <a:srgbClr val="FDB515"/>
      </a:accent2>
      <a:accent3>
        <a:srgbClr val="F2665F"/>
      </a:accent3>
      <a:accent4>
        <a:srgbClr val="EC008C"/>
      </a:accent4>
      <a:accent5>
        <a:srgbClr val="654EA3"/>
      </a:accent5>
      <a:accent6>
        <a:srgbClr val="838DC8"/>
      </a:accent6>
      <a:hlink>
        <a:srgbClr val="041E42"/>
      </a:hlink>
      <a:folHlink>
        <a:srgbClr val="EC00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docs 2019 PowerPoint template" id="{9DD333B1-063F-3C4F-B2E0-84CB153060AD}" vid="{D037BEA9-AB65-E545-A4BD-8356E044C070}"/>
    </a:ext>
  </a:extLst>
</a:theme>
</file>

<file path=ppt/theme/theme2.xml><?xml version="1.0" encoding="utf-8"?>
<a:theme xmlns:a="http://schemas.openxmlformats.org/drawingml/2006/main" name="4_4-05732 Amdocs 2018 Light PPT Template">
  <a:themeElements>
    <a:clrScheme name="Custom 14">
      <a:dk1>
        <a:srgbClr val="000000"/>
      </a:dk1>
      <a:lt1>
        <a:sysClr val="window" lastClr="FFFFFF"/>
      </a:lt1>
      <a:dk2>
        <a:srgbClr val="302E45"/>
      </a:dk2>
      <a:lt2>
        <a:srgbClr val="DFE1DF"/>
      </a:lt2>
      <a:accent1>
        <a:srgbClr val="DFE1DF"/>
      </a:accent1>
      <a:accent2>
        <a:srgbClr val="FDB515"/>
      </a:accent2>
      <a:accent3>
        <a:srgbClr val="F2665F"/>
      </a:accent3>
      <a:accent4>
        <a:srgbClr val="EC008C"/>
      </a:accent4>
      <a:accent5>
        <a:srgbClr val="654EA3"/>
      </a:accent5>
      <a:accent6>
        <a:srgbClr val="838DC8"/>
      </a:accent6>
      <a:hlink>
        <a:srgbClr val="041E42"/>
      </a:hlink>
      <a:folHlink>
        <a:srgbClr val="EC00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docs 2019 PowerPoint template" id="{9DD333B1-063F-3C4F-B2E0-84CB153060AD}" vid="{D037BEA9-AB65-E545-A4BD-8356E044C070}"/>
    </a:ext>
  </a:extLst>
</a:theme>
</file>

<file path=ppt/theme/theme3.xml><?xml version="1.0" encoding="utf-8"?>
<a:theme xmlns:a="http://schemas.openxmlformats.org/drawingml/2006/main" name="1_4-05732 Amdocs 2018 Light PPT Template">
  <a:themeElements>
    <a:clrScheme name="Custom 14">
      <a:dk1>
        <a:srgbClr val="000000"/>
      </a:dk1>
      <a:lt1>
        <a:sysClr val="window" lastClr="FFFFFF"/>
      </a:lt1>
      <a:dk2>
        <a:srgbClr val="302E45"/>
      </a:dk2>
      <a:lt2>
        <a:srgbClr val="DFE1DF"/>
      </a:lt2>
      <a:accent1>
        <a:srgbClr val="DFE1DF"/>
      </a:accent1>
      <a:accent2>
        <a:srgbClr val="FDB515"/>
      </a:accent2>
      <a:accent3>
        <a:srgbClr val="F2665F"/>
      </a:accent3>
      <a:accent4>
        <a:srgbClr val="EC008C"/>
      </a:accent4>
      <a:accent5>
        <a:srgbClr val="654EA3"/>
      </a:accent5>
      <a:accent6>
        <a:srgbClr val="838DC8"/>
      </a:accent6>
      <a:hlink>
        <a:srgbClr val="041E42"/>
      </a:hlink>
      <a:folHlink>
        <a:srgbClr val="EC00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docs 2019 PowerPoint template" id="{9DD333B1-063F-3C4F-B2E0-84CB153060AD}" vid="{D037BEA9-AB65-E545-A4BD-8356E044C0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3DF3FF38293344BF16D54B31CD004B" ma:contentTypeVersion="10" ma:contentTypeDescription="Create a new document." ma:contentTypeScope="" ma:versionID="763b1a33e977ea56185ec825d8e212d0">
  <xsd:schema xmlns:xsd="http://www.w3.org/2001/XMLSchema" xmlns:xs="http://www.w3.org/2001/XMLSchema" xmlns:p="http://schemas.microsoft.com/office/2006/metadata/properties" xmlns:ns3="743bf456-858c-44a1-8f61-4442775af8f0" targetNamespace="http://schemas.microsoft.com/office/2006/metadata/properties" ma:root="true" ma:fieldsID="01cda5342c0f04d1a022ade9fd682c8c" ns3:_="">
    <xsd:import namespace="743bf456-858c-44a1-8f61-4442775af8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bf456-858c-44a1-8f61-4442775af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8DB58-B823-4125-A190-8F373B822F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35E572-E12D-4560-9C9E-36708B1B8D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25685C-D5E6-44F8-8E3A-2D1D37FFE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3bf456-858c-44a1-8f61-4442775af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Amdocs 2018 PowerPoint template_v08</Template>
  <TotalTime>72594</TotalTime>
  <Words>1312</Words>
  <Application>Microsoft Office PowerPoint</Application>
  <PresentationFormat>Widescreen</PresentationFormat>
  <Paragraphs>160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4-05732 Amdocs 2018 Light PPT Template</vt:lpstr>
      <vt:lpstr>4_4-05732 Amdocs 2018 Light PPT Template</vt:lpstr>
      <vt:lpstr>1_4-05732 Amdocs 2018 Light PPT Template</vt:lpstr>
      <vt:lpstr>PowerPoint Presentation</vt:lpstr>
      <vt:lpstr>Session outline – 1 hour</vt:lpstr>
      <vt:lpstr>Let’s reflect on the last quarter…</vt:lpstr>
      <vt:lpstr>Is the “new Normal” – Normal?</vt:lpstr>
      <vt:lpstr>Voices from the field</vt:lpstr>
      <vt:lpstr>Work &amp; Personal boundaries - What stands behind </vt:lpstr>
      <vt:lpstr>What Do We Want to Achieve?</vt:lpstr>
      <vt:lpstr>PowerPoint Presentation</vt:lpstr>
      <vt:lpstr>How to take 5 in your team?</vt:lpstr>
      <vt:lpstr>This is our time to shine</vt:lpstr>
      <vt:lpstr>PowerPoint Presentation</vt:lpstr>
      <vt:lpstr>PowerPoint Presentation</vt:lpstr>
      <vt:lpstr>Ways to address Zoom fatigue</vt:lpstr>
      <vt:lpstr>Ways to address work &amp; personal boundaries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things to remember</dc:title>
  <dc:subject>&lt;Speech title here&gt;</dc:subject>
  <dc:creator>Microsoft Office User</dc:creator>
  <cp:keywords>Amdocs</cp:keywords>
  <dc:description/>
  <cp:lastModifiedBy>Sharon Sachar-Porag</cp:lastModifiedBy>
  <cp:revision>665</cp:revision>
  <cp:lastPrinted>2019-01-13T08:10:41Z</cp:lastPrinted>
  <dcterms:created xsi:type="dcterms:W3CDTF">2018-09-25T08:48:26Z</dcterms:created>
  <dcterms:modified xsi:type="dcterms:W3CDTF">2021-01-15T16:08:01Z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ContentTypeId">
    <vt:lpwstr>0x0101001C3DF3FF38293344BF16D54B31CD004B</vt:lpwstr>
  </property>
  <property fmtid="{D5CDD505-2E9C-101B-9397-08002B2CF9AE}" pid="5" name="ArticulateGUID">
    <vt:lpwstr>DFDEEA02-E72D-40C5-AA5D-B248F6D949EF</vt:lpwstr>
  </property>
  <property fmtid="{D5CDD505-2E9C-101B-9397-08002B2CF9AE}" pid="6" name="ArticulatePath">
    <vt:lpwstr>https://amdocs-my.sharepoint.com/personal/kerenash_amdocs_com/Documents/Virtually Together/VT Phase 3/VT External site/Managers/Amdocs_VT_Deck for team_v3</vt:lpwstr>
  </property>
</Properties>
</file>