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7318" r:id="rId2"/>
    <p:sldId id="329" r:id="rId3"/>
    <p:sldId id="7332" r:id="rId4"/>
    <p:sldId id="7352" r:id="rId5"/>
    <p:sldId id="641" r:id="rId6"/>
    <p:sldId id="642" r:id="rId7"/>
    <p:sldId id="2197" r:id="rId8"/>
    <p:sldId id="7331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8FB63-75BB-48B2-A444-BCD1D777ECEF}" v="15" dt="2020-10-27T15:25:22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6E8E0-7513-4C1E-8D28-03B253EAB2F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3" csCatId="accent1" phldr="1"/>
      <dgm:spPr/>
    </dgm:pt>
    <dgm:pt modelId="{EC544C17-89E6-4A44-BFC6-BEED25F071EF}">
      <dgm:prSet phldrT="[Text]" custT="1"/>
      <dgm:spPr/>
      <dgm:t>
        <a:bodyPr/>
        <a:lstStyle/>
        <a:p>
          <a:pPr>
            <a:buNone/>
          </a:pPr>
          <a:r>
            <a:rPr lang="en-US" altLang="en-US" sz="2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What am I</a:t>
          </a:r>
          <a:br>
            <a:rPr lang="en-US" altLang="en-US" sz="2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</a:br>
          <a:r>
            <a:rPr lang="en-US" altLang="en-US" sz="2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passionate about?</a:t>
          </a:r>
          <a:endParaRPr lang="en-US" sz="2000" kern="1200" dirty="0">
            <a:solidFill>
              <a:srgbClr val="000000"/>
            </a:solidFill>
            <a:latin typeface="Century Gothic" panose="020F0302020204030204"/>
            <a:ea typeface="+mn-ea"/>
            <a:cs typeface="+mn-cs"/>
          </a:endParaRPr>
        </a:p>
      </dgm:t>
    </dgm:pt>
    <dgm:pt modelId="{BA02725C-EDD8-44B8-AEA1-735B6C309F4B}" type="parTrans" cxnId="{239822C2-7443-4D2B-BFAD-C297729C16BC}">
      <dgm:prSet/>
      <dgm:spPr/>
      <dgm:t>
        <a:bodyPr/>
        <a:lstStyle/>
        <a:p>
          <a:endParaRPr lang="en-US"/>
        </a:p>
      </dgm:t>
    </dgm:pt>
    <dgm:pt modelId="{4DA71044-4986-4E49-A383-BBCAEFB9AA06}" type="sibTrans" cxnId="{239822C2-7443-4D2B-BFAD-C297729C16BC}">
      <dgm:prSet/>
      <dgm:spPr/>
      <dgm:t>
        <a:bodyPr/>
        <a:lstStyle/>
        <a:p>
          <a:endParaRPr lang="en-US"/>
        </a:p>
      </dgm:t>
    </dgm:pt>
    <dgm:pt modelId="{079F6438-7103-466E-8F3C-BCC26CDDAE91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What are the needs and goals of the organization?</a:t>
          </a:r>
          <a:endParaRPr lang="en-US" sz="2000" kern="1200" dirty="0">
            <a:solidFill>
              <a:srgbClr val="000000"/>
            </a:solidFill>
            <a:latin typeface="Century Gothic" panose="020F0302020204030204"/>
            <a:ea typeface="+mn-ea"/>
            <a:cs typeface="+mn-cs"/>
          </a:endParaRPr>
        </a:p>
      </dgm:t>
    </dgm:pt>
    <dgm:pt modelId="{D3837290-D5C8-4B84-B7A0-7EAA168E227E}" type="parTrans" cxnId="{FA9AFB9F-D395-4100-8029-E4A6D75D3BC4}">
      <dgm:prSet/>
      <dgm:spPr/>
      <dgm:t>
        <a:bodyPr/>
        <a:lstStyle/>
        <a:p>
          <a:endParaRPr lang="en-US"/>
        </a:p>
      </dgm:t>
    </dgm:pt>
    <dgm:pt modelId="{7DC993D6-7EBB-4419-A69B-058D25253F17}" type="sibTrans" cxnId="{FA9AFB9F-D395-4100-8029-E4A6D75D3BC4}">
      <dgm:prSet/>
      <dgm:spPr/>
      <dgm:t>
        <a:bodyPr/>
        <a:lstStyle/>
        <a:p>
          <a:endParaRPr lang="en-US"/>
        </a:p>
      </dgm:t>
    </dgm:pt>
    <dgm:pt modelId="{94454B01-8D6C-4430-92A4-D106109D12AF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What am I born to do?</a:t>
          </a:r>
          <a:endParaRPr lang="en-US" sz="2000" kern="1200" dirty="0">
            <a:solidFill>
              <a:srgbClr val="000000"/>
            </a:solidFill>
            <a:latin typeface="Century Gothic" panose="020F0302020204030204"/>
            <a:ea typeface="+mn-ea"/>
            <a:cs typeface="+mn-cs"/>
          </a:endParaRPr>
        </a:p>
      </dgm:t>
    </dgm:pt>
    <dgm:pt modelId="{A3F8EC21-E75B-4CCD-B657-9EC6004CC06B}" type="parTrans" cxnId="{8ACA7432-31CF-4597-83D2-F3561E7A434B}">
      <dgm:prSet/>
      <dgm:spPr/>
      <dgm:t>
        <a:bodyPr/>
        <a:lstStyle/>
        <a:p>
          <a:endParaRPr lang="en-US"/>
        </a:p>
      </dgm:t>
    </dgm:pt>
    <dgm:pt modelId="{6367C14D-0E17-43A5-943B-AA549E7B548D}" type="sibTrans" cxnId="{8ACA7432-31CF-4597-83D2-F3561E7A434B}">
      <dgm:prSet/>
      <dgm:spPr/>
      <dgm:t>
        <a:bodyPr/>
        <a:lstStyle/>
        <a:p>
          <a:endParaRPr lang="en-US"/>
        </a:p>
      </dgm:t>
    </dgm:pt>
    <dgm:pt modelId="{3C9D1620-B3DF-4E9D-B1E4-18E52442EB44}">
      <dgm:prSet phldrT="[Text]"/>
      <dgm:spPr/>
      <dgm:t>
        <a:bodyPr/>
        <a:lstStyle/>
        <a:p>
          <a:r>
            <a:rPr lang="en-US" dirty="0"/>
            <a:t>What are the needs of my family, relatives and my personal needs?</a:t>
          </a:r>
        </a:p>
      </dgm:t>
    </dgm:pt>
    <dgm:pt modelId="{4009E0CF-D916-441F-8608-D822DB4FBC9B}" type="parTrans" cxnId="{E5BDB879-6F07-411C-AA9E-70F3F021217C}">
      <dgm:prSet/>
      <dgm:spPr/>
      <dgm:t>
        <a:bodyPr/>
        <a:lstStyle/>
        <a:p>
          <a:endParaRPr lang="en-US"/>
        </a:p>
      </dgm:t>
    </dgm:pt>
    <dgm:pt modelId="{DFD48C61-ECC6-4E28-BFE4-FC570BA4011F}" type="sibTrans" cxnId="{E5BDB879-6F07-411C-AA9E-70F3F021217C}">
      <dgm:prSet/>
      <dgm:spPr/>
      <dgm:t>
        <a:bodyPr/>
        <a:lstStyle/>
        <a:p>
          <a:endParaRPr lang="en-US"/>
        </a:p>
      </dgm:t>
    </dgm:pt>
    <dgm:pt modelId="{4F134DD4-B696-4C27-930F-832A47AC9F4E}" type="pres">
      <dgm:prSet presAssocID="{7356E8E0-7513-4C1E-8D28-03B253EAB2F8}" presName="Name0" presStyleCnt="0">
        <dgm:presLayoutVars>
          <dgm:chMax val="7"/>
          <dgm:dir/>
          <dgm:resizeHandles val="exact"/>
        </dgm:presLayoutVars>
      </dgm:prSet>
      <dgm:spPr/>
    </dgm:pt>
    <dgm:pt modelId="{09FBD986-2282-4A3B-B767-0B445FFE6F99}" type="pres">
      <dgm:prSet presAssocID="{7356E8E0-7513-4C1E-8D28-03B253EAB2F8}" presName="ellipse1" presStyleLbl="vennNode1" presStyleIdx="0" presStyleCnt="4">
        <dgm:presLayoutVars>
          <dgm:bulletEnabled val="1"/>
        </dgm:presLayoutVars>
      </dgm:prSet>
      <dgm:spPr/>
    </dgm:pt>
    <dgm:pt modelId="{03C3AE5C-A1B6-4515-AD89-581FEBE287BB}" type="pres">
      <dgm:prSet presAssocID="{7356E8E0-7513-4C1E-8D28-03B253EAB2F8}" presName="ellipse2" presStyleLbl="vennNode1" presStyleIdx="1" presStyleCnt="4">
        <dgm:presLayoutVars>
          <dgm:bulletEnabled val="1"/>
        </dgm:presLayoutVars>
      </dgm:prSet>
      <dgm:spPr/>
    </dgm:pt>
    <dgm:pt modelId="{F26D6D91-FCFF-424D-9006-97896AF24B5B}" type="pres">
      <dgm:prSet presAssocID="{7356E8E0-7513-4C1E-8D28-03B253EAB2F8}" presName="ellipse3" presStyleLbl="vennNode1" presStyleIdx="2" presStyleCnt="4">
        <dgm:presLayoutVars>
          <dgm:bulletEnabled val="1"/>
        </dgm:presLayoutVars>
      </dgm:prSet>
      <dgm:spPr/>
    </dgm:pt>
    <dgm:pt modelId="{A42B7F58-42E7-4C9A-B563-B65FBD570F85}" type="pres">
      <dgm:prSet presAssocID="{7356E8E0-7513-4C1E-8D28-03B253EAB2F8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E09A6300-932A-42C1-9989-37E5FCFFAABD}" type="presOf" srcId="{3C9D1620-B3DF-4E9D-B1E4-18E52442EB44}" destId="{A42B7F58-42E7-4C9A-B563-B65FBD570F85}" srcOrd="0" destOrd="0" presId="urn:microsoft.com/office/officeart/2005/8/layout/rings+Icon"/>
    <dgm:cxn modelId="{4186A011-12F1-449B-8D17-2496C1026536}" type="presOf" srcId="{94454B01-8D6C-4430-92A4-D106109D12AF}" destId="{F26D6D91-FCFF-424D-9006-97896AF24B5B}" srcOrd="0" destOrd="0" presId="urn:microsoft.com/office/officeart/2005/8/layout/rings+Icon"/>
    <dgm:cxn modelId="{8E96451D-DF49-48CE-985E-DA6422C3849D}" type="presOf" srcId="{EC544C17-89E6-4A44-BFC6-BEED25F071EF}" destId="{09FBD986-2282-4A3B-B767-0B445FFE6F99}" srcOrd="0" destOrd="0" presId="urn:microsoft.com/office/officeart/2005/8/layout/rings+Icon"/>
    <dgm:cxn modelId="{8ACA7432-31CF-4597-83D2-F3561E7A434B}" srcId="{7356E8E0-7513-4C1E-8D28-03B253EAB2F8}" destId="{94454B01-8D6C-4430-92A4-D106109D12AF}" srcOrd="2" destOrd="0" parTransId="{A3F8EC21-E75B-4CCD-B657-9EC6004CC06B}" sibTransId="{6367C14D-0E17-43A5-943B-AA549E7B548D}"/>
    <dgm:cxn modelId="{E5BDB879-6F07-411C-AA9E-70F3F021217C}" srcId="{7356E8E0-7513-4C1E-8D28-03B253EAB2F8}" destId="{3C9D1620-B3DF-4E9D-B1E4-18E52442EB44}" srcOrd="3" destOrd="0" parTransId="{4009E0CF-D916-441F-8608-D822DB4FBC9B}" sibTransId="{DFD48C61-ECC6-4E28-BFE4-FC570BA4011F}"/>
    <dgm:cxn modelId="{A6FF8D94-E755-4244-B0D8-EDDC9579E7BA}" type="presOf" srcId="{079F6438-7103-466E-8F3C-BCC26CDDAE91}" destId="{03C3AE5C-A1B6-4515-AD89-581FEBE287BB}" srcOrd="0" destOrd="0" presId="urn:microsoft.com/office/officeart/2005/8/layout/rings+Icon"/>
    <dgm:cxn modelId="{FA9AFB9F-D395-4100-8029-E4A6D75D3BC4}" srcId="{7356E8E0-7513-4C1E-8D28-03B253EAB2F8}" destId="{079F6438-7103-466E-8F3C-BCC26CDDAE91}" srcOrd="1" destOrd="0" parTransId="{D3837290-D5C8-4B84-B7A0-7EAA168E227E}" sibTransId="{7DC993D6-7EBB-4419-A69B-058D25253F17}"/>
    <dgm:cxn modelId="{239822C2-7443-4D2B-BFAD-C297729C16BC}" srcId="{7356E8E0-7513-4C1E-8D28-03B253EAB2F8}" destId="{EC544C17-89E6-4A44-BFC6-BEED25F071EF}" srcOrd="0" destOrd="0" parTransId="{BA02725C-EDD8-44B8-AEA1-735B6C309F4B}" sibTransId="{4DA71044-4986-4E49-A383-BBCAEFB9AA06}"/>
    <dgm:cxn modelId="{597E19CE-AD5E-4162-96C3-5032E99FDDFC}" type="presOf" srcId="{7356E8E0-7513-4C1E-8D28-03B253EAB2F8}" destId="{4F134DD4-B696-4C27-930F-832A47AC9F4E}" srcOrd="0" destOrd="0" presId="urn:microsoft.com/office/officeart/2005/8/layout/rings+Icon"/>
    <dgm:cxn modelId="{C279D024-69FE-4E54-803A-36F44461F082}" type="presParOf" srcId="{4F134DD4-B696-4C27-930F-832A47AC9F4E}" destId="{09FBD986-2282-4A3B-B767-0B445FFE6F99}" srcOrd="0" destOrd="0" presId="urn:microsoft.com/office/officeart/2005/8/layout/rings+Icon"/>
    <dgm:cxn modelId="{2292353D-BE34-4433-A012-1F69519DE8CC}" type="presParOf" srcId="{4F134DD4-B696-4C27-930F-832A47AC9F4E}" destId="{03C3AE5C-A1B6-4515-AD89-581FEBE287BB}" srcOrd="1" destOrd="0" presId="urn:microsoft.com/office/officeart/2005/8/layout/rings+Icon"/>
    <dgm:cxn modelId="{781EB37E-DC70-4A35-8B02-CA628CA57BDA}" type="presParOf" srcId="{4F134DD4-B696-4C27-930F-832A47AC9F4E}" destId="{F26D6D91-FCFF-424D-9006-97896AF24B5B}" srcOrd="2" destOrd="0" presId="urn:microsoft.com/office/officeart/2005/8/layout/rings+Icon"/>
    <dgm:cxn modelId="{2E01B1A5-362F-4312-9FDE-90757F358B9A}" type="presParOf" srcId="{4F134DD4-B696-4C27-930F-832A47AC9F4E}" destId="{A42B7F58-42E7-4C9A-B563-B65FBD570F85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BD986-2282-4A3B-B767-0B445FFE6F99}">
      <dsp:nvSpPr>
        <dsp:cNvPr id="0" name=""/>
        <dsp:cNvSpPr/>
      </dsp:nvSpPr>
      <dsp:spPr>
        <a:xfrm>
          <a:off x="0" y="324225"/>
          <a:ext cx="2625081" cy="262540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What am I</a:t>
          </a:r>
          <a:br>
            <a:rPr lang="en-US" altLang="en-US" sz="2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</a:br>
          <a:r>
            <a:rPr lang="en-US" altLang="en-US" sz="2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passionate about?</a:t>
          </a:r>
          <a:endParaRPr lang="en-US" sz="2000" kern="1200" dirty="0">
            <a:solidFill>
              <a:srgbClr val="000000"/>
            </a:solidFill>
            <a:latin typeface="Century Gothic" panose="020F0302020204030204"/>
            <a:ea typeface="+mn-ea"/>
            <a:cs typeface="+mn-cs"/>
          </a:endParaRPr>
        </a:p>
      </dsp:txBody>
      <dsp:txXfrm>
        <a:off x="384434" y="708706"/>
        <a:ext cx="1856213" cy="1856441"/>
      </dsp:txXfrm>
    </dsp:sp>
    <dsp:sp modelId="{03C3AE5C-A1B6-4515-AD89-581FEBE287BB}">
      <dsp:nvSpPr>
        <dsp:cNvPr id="0" name=""/>
        <dsp:cNvSpPr/>
      </dsp:nvSpPr>
      <dsp:spPr>
        <a:xfrm>
          <a:off x="1350595" y="2075223"/>
          <a:ext cx="2625081" cy="262540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461"/>
            <a:lumOff val="4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What are the needs and goals of the organization?</a:t>
          </a:r>
          <a:endParaRPr lang="en-US" sz="2000" kern="1200" dirty="0">
            <a:solidFill>
              <a:srgbClr val="000000"/>
            </a:solidFill>
            <a:latin typeface="Century Gothic" panose="020F0302020204030204"/>
            <a:ea typeface="+mn-ea"/>
            <a:cs typeface="+mn-cs"/>
          </a:endParaRPr>
        </a:p>
      </dsp:txBody>
      <dsp:txXfrm>
        <a:off x="1735029" y="2459704"/>
        <a:ext cx="1856213" cy="1856441"/>
      </dsp:txXfrm>
    </dsp:sp>
    <dsp:sp modelId="{F26D6D91-FCFF-424D-9006-97896AF24B5B}">
      <dsp:nvSpPr>
        <dsp:cNvPr id="0" name=""/>
        <dsp:cNvSpPr/>
      </dsp:nvSpPr>
      <dsp:spPr>
        <a:xfrm>
          <a:off x="2700522" y="324225"/>
          <a:ext cx="2625081" cy="262540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922"/>
            <a:lumOff val="81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What am I born to do?</a:t>
          </a:r>
          <a:endParaRPr lang="en-US" sz="2000" kern="1200" dirty="0">
            <a:solidFill>
              <a:srgbClr val="000000"/>
            </a:solidFill>
            <a:latin typeface="Century Gothic" panose="020F0302020204030204"/>
            <a:ea typeface="+mn-ea"/>
            <a:cs typeface="+mn-cs"/>
          </a:endParaRPr>
        </a:p>
      </dsp:txBody>
      <dsp:txXfrm>
        <a:off x="3084956" y="708706"/>
        <a:ext cx="1856213" cy="1856441"/>
      </dsp:txXfrm>
    </dsp:sp>
    <dsp:sp modelId="{A42B7F58-42E7-4C9A-B563-B65FBD570F85}">
      <dsp:nvSpPr>
        <dsp:cNvPr id="0" name=""/>
        <dsp:cNvSpPr/>
      </dsp:nvSpPr>
      <dsp:spPr>
        <a:xfrm>
          <a:off x="4051118" y="2075223"/>
          <a:ext cx="2625081" cy="262540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1383"/>
            <a:lumOff val="121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are the needs of my family, relatives and my personal needs?</a:t>
          </a:r>
        </a:p>
      </dsp:txBody>
      <dsp:txXfrm>
        <a:off x="4435552" y="2459704"/>
        <a:ext cx="1856213" cy="1856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DB782-FDA7-4E66-B8FE-D4417BBDDAFC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AA15C-317F-4813-B3F0-F5F3E21F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6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F8E07-C296-417D-A53D-FE90318D9D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8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solidFill>
                <a:srgbClr val="414A5B"/>
              </a:solidFill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A0E2A-E9B5-4901-A3CA-760E635BCA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28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236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413DC-605B-4DC0-8E22-3E643FEFC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32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3392424" y="3392426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8" dirty="0"/>
          </a:p>
        </p:txBody>
      </p:sp>
    </p:spTree>
    <p:extLst>
      <p:ext uri="{BB962C8B-B14F-4D97-AF65-F5344CB8AC3E}">
        <p14:creationId xmlns:p14="http://schemas.microsoft.com/office/powerpoint/2010/main" val="9495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keyline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21" y="1524000"/>
            <a:ext cx="11091672" cy="1518364"/>
          </a:xfrm>
        </p:spPr>
        <p:txBody>
          <a:bodyPr>
            <a:spAutoFit/>
          </a:bodyPr>
          <a:lstStyle>
            <a:lvl1pPr>
              <a:defRPr sz="1998">
                <a:solidFill>
                  <a:schemeClr val="tx2"/>
                </a:solidFill>
              </a:defRPr>
            </a:lvl1pPr>
            <a:lvl2pPr>
              <a:defRPr sz="1798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7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with Subhead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24000"/>
            <a:ext cx="11091672" cy="1518364"/>
          </a:xfrm>
        </p:spPr>
        <p:txBody>
          <a:bodyPr>
            <a:spAutoFit/>
          </a:bodyPr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0" indent="0">
              <a:buFont typeface="Wingdings" panose="05000000000000000000" pitchFamily="2" charset="2"/>
              <a:buNone/>
              <a:defRPr/>
            </a:lvl2pPr>
            <a:lvl3pPr marL="0" indent="0">
              <a:buFont typeface="Wingdings" panose="05000000000000000000" pitchFamily="2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buFont typeface="Wingdings" panose="05000000000000000000" pitchFamily="2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6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8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956" y="106496"/>
            <a:ext cx="11095037" cy="441192"/>
          </a:xfrm>
        </p:spPr>
        <p:txBody>
          <a:bodyPr anchor="b" anchorCtr="0">
            <a:noAutofit/>
          </a:bodyPr>
          <a:lstStyle>
            <a:lvl1pPr marL="0" indent="0">
              <a:buNone/>
              <a:defRPr sz="1998"/>
            </a:lvl1pPr>
          </a:lstStyle>
          <a:p>
            <a:pPr lvl="0"/>
            <a:r>
              <a:rPr lang="en-US"/>
              <a:t>Body Header text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46521" y="551565"/>
            <a:ext cx="11091672" cy="449354"/>
          </a:xfrm>
        </p:spPr>
        <p:txBody>
          <a:bodyPr vert="horz" wrap="square" lIns="0" tIns="0" rIns="0" bIns="18288" rtlCol="0" anchor="b" anchorCtr="0">
            <a:spAutoFit/>
          </a:bodyPr>
          <a:lstStyle>
            <a:lvl1pPr>
              <a:defRPr lang="en-US" sz="2798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5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749D-01EC-4E94-8875-15F832F83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" y="0"/>
            <a:ext cx="12118848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8" dirty="0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0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1798" dirty="0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0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1798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2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6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8" dirty="0"/>
          </a:p>
        </p:txBody>
      </p:sp>
    </p:spTree>
    <p:extLst>
      <p:ext uri="{BB962C8B-B14F-4D97-AF65-F5344CB8AC3E}">
        <p14:creationId xmlns:p14="http://schemas.microsoft.com/office/powerpoint/2010/main" val="8945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Utl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E1392-7733-9747-9AFF-A65E7BD6A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38"/>
          <a:stretch/>
        </p:blipFill>
        <p:spPr>
          <a:xfrm>
            <a:off x="2214130" y="0"/>
            <a:ext cx="9977871" cy="6858000"/>
          </a:xfrm>
          <a:prstGeom prst="rect">
            <a:avLst/>
          </a:prstGeom>
        </p:spPr>
      </p:pic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9CD38EAA-B6FE-41D6-AF86-E302176C81E0}"/>
              </a:ext>
            </a:extLst>
          </p:cNvPr>
          <p:cNvSpPr/>
          <p:nvPr/>
        </p:nvSpPr>
        <p:spPr>
          <a:xfrm flipH="1" flipV="1">
            <a:off x="-774709" y="0"/>
            <a:ext cx="3445589" cy="6860368"/>
          </a:xfrm>
          <a:custGeom>
            <a:avLst/>
            <a:gdLst>
              <a:gd name="connsiteX0" fmla="*/ 3445589 w 3445589"/>
              <a:gd name="connsiteY0" fmla="*/ 6860368 h 6860368"/>
              <a:gd name="connsiteX1" fmla="*/ 1985089 w 3445589"/>
              <a:gd name="connsiteY1" fmla="*/ 6860368 h 6860368"/>
              <a:gd name="connsiteX2" fmla="*/ 0 w 3445589"/>
              <a:gd name="connsiteY2" fmla="*/ 0 h 6860368"/>
              <a:gd name="connsiteX3" fmla="*/ 1460500 w 3445589"/>
              <a:gd name="connsiteY3" fmla="*/ 0 h 6860368"/>
              <a:gd name="connsiteX4" fmla="*/ 3445589 w 3445589"/>
              <a:gd name="connsiteY4" fmla="*/ 6860368 h 686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589" h="6860368">
                <a:moveTo>
                  <a:pt x="3445589" y="6860368"/>
                </a:moveTo>
                <a:lnTo>
                  <a:pt x="1985089" y="6860368"/>
                </a:lnTo>
                <a:lnTo>
                  <a:pt x="0" y="0"/>
                </a:lnTo>
                <a:lnTo>
                  <a:pt x="1460500" y="0"/>
                </a:lnTo>
                <a:lnTo>
                  <a:pt x="3445589" y="6860368"/>
                </a:lnTo>
                <a:close/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8" dirty="0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D47FD49B-8ED0-4503-8370-6CF65B709867}"/>
              </a:ext>
            </a:extLst>
          </p:cNvPr>
          <p:cNvSpPr>
            <a:spLocks/>
          </p:cNvSpPr>
          <p:nvPr/>
        </p:nvSpPr>
        <p:spPr bwMode="auto">
          <a:xfrm>
            <a:off x="4389800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1798" dirty="0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DCCE789B-5FFB-473B-A954-64EFCE55D79C}"/>
              </a:ext>
            </a:extLst>
          </p:cNvPr>
          <p:cNvSpPr>
            <a:spLocks/>
          </p:cNvSpPr>
          <p:nvPr/>
        </p:nvSpPr>
        <p:spPr bwMode="auto">
          <a:xfrm>
            <a:off x="4389800" y="550921"/>
            <a:ext cx="2268043" cy="5735578"/>
          </a:xfrm>
          <a:custGeom>
            <a:avLst/>
            <a:gdLst>
              <a:gd name="T0" fmla="*/ 1403 w 1403"/>
              <a:gd name="T1" fmla="*/ 3548 h 3548"/>
              <a:gd name="T2" fmla="*/ 0 w 1403"/>
              <a:gd name="T3" fmla="*/ 3548 h 3548"/>
              <a:gd name="T4" fmla="*/ 0 w 1403"/>
              <a:gd name="T5" fmla="*/ 0 h 3548"/>
              <a:gd name="T6" fmla="*/ 377 w 1403"/>
              <a:gd name="T7" fmla="*/ 0 h 3548"/>
              <a:gd name="T8" fmla="*/ 1403 w 1403"/>
              <a:gd name="T9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3548">
                <a:moveTo>
                  <a:pt x="1403" y="3548"/>
                </a:moveTo>
                <a:lnTo>
                  <a:pt x="0" y="3548"/>
                </a:lnTo>
                <a:lnTo>
                  <a:pt x="0" y="0"/>
                </a:lnTo>
                <a:lnTo>
                  <a:pt x="377" y="0"/>
                </a:lnTo>
                <a:lnTo>
                  <a:pt x="1403" y="35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1798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527B6749-9324-4A7D-BE39-8AA082FAE1F7}"/>
              </a:ext>
            </a:extLst>
          </p:cNvPr>
          <p:cNvSpPr/>
          <p:nvPr/>
        </p:nvSpPr>
        <p:spPr>
          <a:xfrm>
            <a:off x="2171702" y="-393077"/>
            <a:ext cx="4726969" cy="7339977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3392424" y="3392426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8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E9DFABE-E158-41E6-B1EE-80EB71EAC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53" y="0"/>
            <a:ext cx="7835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521" y="450025"/>
            <a:ext cx="1109167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24000"/>
            <a:ext cx="11091672" cy="4747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950EFBC-B4A7-B547-9FB6-72FAAB4F8303}"/>
              </a:ext>
            </a:extLst>
          </p:cNvPr>
          <p:cNvSpPr txBox="1">
            <a:spLocks/>
          </p:cNvSpPr>
          <p:nvPr userDrawn="1"/>
        </p:nvSpPr>
        <p:spPr>
          <a:xfrm>
            <a:off x="548642" y="6347389"/>
            <a:ext cx="629893" cy="365125"/>
          </a:xfrm>
          <a:prstGeom prst="rect">
            <a:avLst/>
          </a:prstGeom>
        </p:spPr>
        <p:txBody>
          <a:bodyPr vert="horz" lIns="0" tIns="45696" rIns="91392" bIns="45696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rgbClr val="6E7CA0"/>
                </a:solidFill>
              </a:rPr>
              <a:t>‹#›</a:t>
            </a:fld>
            <a:endParaRPr lang="en-US" sz="1200" dirty="0">
              <a:solidFill>
                <a:srgbClr val="6E7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6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852" rtl="0" eaLnBrk="1" latinLnBrk="0" hangingPunct="1">
        <a:lnSpc>
          <a:spcPct val="100000"/>
        </a:lnSpc>
        <a:spcBef>
          <a:spcPct val="0"/>
        </a:spcBef>
        <a:buNone/>
        <a:defRPr sz="3598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3852" rtl="0" eaLnBrk="1" latinLnBrk="0" hangingPunct="1">
        <a:lnSpc>
          <a:spcPct val="100000"/>
        </a:lnSpc>
        <a:spcBef>
          <a:spcPts val="1000"/>
        </a:spcBef>
        <a:buFontTx/>
        <a:buNone/>
        <a:defRPr sz="1998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3852" rtl="0" eaLnBrk="1" latinLnBrk="0" hangingPunct="1">
        <a:lnSpc>
          <a:spcPct val="100000"/>
        </a:lnSpc>
        <a:spcBef>
          <a:spcPts val="500"/>
        </a:spcBef>
        <a:buFontTx/>
        <a:buNone/>
        <a:defRPr sz="1798" kern="1200">
          <a:solidFill>
            <a:srgbClr val="626469"/>
          </a:solidFill>
          <a:latin typeface="+mn-lt"/>
          <a:ea typeface="+mn-ea"/>
          <a:cs typeface="+mn-cs"/>
        </a:defRPr>
      </a:lvl2pPr>
      <a:lvl3pPr marL="0" indent="0" algn="l" defTabSz="913852" rtl="0" eaLnBrk="1" latinLnBrk="0" hangingPunct="1">
        <a:lnSpc>
          <a:spcPct val="100000"/>
        </a:lnSpc>
        <a:spcBef>
          <a:spcPts val="500"/>
        </a:spcBef>
        <a:buFontTx/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0" indent="0" algn="l" defTabSz="913852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l" defTabSz="913852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45">
          <p15:clr>
            <a:srgbClr val="F26B43"/>
          </p15:clr>
        </p15:guide>
        <p15:guide id="5" pos="7334">
          <p15:clr>
            <a:srgbClr val="F26B43"/>
          </p15:clr>
        </p15:guide>
        <p15:guide id="7" orient="horz" pos="96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  <p15:guide id="14" orient="horz" pos="1193">
          <p15:clr>
            <a:srgbClr val="A4A3A4"/>
          </p15:clr>
        </p15:guide>
        <p15:guide id="15" orient="horz" pos="142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character.org/survey/account/regis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E5FC51-4B3A-4F40-BAAC-47CF21468535}"/>
              </a:ext>
            </a:extLst>
          </p:cNvPr>
          <p:cNvSpPr txBox="1"/>
          <p:nvPr/>
        </p:nvSpPr>
        <p:spPr>
          <a:xfrm>
            <a:off x="674370" y="908670"/>
            <a:ext cx="5617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126">
              <a:defRPr/>
            </a:pPr>
            <a:r>
              <a:rPr lang="en-US" sz="4800" b="1" dirty="0">
                <a:solidFill>
                  <a:schemeClr val="tx2"/>
                </a:solidFill>
              </a:rPr>
              <a:t>Manage Employees’ Motivations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Leverage Strengths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 Passions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2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1C6B8E-B79E-42B2-9DA6-AC4A3DAF4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02" r="21878"/>
          <a:stretch/>
        </p:blipFill>
        <p:spPr>
          <a:xfrm>
            <a:off x="5837456" y="0"/>
            <a:ext cx="6354544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8496342-9D29-42DE-A8CD-C1ABC6C9D3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815" y="0"/>
            <a:ext cx="7835281" cy="68580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557483" y="4794511"/>
            <a:ext cx="464555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ＭＳ Ｐゴシック" charset="0"/>
                <a:cs typeface="+mn-cs"/>
              </a:rPr>
              <a:t>Peter Drucker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ＭＳ Ｐゴシック" charset="0"/>
                <a:cs typeface="+mn-cs"/>
              </a:rPr>
              <a:t>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ＭＳ Ｐゴシック" charset="0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ＭＳ Ｐゴシック" charset="0"/>
                <a:cs typeface="+mn-cs"/>
              </a:rPr>
              <a:t>“the man who invented management”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ＭＳ Ｐゴシック" charset="0"/>
                <a:cs typeface="+mn-cs"/>
              </a:rPr>
              <a:t> 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F0302020204030204"/>
              <a:ea typeface="ＭＳ Ｐゴシック" charset="0"/>
              <a:cs typeface="+mn-cs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557483" y="694003"/>
            <a:ext cx="578235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charset="0"/>
                <a:ea typeface="Arial Unicode MS" charset="0"/>
                <a:cs typeface="Century Gothic" charset="0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Century Gothic" panose="020B0502020202020204" pitchFamily="34" charset="0"/>
                <a:cs typeface="Century Gothic" panose="020B0502020202020204" pitchFamily="34" charset="0"/>
              </a:rPr>
              <a:t>Only when you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Arial Unicode MS" pitchFamily="34" charset="-128"/>
                <a:cs typeface="Century Gothic"/>
              </a:rPr>
              <a:t>operate from strengths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Century Gothic" panose="020B0502020202020204" pitchFamily="34" charset="0"/>
                <a:cs typeface="Century Gothic" panose="020B0502020202020204" pitchFamily="34" charset="0"/>
              </a:rPr>
              <a:t>can you achieve true excellence...  One cannot build performance on weaknesses.”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F0302020204030204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Century Gothic" panose="020B0502020202020204" pitchFamily="34" charset="0"/>
                <a:cs typeface="Century Gothic" panose="020B0502020202020204" pitchFamily="34" charset="0"/>
              </a:rPr>
              <a:t>It takes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Century Gothic" panose="020B0502020202020204" pitchFamily="34" charset="0"/>
                <a:cs typeface="Century Gothic" panose="020B0502020202020204" pitchFamily="34" charset="0"/>
              </a:rPr>
              <a:t>far more energy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Century Gothic" panose="020B0502020202020204" pitchFamily="34" charset="0"/>
                <a:cs typeface="Century Gothic" panose="020B0502020202020204" pitchFamily="34" charset="0"/>
              </a:rPr>
              <a:t>to improve from incompetence to mediocrity than to improve from first-rate performance to excellence.”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F0302020204030204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F0302020204030204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5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8495" r="25034" b="6903"/>
          <a:stretch>
            <a:fillRect/>
          </a:stretch>
        </p:blipFill>
        <p:spPr bwMode="auto">
          <a:xfrm rot="5400000">
            <a:off x="8089295" y="5779012"/>
            <a:ext cx="416875" cy="172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Box 6"/>
          <p:cNvSpPr txBox="1">
            <a:spLocks noChangeArrowheads="1"/>
          </p:cNvSpPr>
          <p:nvPr/>
        </p:nvSpPr>
        <p:spPr bwMode="auto">
          <a:xfrm>
            <a:off x="544878" y="2822465"/>
            <a:ext cx="4284911" cy="101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dirty="0">
                <a:solidFill>
                  <a:srgbClr val="302E45"/>
                </a:solidFill>
                <a:cs typeface="Helvetica" panose="020B0604020202020204" pitchFamily="34" charset="0"/>
              </a:rPr>
              <a:t>The m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ost successful managers leverage strengths and passions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6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times more often</a:t>
            </a:r>
          </a:p>
        </p:txBody>
      </p:sp>
      <p:sp>
        <p:nvSpPr>
          <p:cNvPr id="73734" name="TextBox 9"/>
          <p:cNvSpPr txBox="1">
            <a:spLocks noChangeArrowheads="1"/>
          </p:cNvSpPr>
          <p:nvPr/>
        </p:nvSpPr>
        <p:spPr bwMode="auto">
          <a:xfrm>
            <a:off x="546521" y="1405416"/>
            <a:ext cx="4482679" cy="101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7" rIns="91435" bIns="45717"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Managers who do what they do best every day are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38%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 more likely to be in a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high-productivity BU</a:t>
            </a:r>
          </a:p>
        </p:txBody>
      </p:sp>
      <p:pic>
        <p:nvPicPr>
          <p:cNvPr id="73736" name="Picture 15" descr="Gallu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1" r="32108"/>
          <a:stretch>
            <a:fillRect/>
          </a:stretch>
        </p:blipFill>
        <p:spPr bwMode="auto">
          <a:xfrm rot="5400000">
            <a:off x="9518513" y="6198377"/>
            <a:ext cx="253804" cy="96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2E50A11-6E49-4B3F-9C63-FDCF5343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21" y="450026"/>
            <a:ext cx="11091672" cy="553998"/>
          </a:xfrm>
        </p:spPr>
        <p:txBody>
          <a:bodyPr/>
          <a:lstStyle/>
          <a:p>
            <a:r>
              <a:rPr lang="en-US" dirty="0"/>
              <a:t>Research supports: Success lies in strengths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F47CE-B480-4E42-8B45-A75166A04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608" b="7752"/>
          <a:stretch/>
        </p:blipFill>
        <p:spPr>
          <a:xfrm>
            <a:off x="926757" y="4571193"/>
            <a:ext cx="9874381" cy="16577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AB90A9-23CA-4C2B-A981-6982B8950995}"/>
              </a:ext>
            </a:extLst>
          </p:cNvPr>
          <p:cNvCxnSpPr>
            <a:cxnSpLocks/>
          </p:cNvCxnSpPr>
          <p:nvPr/>
        </p:nvCxnSpPr>
        <p:spPr>
          <a:xfrm>
            <a:off x="547966" y="1135991"/>
            <a:ext cx="4278736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FDB515"/>
                </a:gs>
                <a:gs pos="48000">
                  <a:srgbClr val="EC008C"/>
                </a:gs>
                <a:gs pos="100000">
                  <a:srgbClr val="302E45">
                    <a:alpha val="3000"/>
                  </a:srgb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id="{9704D8F3-70D6-44C7-8A9A-6105C45C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151" y="1402781"/>
            <a:ext cx="4349751" cy="255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Employees who say they use their strengths every day are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8%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more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productive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15% less likely to quit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 their jobs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Yet only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20% of employees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and only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9% of managers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feel they do what they do best every day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8D416-73C8-46E8-ACA3-BE8AAC278D13}"/>
              </a:ext>
            </a:extLst>
          </p:cNvPr>
          <p:cNvSpPr txBox="1"/>
          <p:nvPr/>
        </p:nvSpPr>
        <p:spPr>
          <a:xfrm>
            <a:off x="546521" y="4138305"/>
            <a:ext cx="987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Teams that received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strengths-based development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445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F276A0C-A2BD-45BB-AA6A-D5BF90787251}"/>
              </a:ext>
            </a:extLst>
          </p:cNvPr>
          <p:cNvSpPr txBox="1">
            <a:spLocks/>
          </p:cNvSpPr>
          <p:nvPr/>
        </p:nvSpPr>
        <p:spPr>
          <a:xfrm>
            <a:off x="437664" y="441574"/>
            <a:ext cx="11091672" cy="553998"/>
          </a:xfrm>
          <a:prstGeom prst="rect">
            <a:avLst/>
          </a:prstGeom>
        </p:spPr>
        <p:txBody>
          <a:bodyPr/>
          <a:lstStyle>
            <a:lvl1pPr algn="l" defTabSz="91385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98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8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The sweet spot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4A2C5E-CCC8-4FB9-BCFE-9F1A30183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659140"/>
              </p:ext>
            </p:extLst>
          </p:nvPr>
        </p:nvGraphicFramePr>
        <p:xfrm>
          <a:off x="3516671" y="1304377"/>
          <a:ext cx="6676200" cy="502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AA93536-3EC3-41C7-89D0-2E597ACFA304}"/>
              </a:ext>
            </a:extLst>
          </p:cNvPr>
          <p:cNvSpPr/>
          <p:nvPr/>
        </p:nvSpPr>
        <p:spPr>
          <a:xfrm>
            <a:off x="555956" y="2608410"/>
            <a:ext cx="27315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Our role as managers is to find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sweet spot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common to all circles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E591C5-2728-4DB6-9763-C79AF33E16E3}"/>
              </a:ext>
            </a:extLst>
          </p:cNvPr>
          <p:cNvCxnSpPr>
            <a:cxnSpLocks/>
          </p:cNvCxnSpPr>
          <p:nvPr/>
        </p:nvCxnSpPr>
        <p:spPr>
          <a:xfrm>
            <a:off x="558852" y="1175618"/>
            <a:ext cx="4278736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FDB515"/>
                </a:gs>
                <a:gs pos="48000">
                  <a:srgbClr val="EC008C"/>
                </a:gs>
                <a:gs pos="100000">
                  <a:srgbClr val="302E45">
                    <a:alpha val="3000"/>
                  </a:srgb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A16C1F8-A363-4E23-B20C-92664782DC4A}"/>
              </a:ext>
            </a:extLst>
          </p:cNvPr>
          <p:cNvSpPr/>
          <p:nvPr/>
        </p:nvSpPr>
        <p:spPr>
          <a:xfrm>
            <a:off x="3349342" y="695087"/>
            <a:ext cx="267420" cy="267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>
            <a:extLst>
              <a:ext uri="{FF2B5EF4-FFF2-40B4-BE49-F238E27FC236}">
                <a16:creationId xmlns:a16="http://schemas.microsoft.com/office/drawing/2014/main" id="{729FE1FC-E7C3-4CA5-955E-89713A1E3A64}"/>
              </a:ext>
            </a:extLst>
          </p:cNvPr>
          <p:cNvSpPr/>
          <p:nvPr/>
        </p:nvSpPr>
        <p:spPr>
          <a:xfrm>
            <a:off x="3972910" y="1342309"/>
            <a:ext cx="4277842" cy="1644802"/>
          </a:xfrm>
          <a:prstGeom prst="cloud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67FEBD9E-9229-4C66-B7F8-17B8AD8AC00B}"/>
              </a:ext>
            </a:extLst>
          </p:cNvPr>
          <p:cNvSpPr/>
          <p:nvPr/>
        </p:nvSpPr>
        <p:spPr>
          <a:xfrm>
            <a:off x="7818305" y="3860102"/>
            <a:ext cx="3290968" cy="2522162"/>
          </a:xfrm>
          <a:prstGeom prst="cloud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D4EFF69E-1538-4D41-8D44-66E5CD6A2B37}"/>
              </a:ext>
            </a:extLst>
          </p:cNvPr>
          <p:cNvSpPr/>
          <p:nvPr/>
        </p:nvSpPr>
        <p:spPr>
          <a:xfrm>
            <a:off x="297679" y="2932952"/>
            <a:ext cx="4277842" cy="2700594"/>
          </a:xfrm>
          <a:prstGeom prst="cloud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4381A0F-E38A-4791-9FA0-8DA2522F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 rtl="0"/>
            <a:r>
              <a:rPr lang="en-US" b="1" dirty="0"/>
              <a:t>H</a:t>
            </a:r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en-US" b="1" dirty="0"/>
              <a:t>w to </a:t>
            </a:r>
            <a:r>
              <a:rPr lang="en-US" dirty="0"/>
              <a:t>i</a:t>
            </a:r>
            <a:r>
              <a:rPr lang="en-US" b="1" dirty="0"/>
              <a:t>dentify my strengths </a:t>
            </a:r>
            <a:endParaRPr lang="he-IL" b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E83256D-246D-4910-BAE0-4C6A7754E233}"/>
              </a:ext>
            </a:extLst>
          </p:cNvPr>
          <p:cNvCxnSpPr>
            <a:cxnSpLocks/>
          </p:cNvCxnSpPr>
          <p:nvPr/>
        </p:nvCxnSpPr>
        <p:spPr>
          <a:xfrm>
            <a:off x="547966" y="1135991"/>
            <a:ext cx="4278736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/>
                </a:gs>
                <a:gs pos="48000">
                  <a:schemeClr val="accent4"/>
                </a:gs>
                <a:gs pos="100000">
                  <a:schemeClr val="tx2">
                    <a:alpha val="3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ECA699A-17DA-44A4-B943-0A0CA52B1B21}"/>
              </a:ext>
            </a:extLst>
          </p:cNvPr>
          <p:cNvGrpSpPr/>
          <p:nvPr/>
        </p:nvGrpSpPr>
        <p:grpSpPr>
          <a:xfrm>
            <a:off x="4556091" y="3227335"/>
            <a:ext cx="3072531" cy="2951605"/>
            <a:chOff x="837980" y="2031432"/>
            <a:chExt cx="3973505" cy="3817119"/>
          </a:xfrm>
        </p:grpSpPr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EB1EC4FC-8446-42FB-BB0E-29A972D4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661" y="3814840"/>
              <a:ext cx="2424809" cy="1900738"/>
            </a:xfrm>
            <a:custGeom>
              <a:avLst/>
              <a:gdLst>
                <a:gd name="T0" fmla="*/ 859 w 895"/>
                <a:gd name="T1" fmla="*/ 672 h 702"/>
                <a:gd name="T2" fmla="*/ 704 w 895"/>
                <a:gd name="T3" fmla="*/ 351 h 702"/>
                <a:gd name="T4" fmla="*/ 600 w 895"/>
                <a:gd name="T5" fmla="*/ 103 h 702"/>
                <a:gd name="T6" fmla="*/ 502 w 895"/>
                <a:gd name="T7" fmla="*/ 34 h 702"/>
                <a:gd name="T8" fmla="*/ 350 w 895"/>
                <a:gd name="T9" fmla="*/ 1 h 702"/>
                <a:gd name="T10" fmla="*/ 350 w 895"/>
                <a:gd name="T11" fmla="*/ 1 h 702"/>
                <a:gd name="T12" fmla="*/ 1 w 895"/>
                <a:gd name="T13" fmla="*/ 355 h 702"/>
                <a:gd name="T14" fmla="*/ 105 w 895"/>
                <a:gd name="T15" fmla="*/ 603 h 702"/>
                <a:gd name="T16" fmla="*/ 203 w 895"/>
                <a:gd name="T17" fmla="*/ 671 h 702"/>
                <a:gd name="T18" fmla="*/ 355 w 895"/>
                <a:gd name="T19" fmla="*/ 701 h 702"/>
                <a:gd name="T20" fmla="*/ 895 w 895"/>
                <a:gd name="T21" fmla="*/ 701 h 702"/>
                <a:gd name="T22" fmla="*/ 859 w 895"/>
                <a:gd name="T23" fmla="*/ 67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5" h="702">
                  <a:moveTo>
                    <a:pt x="859" y="672"/>
                  </a:moveTo>
                  <a:cubicBezTo>
                    <a:pt x="761" y="593"/>
                    <a:pt x="705" y="476"/>
                    <a:pt x="704" y="351"/>
                  </a:cubicBezTo>
                  <a:cubicBezTo>
                    <a:pt x="704" y="257"/>
                    <a:pt x="667" y="169"/>
                    <a:pt x="600" y="103"/>
                  </a:cubicBezTo>
                  <a:cubicBezTo>
                    <a:pt x="571" y="74"/>
                    <a:pt x="538" y="51"/>
                    <a:pt x="502" y="34"/>
                  </a:cubicBezTo>
                  <a:cubicBezTo>
                    <a:pt x="455" y="12"/>
                    <a:pt x="404" y="0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156" y="2"/>
                    <a:pt x="0" y="161"/>
                    <a:pt x="1" y="355"/>
                  </a:cubicBezTo>
                  <a:cubicBezTo>
                    <a:pt x="1" y="449"/>
                    <a:pt x="38" y="537"/>
                    <a:pt x="105" y="603"/>
                  </a:cubicBezTo>
                  <a:cubicBezTo>
                    <a:pt x="134" y="631"/>
                    <a:pt x="167" y="654"/>
                    <a:pt x="203" y="671"/>
                  </a:cubicBezTo>
                  <a:cubicBezTo>
                    <a:pt x="250" y="694"/>
                    <a:pt x="301" y="702"/>
                    <a:pt x="355" y="701"/>
                  </a:cubicBezTo>
                  <a:cubicBezTo>
                    <a:pt x="895" y="701"/>
                    <a:pt x="895" y="701"/>
                    <a:pt x="895" y="701"/>
                  </a:cubicBezTo>
                  <a:lnTo>
                    <a:pt x="859" y="6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1" i="0" u="none" strike="noStrike" kern="0" cap="none" spc="0" normalizeH="0" baseline="0" noProof="0" dirty="0">
                <a:ln>
                  <a:noFill/>
                </a:ln>
                <a:solidFill>
                  <a:srgbClr val="5D5C5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id="{7EF909C4-BFE0-442D-A5E3-8685D8DF0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497" y="3019607"/>
              <a:ext cx="1918988" cy="2828944"/>
            </a:xfrm>
            <a:custGeom>
              <a:avLst/>
              <a:gdLst>
                <a:gd name="T0" fmla="*/ 704 w 708"/>
                <a:gd name="T1" fmla="*/ 614 h 1045"/>
                <a:gd name="T2" fmla="*/ 657 w 708"/>
                <a:gd name="T3" fmla="*/ 466 h 1045"/>
                <a:gd name="T4" fmla="*/ 385 w 708"/>
                <a:gd name="T5" fmla="*/ 0 h 1045"/>
                <a:gd name="T6" fmla="*/ 377 w 708"/>
                <a:gd name="T7" fmla="*/ 45 h 1045"/>
                <a:gd name="T8" fmla="*/ 176 w 708"/>
                <a:gd name="T9" fmla="*/ 340 h 1045"/>
                <a:gd name="T10" fmla="*/ 14 w 708"/>
                <a:gd name="T11" fmla="*/ 555 h 1045"/>
                <a:gd name="T12" fmla="*/ 3 w 708"/>
                <a:gd name="T13" fmla="*/ 673 h 1045"/>
                <a:gd name="T14" fmla="*/ 50 w 708"/>
                <a:gd name="T15" fmla="*/ 821 h 1045"/>
                <a:gd name="T16" fmla="*/ 50 w 708"/>
                <a:gd name="T17" fmla="*/ 822 h 1045"/>
                <a:gd name="T18" fmla="*/ 531 w 708"/>
                <a:gd name="T19" fmla="*/ 947 h 1045"/>
                <a:gd name="T20" fmla="*/ 694 w 708"/>
                <a:gd name="T21" fmla="*/ 733 h 1045"/>
                <a:gd name="T22" fmla="*/ 704 w 708"/>
                <a:gd name="T23" fmla="*/ 614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8" h="1045">
                  <a:moveTo>
                    <a:pt x="704" y="614"/>
                  </a:moveTo>
                  <a:cubicBezTo>
                    <a:pt x="700" y="562"/>
                    <a:pt x="684" y="512"/>
                    <a:pt x="657" y="466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77" y="45"/>
                    <a:pt x="377" y="45"/>
                    <a:pt x="377" y="45"/>
                  </a:cubicBezTo>
                  <a:cubicBezTo>
                    <a:pt x="358" y="169"/>
                    <a:pt x="284" y="276"/>
                    <a:pt x="176" y="340"/>
                  </a:cubicBezTo>
                  <a:cubicBezTo>
                    <a:pt x="95" y="387"/>
                    <a:pt x="37" y="464"/>
                    <a:pt x="14" y="555"/>
                  </a:cubicBezTo>
                  <a:cubicBezTo>
                    <a:pt x="3" y="594"/>
                    <a:pt x="0" y="634"/>
                    <a:pt x="3" y="673"/>
                  </a:cubicBezTo>
                  <a:cubicBezTo>
                    <a:pt x="7" y="726"/>
                    <a:pt x="23" y="775"/>
                    <a:pt x="50" y="821"/>
                  </a:cubicBezTo>
                  <a:cubicBezTo>
                    <a:pt x="50" y="822"/>
                    <a:pt x="50" y="822"/>
                    <a:pt x="50" y="822"/>
                  </a:cubicBezTo>
                  <a:cubicBezTo>
                    <a:pt x="149" y="989"/>
                    <a:pt x="364" y="1045"/>
                    <a:pt x="531" y="947"/>
                  </a:cubicBezTo>
                  <a:cubicBezTo>
                    <a:pt x="612" y="900"/>
                    <a:pt x="670" y="824"/>
                    <a:pt x="694" y="733"/>
                  </a:cubicBezTo>
                  <a:cubicBezTo>
                    <a:pt x="704" y="694"/>
                    <a:pt x="708" y="654"/>
                    <a:pt x="704" y="6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1" i="0" u="none" strike="noStrike" kern="0" cap="none" spc="0" normalizeH="0" baseline="0" noProof="0" dirty="0">
                <a:ln>
                  <a:noFill/>
                </a:ln>
                <a:solidFill>
                  <a:srgbClr val="5D5C5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A2F357B-A4C8-41E4-9935-86A22F183CFF}"/>
                </a:ext>
              </a:extLst>
            </p:cNvPr>
            <p:cNvGrpSpPr/>
            <p:nvPr/>
          </p:nvGrpSpPr>
          <p:grpSpPr>
            <a:xfrm>
              <a:off x="3143451" y="3974070"/>
              <a:ext cx="1417079" cy="1431366"/>
              <a:chOff x="4183719" y="2178384"/>
              <a:chExt cx="1118793" cy="1130073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C22FFE4-FF96-4107-B515-9493E4AB905B}"/>
                  </a:ext>
                </a:extLst>
              </p:cNvPr>
              <p:cNvSpPr/>
              <p:nvPr/>
            </p:nvSpPr>
            <p:spPr>
              <a:xfrm>
                <a:off x="4183719" y="2227936"/>
                <a:ext cx="1080521" cy="10805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8275AF8A-ABDF-4F49-BCD8-343438C87605}"/>
                  </a:ext>
                </a:extLst>
              </p:cNvPr>
              <p:cNvSpPr/>
              <p:nvPr/>
            </p:nvSpPr>
            <p:spPr>
              <a:xfrm>
                <a:off x="4221992" y="2178384"/>
                <a:ext cx="1080520" cy="108052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62290EF-FD7B-4648-A6CF-25E9769FBDC4}"/>
                </a:ext>
              </a:extLst>
            </p:cNvPr>
            <p:cNvGrpSpPr/>
            <p:nvPr/>
          </p:nvGrpSpPr>
          <p:grpSpPr>
            <a:xfrm>
              <a:off x="1093445" y="3974070"/>
              <a:ext cx="1417079" cy="1431366"/>
              <a:chOff x="4183719" y="2178384"/>
              <a:chExt cx="1118793" cy="1130073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6607823-124C-4AF7-8FBE-ECC2BCCA29A0}"/>
                  </a:ext>
                </a:extLst>
              </p:cNvPr>
              <p:cNvSpPr/>
              <p:nvPr/>
            </p:nvSpPr>
            <p:spPr>
              <a:xfrm>
                <a:off x="4183719" y="2227936"/>
                <a:ext cx="1080521" cy="10805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B53C37B-F848-45A3-9505-BD0732A59DE7}"/>
                  </a:ext>
                </a:extLst>
              </p:cNvPr>
              <p:cNvSpPr/>
              <p:nvPr/>
            </p:nvSpPr>
            <p:spPr>
              <a:xfrm>
                <a:off x="4221992" y="2178384"/>
                <a:ext cx="1080520" cy="108052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E8175E86-6C71-4E4F-B083-9EE82FF8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994" y="2031432"/>
              <a:ext cx="2638609" cy="1938544"/>
            </a:xfrm>
            <a:custGeom>
              <a:avLst/>
              <a:gdLst>
                <a:gd name="T0" fmla="*/ 747 w 974"/>
                <a:gd name="T1" fmla="*/ 46 h 716"/>
                <a:gd name="T2" fmla="*/ 575 w 974"/>
                <a:gd name="T3" fmla="*/ 0 h 716"/>
                <a:gd name="T4" fmla="*/ 372 w 974"/>
                <a:gd name="T5" fmla="*/ 63 h 716"/>
                <a:gd name="T6" fmla="*/ 267 w 974"/>
                <a:gd name="T7" fmla="*/ 178 h 716"/>
                <a:gd name="T8" fmla="*/ 0 w 974"/>
                <a:gd name="T9" fmla="*/ 647 h 716"/>
                <a:gd name="T10" fmla="*/ 43 w 974"/>
                <a:gd name="T11" fmla="*/ 631 h 716"/>
                <a:gd name="T12" fmla="*/ 399 w 974"/>
                <a:gd name="T13" fmla="*/ 658 h 716"/>
                <a:gd name="T14" fmla="*/ 666 w 974"/>
                <a:gd name="T15" fmla="*/ 691 h 716"/>
                <a:gd name="T16" fmla="*/ 774 w 974"/>
                <a:gd name="T17" fmla="*/ 641 h 716"/>
                <a:gd name="T18" fmla="*/ 878 w 974"/>
                <a:gd name="T19" fmla="*/ 526 h 716"/>
                <a:gd name="T20" fmla="*/ 879 w 974"/>
                <a:gd name="T21" fmla="*/ 525 h 716"/>
                <a:gd name="T22" fmla="*/ 747 w 974"/>
                <a:gd name="T23" fmla="*/ 4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716">
                  <a:moveTo>
                    <a:pt x="747" y="46"/>
                  </a:moveTo>
                  <a:cubicBezTo>
                    <a:pt x="694" y="16"/>
                    <a:pt x="635" y="0"/>
                    <a:pt x="575" y="0"/>
                  </a:cubicBezTo>
                  <a:cubicBezTo>
                    <a:pt x="504" y="0"/>
                    <a:pt x="432" y="21"/>
                    <a:pt x="372" y="63"/>
                  </a:cubicBezTo>
                  <a:cubicBezTo>
                    <a:pt x="328" y="93"/>
                    <a:pt x="293" y="132"/>
                    <a:pt x="267" y="178"/>
                  </a:cubicBezTo>
                  <a:cubicBezTo>
                    <a:pt x="0" y="647"/>
                    <a:pt x="0" y="647"/>
                    <a:pt x="0" y="647"/>
                  </a:cubicBezTo>
                  <a:cubicBezTo>
                    <a:pt x="43" y="631"/>
                    <a:pt x="43" y="631"/>
                    <a:pt x="43" y="631"/>
                  </a:cubicBezTo>
                  <a:cubicBezTo>
                    <a:pt x="160" y="586"/>
                    <a:pt x="289" y="595"/>
                    <a:pt x="399" y="658"/>
                  </a:cubicBezTo>
                  <a:cubicBezTo>
                    <a:pt x="480" y="704"/>
                    <a:pt x="575" y="716"/>
                    <a:pt x="666" y="691"/>
                  </a:cubicBezTo>
                  <a:cubicBezTo>
                    <a:pt x="705" y="680"/>
                    <a:pt x="741" y="663"/>
                    <a:pt x="774" y="641"/>
                  </a:cubicBezTo>
                  <a:cubicBezTo>
                    <a:pt x="817" y="611"/>
                    <a:pt x="852" y="572"/>
                    <a:pt x="878" y="526"/>
                  </a:cubicBezTo>
                  <a:cubicBezTo>
                    <a:pt x="879" y="525"/>
                    <a:pt x="879" y="525"/>
                    <a:pt x="879" y="525"/>
                  </a:cubicBezTo>
                  <a:cubicBezTo>
                    <a:pt x="974" y="357"/>
                    <a:pt x="915" y="142"/>
                    <a:pt x="747" y="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1" i="0" u="none" strike="noStrike" kern="0" cap="none" spc="0" normalizeH="0" baseline="0" noProof="0" dirty="0">
                <a:ln>
                  <a:noFill/>
                </a:ln>
                <a:solidFill>
                  <a:srgbClr val="5D5C5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23188BD8-AF1E-4937-BEB9-B29C16C8BCDB}"/>
                </a:ext>
              </a:extLst>
            </p:cNvPr>
            <p:cNvGrpSpPr/>
            <p:nvPr/>
          </p:nvGrpSpPr>
          <p:grpSpPr>
            <a:xfrm>
              <a:off x="2133114" y="2235485"/>
              <a:ext cx="1417079" cy="1431366"/>
              <a:chOff x="4183719" y="2178384"/>
              <a:chExt cx="1118793" cy="1130073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F7D7A9CF-B308-40A1-B136-38128A948664}"/>
                  </a:ext>
                </a:extLst>
              </p:cNvPr>
              <p:cNvSpPr/>
              <p:nvPr/>
            </p:nvSpPr>
            <p:spPr>
              <a:xfrm>
                <a:off x="4183719" y="2227936"/>
                <a:ext cx="1080521" cy="10805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22CF0B96-EB79-49B9-BFF1-9F44A435C162}"/>
                  </a:ext>
                </a:extLst>
              </p:cNvPr>
              <p:cNvSpPr/>
              <p:nvPr/>
            </p:nvSpPr>
            <p:spPr>
              <a:xfrm>
                <a:off x="4221992" y="2178384"/>
                <a:ext cx="1080520" cy="108052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DE913FE-BE98-434D-A91B-C7DB999DD255}"/>
                </a:ext>
              </a:extLst>
            </p:cNvPr>
            <p:cNvSpPr txBox="1"/>
            <p:nvPr/>
          </p:nvSpPr>
          <p:spPr>
            <a:xfrm>
              <a:off x="1877651" y="2849748"/>
              <a:ext cx="1928009" cy="278620"/>
            </a:xfrm>
            <a:prstGeom prst="rect">
              <a:avLst/>
            </a:prstGeom>
            <a:noFill/>
          </p:spPr>
          <p:txBody>
            <a:bodyPr wrap="square" lIns="0" tIns="0" rIns="0" bIns="0" rtlCol="1" anchor="ctr" anchorCtr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02E45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0"/>
                  <a:cs typeface="+mn-cs"/>
                </a:rPr>
                <a:t>Assessment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7CEF0F1-8631-420D-805A-DB314F96A6E7}"/>
                </a:ext>
              </a:extLst>
            </p:cNvPr>
            <p:cNvSpPr txBox="1"/>
            <p:nvPr/>
          </p:nvSpPr>
          <p:spPr>
            <a:xfrm>
              <a:off x="837980" y="4588478"/>
              <a:ext cx="1928009" cy="278620"/>
            </a:xfrm>
            <a:prstGeom prst="rect">
              <a:avLst/>
            </a:prstGeom>
            <a:noFill/>
          </p:spPr>
          <p:txBody>
            <a:bodyPr wrap="square" lIns="0" tIns="0" rIns="0" bIns="0" rtlCol="1" anchor="ctr" anchorCtr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02E45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0"/>
                  <a:cs typeface="+mn-cs"/>
                </a:rPr>
                <a:t>Reflection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0788883-EBE3-45A4-BF94-95C804D17CE0}"/>
                </a:ext>
              </a:extLst>
            </p:cNvPr>
            <p:cNvSpPr txBox="1"/>
            <p:nvPr/>
          </p:nvSpPr>
          <p:spPr>
            <a:xfrm>
              <a:off x="3340383" y="4614075"/>
              <a:ext cx="1023215" cy="278620"/>
            </a:xfrm>
            <a:prstGeom prst="rect">
              <a:avLst/>
            </a:prstGeom>
            <a:noFill/>
          </p:spPr>
          <p:txBody>
            <a:bodyPr wrap="square" lIns="0" tIns="0" rIns="0" bIns="0" rtlCol="1" anchor="ctr" anchorCtr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02E45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charset="0"/>
                  <a:cs typeface="+mn-cs"/>
                </a:rPr>
                <a:t>Inquiry</a:t>
              </a:r>
            </a:p>
          </p:txBody>
        </p: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511D535F-7661-4D07-8E0F-F188B7D1ADF6}"/>
              </a:ext>
            </a:extLst>
          </p:cNvPr>
          <p:cNvSpPr/>
          <p:nvPr/>
        </p:nvSpPr>
        <p:spPr>
          <a:xfrm>
            <a:off x="868905" y="641881"/>
            <a:ext cx="267420" cy="2674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FBF1403-E21C-481A-B9F6-0AAE7A7187BF}"/>
              </a:ext>
            </a:extLst>
          </p:cNvPr>
          <p:cNvSpPr txBox="1">
            <a:spLocks/>
          </p:cNvSpPr>
          <p:nvPr/>
        </p:nvSpPr>
        <p:spPr>
          <a:xfrm>
            <a:off x="4930673" y="2430843"/>
            <a:ext cx="2396832" cy="415925"/>
          </a:xfrm>
          <a:prstGeom prst="rect">
            <a:avLst/>
          </a:prstGeom>
        </p:spPr>
        <p:txBody>
          <a:bodyPr/>
          <a:lstStyle>
            <a:lvl1pPr marL="0" indent="0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9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799" kern="1200">
                <a:solidFill>
                  <a:srgbClr val="626469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VIA Strengths Profile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118F1B1-A6B3-41C9-AFD3-2EF5B0E4D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751" y="1762221"/>
            <a:ext cx="2990364" cy="63991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E897219-7BCA-4E86-8D07-3E03C16FECAE}"/>
              </a:ext>
            </a:extLst>
          </p:cNvPr>
          <p:cNvSpPr txBox="1"/>
          <p:nvPr/>
        </p:nvSpPr>
        <p:spPr>
          <a:xfrm>
            <a:off x="7923986" y="4819862"/>
            <a:ext cx="324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When you’ve seen me at my best, which top two qualities were most dominant?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1" name="Picture 4" descr="Related image">
            <a:extLst>
              <a:ext uri="{FF2B5EF4-FFF2-40B4-BE49-F238E27FC236}">
                <a16:creationId xmlns:a16="http://schemas.microsoft.com/office/drawing/2014/main" id="{17810566-79D9-41B1-B134-DDCC45CC7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86" b="89617" l="29393" r="73163">
                        <a14:foregroundMark x1="54792" y1="12460" x2="54792" y2="12460"/>
                        <a14:foregroundMark x1="60543" y1="8786" x2="60543" y2="8786"/>
                        <a14:foregroundMark x1="68690" y1="9425" x2="68690" y2="9425"/>
                        <a14:foregroundMark x1="29553" y1="11182" x2="29553" y2="11182"/>
                        <a14:foregroundMark x1="30351" y1="10863" x2="30351" y2="10863"/>
                        <a14:foregroundMark x1="35623" y1="9105" x2="35623" y2="9105"/>
                        <a14:foregroundMark x1="38498" y1="9105" x2="38498" y2="9105"/>
                        <a14:foregroundMark x1="42013" y1="8786" x2="42013" y2="8786"/>
                        <a14:foregroundMark x1="44728" y1="8946" x2="44728" y2="8946"/>
                        <a14:foregroundMark x1="48562" y1="8786" x2="48562" y2="8786"/>
                        <a14:foregroundMark x1="69968" y1="11342" x2="69968" y2="11342"/>
                        <a14:foregroundMark x1="70607" y1="14377" x2="70607" y2="14377"/>
                        <a14:foregroundMark x1="70607" y1="16454" x2="70607" y2="16454"/>
                        <a14:foregroundMark x1="71725" y1="18211" x2="71725" y2="18211"/>
                        <a14:foregroundMark x1="70767" y1="36102" x2="70767" y2="36102"/>
                        <a14:foregroundMark x1="70447" y1="43131" x2="70447" y2="43131"/>
                        <a14:foregroundMark x1="70607" y1="45367" x2="70607" y2="45367"/>
                        <a14:foregroundMark x1="70447" y1="50000" x2="70447" y2="50000"/>
                        <a14:foregroundMark x1="70607" y1="48403" x2="70607" y2="48403"/>
                        <a14:foregroundMark x1="70767" y1="52396" x2="70767" y2="52396"/>
                        <a14:foregroundMark x1="69968" y1="54952" x2="69968" y2="54952"/>
                        <a14:foregroundMark x1="70128" y1="57508" x2="70128" y2="57508"/>
                        <a14:foregroundMark x1="69808" y1="60064" x2="69808" y2="60064"/>
                        <a14:foregroundMark x1="70128" y1="62460" x2="70128" y2="62460"/>
                        <a14:foregroundMark x1="70288" y1="65016" x2="70288" y2="65016"/>
                        <a14:foregroundMark x1="70447" y1="68211" x2="70447" y2="68211"/>
                        <a14:foregroundMark x1="70128" y1="71885" x2="70128" y2="71885"/>
                        <a14:foregroundMark x1="70128" y1="70927" x2="70128" y2="70927"/>
                        <a14:foregroundMark x1="70288" y1="73482" x2="70288" y2="73482"/>
                        <a14:foregroundMark x1="70767" y1="75719" x2="70767" y2="75719"/>
                        <a14:foregroundMark x1="70607" y1="77476" x2="70607" y2="77476"/>
                        <a14:foregroundMark x1="70927" y1="79073" x2="70927" y2="79073"/>
                        <a14:foregroundMark x1="70288" y1="81310" x2="70288" y2="81310"/>
                        <a14:foregroundMark x1="70128" y1="83546" x2="70128" y2="83546"/>
                        <a14:foregroundMark x1="69010" y1="85463" x2="69010" y2="85463"/>
                        <a14:foregroundMark x1="67093" y1="86741" x2="67093" y2="86741"/>
                        <a14:foregroundMark x1="58147" y1="75719" x2="58147" y2="75719"/>
                        <a14:foregroundMark x1="57827" y1="75080" x2="57827" y2="75080"/>
                        <a14:foregroundMark x1="57029" y1="75080" x2="57029" y2="75080"/>
                        <a14:foregroundMark x1="57188" y1="74601" x2="57188" y2="74601"/>
                        <a14:foregroundMark x1="68211" y1="85783" x2="68211" y2="85783"/>
                        <a14:foregroundMark x1="65974" y1="86422" x2="65974" y2="86422"/>
                        <a14:foregroundMark x1="64537" y1="86422" x2="64537" y2="86422"/>
                        <a14:foregroundMark x1="62939" y1="86422" x2="62939" y2="86422"/>
                        <a14:foregroundMark x1="61022" y1="86741" x2="61022" y2="86741"/>
                        <a14:foregroundMark x1="59904" y1="86741" x2="59904" y2="86741"/>
                        <a14:foregroundMark x1="58626" y1="86741" x2="58626" y2="86741"/>
                        <a14:foregroundMark x1="57188" y1="86422" x2="57188" y2="86422"/>
                        <a14:foregroundMark x1="56070" y1="86422" x2="56070" y2="86422"/>
                        <a14:foregroundMark x1="54633" y1="86741" x2="54633" y2="86741"/>
                        <a14:foregroundMark x1="48562" y1="81470" x2="48562" y2="81470"/>
                        <a14:foregroundMark x1="50000" y1="14217" x2="50000" y2="14217"/>
                        <a14:foregroundMark x1="53035" y1="86741" x2="53035" y2="86741"/>
                        <a14:foregroundMark x1="50958" y1="86741" x2="50958" y2="86741"/>
                        <a14:foregroundMark x1="48243" y1="86741" x2="48243" y2="86741"/>
                        <a14:foregroundMark x1="46006" y1="87061" x2="46006" y2="87061"/>
                        <a14:foregroundMark x1="45048" y1="87061" x2="45048" y2="87061"/>
                        <a14:foregroundMark x1="43930" y1="86422" x2="43930" y2="86422"/>
                        <a14:foregroundMark x1="42173" y1="86581" x2="42173" y2="86581"/>
                        <a14:foregroundMark x1="40895" y1="86741" x2="40895" y2="86741"/>
                        <a14:foregroundMark x1="38818" y1="87061" x2="38818" y2="87061"/>
                        <a14:foregroundMark x1="37220" y1="87061" x2="37220" y2="87061"/>
                        <a14:foregroundMark x1="35463" y1="86422" x2="35463" y2="86422"/>
                        <a14:foregroundMark x1="33866" y1="86422" x2="33866" y2="86422"/>
                        <a14:foregroundMark x1="32428" y1="86422" x2="32428" y2="86422"/>
                        <a14:foregroundMark x1="30990" y1="85304" x2="30990" y2="85304"/>
                        <a14:foregroundMark x1="29393" y1="83546" x2="29393" y2="83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7" t="7590" r="26923" b="12637"/>
          <a:stretch/>
        </p:blipFill>
        <p:spPr bwMode="auto">
          <a:xfrm>
            <a:off x="11166770" y="4566178"/>
            <a:ext cx="879280" cy="155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C8608AE-8D57-4DFC-A31A-140F1025F182}"/>
              </a:ext>
            </a:extLst>
          </p:cNvPr>
          <p:cNvSpPr txBox="1">
            <a:spLocks/>
          </p:cNvSpPr>
          <p:nvPr/>
        </p:nvSpPr>
        <p:spPr>
          <a:xfrm>
            <a:off x="7878356" y="4480939"/>
            <a:ext cx="2829206" cy="338924"/>
          </a:xfrm>
          <a:prstGeom prst="rect">
            <a:avLst/>
          </a:prstGeom>
        </p:spPr>
        <p:txBody>
          <a:bodyPr/>
          <a:lstStyle>
            <a:lvl1pPr marL="0" indent="0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9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799" kern="1200">
                <a:solidFill>
                  <a:srgbClr val="626469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Ask close connections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AEE7E2-3A67-4581-A273-667AF13C1828}"/>
              </a:ext>
            </a:extLst>
          </p:cNvPr>
          <p:cNvSpPr txBox="1"/>
          <p:nvPr/>
        </p:nvSpPr>
        <p:spPr>
          <a:xfrm>
            <a:off x="469111" y="3346081"/>
            <a:ext cx="4442468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Think of your best self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Think of a specific time when you were at your best – you were thriving &amp; flourishing. What were you doing at that time? What contributed to this positive experience.</a:t>
            </a:r>
          </a:p>
        </p:txBody>
      </p:sp>
    </p:spTree>
    <p:extLst>
      <p:ext uri="{BB962C8B-B14F-4D97-AF65-F5344CB8AC3E}">
        <p14:creationId xmlns:p14="http://schemas.microsoft.com/office/powerpoint/2010/main" val="3476773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92250-DAC6-4182-8A48-4C7B693C7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05" y="222808"/>
            <a:ext cx="2960561" cy="633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34C8C8-5735-45C9-AAC9-3F01EB235E33}"/>
              </a:ext>
            </a:extLst>
          </p:cNvPr>
          <p:cNvSpPr txBox="1"/>
          <p:nvPr/>
        </p:nvSpPr>
        <p:spPr>
          <a:xfrm>
            <a:off x="538405" y="860888"/>
            <a:ext cx="318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Basic framework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69898-B6AB-44BA-8BCF-C1FEC7C26EB5}"/>
              </a:ext>
            </a:extLst>
          </p:cNvPr>
          <p:cNvSpPr txBox="1"/>
          <p:nvPr/>
        </p:nvSpPr>
        <p:spPr>
          <a:xfrm>
            <a:off x="3962739" y="271568"/>
            <a:ext cx="730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This is what your report will look like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F714B-1CCC-46F4-8E0F-16C0FBE026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12" t="16326" r="42832" b="8435"/>
          <a:stretch/>
        </p:blipFill>
        <p:spPr>
          <a:xfrm>
            <a:off x="139953" y="1205605"/>
            <a:ext cx="4152129" cy="5159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86CA6-6381-48B7-80AA-85A16764C9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476" t="19389" r="39158" b="12068"/>
          <a:stretch/>
        </p:blipFill>
        <p:spPr>
          <a:xfrm>
            <a:off x="4234549" y="1435183"/>
            <a:ext cx="4433809" cy="4700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C7D92-D0D2-4CE3-9553-0A41D3AEC1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583" t="36436" r="42832" b="16327"/>
          <a:stretch/>
        </p:blipFill>
        <p:spPr>
          <a:xfrm>
            <a:off x="7957452" y="1435183"/>
            <a:ext cx="4094595" cy="32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2B11-A63B-4341-A630-C85E9A74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21" y="511581"/>
            <a:ext cx="11091672" cy="492443"/>
          </a:xfrm>
        </p:spPr>
        <p:txBody>
          <a:bodyPr/>
          <a:lstStyle/>
          <a:p>
            <a:r>
              <a:rPr lang="en-US" sz="3200" dirty="0"/>
              <a:t>Leveraging your employee’s strengths &amp; 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C3D1D-8012-4CE3-8181-6453F55C9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21" y="1524000"/>
            <a:ext cx="6257050" cy="45098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you look at your people’s day-to-day activities, what are they doing when you see sparks in their eyes?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which tasks do you see the level of energy going up with excellent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are they more involved, asking more questions, getting deliverables done faster, being proactive? </a:t>
            </a:r>
            <a:r>
              <a:rPr lang="en-US" dirty="0">
                <a:sym typeface="Wingdings" panose="05000000000000000000" pitchFamily="2" charset="2"/>
              </a:rPr>
              <a:t>You see them smiling… They have a good vibe…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asked them, what would they say motivates them? What would they like to do more of?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56639C-0D9F-436E-AD8F-C0751472C6E0}"/>
              </a:ext>
            </a:extLst>
          </p:cNvPr>
          <p:cNvGrpSpPr/>
          <p:nvPr/>
        </p:nvGrpSpPr>
        <p:grpSpPr>
          <a:xfrm>
            <a:off x="7517038" y="1747259"/>
            <a:ext cx="4309202" cy="3133185"/>
            <a:chOff x="3127495" y="4037674"/>
            <a:chExt cx="2929616" cy="2130100"/>
          </a:xfrm>
        </p:grpSpPr>
        <p:grpSp>
          <p:nvGrpSpPr>
            <p:cNvPr id="5" name="Google Shape;377;p46">
              <a:extLst>
                <a:ext uri="{FF2B5EF4-FFF2-40B4-BE49-F238E27FC236}">
                  <a16:creationId xmlns:a16="http://schemas.microsoft.com/office/drawing/2014/main" id="{6F1DCA57-0E8A-4F7A-BE4C-6A0FA83317CE}"/>
                </a:ext>
              </a:extLst>
            </p:cNvPr>
            <p:cNvGrpSpPr/>
            <p:nvPr/>
          </p:nvGrpSpPr>
          <p:grpSpPr>
            <a:xfrm>
              <a:off x="3127495" y="4338583"/>
              <a:ext cx="2929616" cy="1829191"/>
              <a:chOff x="570421" y="1633812"/>
              <a:chExt cx="2970309" cy="1854411"/>
            </a:xfrm>
          </p:grpSpPr>
          <p:sp>
            <p:nvSpPr>
              <p:cNvPr id="145" name="Google Shape;378;p46">
                <a:extLst>
                  <a:ext uri="{FF2B5EF4-FFF2-40B4-BE49-F238E27FC236}">
                    <a16:creationId xmlns:a16="http://schemas.microsoft.com/office/drawing/2014/main" id="{321BE04F-26DB-4273-AB8B-E9852BA1FAB9}"/>
                  </a:ext>
                </a:extLst>
              </p:cNvPr>
              <p:cNvSpPr/>
              <p:nvPr/>
            </p:nvSpPr>
            <p:spPr>
              <a:xfrm>
                <a:off x="686645" y="3046122"/>
                <a:ext cx="136042" cy="202472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15846" extrusionOk="0">
                    <a:moveTo>
                      <a:pt x="10647" y="1"/>
                    </a:moveTo>
                    <a:lnTo>
                      <a:pt x="10647" y="1"/>
                    </a:lnTo>
                    <a:cubicBezTo>
                      <a:pt x="10485" y="194"/>
                      <a:pt x="10340" y="401"/>
                      <a:pt x="10214" y="620"/>
                    </a:cubicBezTo>
                    <a:lnTo>
                      <a:pt x="9129" y="2342"/>
                    </a:lnTo>
                    <a:cubicBezTo>
                      <a:pt x="8216" y="3812"/>
                      <a:pt x="6933" y="5824"/>
                      <a:pt x="5472" y="8015"/>
                    </a:cubicBezTo>
                    <a:cubicBezTo>
                      <a:pt x="4011" y="10208"/>
                      <a:pt x="2629" y="12151"/>
                      <a:pt x="1625" y="13555"/>
                    </a:cubicBezTo>
                    <a:cubicBezTo>
                      <a:pt x="1143" y="14230"/>
                      <a:pt x="742" y="14786"/>
                      <a:pt x="433" y="15218"/>
                    </a:cubicBezTo>
                    <a:cubicBezTo>
                      <a:pt x="271" y="15415"/>
                      <a:pt x="126" y="15625"/>
                      <a:pt x="0" y="15845"/>
                    </a:cubicBezTo>
                    <a:cubicBezTo>
                      <a:pt x="191" y="15677"/>
                      <a:pt x="367" y="15491"/>
                      <a:pt x="523" y="15290"/>
                    </a:cubicBezTo>
                    <a:cubicBezTo>
                      <a:pt x="828" y="14916"/>
                      <a:pt x="1258" y="14364"/>
                      <a:pt x="1781" y="13675"/>
                    </a:cubicBezTo>
                    <a:cubicBezTo>
                      <a:pt x="2823" y="12292"/>
                      <a:pt x="4229" y="10359"/>
                      <a:pt x="5697" y="8167"/>
                    </a:cubicBezTo>
                    <a:cubicBezTo>
                      <a:pt x="7165" y="5974"/>
                      <a:pt x="8432" y="3941"/>
                      <a:pt x="9294" y="2450"/>
                    </a:cubicBezTo>
                    <a:cubicBezTo>
                      <a:pt x="9732" y="1706"/>
                      <a:pt x="10078" y="1104"/>
                      <a:pt x="10310" y="672"/>
                    </a:cubicBezTo>
                    <a:cubicBezTo>
                      <a:pt x="10443" y="458"/>
                      <a:pt x="10555" y="235"/>
                      <a:pt x="10647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379;p46">
                <a:extLst>
                  <a:ext uri="{FF2B5EF4-FFF2-40B4-BE49-F238E27FC236}">
                    <a16:creationId xmlns:a16="http://schemas.microsoft.com/office/drawing/2014/main" id="{54EEDFE2-5F02-4D12-B0E9-4AE4D40DF0DE}"/>
                  </a:ext>
                </a:extLst>
              </p:cNvPr>
              <p:cNvSpPr/>
              <p:nvPr/>
            </p:nvSpPr>
            <p:spPr>
              <a:xfrm>
                <a:off x="677573" y="1633812"/>
                <a:ext cx="2741592" cy="1812961"/>
              </a:xfrm>
              <a:custGeom>
                <a:avLst/>
                <a:gdLst/>
                <a:ahLst/>
                <a:cxnLst/>
                <a:rect l="l" t="t" r="r" b="b"/>
                <a:pathLst>
                  <a:path w="214564" h="141887" extrusionOk="0">
                    <a:moveTo>
                      <a:pt x="6275" y="0"/>
                    </a:moveTo>
                    <a:cubicBezTo>
                      <a:pt x="2798" y="0"/>
                      <a:pt x="0" y="2799"/>
                      <a:pt x="0" y="6275"/>
                    </a:cubicBezTo>
                    <a:lnTo>
                      <a:pt x="0" y="135612"/>
                    </a:lnTo>
                    <a:cubicBezTo>
                      <a:pt x="0" y="139088"/>
                      <a:pt x="2798" y="141886"/>
                      <a:pt x="6275" y="141886"/>
                    </a:cubicBezTo>
                    <a:lnTo>
                      <a:pt x="208287" y="141886"/>
                    </a:lnTo>
                    <a:cubicBezTo>
                      <a:pt x="211763" y="141886"/>
                      <a:pt x="214563" y="139088"/>
                      <a:pt x="214563" y="135612"/>
                    </a:cubicBezTo>
                    <a:lnTo>
                      <a:pt x="214563" y="6275"/>
                    </a:lnTo>
                    <a:cubicBezTo>
                      <a:pt x="214563" y="2799"/>
                      <a:pt x="211763" y="0"/>
                      <a:pt x="20828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7" name="Google Shape;380;p46">
                <a:extLst>
                  <a:ext uri="{FF2B5EF4-FFF2-40B4-BE49-F238E27FC236}">
                    <a16:creationId xmlns:a16="http://schemas.microsoft.com/office/drawing/2014/main" id="{86C25F13-F781-4999-9A6B-810CC410C05E}"/>
                  </a:ext>
                </a:extLst>
              </p:cNvPr>
              <p:cNvSpPr/>
              <p:nvPr/>
            </p:nvSpPr>
            <p:spPr>
              <a:xfrm>
                <a:off x="570421" y="3329719"/>
                <a:ext cx="2970309" cy="158505"/>
              </a:xfrm>
              <a:custGeom>
                <a:avLst/>
                <a:gdLst/>
                <a:ahLst/>
                <a:cxnLst/>
                <a:rect l="l" t="t" r="r" b="b"/>
                <a:pathLst>
                  <a:path w="232464" h="12405" extrusionOk="0">
                    <a:moveTo>
                      <a:pt x="1" y="0"/>
                    </a:moveTo>
                    <a:lnTo>
                      <a:pt x="1" y="4738"/>
                    </a:lnTo>
                    <a:cubicBezTo>
                      <a:pt x="1" y="8971"/>
                      <a:pt x="3432" y="12404"/>
                      <a:pt x="7667" y="12404"/>
                    </a:cubicBezTo>
                    <a:lnTo>
                      <a:pt x="224796" y="12404"/>
                    </a:lnTo>
                    <a:cubicBezTo>
                      <a:pt x="229030" y="12404"/>
                      <a:pt x="232464" y="8971"/>
                      <a:pt x="232464" y="4738"/>
                    </a:cubicBezTo>
                    <a:lnTo>
                      <a:pt x="232464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8" name="Google Shape;381;p46">
                <a:extLst>
                  <a:ext uri="{FF2B5EF4-FFF2-40B4-BE49-F238E27FC236}">
                    <a16:creationId xmlns:a16="http://schemas.microsoft.com/office/drawing/2014/main" id="{E543CB90-1ED5-4C27-B1D4-648D5FB7CEC2}"/>
                  </a:ext>
                </a:extLst>
              </p:cNvPr>
              <p:cNvSpPr/>
              <p:nvPr/>
            </p:nvSpPr>
            <p:spPr>
              <a:xfrm>
                <a:off x="751146" y="1705852"/>
                <a:ext cx="2586767" cy="1531026"/>
              </a:xfrm>
              <a:custGeom>
                <a:avLst/>
                <a:gdLst/>
                <a:ahLst/>
                <a:cxnLst/>
                <a:rect l="l" t="t" r="r" b="b"/>
                <a:pathLst>
                  <a:path w="202447" h="119822" extrusionOk="0">
                    <a:moveTo>
                      <a:pt x="1" y="1"/>
                    </a:moveTo>
                    <a:lnTo>
                      <a:pt x="1" y="119821"/>
                    </a:lnTo>
                    <a:lnTo>
                      <a:pt x="202446" y="119821"/>
                    </a:lnTo>
                    <a:lnTo>
                      <a:pt x="20244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382;p46">
                <a:extLst>
                  <a:ext uri="{FF2B5EF4-FFF2-40B4-BE49-F238E27FC236}">
                    <a16:creationId xmlns:a16="http://schemas.microsoft.com/office/drawing/2014/main" id="{0738B809-4C20-48D5-82BB-9120F4841518}"/>
                  </a:ext>
                </a:extLst>
              </p:cNvPr>
              <p:cNvSpPr/>
              <p:nvPr/>
            </p:nvSpPr>
            <p:spPr>
              <a:xfrm>
                <a:off x="1778099" y="3312699"/>
                <a:ext cx="589771" cy="58636"/>
              </a:xfrm>
              <a:custGeom>
                <a:avLst/>
                <a:gdLst/>
                <a:ahLst/>
                <a:cxnLst/>
                <a:rect l="l" t="t" r="r" b="b"/>
                <a:pathLst>
                  <a:path w="46157" h="4589" extrusionOk="0">
                    <a:moveTo>
                      <a:pt x="0" y="1"/>
                    </a:moveTo>
                    <a:lnTo>
                      <a:pt x="2887" y="4588"/>
                    </a:lnTo>
                    <a:lnTo>
                      <a:pt x="43477" y="4588"/>
                    </a:lnTo>
                    <a:lnTo>
                      <a:pt x="46157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0" name="Google Shape;383;p46">
                <a:extLst>
                  <a:ext uri="{FF2B5EF4-FFF2-40B4-BE49-F238E27FC236}">
                    <a16:creationId xmlns:a16="http://schemas.microsoft.com/office/drawing/2014/main" id="{7A294E11-0509-4B2A-880D-ED068E962F7C}"/>
                  </a:ext>
                </a:extLst>
              </p:cNvPr>
              <p:cNvSpPr/>
              <p:nvPr/>
            </p:nvSpPr>
            <p:spPr>
              <a:xfrm>
                <a:off x="804415" y="1757677"/>
                <a:ext cx="2485505" cy="1474357"/>
              </a:xfrm>
              <a:custGeom>
                <a:avLst/>
                <a:gdLst/>
                <a:ahLst/>
                <a:cxnLst/>
                <a:rect l="l" t="t" r="r" b="b"/>
                <a:pathLst>
                  <a:path w="194522" h="115387" extrusionOk="0">
                    <a:moveTo>
                      <a:pt x="1410" y="1"/>
                    </a:moveTo>
                    <a:cubicBezTo>
                      <a:pt x="630" y="1"/>
                      <a:pt x="1" y="630"/>
                      <a:pt x="1" y="1411"/>
                    </a:cubicBezTo>
                    <a:lnTo>
                      <a:pt x="1" y="113979"/>
                    </a:lnTo>
                    <a:cubicBezTo>
                      <a:pt x="1" y="114758"/>
                      <a:pt x="630" y="115387"/>
                      <a:pt x="1410" y="115387"/>
                    </a:cubicBezTo>
                    <a:lnTo>
                      <a:pt x="193113" y="115387"/>
                    </a:lnTo>
                    <a:cubicBezTo>
                      <a:pt x="193894" y="115387"/>
                      <a:pt x="194521" y="114758"/>
                      <a:pt x="194521" y="113979"/>
                    </a:cubicBezTo>
                    <a:lnTo>
                      <a:pt x="194521" y="1411"/>
                    </a:lnTo>
                    <a:cubicBezTo>
                      <a:pt x="194521" y="630"/>
                      <a:pt x="193894" y="1"/>
                      <a:pt x="19311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384;p46">
                <a:extLst>
                  <a:ext uri="{FF2B5EF4-FFF2-40B4-BE49-F238E27FC236}">
                    <a16:creationId xmlns:a16="http://schemas.microsoft.com/office/drawing/2014/main" id="{A105E3AD-5781-4C72-8998-4851316A033F}"/>
                  </a:ext>
                </a:extLst>
              </p:cNvPr>
              <p:cNvSpPr/>
              <p:nvPr/>
            </p:nvSpPr>
            <p:spPr>
              <a:xfrm>
                <a:off x="803381" y="1873147"/>
                <a:ext cx="2486591" cy="1366311"/>
              </a:xfrm>
              <a:custGeom>
                <a:avLst/>
                <a:gdLst/>
                <a:ahLst/>
                <a:cxnLst/>
                <a:rect l="l" t="t" r="r" b="b"/>
                <a:pathLst>
                  <a:path w="194607" h="106931" extrusionOk="0">
                    <a:moveTo>
                      <a:pt x="358" y="1"/>
                    </a:moveTo>
                    <a:lnTo>
                      <a:pt x="1" y="106931"/>
                    </a:lnTo>
                    <a:lnTo>
                      <a:pt x="194607" y="106931"/>
                    </a:lnTo>
                    <a:lnTo>
                      <a:pt x="1946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385;p46">
                <a:extLst>
                  <a:ext uri="{FF2B5EF4-FFF2-40B4-BE49-F238E27FC236}">
                    <a16:creationId xmlns:a16="http://schemas.microsoft.com/office/drawing/2014/main" id="{0CE74107-AF94-42D8-8D7C-30B0D19DAD0C}"/>
                  </a:ext>
                </a:extLst>
              </p:cNvPr>
              <p:cNvSpPr/>
              <p:nvPr/>
            </p:nvSpPr>
            <p:spPr>
              <a:xfrm>
                <a:off x="971392" y="1794745"/>
                <a:ext cx="41310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109" extrusionOk="0">
                    <a:moveTo>
                      <a:pt x="1680" y="0"/>
                    </a:moveTo>
                    <a:cubicBezTo>
                      <a:pt x="1679" y="0"/>
                      <a:pt x="1678" y="0"/>
                      <a:pt x="1677" y="0"/>
                    </a:cubicBezTo>
                    <a:cubicBezTo>
                      <a:pt x="1048" y="0"/>
                      <a:pt x="482" y="379"/>
                      <a:pt x="240" y="959"/>
                    </a:cubicBezTo>
                    <a:cubicBezTo>
                      <a:pt x="0" y="1540"/>
                      <a:pt x="134" y="2208"/>
                      <a:pt x="578" y="2654"/>
                    </a:cubicBezTo>
                    <a:cubicBezTo>
                      <a:pt x="875" y="2951"/>
                      <a:pt x="1273" y="3109"/>
                      <a:pt x="1678" y="3109"/>
                    </a:cubicBezTo>
                    <a:cubicBezTo>
                      <a:pt x="1878" y="3109"/>
                      <a:pt x="2081" y="3070"/>
                      <a:pt x="2273" y="2991"/>
                    </a:cubicBezTo>
                    <a:cubicBezTo>
                      <a:pt x="2854" y="2750"/>
                      <a:pt x="3232" y="2183"/>
                      <a:pt x="3232" y="1554"/>
                    </a:cubicBezTo>
                    <a:cubicBezTo>
                      <a:pt x="3232" y="696"/>
                      <a:pt x="2537" y="0"/>
                      <a:pt x="16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3" name="Google Shape;386;p46">
                <a:extLst>
                  <a:ext uri="{FF2B5EF4-FFF2-40B4-BE49-F238E27FC236}">
                    <a16:creationId xmlns:a16="http://schemas.microsoft.com/office/drawing/2014/main" id="{4B5E3740-7EA3-46B1-B7FD-59DB4CAFEFC1}"/>
                  </a:ext>
                </a:extLst>
              </p:cNvPr>
              <p:cNvSpPr/>
              <p:nvPr/>
            </p:nvSpPr>
            <p:spPr>
              <a:xfrm>
                <a:off x="851066" y="1794745"/>
                <a:ext cx="41310" cy="39738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110" extrusionOk="0">
                    <a:moveTo>
                      <a:pt x="1679" y="0"/>
                    </a:moveTo>
                    <a:cubicBezTo>
                      <a:pt x="1050" y="0"/>
                      <a:pt x="482" y="379"/>
                      <a:pt x="241" y="959"/>
                    </a:cubicBezTo>
                    <a:cubicBezTo>
                      <a:pt x="0" y="1540"/>
                      <a:pt x="134" y="2210"/>
                      <a:pt x="578" y="2654"/>
                    </a:cubicBezTo>
                    <a:cubicBezTo>
                      <a:pt x="875" y="2951"/>
                      <a:pt x="1273" y="3110"/>
                      <a:pt x="1678" y="3110"/>
                    </a:cubicBezTo>
                    <a:cubicBezTo>
                      <a:pt x="1878" y="3110"/>
                      <a:pt x="2081" y="3071"/>
                      <a:pt x="2273" y="2991"/>
                    </a:cubicBezTo>
                    <a:cubicBezTo>
                      <a:pt x="2854" y="2750"/>
                      <a:pt x="3232" y="2183"/>
                      <a:pt x="3232" y="1554"/>
                    </a:cubicBezTo>
                    <a:cubicBezTo>
                      <a:pt x="3232" y="695"/>
                      <a:pt x="2537" y="0"/>
                      <a:pt x="16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4" name="Google Shape;387;p46">
                <a:extLst>
                  <a:ext uri="{FF2B5EF4-FFF2-40B4-BE49-F238E27FC236}">
                    <a16:creationId xmlns:a16="http://schemas.microsoft.com/office/drawing/2014/main" id="{164B5283-F466-4D35-B604-8F96E8A78888}"/>
                  </a:ext>
                </a:extLst>
              </p:cNvPr>
              <p:cNvSpPr/>
              <p:nvPr/>
            </p:nvSpPr>
            <p:spPr>
              <a:xfrm>
                <a:off x="911223" y="1794745"/>
                <a:ext cx="41310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109" extrusionOk="0">
                    <a:moveTo>
                      <a:pt x="1678" y="0"/>
                    </a:moveTo>
                    <a:cubicBezTo>
                      <a:pt x="1049" y="0"/>
                      <a:pt x="482" y="379"/>
                      <a:pt x="242" y="959"/>
                    </a:cubicBezTo>
                    <a:cubicBezTo>
                      <a:pt x="0" y="1540"/>
                      <a:pt x="134" y="2208"/>
                      <a:pt x="578" y="2654"/>
                    </a:cubicBezTo>
                    <a:cubicBezTo>
                      <a:pt x="875" y="2951"/>
                      <a:pt x="1273" y="3109"/>
                      <a:pt x="1677" y="3109"/>
                    </a:cubicBezTo>
                    <a:cubicBezTo>
                      <a:pt x="1878" y="3109"/>
                      <a:pt x="2080" y="3070"/>
                      <a:pt x="2273" y="2991"/>
                    </a:cubicBezTo>
                    <a:cubicBezTo>
                      <a:pt x="2854" y="2750"/>
                      <a:pt x="3232" y="2183"/>
                      <a:pt x="3232" y="1554"/>
                    </a:cubicBezTo>
                    <a:cubicBezTo>
                      <a:pt x="3232" y="697"/>
                      <a:pt x="2539" y="2"/>
                      <a:pt x="16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388;p46">
                <a:extLst>
                  <a:ext uri="{FF2B5EF4-FFF2-40B4-BE49-F238E27FC236}">
                    <a16:creationId xmlns:a16="http://schemas.microsoft.com/office/drawing/2014/main" id="{47472C21-2677-4E43-B72E-C4388432B1E3}"/>
                  </a:ext>
                </a:extLst>
              </p:cNvPr>
              <p:cNvSpPr/>
              <p:nvPr/>
            </p:nvSpPr>
            <p:spPr>
              <a:xfrm>
                <a:off x="775142" y="3311319"/>
                <a:ext cx="2531632" cy="3603"/>
              </a:xfrm>
              <a:custGeom>
                <a:avLst/>
                <a:gdLst/>
                <a:ahLst/>
                <a:cxnLst/>
                <a:rect l="l" t="t" r="r" b="b"/>
                <a:pathLst>
                  <a:path w="198132" h="282" extrusionOk="0">
                    <a:moveTo>
                      <a:pt x="99087" y="1"/>
                    </a:moveTo>
                    <a:cubicBezTo>
                      <a:pt x="44365" y="1"/>
                      <a:pt x="1" y="65"/>
                      <a:pt x="1" y="143"/>
                    </a:cubicBezTo>
                    <a:cubicBezTo>
                      <a:pt x="1" y="221"/>
                      <a:pt x="44365" y="281"/>
                      <a:pt x="99066" y="281"/>
                    </a:cubicBezTo>
                    <a:cubicBezTo>
                      <a:pt x="153768" y="281"/>
                      <a:pt x="198132" y="221"/>
                      <a:pt x="198132" y="143"/>
                    </a:cubicBezTo>
                    <a:cubicBezTo>
                      <a:pt x="198132" y="65"/>
                      <a:pt x="153811" y="1"/>
                      <a:pt x="990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6" name="Google Shape;389;p46">
                <a:extLst>
                  <a:ext uri="{FF2B5EF4-FFF2-40B4-BE49-F238E27FC236}">
                    <a16:creationId xmlns:a16="http://schemas.microsoft.com/office/drawing/2014/main" id="{F17BD2F1-7229-4AAD-BD37-2A87C8CC4272}"/>
                  </a:ext>
                </a:extLst>
              </p:cNvPr>
              <p:cNvSpPr/>
              <p:nvPr/>
            </p:nvSpPr>
            <p:spPr>
              <a:xfrm>
                <a:off x="804415" y="2991421"/>
                <a:ext cx="2485939" cy="247270"/>
              </a:xfrm>
              <a:custGeom>
                <a:avLst/>
                <a:gdLst/>
                <a:ahLst/>
                <a:cxnLst/>
                <a:rect l="l" t="t" r="r" b="b"/>
                <a:pathLst>
                  <a:path w="194556" h="19352" extrusionOk="0">
                    <a:moveTo>
                      <a:pt x="1" y="0"/>
                    </a:moveTo>
                    <a:lnTo>
                      <a:pt x="1" y="19352"/>
                    </a:lnTo>
                    <a:lnTo>
                      <a:pt x="194556" y="19352"/>
                    </a:lnTo>
                    <a:lnTo>
                      <a:pt x="194556" y="0"/>
                    </a:ln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7" name="Google Shape;390;p46">
                <a:extLst>
                  <a:ext uri="{FF2B5EF4-FFF2-40B4-BE49-F238E27FC236}">
                    <a16:creationId xmlns:a16="http://schemas.microsoft.com/office/drawing/2014/main" id="{FD44E6F8-CE8A-4DAF-8A65-8BF1E1749104}"/>
                  </a:ext>
                </a:extLst>
              </p:cNvPr>
              <p:cNvSpPr/>
              <p:nvPr/>
            </p:nvSpPr>
            <p:spPr>
              <a:xfrm>
                <a:off x="804415" y="2991421"/>
                <a:ext cx="2485939" cy="247270"/>
              </a:xfrm>
              <a:custGeom>
                <a:avLst/>
                <a:gdLst/>
                <a:ahLst/>
                <a:cxnLst/>
                <a:rect l="l" t="t" r="r" b="b"/>
                <a:pathLst>
                  <a:path w="194556" h="19352" extrusionOk="0">
                    <a:moveTo>
                      <a:pt x="1" y="0"/>
                    </a:moveTo>
                    <a:lnTo>
                      <a:pt x="1" y="19352"/>
                    </a:lnTo>
                    <a:lnTo>
                      <a:pt x="194556" y="19352"/>
                    </a:lnTo>
                    <a:lnTo>
                      <a:pt x="194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8" name="Google Shape;391;p46">
                <a:extLst>
                  <a:ext uri="{FF2B5EF4-FFF2-40B4-BE49-F238E27FC236}">
                    <a16:creationId xmlns:a16="http://schemas.microsoft.com/office/drawing/2014/main" id="{5398DE2B-ACF8-46E6-8C84-D81EAF33FFCF}"/>
                  </a:ext>
                </a:extLst>
              </p:cNvPr>
              <p:cNvSpPr/>
              <p:nvPr/>
            </p:nvSpPr>
            <p:spPr>
              <a:xfrm>
                <a:off x="2219843" y="3024451"/>
                <a:ext cx="183613" cy="183613"/>
              </a:xfrm>
              <a:custGeom>
                <a:avLst/>
                <a:gdLst/>
                <a:ahLst/>
                <a:cxnLst/>
                <a:rect l="l" t="t" r="r" b="b"/>
                <a:pathLst>
                  <a:path w="14370" h="14370" extrusionOk="0">
                    <a:moveTo>
                      <a:pt x="7185" y="0"/>
                    </a:moveTo>
                    <a:cubicBezTo>
                      <a:pt x="3217" y="0"/>
                      <a:pt x="0" y="3217"/>
                      <a:pt x="0" y="7185"/>
                    </a:cubicBezTo>
                    <a:cubicBezTo>
                      <a:pt x="0" y="9091"/>
                      <a:pt x="758" y="10918"/>
                      <a:pt x="2105" y="12265"/>
                    </a:cubicBezTo>
                    <a:cubicBezTo>
                      <a:pt x="3453" y="13613"/>
                      <a:pt x="5280" y="14369"/>
                      <a:pt x="7185" y="14369"/>
                    </a:cubicBezTo>
                    <a:cubicBezTo>
                      <a:pt x="9091" y="14369"/>
                      <a:pt x="10918" y="13613"/>
                      <a:pt x="12265" y="12265"/>
                    </a:cubicBezTo>
                    <a:cubicBezTo>
                      <a:pt x="13613" y="10918"/>
                      <a:pt x="14369" y="9091"/>
                      <a:pt x="14369" y="7185"/>
                    </a:cubicBezTo>
                    <a:cubicBezTo>
                      <a:pt x="14369" y="5280"/>
                      <a:pt x="13613" y="3453"/>
                      <a:pt x="12265" y="2105"/>
                    </a:cubicBezTo>
                    <a:cubicBezTo>
                      <a:pt x="10918" y="758"/>
                      <a:pt x="9091" y="0"/>
                      <a:pt x="7185" y="0"/>
                    </a:cubicBezTo>
                    <a:close/>
                  </a:path>
                </a:pathLst>
              </a:custGeom>
              <a:solidFill>
                <a:srgbClr val="FA9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9" name="Google Shape;392;p46">
                <a:extLst>
                  <a:ext uri="{FF2B5EF4-FFF2-40B4-BE49-F238E27FC236}">
                    <a16:creationId xmlns:a16="http://schemas.microsoft.com/office/drawing/2014/main" id="{4270E497-7FD9-4AC6-86FA-56481391FA76}"/>
                  </a:ext>
                </a:extLst>
              </p:cNvPr>
              <p:cNvSpPr/>
              <p:nvPr/>
            </p:nvSpPr>
            <p:spPr>
              <a:xfrm>
                <a:off x="2295051" y="3067639"/>
                <a:ext cx="33017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5406" extrusionOk="0">
                    <a:moveTo>
                      <a:pt x="1293" y="264"/>
                    </a:moveTo>
                    <a:cubicBezTo>
                      <a:pt x="1857" y="265"/>
                      <a:pt x="2315" y="723"/>
                      <a:pt x="2318" y="1287"/>
                    </a:cubicBezTo>
                    <a:lnTo>
                      <a:pt x="2318" y="4110"/>
                    </a:lnTo>
                    <a:cubicBezTo>
                      <a:pt x="2318" y="4675"/>
                      <a:pt x="1859" y="5133"/>
                      <a:pt x="1293" y="5133"/>
                    </a:cubicBezTo>
                    <a:cubicBezTo>
                      <a:pt x="725" y="5133"/>
                      <a:pt x="268" y="4675"/>
                      <a:pt x="268" y="4110"/>
                    </a:cubicBezTo>
                    <a:lnTo>
                      <a:pt x="268" y="1287"/>
                    </a:lnTo>
                    <a:cubicBezTo>
                      <a:pt x="269" y="723"/>
                      <a:pt x="727" y="265"/>
                      <a:pt x="1293" y="264"/>
                    </a:cubicBezTo>
                    <a:close/>
                    <a:moveTo>
                      <a:pt x="1293" y="1"/>
                    </a:moveTo>
                    <a:cubicBezTo>
                      <a:pt x="578" y="1"/>
                      <a:pt x="0" y="579"/>
                      <a:pt x="0" y="1292"/>
                    </a:cubicBezTo>
                    <a:lnTo>
                      <a:pt x="0" y="4114"/>
                    </a:lnTo>
                    <a:cubicBezTo>
                      <a:pt x="0" y="4827"/>
                      <a:pt x="578" y="5405"/>
                      <a:pt x="1293" y="5405"/>
                    </a:cubicBezTo>
                    <a:cubicBezTo>
                      <a:pt x="2006" y="5405"/>
                      <a:pt x="2584" y="4827"/>
                      <a:pt x="2584" y="4114"/>
                    </a:cubicBezTo>
                    <a:lnTo>
                      <a:pt x="2584" y="1292"/>
                    </a:lnTo>
                    <a:cubicBezTo>
                      <a:pt x="2584" y="579"/>
                      <a:pt x="2006" y="1"/>
                      <a:pt x="1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0" name="Google Shape;393;p46">
                <a:extLst>
                  <a:ext uri="{FF2B5EF4-FFF2-40B4-BE49-F238E27FC236}">
                    <a16:creationId xmlns:a16="http://schemas.microsoft.com/office/drawing/2014/main" id="{AA1D476D-3E32-473E-9196-2DA01C48F736}"/>
                  </a:ext>
                </a:extLst>
              </p:cNvPr>
              <p:cNvSpPr/>
              <p:nvPr/>
            </p:nvSpPr>
            <p:spPr>
              <a:xfrm>
                <a:off x="2277763" y="3106675"/>
                <a:ext cx="68360" cy="41808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3272" extrusionOk="0">
                    <a:moveTo>
                      <a:pt x="276" y="0"/>
                    </a:moveTo>
                    <a:cubicBezTo>
                      <a:pt x="273" y="0"/>
                      <a:pt x="271" y="1"/>
                      <a:pt x="268" y="1"/>
                    </a:cubicBezTo>
                    <a:cubicBezTo>
                      <a:pt x="193" y="4"/>
                      <a:pt x="134" y="70"/>
                      <a:pt x="139" y="145"/>
                    </a:cubicBezTo>
                    <a:cubicBezTo>
                      <a:pt x="134" y="205"/>
                      <a:pt x="1" y="1635"/>
                      <a:pt x="828" y="2548"/>
                    </a:cubicBezTo>
                    <a:cubicBezTo>
                      <a:pt x="1269" y="3011"/>
                      <a:pt x="1877" y="3271"/>
                      <a:pt x="2513" y="3271"/>
                    </a:cubicBezTo>
                    <a:cubicBezTo>
                      <a:pt x="2557" y="3271"/>
                      <a:pt x="2601" y="3270"/>
                      <a:pt x="2646" y="3267"/>
                    </a:cubicBezTo>
                    <a:cubicBezTo>
                      <a:pt x="2682" y="3269"/>
                      <a:pt x="2718" y="3270"/>
                      <a:pt x="2754" y="3270"/>
                    </a:cubicBezTo>
                    <a:cubicBezTo>
                      <a:pt x="3398" y="3270"/>
                      <a:pt x="4019" y="3015"/>
                      <a:pt x="4479" y="2557"/>
                    </a:cubicBezTo>
                    <a:cubicBezTo>
                      <a:pt x="5349" y="1649"/>
                      <a:pt x="5301" y="214"/>
                      <a:pt x="5301" y="154"/>
                    </a:cubicBezTo>
                    <a:cubicBezTo>
                      <a:pt x="5295" y="80"/>
                      <a:pt x="5234" y="23"/>
                      <a:pt x="5160" y="20"/>
                    </a:cubicBezTo>
                    <a:lnTo>
                      <a:pt x="5154" y="20"/>
                    </a:lnTo>
                    <a:cubicBezTo>
                      <a:pt x="5081" y="25"/>
                      <a:pt x="5025" y="89"/>
                      <a:pt x="5030" y="163"/>
                    </a:cubicBezTo>
                    <a:cubicBezTo>
                      <a:pt x="5030" y="175"/>
                      <a:pt x="5078" y="1541"/>
                      <a:pt x="4281" y="2368"/>
                    </a:cubicBezTo>
                    <a:cubicBezTo>
                      <a:pt x="3876" y="2774"/>
                      <a:pt x="3326" y="3000"/>
                      <a:pt x="2756" y="3000"/>
                    </a:cubicBezTo>
                    <a:cubicBezTo>
                      <a:pt x="2719" y="3000"/>
                      <a:pt x="2682" y="2999"/>
                      <a:pt x="2644" y="2997"/>
                    </a:cubicBezTo>
                    <a:cubicBezTo>
                      <a:pt x="2603" y="2999"/>
                      <a:pt x="2562" y="3001"/>
                      <a:pt x="2521" y="3001"/>
                    </a:cubicBezTo>
                    <a:cubicBezTo>
                      <a:pt x="1960" y="3001"/>
                      <a:pt x="1421" y="2774"/>
                      <a:pt x="1029" y="2368"/>
                    </a:cubicBezTo>
                    <a:cubicBezTo>
                      <a:pt x="284" y="1545"/>
                      <a:pt x="409" y="172"/>
                      <a:pt x="409" y="172"/>
                    </a:cubicBezTo>
                    <a:cubicBezTo>
                      <a:pt x="414" y="158"/>
                      <a:pt x="415" y="143"/>
                      <a:pt x="414" y="130"/>
                    </a:cubicBezTo>
                    <a:cubicBezTo>
                      <a:pt x="409" y="57"/>
                      <a:pt x="349" y="0"/>
                      <a:pt x="2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1" name="Google Shape;394;p46">
                <a:extLst>
                  <a:ext uri="{FF2B5EF4-FFF2-40B4-BE49-F238E27FC236}">
                    <a16:creationId xmlns:a16="http://schemas.microsoft.com/office/drawing/2014/main" id="{B28B55A1-2383-4C35-8980-EFBC0850F955}"/>
                  </a:ext>
                </a:extLst>
              </p:cNvPr>
              <p:cNvSpPr/>
              <p:nvPr/>
            </p:nvSpPr>
            <p:spPr>
              <a:xfrm>
                <a:off x="2309797" y="3144854"/>
                <a:ext cx="3488" cy="2883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57" extrusionOk="0">
                    <a:moveTo>
                      <a:pt x="139" y="0"/>
                    </a:moveTo>
                    <a:cubicBezTo>
                      <a:pt x="62" y="0"/>
                      <a:pt x="1" y="62"/>
                      <a:pt x="1" y="138"/>
                    </a:cubicBezTo>
                    <a:lnTo>
                      <a:pt x="1" y="2124"/>
                    </a:lnTo>
                    <a:cubicBezTo>
                      <a:pt x="2" y="2198"/>
                      <a:pt x="64" y="2256"/>
                      <a:pt x="139" y="2256"/>
                    </a:cubicBezTo>
                    <a:cubicBezTo>
                      <a:pt x="212" y="2256"/>
                      <a:pt x="272" y="2198"/>
                      <a:pt x="272" y="2124"/>
                    </a:cubicBezTo>
                    <a:lnTo>
                      <a:pt x="272" y="138"/>
                    </a:lnTo>
                    <a:cubicBezTo>
                      <a:pt x="272" y="137"/>
                      <a:pt x="272" y="135"/>
                      <a:pt x="272" y="134"/>
                    </a:cubicBezTo>
                    <a:cubicBezTo>
                      <a:pt x="272" y="60"/>
                      <a:pt x="212" y="0"/>
                      <a:pt x="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2" name="Google Shape;395;p46">
                <a:extLst>
                  <a:ext uri="{FF2B5EF4-FFF2-40B4-BE49-F238E27FC236}">
                    <a16:creationId xmlns:a16="http://schemas.microsoft.com/office/drawing/2014/main" id="{13DA7E2D-3FFE-4397-99D4-57817D36631F}"/>
                  </a:ext>
                </a:extLst>
              </p:cNvPr>
              <p:cNvSpPr/>
              <p:nvPr/>
            </p:nvSpPr>
            <p:spPr>
              <a:xfrm>
                <a:off x="1732292" y="3024413"/>
                <a:ext cx="183613" cy="183613"/>
              </a:xfrm>
              <a:custGeom>
                <a:avLst/>
                <a:gdLst/>
                <a:ahLst/>
                <a:cxnLst/>
                <a:rect l="l" t="t" r="r" b="b"/>
                <a:pathLst>
                  <a:path w="14370" h="14370" extrusionOk="0">
                    <a:moveTo>
                      <a:pt x="7185" y="0"/>
                    </a:moveTo>
                    <a:cubicBezTo>
                      <a:pt x="3217" y="0"/>
                      <a:pt x="0" y="3217"/>
                      <a:pt x="0" y="7185"/>
                    </a:cubicBezTo>
                    <a:cubicBezTo>
                      <a:pt x="0" y="9091"/>
                      <a:pt x="757" y="10918"/>
                      <a:pt x="2105" y="12265"/>
                    </a:cubicBezTo>
                    <a:cubicBezTo>
                      <a:pt x="3452" y="13613"/>
                      <a:pt x="5278" y="14369"/>
                      <a:pt x="7185" y="14369"/>
                    </a:cubicBezTo>
                    <a:cubicBezTo>
                      <a:pt x="9090" y="14369"/>
                      <a:pt x="10917" y="13613"/>
                      <a:pt x="12265" y="12265"/>
                    </a:cubicBezTo>
                    <a:cubicBezTo>
                      <a:pt x="13612" y="10918"/>
                      <a:pt x="14370" y="9091"/>
                      <a:pt x="14370" y="7185"/>
                    </a:cubicBezTo>
                    <a:cubicBezTo>
                      <a:pt x="14370" y="5280"/>
                      <a:pt x="13612" y="3453"/>
                      <a:pt x="12265" y="2105"/>
                    </a:cubicBezTo>
                    <a:cubicBezTo>
                      <a:pt x="10917" y="758"/>
                      <a:pt x="9090" y="0"/>
                      <a:pt x="7185" y="0"/>
                    </a:cubicBezTo>
                    <a:close/>
                  </a:path>
                </a:pathLst>
              </a:custGeom>
              <a:solidFill>
                <a:srgbClr val="FA9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3" name="Google Shape;396;p46">
                <a:extLst>
                  <a:ext uri="{FF2B5EF4-FFF2-40B4-BE49-F238E27FC236}">
                    <a16:creationId xmlns:a16="http://schemas.microsoft.com/office/drawing/2014/main" id="{53A43C60-5AC2-4CE7-BB60-BB5609526F3D}"/>
                  </a:ext>
                </a:extLst>
              </p:cNvPr>
              <p:cNvSpPr/>
              <p:nvPr/>
            </p:nvSpPr>
            <p:spPr>
              <a:xfrm>
                <a:off x="1785037" y="3106981"/>
                <a:ext cx="18923" cy="18182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423" extrusionOk="0">
                    <a:moveTo>
                      <a:pt x="767" y="1"/>
                    </a:moveTo>
                    <a:cubicBezTo>
                      <a:pt x="582" y="1"/>
                      <a:pt x="400" y="72"/>
                      <a:pt x="265" y="208"/>
                    </a:cubicBezTo>
                    <a:cubicBezTo>
                      <a:pt x="61" y="412"/>
                      <a:pt x="1" y="718"/>
                      <a:pt x="110" y="984"/>
                    </a:cubicBezTo>
                    <a:cubicBezTo>
                      <a:pt x="220" y="1248"/>
                      <a:pt x="479" y="1422"/>
                      <a:pt x="768" y="1422"/>
                    </a:cubicBezTo>
                    <a:lnTo>
                      <a:pt x="775" y="1422"/>
                    </a:lnTo>
                    <a:cubicBezTo>
                      <a:pt x="1166" y="1419"/>
                      <a:pt x="1481" y="1101"/>
                      <a:pt x="1478" y="711"/>
                    </a:cubicBezTo>
                    <a:cubicBezTo>
                      <a:pt x="1478" y="424"/>
                      <a:pt x="1305" y="164"/>
                      <a:pt x="1039" y="55"/>
                    </a:cubicBezTo>
                    <a:cubicBezTo>
                      <a:pt x="951" y="18"/>
                      <a:pt x="859" y="1"/>
                      <a:pt x="7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4" name="Google Shape;397;p46">
                <a:extLst>
                  <a:ext uri="{FF2B5EF4-FFF2-40B4-BE49-F238E27FC236}">
                    <a16:creationId xmlns:a16="http://schemas.microsoft.com/office/drawing/2014/main" id="{5775D576-C45E-49E4-897B-D59AEF15915E}"/>
                  </a:ext>
                </a:extLst>
              </p:cNvPr>
              <p:cNvSpPr/>
              <p:nvPr/>
            </p:nvSpPr>
            <p:spPr>
              <a:xfrm>
                <a:off x="1812854" y="3107007"/>
                <a:ext cx="18515" cy="18182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423" extrusionOk="0">
                    <a:moveTo>
                      <a:pt x="740" y="1"/>
                    </a:moveTo>
                    <a:cubicBezTo>
                      <a:pt x="722" y="1"/>
                      <a:pt x="704" y="2"/>
                      <a:pt x="685" y="3"/>
                    </a:cubicBezTo>
                    <a:cubicBezTo>
                      <a:pt x="293" y="33"/>
                      <a:pt x="0" y="376"/>
                      <a:pt x="32" y="767"/>
                    </a:cubicBezTo>
                    <a:cubicBezTo>
                      <a:pt x="60" y="1139"/>
                      <a:pt x="372" y="1422"/>
                      <a:pt x="741" y="1422"/>
                    </a:cubicBezTo>
                    <a:cubicBezTo>
                      <a:pt x="759" y="1422"/>
                      <a:pt x="777" y="1422"/>
                      <a:pt x="796" y="1420"/>
                    </a:cubicBezTo>
                    <a:cubicBezTo>
                      <a:pt x="1165" y="1390"/>
                      <a:pt x="1449" y="1083"/>
                      <a:pt x="1449" y="712"/>
                    </a:cubicBezTo>
                    <a:cubicBezTo>
                      <a:pt x="1449" y="341"/>
                      <a:pt x="1165" y="32"/>
                      <a:pt x="796" y="3"/>
                    </a:cubicBezTo>
                    <a:cubicBezTo>
                      <a:pt x="777" y="2"/>
                      <a:pt x="759" y="1"/>
                      <a:pt x="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5" name="Google Shape;398;p46">
                <a:extLst>
                  <a:ext uri="{FF2B5EF4-FFF2-40B4-BE49-F238E27FC236}">
                    <a16:creationId xmlns:a16="http://schemas.microsoft.com/office/drawing/2014/main" id="{7C3EA082-1BAF-4A3B-864F-DA1F78B809C5}"/>
                  </a:ext>
                </a:extLst>
              </p:cNvPr>
              <p:cNvSpPr/>
              <p:nvPr/>
            </p:nvSpPr>
            <p:spPr>
              <a:xfrm>
                <a:off x="1843316" y="3106981"/>
                <a:ext cx="18898" cy="18182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423" extrusionOk="0">
                    <a:moveTo>
                      <a:pt x="767" y="1"/>
                    </a:moveTo>
                    <a:cubicBezTo>
                      <a:pt x="582" y="1"/>
                      <a:pt x="401" y="72"/>
                      <a:pt x="264" y="208"/>
                    </a:cubicBezTo>
                    <a:cubicBezTo>
                      <a:pt x="62" y="412"/>
                      <a:pt x="0" y="718"/>
                      <a:pt x="111" y="984"/>
                    </a:cubicBezTo>
                    <a:cubicBezTo>
                      <a:pt x="221" y="1248"/>
                      <a:pt x="481" y="1422"/>
                      <a:pt x="767" y="1422"/>
                    </a:cubicBezTo>
                    <a:cubicBezTo>
                      <a:pt x="1161" y="1422"/>
                      <a:pt x="1477" y="1104"/>
                      <a:pt x="1479" y="711"/>
                    </a:cubicBezTo>
                    <a:cubicBezTo>
                      <a:pt x="1479" y="424"/>
                      <a:pt x="1305" y="164"/>
                      <a:pt x="1039" y="55"/>
                    </a:cubicBezTo>
                    <a:cubicBezTo>
                      <a:pt x="951" y="18"/>
                      <a:pt x="858" y="1"/>
                      <a:pt x="7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6" name="Google Shape;399;p46">
                <a:extLst>
                  <a:ext uri="{FF2B5EF4-FFF2-40B4-BE49-F238E27FC236}">
                    <a16:creationId xmlns:a16="http://schemas.microsoft.com/office/drawing/2014/main" id="{82E311FE-4A81-467B-A78A-9BD9839BDC11}"/>
                  </a:ext>
                </a:extLst>
              </p:cNvPr>
              <p:cNvSpPr/>
              <p:nvPr/>
            </p:nvSpPr>
            <p:spPr>
              <a:xfrm>
                <a:off x="1977479" y="3025806"/>
                <a:ext cx="180533" cy="180533"/>
              </a:xfrm>
              <a:custGeom>
                <a:avLst/>
                <a:gdLst/>
                <a:ahLst/>
                <a:cxnLst/>
                <a:rect l="l" t="t" r="r" b="b"/>
                <a:pathLst>
                  <a:path w="14129" h="14129" extrusionOk="0">
                    <a:moveTo>
                      <a:pt x="7065" y="1"/>
                    </a:moveTo>
                    <a:cubicBezTo>
                      <a:pt x="3164" y="1"/>
                      <a:pt x="1" y="3164"/>
                      <a:pt x="1" y="7064"/>
                    </a:cubicBezTo>
                    <a:cubicBezTo>
                      <a:pt x="1" y="8937"/>
                      <a:pt x="745" y="10734"/>
                      <a:pt x="2071" y="12060"/>
                    </a:cubicBezTo>
                    <a:cubicBezTo>
                      <a:pt x="3395" y="13384"/>
                      <a:pt x="5192" y="14128"/>
                      <a:pt x="7065" y="14128"/>
                    </a:cubicBezTo>
                    <a:cubicBezTo>
                      <a:pt x="8939" y="14128"/>
                      <a:pt x="10736" y="13384"/>
                      <a:pt x="12060" y="12060"/>
                    </a:cubicBezTo>
                    <a:cubicBezTo>
                      <a:pt x="13385" y="10734"/>
                      <a:pt x="14128" y="8937"/>
                      <a:pt x="14128" y="7064"/>
                    </a:cubicBezTo>
                    <a:cubicBezTo>
                      <a:pt x="14128" y="5190"/>
                      <a:pt x="13385" y="3395"/>
                      <a:pt x="12060" y="2069"/>
                    </a:cubicBezTo>
                    <a:cubicBezTo>
                      <a:pt x="10736" y="745"/>
                      <a:pt x="8939" y="1"/>
                      <a:pt x="7065" y="1"/>
                    </a:cubicBezTo>
                    <a:close/>
                  </a:path>
                </a:pathLst>
              </a:custGeom>
              <a:solidFill>
                <a:srgbClr val="FA9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7" name="Google Shape;400;p46">
                <a:extLst>
                  <a:ext uri="{FF2B5EF4-FFF2-40B4-BE49-F238E27FC236}">
                    <a16:creationId xmlns:a16="http://schemas.microsoft.com/office/drawing/2014/main" id="{4B7DF02D-7800-4B16-9930-C65D7A30E51D}"/>
                  </a:ext>
                </a:extLst>
              </p:cNvPr>
              <p:cNvSpPr/>
              <p:nvPr/>
            </p:nvSpPr>
            <p:spPr>
              <a:xfrm>
                <a:off x="2034186" y="3087764"/>
                <a:ext cx="72436" cy="56566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4427" extrusionOk="0">
                    <a:moveTo>
                      <a:pt x="1243" y="1"/>
                    </a:moveTo>
                    <a:cubicBezTo>
                      <a:pt x="883" y="1"/>
                      <a:pt x="527" y="160"/>
                      <a:pt x="286" y="463"/>
                    </a:cubicBezTo>
                    <a:cubicBezTo>
                      <a:pt x="244" y="517"/>
                      <a:pt x="206" y="574"/>
                      <a:pt x="173" y="634"/>
                    </a:cubicBezTo>
                    <a:cubicBezTo>
                      <a:pt x="0" y="942"/>
                      <a:pt x="72" y="1328"/>
                      <a:pt x="344" y="1551"/>
                    </a:cubicBezTo>
                    <a:cubicBezTo>
                      <a:pt x="991" y="2189"/>
                      <a:pt x="2356" y="3468"/>
                      <a:pt x="2929" y="4019"/>
                    </a:cubicBezTo>
                    <a:cubicBezTo>
                      <a:pt x="3202" y="4283"/>
                      <a:pt x="3565" y="4426"/>
                      <a:pt x="3938" y="4426"/>
                    </a:cubicBezTo>
                    <a:cubicBezTo>
                      <a:pt x="4005" y="4426"/>
                      <a:pt x="4072" y="4422"/>
                      <a:pt x="4139" y="4412"/>
                    </a:cubicBezTo>
                    <a:cubicBezTo>
                      <a:pt x="4487" y="4363"/>
                      <a:pt x="4800" y="4171"/>
                      <a:pt x="5001" y="3883"/>
                    </a:cubicBezTo>
                    <a:cubicBezTo>
                      <a:pt x="5669" y="2965"/>
                      <a:pt x="4066" y="2249"/>
                      <a:pt x="4066" y="2249"/>
                    </a:cubicBezTo>
                    <a:lnTo>
                      <a:pt x="3369" y="2988"/>
                    </a:lnTo>
                    <a:lnTo>
                      <a:pt x="1766" y="1412"/>
                    </a:lnTo>
                    <a:lnTo>
                      <a:pt x="2482" y="624"/>
                    </a:lnTo>
                    <a:lnTo>
                      <a:pt x="1998" y="265"/>
                    </a:lnTo>
                    <a:cubicBezTo>
                      <a:pt x="1775" y="87"/>
                      <a:pt x="1508" y="1"/>
                      <a:pt x="1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8" name="Google Shape;401;p46">
                <a:extLst>
                  <a:ext uri="{FF2B5EF4-FFF2-40B4-BE49-F238E27FC236}">
                    <a16:creationId xmlns:a16="http://schemas.microsoft.com/office/drawing/2014/main" id="{CAAA83E0-3F94-4F1D-8AB7-562985B7E29F}"/>
                  </a:ext>
                </a:extLst>
              </p:cNvPr>
              <p:cNvSpPr/>
              <p:nvPr/>
            </p:nvSpPr>
            <p:spPr>
              <a:xfrm>
                <a:off x="3023318" y="1924564"/>
                <a:ext cx="187126" cy="187126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14645" extrusionOk="0">
                    <a:moveTo>
                      <a:pt x="7324" y="0"/>
                    </a:moveTo>
                    <a:cubicBezTo>
                      <a:pt x="3279" y="0"/>
                      <a:pt x="1" y="3279"/>
                      <a:pt x="1" y="7323"/>
                    </a:cubicBezTo>
                    <a:cubicBezTo>
                      <a:pt x="1" y="11367"/>
                      <a:pt x="3279" y="14644"/>
                      <a:pt x="7324" y="14644"/>
                    </a:cubicBezTo>
                    <a:cubicBezTo>
                      <a:pt x="11368" y="14644"/>
                      <a:pt x="14645" y="11367"/>
                      <a:pt x="14645" y="7323"/>
                    </a:cubicBezTo>
                    <a:cubicBezTo>
                      <a:pt x="14645" y="3279"/>
                      <a:pt x="11368" y="0"/>
                      <a:pt x="7324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9" name="Google Shape;402;p46">
                <a:extLst>
                  <a:ext uri="{FF2B5EF4-FFF2-40B4-BE49-F238E27FC236}">
                    <a16:creationId xmlns:a16="http://schemas.microsoft.com/office/drawing/2014/main" id="{2C630BAA-7F85-4ED1-BD18-C2B9F769D428}"/>
                  </a:ext>
                </a:extLst>
              </p:cNvPr>
              <p:cNvSpPr/>
              <p:nvPr/>
            </p:nvSpPr>
            <p:spPr>
              <a:xfrm>
                <a:off x="3082324" y="1989665"/>
                <a:ext cx="52145" cy="54879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295" extrusionOk="0">
                    <a:moveTo>
                      <a:pt x="2078" y="0"/>
                    </a:moveTo>
                    <a:cubicBezTo>
                      <a:pt x="1502" y="0"/>
                      <a:pt x="1009" y="420"/>
                      <a:pt x="921" y="991"/>
                    </a:cubicBezTo>
                    <a:cubicBezTo>
                      <a:pt x="832" y="1563"/>
                      <a:pt x="1173" y="2112"/>
                      <a:pt x="1724" y="2288"/>
                    </a:cubicBezTo>
                    <a:cubicBezTo>
                      <a:pt x="733" y="2441"/>
                      <a:pt x="1" y="3292"/>
                      <a:pt x="1" y="4295"/>
                    </a:cubicBezTo>
                    <a:lnTo>
                      <a:pt x="4075" y="4295"/>
                    </a:lnTo>
                    <a:cubicBezTo>
                      <a:pt x="4081" y="3319"/>
                      <a:pt x="3392" y="2476"/>
                      <a:pt x="2434" y="2288"/>
                    </a:cubicBezTo>
                    <a:cubicBezTo>
                      <a:pt x="2985" y="2112"/>
                      <a:pt x="3324" y="1563"/>
                      <a:pt x="3236" y="991"/>
                    </a:cubicBezTo>
                    <a:cubicBezTo>
                      <a:pt x="3147" y="420"/>
                      <a:pt x="2656" y="0"/>
                      <a:pt x="20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0" name="Google Shape;403;p46">
                <a:extLst>
                  <a:ext uri="{FF2B5EF4-FFF2-40B4-BE49-F238E27FC236}">
                    <a16:creationId xmlns:a16="http://schemas.microsoft.com/office/drawing/2014/main" id="{03195E01-A929-4A60-97A9-9232DBFC476E}"/>
                  </a:ext>
                </a:extLst>
              </p:cNvPr>
              <p:cNvSpPr/>
              <p:nvPr/>
            </p:nvSpPr>
            <p:spPr>
              <a:xfrm>
                <a:off x="3140526" y="1994815"/>
                <a:ext cx="4549" cy="28481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229" extrusionOk="0">
                    <a:moveTo>
                      <a:pt x="179" y="1"/>
                    </a:moveTo>
                    <a:cubicBezTo>
                      <a:pt x="78" y="1"/>
                      <a:pt x="0" y="88"/>
                      <a:pt x="11" y="187"/>
                    </a:cubicBezTo>
                    <a:lnTo>
                      <a:pt x="11" y="2062"/>
                    </a:lnTo>
                    <a:cubicBezTo>
                      <a:pt x="9" y="2064"/>
                      <a:pt x="9" y="2067"/>
                      <a:pt x="11" y="2070"/>
                    </a:cubicBezTo>
                    <a:cubicBezTo>
                      <a:pt x="12" y="2159"/>
                      <a:pt x="86" y="2229"/>
                      <a:pt x="173" y="2229"/>
                    </a:cubicBezTo>
                    <a:cubicBezTo>
                      <a:pt x="175" y="2229"/>
                      <a:pt x="177" y="2229"/>
                      <a:pt x="179" y="2229"/>
                    </a:cubicBezTo>
                    <a:lnTo>
                      <a:pt x="186" y="2229"/>
                    </a:lnTo>
                    <a:cubicBezTo>
                      <a:pt x="276" y="2227"/>
                      <a:pt x="348" y="2152"/>
                      <a:pt x="345" y="2062"/>
                    </a:cubicBezTo>
                    <a:lnTo>
                      <a:pt x="345" y="187"/>
                    </a:lnTo>
                    <a:cubicBezTo>
                      <a:pt x="356" y="88"/>
                      <a:pt x="278" y="1"/>
                      <a:pt x="1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1" name="Google Shape;404;p46">
                <a:extLst>
                  <a:ext uri="{FF2B5EF4-FFF2-40B4-BE49-F238E27FC236}">
                    <a16:creationId xmlns:a16="http://schemas.microsoft.com/office/drawing/2014/main" id="{474603BD-4575-483B-A6F8-FF29471E94A4}"/>
                  </a:ext>
                </a:extLst>
              </p:cNvPr>
              <p:cNvSpPr/>
              <p:nvPr/>
            </p:nvSpPr>
            <p:spPr>
              <a:xfrm>
                <a:off x="3128668" y="2007043"/>
                <a:ext cx="28302" cy="4319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38" extrusionOk="0">
                    <a:moveTo>
                      <a:pt x="168" y="0"/>
                    </a:moveTo>
                    <a:cubicBezTo>
                      <a:pt x="75" y="2"/>
                      <a:pt x="0" y="77"/>
                      <a:pt x="0" y="170"/>
                    </a:cubicBezTo>
                    <a:cubicBezTo>
                      <a:pt x="2" y="261"/>
                      <a:pt x="75" y="335"/>
                      <a:pt x="168" y="338"/>
                    </a:cubicBezTo>
                    <a:lnTo>
                      <a:pt x="2046" y="338"/>
                    </a:lnTo>
                    <a:cubicBezTo>
                      <a:pt x="2138" y="336"/>
                      <a:pt x="2213" y="261"/>
                      <a:pt x="2215" y="170"/>
                    </a:cubicBezTo>
                    <a:cubicBezTo>
                      <a:pt x="2215" y="77"/>
                      <a:pt x="2140" y="0"/>
                      <a:pt x="204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2" name="Google Shape;405;p46">
                <a:extLst>
                  <a:ext uri="{FF2B5EF4-FFF2-40B4-BE49-F238E27FC236}">
                    <a16:creationId xmlns:a16="http://schemas.microsoft.com/office/drawing/2014/main" id="{9B1FD3ED-4E56-4D26-A1E9-E830BEE8AB42}"/>
                  </a:ext>
                </a:extLst>
              </p:cNvPr>
              <p:cNvSpPr/>
              <p:nvPr/>
            </p:nvSpPr>
            <p:spPr>
              <a:xfrm>
                <a:off x="804415" y="1872828"/>
                <a:ext cx="599239" cy="1366311"/>
              </a:xfrm>
              <a:custGeom>
                <a:avLst/>
                <a:gdLst/>
                <a:ahLst/>
                <a:cxnLst/>
                <a:rect l="l" t="t" r="r" b="b"/>
                <a:pathLst>
                  <a:path w="46898" h="106931" extrusionOk="0">
                    <a:moveTo>
                      <a:pt x="1" y="0"/>
                    </a:moveTo>
                    <a:lnTo>
                      <a:pt x="1" y="106707"/>
                    </a:lnTo>
                    <a:lnTo>
                      <a:pt x="46897" y="106930"/>
                    </a:lnTo>
                    <a:lnTo>
                      <a:pt x="4689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3" name="Google Shape;406;p46">
                <a:extLst>
                  <a:ext uri="{FF2B5EF4-FFF2-40B4-BE49-F238E27FC236}">
                    <a16:creationId xmlns:a16="http://schemas.microsoft.com/office/drawing/2014/main" id="{16174A18-1AB1-4EF3-A783-D656A3092667}"/>
                  </a:ext>
                </a:extLst>
              </p:cNvPr>
              <p:cNvSpPr/>
              <p:nvPr/>
            </p:nvSpPr>
            <p:spPr>
              <a:xfrm>
                <a:off x="1402198" y="1872841"/>
                <a:ext cx="2888" cy="1355246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6065" extrusionOk="0">
                    <a:moveTo>
                      <a:pt x="113" y="1"/>
                    </a:moveTo>
                    <a:cubicBezTo>
                      <a:pt x="49" y="1"/>
                      <a:pt x="1" y="23751"/>
                      <a:pt x="1" y="53036"/>
                    </a:cubicBezTo>
                    <a:cubicBezTo>
                      <a:pt x="1" y="82319"/>
                      <a:pt x="49" y="106065"/>
                      <a:pt x="113" y="106065"/>
                    </a:cubicBezTo>
                    <a:cubicBezTo>
                      <a:pt x="175" y="106065"/>
                      <a:pt x="226" y="82328"/>
                      <a:pt x="226" y="53036"/>
                    </a:cubicBezTo>
                    <a:cubicBezTo>
                      <a:pt x="226" y="23742"/>
                      <a:pt x="179" y="1"/>
                      <a:pt x="11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4" name="Google Shape;407;p46">
                <a:extLst>
                  <a:ext uri="{FF2B5EF4-FFF2-40B4-BE49-F238E27FC236}">
                    <a16:creationId xmlns:a16="http://schemas.microsoft.com/office/drawing/2014/main" id="{70AFD189-86BE-4F92-8A7C-69A628CDC877}"/>
                  </a:ext>
                </a:extLst>
              </p:cNvPr>
              <p:cNvSpPr/>
              <p:nvPr/>
            </p:nvSpPr>
            <p:spPr>
              <a:xfrm>
                <a:off x="815698" y="2975462"/>
                <a:ext cx="569634" cy="2926"/>
              </a:xfrm>
              <a:custGeom>
                <a:avLst/>
                <a:gdLst/>
                <a:ahLst/>
                <a:cxnLst/>
                <a:rect l="l" t="t" r="r" b="b"/>
                <a:pathLst>
                  <a:path w="44581" h="229" extrusionOk="0">
                    <a:moveTo>
                      <a:pt x="22294" y="0"/>
                    </a:moveTo>
                    <a:cubicBezTo>
                      <a:pt x="9982" y="0"/>
                      <a:pt x="0" y="56"/>
                      <a:pt x="0" y="116"/>
                    </a:cubicBezTo>
                    <a:cubicBezTo>
                      <a:pt x="0" y="177"/>
                      <a:pt x="9989" y="228"/>
                      <a:pt x="22294" y="228"/>
                    </a:cubicBezTo>
                    <a:cubicBezTo>
                      <a:pt x="34601" y="228"/>
                      <a:pt x="44581" y="176"/>
                      <a:pt x="44581" y="116"/>
                    </a:cubicBezTo>
                    <a:cubicBezTo>
                      <a:pt x="44581" y="51"/>
                      <a:pt x="34608" y="0"/>
                      <a:pt x="22294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5" name="Google Shape;408;p46">
                <a:extLst>
                  <a:ext uri="{FF2B5EF4-FFF2-40B4-BE49-F238E27FC236}">
                    <a16:creationId xmlns:a16="http://schemas.microsoft.com/office/drawing/2014/main" id="{79250911-F393-4AA4-ADE9-4D2F42C08B7B}"/>
                  </a:ext>
                </a:extLst>
              </p:cNvPr>
              <p:cNvSpPr/>
              <p:nvPr/>
            </p:nvSpPr>
            <p:spPr>
              <a:xfrm>
                <a:off x="831555" y="3072303"/>
                <a:ext cx="527468" cy="105977"/>
              </a:xfrm>
              <a:custGeom>
                <a:avLst/>
                <a:gdLst/>
                <a:ahLst/>
                <a:cxnLst/>
                <a:rect l="l" t="t" r="r" b="b"/>
                <a:pathLst>
                  <a:path w="41281" h="8294" extrusionOk="0">
                    <a:moveTo>
                      <a:pt x="37224" y="254"/>
                    </a:moveTo>
                    <a:cubicBezTo>
                      <a:pt x="39322" y="257"/>
                      <a:pt x="41023" y="1958"/>
                      <a:pt x="41026" y="4058"/>
                    </a:cubicBezTo>
                    <a:lnTo>
                      <a:pt x="41026" y="4235"/>
                    </a:lnTo>
                    <a:cubicBezTo>
                      <a:pt x="41025" y="6334"/>
                      <a:pt x="39322" y="8035"/>
                      <a:pt x="37224" y="8038"/>
                    </a:cubicBezTo>
                    <a:lnTo>
                      <a:pt x="4058" y="8038"/>
                    </a:lnTo>
                    <a:cubicBezTo>
                      <a:pt x="1958" y="8035"/>
                      <a:pt x="257" y="6334"/>
                      <a:pt x="254" y="4235"/>
                    </a:cubicBezTo>
                    <a:lnTo>
                      <a:pt x="254" y="4058"/>
                    </a:lnTo>
                    <a:cubicBezTo>
                      <a:pt x="257" y="1960"/>
                      <a:pt x="1958" y="257"/>
                      <a:pt x="4058" y="256"/>
                    </a:cubicBezTo>
                    <a:lnTo>
                      <a:pt x="37224" y="254"/>
                    </a:lnTo>
                    <a:close/>
                    <a:moveTo>
                      <a:pt x="4058" y="1"/>
                    </a:moveTo>
                    <a:cubicBezTo>
                      <a:pt x="1819" y="4"/>
                      <a:pt x="4" y="1819"/>
                      <a:pt x="1" y="4058"/>
                    </a:cubicBezTo>
                    <a:lnTo>
                      <a:pt x="1" y="4235"/>
                    </a:lnTo>
                    <a:cubicBezTo>
                      <a:pt x="4" y="6475"/>
                      <a:pt x="1819" y="8290"/>
                      <a:pt x="4058" y="8293"/>
                    </a:cubicBezTo>
                    <a:lnTo>
                      <a:pt x="37224" y="8293"/>
                    </a:lnTo>
                    <a:cubicBezTo>
                      <a:pt x="39464" y="8290"/>
                      <a:pt x="41279" y="6475"/>
                      <a:pt x="41280" y="4235"/>
                    </a:cubicBezTo>
                    <a:lnTo>
                      <a:pt x="41280" y="4058"/>
                    </a:lnTo>
                    <a:cubicBezTo>
                      <a:pt x="41279" y="1819"/>
                      <a:pt x="39464" y="4"/>
                      <a:pt x="37224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6" name="Google Shape;409;p46">
                <a:extLst>
                  <a:ext uri="{FF2B5EF4-FFF2-40B4-BE49-F238E27FC236}">
                    <a16:creationId xmlns:a16="http://schemas.microsoft.com/office/drawing/2014/main" id="{0F999036-A4BD-4E80-B0A9-956908FB768D}"/>
                  </a:ext>
                </a:extLst>
              </p:cNvPr>
              <p:cNvSpPr/>
              <p:nvPr/>
            </p:nvSpPr>
            <p:spPr>
              <a:xfrm>
                <a:off x="1281259" y="3097360"/>
                <a:ext cx="54841" cy="52733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4127" extrusionOk="0">
                    <a:moveTo>
                      <a:pt x="2231" y="0"/>
                    </a:moveTo>
                    <a:cubicBezTo>
                      <a:pt x="2229" y="0"/>
                      <a:pt x="2227" y="0"/>
                      <a:pt x="2225" y="0"/>
                    </a:cubicBezTo>
                    <a:lnTo>
                      <a:pt x="2222" y="0"/>
                    </a:lnTo>
                    <a:cubicBezTo>
                      <a:pt x="1388" y="2"/>
                      <a:pt x="636" y="506"/>
                      <a:pt x="319" y="1278"/>
                    </a:cubicBezTo>
                    <a:cubicBezTo>
                      <a:pt x="1" y="2049"/>
                      <a:pt x="179" y="2936"/>
                      <a:pt x="771" y="3525"/>
                    </a:cubicBezTo>
                    <a:cubicBezTo>
                      <a:pt x="1166" y="3918"/>
                      <a:pt x="1692" y="4126"/>
                      <a:pt x="2227" y="4126"/>
                    </a:cubicBezTo>
                    <a:cubicBezTo>
                      <a:pt x="2494" y="4126"/>
                      <a:pt x="2763" y="4075"/>
                      <a:pt x="3020" y="3968"/>
                    </a:cubicBezTo>
                    <a:cubicBezTo>
                      <a:pt x="3790" y="3646"/>
                      <a:pt x="4291" y="2893"/>
                      <a:pt x="4290" y="2058"/>
                    </a:cubicBezTo>
                    <a:lnTo>
                      <a:pt x="4290" y="2054"/>
                    </a:lnTo>
                    <a:cubicBezTo>
                      <a:pt x="4287" y="919"/>
                      <a:pt x="3366" y="0"/>
                      <a:pt x="2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7" name="Google Shape;410;p46">
                <a:extLst>
                  <a:ext uri="{FF2B5EF4-FFF2-40B4-BE49-F238E27FC236}">
                    <a16:creationId xmlns:a16="http://schemas.microsoft.com/office/drawing/2014/main" id="{6C0A1D29-08EB-4F06-8812-16EF4ADC1F1C}"/>
                  </a:ext>
                </a:extLst>
              </p:cNvPr>
              <p:cNvSpPr/>
              <p:nvPr/>
            </p:nvSpPr>
            <p:spPr>
              <a:xfrm>
                <a:off x="1292503" y="3111262"/>
                <a:ext cx="29337" cy="28711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247" extrusionOk="0">
                    <a:moveTo>
                      <a:pt x="2108" y="179"/>
                    </a:moveTo>
                    <a:lnTo>
                      <a:pt x="1308" y="1993"/>
                    </a:lnTo>
                    <a:lnTo>
                      <a:pt x="1083" y="1156"/>
                    </a:lnTo>
                    <a:cubicBezTo>
                      <a:pt x="1077" y="1138"/>
                      <a:pt x="1063" y="1122"/>
                      <a:pt x="1045" y="1114"/>
                    </a:cubicBezTo>
                    <a:lnTo>
                      <a:pt x="265" y="838"/>
                    </a:lnTo>
                    <a:lnTo>
                      <a:pt x="2108" y="179"/>
                    </a:lnTo>
                    <a:close/>
                    <a:moveTo>
                      <a:pt x="2246" y="0"/>
                    </a:moveTo>
                    <a:cubicBezTo>
                      <a:pt x="2234" y="0"/>
                      <a:pt x="2222" y="3"/>
                      <a:pt x="2212" y="9"/>
                    </a:cubicBezTo>
                    <a:lnTo>
                      <a:pt x="57" y="781"/>
                    </a:lnTo>
                    <a:cubicBezTo>
                      <a:pt x="0" y="799"/>
                      <a:pt x="0" y="880"/>
                      <a:pt x="57" y="898"/>
                    </a:cubicBezTo>
                    <a:lnTo>
                      <a:pt x="972" y="1221"/>
                    </a:lnTo>
                    <a:lnTo>
                      <a:pt x="1239" y="2198"/>
                    </a:lnTo>
                    <a:cubicBezTo>
                      <a:pt x="1245" y="2224"/>
                      <a:pt x="1267" y="2243"/>
                      <a:pt x="1294" y="2246"/>
                    </a:cubicBezTo>
                    <a:cubicBezTo>
                      <a:pt x="1323" y="2242"/>
                      <a:pt x="1344" y="2218"/>
                      <a:pt x="1345" y="2189"/>
                    </a:cubicBezTo>
                    <a:lnTo>
                      <a:pt x="2281" y="79"/>
                    </a:lnTo>
                    <a:cubicBezTo>
                      <a:pt x="2296" y="59"/>
                      <a:pt x="2296" y="31"/>
                      <a:pt x="2281" y="9"/>
                    </a:cubicBezTo>
                    <a:cubicBezTo>
                      <a:pt x="2270" y="3"/>
                      <a:pt x="2258" y="0"/>
                      <a:pt x="2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8" name="Google Shape;411;p46">
                <a:extLst>
                  <a:ext uri="{FF2B5EF4-FFF2-40B4-BE49-F238E27FC236}">
                    <a16:creationId xmlns:a16="http://schemas.microsoft.com/office/drawing/2014/main" id="{90A2C21A-64C2-4054-A16C-ACDD14FF88C4}"/>
                  </a:ext>
                </a:extLst>
              </p:cNvPr>
              <p:cNvSpPr/>
              <p:nvPr/>
            </p:nvSpPr>
            <p:spPr>
              <a:xfrm>
                <a:off x="1304642" y="3111402"/>
                <a:ext cx="17301" cy="1567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27" extrusionOk="0">
                    <a:moveTo>
                      <a:pt x="1268" y="1"/>
                    </a:moveTo>
                    <a:cubicBezTo>
                      <a:pt x="1256" y="1"/>
                      <a:pt x="1244" y="4"/>
                      <a:pt x="1232" y="12"/>
                    </a:cubicBezTo>
                    <a:lnTo>
                      <a:pt x="26" y="1115"/>
                    </a:lnTo>
                    <a:cubicBezTo>
                      <a:pt x="1" y="1139"/>
                      <a:pt x="1" y="1180"/>
                      <a:pt x="26" y="1205"/>
                    </a:cubicBezTo>
                    <a:cubicBezTo>
                      <a:pt x="38" y="1219"/>
                      <a:pt x="55" y="1226"/>
                      <a:pt x="73" y="1226"/>
                    </a:cubicBezTo>
                    <a:cubicBezTo>
                      <a:pt x="88" y="1225"/>
                      <a:pt x="101" y="1219"/>
                      <a:pt x="112" y="1208"/>
                    </a:cubicBezTo>
                    <a:lnTo>
                      <a:pt x="1319" y="107"/>
                    </a:lnTo>
                    <a:cubicBezTo>
                      <a:pt x="1354" y="59"/>
                      <a:pt x="1316" y="1"/>
                      <a:pt x="1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9" name="Google Shape;412;p46">
                <a:extLst>
                  <a:ext uri="{FF2B5EF4-FFF2-40B4-BE49-F238E27FC236}">
                    <a16:creationId xmlns:a16="http://schemas.microsoft.com/office/drawing/2014/main" id="{8D96E29E-C6C3-4670-AEC5-858525E59486}"/>
                  </a:ext>
                </a:extLst>
              </p:cNvPr>
              <p:cNvSpPr/>
              <p:nvPr/>
            </p:nvSpPr>
            <p:spPr>
              <a:xfrm>
                <a:off x="947894" y="3115402"/>
                <a:ext cx="11755" cy="1450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135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397" y="86"/>
                    </a:lnTo>
                    <a:lnTo>
                      <a:pt x="397" y="1134"/>
                    </a:lnTo>
                    <a:lnTo>
                      <a:pt x="518" y="1134"/>
                    </a:lnTo>
                    <a:lnTo>
                      <a:pt x="518" y="104"/>
                    </a:lnTo>
                    <a:lnTo>
                      <a:pt x="919" y="104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413;p46">
                <a:extLst>
                  <a:ext uri="{FF2B5EF4-FFF2-40B4-BE49-F238E27FC236}">
                    <a16:creationId xmlns:a16="http://schemas.microsoft.com/office/drawing/2014/main" id="{6A5FC430-C5C6-4EA2-A9B9-A94243B24ED5}"/>
                  </a:ext>
                </a:extLst>
              </p:cNvPr>
              <p:cNvSpPr/>
              <p:nvPr/>
            </p:nvSpPr>
            <p:spPr>
              <a:xfrm>
                <a:off x="958423" y="3118647"/>
                <a:ext cx="11768" cy="1515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1186" extrusionOk="0">
                    <a:moveTo>
                      <a:pt x="44" y="0"/>
                    </a:moveTo>
                    <a:lnTo>
                      <a:pt x="422" y="862"/>
                    </a:lnTo>
                    <a:lnTo>
                      <a:pt x="388" y="945"/>
                    </a:lnTo>
                    <a:cubicBezTo>
                      <a:pt x="337" y="1051"/>
                      <a:pt x="284" y="1086"/>
                      <a:pt x="211" y="1086"/>
                    </a:cubicBezTo>
                    <a:cubicBezTo>
                      <a:pt x="207" y="1086"/>
                      <a:pt x="204" y="1086"/>
                      <a:pt x="201" y="1086"/>
                    </a:cubicBezTo>
                    <a:cubicBezTo>
                      <a:pt x="146" y="1086"/>
                      <a:pt x="93" y="1062"/>
                      <a:pt x="56" y="1021"/>
                    </a:cubicBezTo>
                    <a:lnTo>
                      <a:pt x="0" y="1108"/>
                    </a:lnTo>
                    <a:cubicBezTo>
                      <a:pt x="53" y="1157"/>
                      <a:pt x="123" y="1185"/>
                      <a:pt x="195" y="1185"/>
                    </a:cubicBezTo>
                    <a:cubicBezTo>
                      <a:pt x="199" y="1185"/>
                      <a:pt x="202" y="1185"/>
                      <a:pt x="206" y="1185"/>
                    </a:cubicBezTo>
                    <a:cubicBezTo>
                      <a:pt x="207" y="1185"/>
                      <a:pt x="208" y="1185"/>
                      <a:pt x="209" y="1185"/>
                    </a:cubicBezTo>
                    <a:cubicBezTo>
                      <a:pt x="343" y="1185"/>
                      <a:pt x="459" y="1095"/>
                      <a:pt x="491" y="966"/>
                    </a:cubicBezTo>
                    <a:lnTo>
                      <a:pt x="921" y="14"/>
                    </a:lnTo>
                    <a:lnTo>
                      <a:pt x="805" y="0"/>
                    </a:lnTo>
                    <a:lnTo>
                      <a:pt x="482" y="724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414;p46">
                <a:extLst>
                  <a:ext uri="{FF2B5EF4-FFF2-40B4-BE49-F238E27FC236}">
                    <a16:creationId xmlns:a16="http://schemas.microsoft.com/office/drawing/2014/main" id="{023A3D62-B775-489B-8092-6FB67D5F5F0D}"/>
                  </a:ext>
                </a:extLst>
              </p:cNvPr>
              <p:cNvSpPr/>
              <p:nvPr/>
            </p:nvSpPr>
            <p:spPr>
              <a:xfrm>
                <a:off x="972542" y="3118647"/>
                <a:ext cx="11040" cy="14988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173" extrusionOk="0">
                    <a:moveTo>
                      <a:pt x="426" y="133"/>
                    </a:moveTo>
                    <a:cubicBezTo>
                      <a:pt x="584" y="133"/>
                      <a:pt x="737" y="251"/>
                      <a:pt x="746" y="436"/>
                    </a:cubicBezTo>
                    <a:lnTo>
                      <a:pt x="725" y="436"/>
                    </a:lnTo>
                    <a:lnTo>
                      <a:pt x="725" y="437"/>
                    </a:lnTo>
                    <a:cubicBezTo>
                      <a:pt x="737" y="610"/>
                      <a:pt x="605" y="760"/>
                      <a:pt x="433" y="772"/>
                    </a:cubicBezTo>
                    <a:cubicBezTo>
                      <a:pt x="431" y="772"/>
                      <a:pt x="430" y="772"/>
                      <a:pt x="429" y="772"/>
                    </a:cubicBezTo>
                    <a:cubicBezTo>
                      <a:pt x="149" y="772"/>
                      <a:pt x="4" y="439"/>
                      <a:pt x="196" y="235"/>
                    </a:cubicBezTo>
                    <a:cubicBezTo>
                      <a:pt x="261" y="164"/>
                      <a:pt x="344" y="133"/>
                      <a:pt x="426" y="133"/>
                    </a:cubicBezTo>
                    <a:close/>
                    <a:moveTo>
                      <a:pt x="423" y="0"/>
                    </a:moveTo>
                    <a:cubicBezTo>
                      <a:pt x="294" y="0"/>
                      <a:pt x="175" y="67"/>
                      <a:pt x="108" y="178"/>
                    </a:cubicBezTo>
                    <a:lnTo>
                      <a:pt x="108" y="9"/>
                    </a:lnTo>
                    <a:lnTo>
                      <a:pt x="0" y="9"/>
                    </a:lnTo>
                    <a:lnTo>
                      <a:pt x="0" y="1173"/>
                    </a:lnTo>
                    <a:lnTo>
                      <a:pt x="108" y="1173"/>
                    </a:lnTo>
                    <a:lnTo>
                      <a:pt x="108" y="698"/>
                    </a:lnTo>
                    <a:cubicBezTo>
                      <a:pt x="177" y="806"/>
                      <a:pt x="297" y="868"/>
                      <a:pt x="422" y="868"/>
                    </a:cubicBezTo>
                    <a:cubicBezTo>
                      <a:pt x="425" y="868"/>
                      <a:pt x="428" y="868"/>
                      <a:pt x="431" y="868"/>
                    </a:cubicBezTo>
                    <a:cubicBezTo>
                      <a:pt x="670" y="868"/>
                      <a:pt x="864" y="674"/>
                      <a:pt x="864" y="436"/>
                    </a:cubicBezTo>
                    <a:lnTo>
                      <a:pt x="862" y="436"/>
                    </a:lnTo>
                    <a:cubicBezTo>
                      <a:pt x="864" y="199"/>
                      <a:pt x="673" y="3"/>
                      <a:pt x="436" y="0"/>
                    </a:cubicBezTo>
                    <a:cubicBezTo>
                      <a:pt x="431" y="0"/>
                      <a:pt x="427" y="0"/>
                      <a:pt x="4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415;p46">
                <a:extLst>
                  <a:ext uri="{FF2B5EF4-FFF2-40B4-BE49-F238E27FC236}">
                    <a16:creationId xmlns:a16="http://schemas.microsoft.com/office/drawing/2014/main" id="{AFAC3E45-6ADF-47E6-8EDE-FB467AD1D816}"/>
                  </a:ext>
                </a:extLst>
              </p:cNvPr>
              <p:cNvSpPr/>
              <p:nvPr/>
            </p:nvSpPr>
            <p:spPr>
              <a:xfrm>
                <a:off x="984016" y="3118685"/>
                <a:ext cx="12241" cy="1129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884" extrusionOk="0">
                    <a:moveTo>
                      <a:pt x="522" y="116"/>
                    </a:moveTo>
                    <a:cubicBezTo>
                      <a:pt x="677" y="116"/>
                      <a:pt x="808" y="232"/>
                      <a:pt x="826" y="385"/>
                    </a:cubicBezTo>
                    <a:lnTo>
                      <a:pt x="219" y="385"/>
                    </a:lnTo>
                    <a:cubicBezTo>
                      <a:pt x="237" y="232"/>
                      <a:pt x="368" y="116"/>
                      <a:pt x="522" y="116"/>
                    </a:cubicBezTo>
                    <a:close/>
                    <a:moveTo>
                      <a:pt x="555" y="1"/>
                    </a:moveTo>
                    <a:cubicBezTo>
                      <a:pt x="545" y="1"/>
                      <a:pt x="535" y="1"/>
                      <a:pt x="525" y="2"/>
                    </a:cubicBezTo>
                    <a:cubicBezTo>
                      <a:pt x="206" y="8"/>
                      <a:pt x="0" y="343"/>
                      <a:pt x="137" y="631"/>
                    </a:cubicBezTo>
                    <a:cubicBezTo>
                      <a:pt x="215" y="795"/>
                      <a:pt x="375" y="883"/>
                      <a:pt x="537" y="883"/>
                    </a:cubicBezTo>
                    <a:cubicBezTo>
                      <a:pt x="658" y="883"/>
                      <a:pt x="780" y="834"/>
                      <a:pt x="869" y="730"/>
                    </a:cubicBezTo>
                    <a:lnTo>
                      <a:pt x="805" y="656"/>
                    </a:lnTo>
                    <a:cubicBezTo>
                      <a:pt x="738" y="729"/>
                      <a:pt x="646" y="769"/>
                      <a:pt x="547" y="769"/>
                    </a:cubicBezTo>
                    <a:cubicBezTo>
                      <a:pt x="546" y="769"/>
                      <a:pt x="544" y="769"/>
                      <a:pt x="542" y="769"/>
                    </a:cubicBezTo>
                    <a:cubicBezTo>
                      <a:pt x="536" y="769"/>
                      <a:pt x="531" y="769"/>
                      <a:pt x="525" y="769"/>
                    </a:cubicBezTo>
                    <a:cubicBezTo>
                      <a:pt x="358" y="769"/>
                      <a:pt x="217" y="640"/>
                      <a:pt x="206" y="472"/>
                    </a:cubicBezTo>
                    <a:lnTo>
                      <a:pt x="922" y="472"/>
                    </a:lnTo>
                    <a:lnTo>
                      <a:pt x="956" y="433"/>
                    </a:lnTo>
                    <a:cubicBezTo>
                      <a:pt x="958" y="415"/>
                      <a:pt x="958" y="397"/>
                      <a:pt x="956" y="379"/>
                    </a:cubicBezTo>
                    <a:cubicBezTo>
                      <a:pt x="942" y="165"/>
                      <a:pt x="765" y="1"/>
                      <a:pt x="5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416;p46">
                <a:extLst>
                  <a:ext uri="{FF2B5EF4-FFF2-40B4-BE49-F238E27FC236}">
                    <a16:creationId xmlns:a16="http://schemas.microsoft.com/office/drawing/2014/main" id="{B10A4723-7EDF-4E8D-8DB4-94BF46D18872}"/>
                  </a:ext>
                </a:extLst>
              </p:cNvPr>
              <p:cNvSpPr/>
              <p:nvPr/>
            </p:nvSpPr>
            <p:spPr>
              <a:xfrm>
                <a:off x="1003361" y="3118673"/>
                <a:ext cx="9123" cy="11129"/>
              </a:xfrm>
              <a:custGeom>
                <a:avLst/>
                <a:gdLst/>
                <a:ahLst/>
                <a:cxnLst/>
                <a:rect l="l" t="t" r="r" b="b"/>
                <a:pathLst>
                  <a:path w="714" h="871" extrusionOk="0">
                    <a:moveTo>
                      <a:pt x="604" y="468"/>
                    </a:moveTo>
                    <a:lnTo>
                      <a:pt x="604" y="606"/>
                    </a:lnTo>
                    <a:cubicBezTo>
                      <a:pt x="562" y="710"/>
                      <a:pt x="460" y="778"/>
                      <a:pt x="348" y="778"/>
                    </a:cubicBezTo>
                    <a:cubicBezTo>
                      <a:pt x="343" y="778"/>
                      <a:pt x="339" y="778"/>
                      <a:pt x="334" y="778"/>
                    </a:cubicBezTo>
                    <a:cubicBezTo>
                      <a:pt x="196" y="778"/>
                      <a:pt x="118" y="702"/>
                      <a:pt x="118" y="618"/>
                    </a:cubicBezTo>
                    <a:cubicBezTo>
                      <a:pt x="118" y="533"/>
                      <a:pt x="169" y="468"/>
                      <a:pt x="337" y="468"/>
                    </a:cubicBezTo>
                    <a:close/>
                    <a:moveTo>
                      <a:pt x="407" y="1"/>
                    </a:moveTo>
                    <a:cubicBezTo>
                      <a:pt x="395" y="1"/>
                      <a:pt x="383" y="2"/>
                      <a:pt x="372" y="3"/>
                    </a:cubicBezTo>
                    <a:cubicBezTo>
                      <a:pt x="369" y="3"/>
                      <a:pt x="367" y="3"/>
                      <a:pt x="365" y="3"/>
                    </a:cubicBezTo>
                    <a:cubicBezTo>
                      <a:pt x="243" y="3"/>
                      <a:pt x="122" y="43"/>
                      <a:pt x="26" y="119"/>
                    </a:cubicBezTo>
                    <a:lnTo>
                      <a:pt x="79" y="206"/>
                    </a:lnTo>
                    <a:cubicBezTo>
                      <a:pt x="155" y="139"/>
                      <a:pt x="255" y="102"/>
                      <a:pt x="357" y="102"/>
                    </a:cubicBezTo>
                    <a:cubicBezTo>
                      <a:pt x="359" y="102"/>
                      <a:pt x="361" y="102"/>
                      <a:pt x="363" y="102"/>
                    </a:cubicBezTo>
                    <a:cubicBezTo>
                      <a:pt x="372" y="100"/>
                      <a:pt x="382" y="100"/>
                      <a:pt x="392" y="100"/>
                    </a:cubicBezTo>
                    <a:cubicBezTo>
                      <a:pt x="400" y="100"/>
                      <a:pt x="407" y="100"/>
                      <a:pt x="414" y="101"/>
                    </a:cubicBezTo>
                    <a:cubicBezTo>
                      <a:pt x="529" y="111"/>
                      <a:pt x="615" y="215"/>
                      <a:pt x="604" y="330"/>
                    </a:cubicBezTo>
                    <a:lnTo>
                      <a:pt x="604" y="381"/>
                    </a:lnTo>
                    <a:lnTo>
                      <a:pt x="328" y="381"/>
                    </a:lnTo>
                    <a:cubicBezTo>
                      <a:pt x="83" y="381"/>
                      <a:pt x="1" y="477"/>
                      <a:pt x="1" y="623"/>
                    </a:cubicBezTo>
                    <a:cubicBezTo>
                      <a:pt x="1" y="770"/>
                      <a:pt x="118" y="869"/>
                      <a:pt x="311" y="869"/>
                    </a:cubicBezTo>
                    <a:cubicBezTo>
                      <a:pt x="321" y="870"/>
                      <a:pt x="331" y="870"/>
                      <a:pt x="340" y="870"/>
                    </a:cubicBezTo>
                    <a:cubicBezTo>
                      <a:pt x="445" y="870"/>
                      <a:pt x="545" y="817"/>
                      <a:pt x="604" y="726"/>
                    </a:cubicBezTo>
                    <a:lnTo>
                      <a:pt x="604" y="860"/>
                    </a:lnTo>
                    <a:lnTo>
                      <a:pt x="712" y="860"/>
                    </a:lnTo>
                    <a:lnTo>
                      <a:pt x="712" y="335"/>
                    </a:lnTo>
                    <a:cubicBezTo>
                      <a:pt x="714" y="314"/>
                      <a:pt x="714" y="293"/>
                      <a:pt x="711" y="270"/>
                    </a:cubicBezTo>
                    <a:cubicBezTo>
                      <a:pt x="693" y="115"/>
                      <a:pt x="559" y="1"/>
                      <a:pt x="40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417;p46">
                <a:extLst>
                  <a:ext uri="{FF2B5EF4-FFF2-40B4-BE49-F238E27FC236}">
                    <a16:creationId xmlns:a16="http://schemas.microsoft.com/office/drawing/2014/main" id="{703B1823-CBAD-4662-B214-E1224310B05B}"/>
                  </a:ext>
                </a:extLst>
              </p:cNvPr>
              <p:cNvSpPr/>
              <p:nvPr/>
            </p:nvSpPr>
            <p:spPr>
              <a:xfrm>
                <a:off x="1022080" y="3118340"/>
                <a:ext cx="17761" cy="11334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87" extrusionOk="0">
                    <a:moveTo>
                      <a:pt x="1" y="0"/>
                    </a:moveTo>
                    <a:lnTo>
                      <a:pt x="1" y="862"/>
                    </a:lnTo>
                    <a:lnTo>
                      <a:pt x="118" y="862"/>
                    </a:lnTo>
                    <a:lnTo>
                      <a:pt x="118" y="431"/>
                    </a:lnTo>
                    <a:cubicBezTo>
                      <a:pt x="96" y="265"/>
                      <a:pt x="227" y="120"/>
                      <a:pt x="391" y="120"/>
                    </a:cubicBezTo>
                    <a:cubicBezTo>
                      <a:pt x="396" y="120"/>
                      <a:pt x="401" y="120"/>
                      <a:pt x="406" y="121"/>
                    </a:cubicBezTo>
                    <a:cubicBezTo>
                      <a:pt x="561" y="121"/>
                      <a:pt x="652" y="215"/>
                      <a:pt x="652" y="392"/>
                    </a:cubicBezTo>
                    <a:lnTo>
                      <a:pt x="652" y="874"/>
                    </a:lnTo>
                    <a:lnTo>
                      <a:pt x="765" y="874"/>
                    </a:lnTo>
                    <a:lnTo>
                      <a:pt x="765" y="443"/>
                    </a:lnTo>
                    <a:cubicBezTo>
                      <a:pt x="762" y="425"/>
                      <a:pt x="762" y="409"/>
                      <a:pt x="762" y="392"/>
                    </a:cubicBezTo>
                    <a:cubicBezTo>
                      <a:pt x="771" y="246"/>
                      <a:pt x="892" y="132"/>
                      <a:pt x="1037" y="132"/>
                    </a:cubicBezTo>
                    <a:cubicBezTo>
                      <a:pt x="1042" y="132"/>
                      <a:pt x="1048" y="132"/>
                      <a:pt x="1053" y="133"/>
                    </a:cubicBezTo>
                    <a:cubicBezTo>
                      <a:pt x="1203" y="133"/>
                      <a:pt x="1295" y="227"/>
                      <a:pt x="1295" y="404"/>
                    </a:cubicBezTo>
                    <a:lnTo>
                      <a:pt x="1295" y="886"/>
                    </a:lnTo>
                    <a:lnTo>
                      <a:pt x="1388" y="886"/>
                    </a:lnTo>
                    <a:lnTo>
                      <a:pt x="1388" y="395"/>
                    </a:lnTo>
                    <a:cubicBezTo>
                      <a:pt x="1389" y="382"/>
                      <a:pt x="1389" y="370"/>
                      <a:pt x="1389" y="356"/>
                    </a:cubicBezTo>
                    <a:cubicBezTo>
                      <a:pt x="1387" y="179"/>
                      <a:pt x="1242" y="39"/>
                      <a:pt x="1066" y="39"/>
                    </a:cubicBezTo>
                    <a:cubicBezTo>
                      <a:pt x="1064" y="39"/>
                      <a:pt x="1063" y="39"/>
                      <a:pt x="1061" y="39"/>
                    </a:cubicBezTo>
                    <a:cubicBezTo>
                      <a:pt x="1055" y="39"/>
                      <a:pt x="1050" y="39"/>
                      <a:pt x="1044" y="39"/>
                    </a:cubicBezTo>
                    <a:cubicBezTo>
                      <a:pt x="914" y="39"/>
                      <a:pt x="792" y="107"/>
                      <a:pt x="724" y="220"/>
                    </a:cubicBezTo>
                    <a:cubicBezTo>
                      <a:pt x="677" y="109"/>
                      <a:pt x="567" y="38"/>
                      <a:pt x="449" y="38"/>
                    </a:cubicBezTo>
                    <a:cubicBezTo>
                      <a:pt x="441" y="38"/>
                      <a:pt x="432" y="39"/>
                      <a:pt x="424" y="39"/>
                    </a:cubicBezTo>
                    <a:cubicBezTo>
                      <a:pt x="419" y="39"/>
                      <a:pt x="413" y="39"/>
                      <a:pt x="407" y="39"/>
                    </a:cubicBezTo>
                    <a:cubicBezTo>
                      <a:pt x="286" y="39"/>
                      <a:pt x="174" y="100"/>
                      <a:pt x="109" y="203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418;p46">
                <a:extLst>
                  <a:ext uri="{FF2B5EF4-FFF2-40B4-BE49-F238E27FC236}">
                    <a16:creationId xmlns:a16="http://schemas.microsoft.com/office/drawing/2014/main" id="{840E9979-8FCE-4045-8819-9FD386DFB735}"/>
                  </a:ext>
                </a:extLst>
              </p:cNvPr>
              <p:cNvSpPr/>
              <p:nvPr/>
            </p:nvSpPr>
            <p:spPr>
              <a:xfrm>
                <a:off x="1041464" y="3118685"/>
                <a:ext cx="12241" cy="1129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884" extrusionOk="0">
                    <a:moveTo>
                      <a:pt x="504" y="101"/>
                    </a:moveTo>
                    <a:cubicBezTo>
                      <a:pt x="509" y="101"/>
                      <a:pt x="513" y="101"/>
                      <a:pt x="518" y="101"/>
                    </a:cubicBezTo>
                    <a:cubicBezTo>
                      <a:pt x="521" y="101"/>
                      <a:pt x="523" y="101"/>
                      <a:pt x="526" y="101"/>
                    </a:cubicBezTo>
                    <a:cubicBezTo>
                      <a:pt x="683" y="101"/>
                      <a:pt x="814" y="227"/>
                      <a:pt x="818" y="385"/>
                    </a:cubicBezTo>
                    <a:lnTo>
                      <a:pt x="207" y="385"/>
                    </a:lnTo>
                    <a:cubicBezTo>
                      <a:pt x="215" y="226"/>
                      <a:pt x="345" y="101"/>
                      <a:pt x="504" y="101"/>
                    </a:cubicBezTo>
                    <a:close/>
                    <a:moveTo>
                      <a:pt x="553" y="1"/>
                    </a:moveTo>
                    <a:cubicBezTo>
                      <a:pt x="544" y="1"/>
                      <a:pt x="535" y="1"/>
                      <a:pt x="525" y="2"/>
                    </a:cubicBezTo>
                    <a:cubicBezTo>
                      <a:pt x="206" y="8"/>
                      <a:pt x="0" y="343"/>
                      <a:pt x="137" y="631"/>
                    </a:cubicBezTo>
                    <a:cubicBezTo>
                      <a:pt x="215" y="795"/>
                      <a:pt x="375" y="883"/>
                      <a:pt x="537" y="883"/>
                    </a:cubicBezTo>
                    <a:cubicBezTo>
                      <a:pt x="658" y="883"/>
                      <a:pt x="780" y="834"/>
                      <a:pt x="869" y="730"/>
                    </a:cubicBezTo>
                    <a:lnTo>
                      <a:pt x="805" y="656"/>
                    </a:lnTo>
                    <a:cubicBezTo>
                      <a:pt x="740" y="729"/>
                      <a:pt x="646" y="769"/>
                      <a:pt x="547" y="769"/>
                    </a:cubicBezTo>
                    <a:cubicBezTo>
                      <a:pt x="546" y="769"/>
                      <a:pt x="544" y="769"/>
                      <a:pt x="542" y="769"/>
                    </a:cubicBezTo>
                    <a:cubicBezTo>
                      <a:pt x="536" y="769"/>
                      <a:pt x="531" y="769"/>
                      <a:pt x="525" y="769"/>
                    </a:cubicBezTo>
                    <a:cubicBezTo>
                      <a:pt x="358" y="769"/>
                      <a:pt x="217" y="640"/>
                      <a:pt x="207" y="472"/>
                    </a:cubicBezTo>
                    <a:lnTo>
                      <a:pt x="931" y="472"/>
                    </a:lnTo>
                    <a:lnTo>
                      <a:pt x="956" y="433"/>
                    </a:lnTo>
                    <a:cubicBezTo>
                      <a:pt x="958" y="415"/>
                      <a:pt x="958" y="397"/>
                      <a:pt x="956" y="379"/>
                    </a:cubicBezTo>
                    <a:cubicBezTo>
                      <a:pt x="942" y="164"/>
                      <a:pt x="765" y="1"/>
                      <a:pt x="55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419;p46">
                <a:extLst>
                  <a:ext uri="{FF2B5EF4-FFF2-40B4-BE49-F238E27FC236}">
                    <a16:creationId xmlns:a16="http://schemas.microsoft.com/office/drawing/2014/main" id="{A93FA3E4-C0D0-498F-BED5-80C5B225DAE2}"/>
                  </a:ext>
                </a:extLst>
              </p:cNvPr>
              <p:cNvSpPr/>
              <p:nvPr/>
            </p:nvSpPr>
            <p:spPr>
              <a:xfrm>
                <a:off x="1055110" y="3118685"/>
                <a:ext cx="8919" cy="11078"/>
              </a:xfrm>
              <a:custGeom>
                <a:avLst/>
                <a:gdLst/>
                <a:ahLst/>
                <a:cxnLst/>
                <a:rect l="l" t="t" r="r" b="b"/>
                <a:pathLst>
                  <a:path w="698" h="867" extrusionOk="0">
                    <a:moveTo>
                      <a:pt x="379" y="0"/>
                    </a:moveTo>
                    <a:cubicBezTo>
                      <a:pt x="376" y="0"/>
                      <a:pt x="373" y="0"/>
                      <a:pt x="370" y="0"/>
                    </a:cubicBezTo>
                    <a:cubicBezTo>
                      <a:pt x="151" y="0"/>
                      <a:pt x="31" y="104"/>
                      <a:pt x="31" y="242"/>
                    </a:cubicBezTo>
                    <a:cubicBezTo>
                      <a:pt x="31" y="583"/>
                      <a:pt x="586" y="406"/>
                      <a:pt x="586" y="629"/>
                    </a:cubicBezTo>
                    <a:cubicBezTo>
                      <a:pt x="586" y="712"/>
                      <a:pt x="517" y="768"/>
                      <a:pt x="358" y="768"/>
                    </a:cubicBezTo>
                    <a:cubicBezTo>
                      <a:pt x="249" y="768"/>
                      <a:pt x="142" y="736"/>
                      <a:pt x="52" y="674"/>
                    </a:cubicBezTo>
                    <a:lnTo>
                      <a:pt x="1" y="765"/>
                    </a:lnTo>
                    <a:cubicBezTo>
                      <a:pt x="97" y="831"/>
                      <a:pt x="211" y="867"/>
                      <a:pt x="328" y="867"/>
                    </a:cubicBezTo>
                    <a:cubicBezTo>
                      <a:pt x="335" y="867"/>
                      <a:pt x="342" y="867"/>
                      <a:pt x="349" y="867"/>
                    </a:cubicBezTo>
                    <a:cubicBezTo>
                      <a:pt x="568" y="867"/>
                      <a:pt x="697" y="771"/>
                      <a:pt x="697" y="625"/>
                    </a:cubicBezTo>
                    <a:cubicBezTo>
                      <a:pt x="697" y="298"/>
                      <a:pt x="147" y="469"/>
                      <a:pt x="147" y="242"/>
                    </a:cubicBezTo>
                    <a:cubicBezTo>
                      <a:pt x="147" y="160"/>
                      <a:pt x="216" y="100"/>
                      <a:pt x="370" y="100"/>
                    </a:cubicBezTo>
                    <a:cubicBezTo>
                      <a:pt x="375" y="99"/>
                      <a:pt x="379" y="99"/>
                      <a:pt x="384" y="99"/>
                    </a:cubicBezTo>
                    <a:cubicBezTo>
                      <a:pt x="469" y="99"/>
                      <a:pt x="551" y="126"/>
                      <a:pt x="621" y="173"/>
                    </a:cubicBezTo>
                    <a:lnTo>
                      <a:pt x="667" y="78"/>
                    </a:lnTo>
                    <a:cubicBezTo>
                      <a:pt x="580" y="27"/>
                      <a:pt x="481" y="0"/>
                      <a:pt x="3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420;p46">
                <a:extLst>
                  <a:ext uri="{FF2B5EF4-FFF2-40B4-BE49-F238E27FC236}">
                    <a16:creationId xmlns:a16="http://schemas.microsoft.com/office/drawing/2014/main" id="{6698855C-1A97-463C-8A26-2F76C5226996}"/>
                  </a:ext>
                </a:extLst>
              </p:cNvPr>
              <p:cNvSpPr/>
              <p:nvPr/>
            </p:nvSpPr>
            <p:spPr>
              <a:xfrm>
                <a:off x="1064961" y="3118685"/>
                <a:ext cx="8931" cy="11078"/>
              </a:xfrm>
              <a:custGeom>
                <a:avLst/>
                <a:gdLst/>
                <a:ahLst/>
                <a:cxnLst/>
                <a:rect l="l" t="t" r="r" b="b"/>
                <a:pathLst>
                  <a:path w="699" h="867" extrusionOk="0">
                    <a:moveTo>
                      <a:pt x="375" y="0"/>
                    </a:moveTo>
                    <a:cubicBezTo>
                      <a:pt x="372" y="0"/>
                      <a:pt x="369" y="0"/>
                      <a:pt x="366" y="0"/>
                    </a:cubicBezTo>
                    <a:cubicBezTo>
                      <a:pt x="152" y="0"/>
                      <a:pt x="30" y="104"/>
                      <a:pt x="30" y="242"/>
                    </a:cubicBezTo>
                    <a:cubicBezTo>
                      <a:pt x="30" y="583"/>
                      <a:pt x="581" y="406"/>
                      <a:pt x="581" y="629"/>
                    </a:cubicBezTo>
                    <a:cubicBezTo>
                      <a:pt x="581" y="712"/>
                      <a:pt x="516" y="768"/>
                      <a:pt x="353" y="768"/>
                    </a:cubicBezTo>
                    <a:cubicBezTo>
                      <a:pt x="246" y="768"/>
                      <a:pt x="141" y="735"/>
                      <a:pt x="53" y="674"/>
                    </a:cubicBezTo>
                    <a:lnTo>
                      <a:pt x="0" y="765"/>
                    </a:lnTo>
                    <a:cubicBezTo>
                      <a:pt x="96" y="831"/>
                      <a:pt x="212" y="867"/>
                      <a:pt x="329" y="867"/>
                    </a:cubicBezTo>
                    <a:cubicBezTo>
                      <a:pt x="336" y="867"/>
                      <a:pt x="343" y="867"/>
                      <a:pt x="350" y="867"/>
                    </a:cubicBezTo>
                    <a:cubicBezTo>
                      <a:pt x="569" y="867"/>
                      <a:pt x="698" y="771"/>
                      <a:pt x="698" y="625"/>
                    </a:cubicBezTo>
                    <a:cubicBezTo>
                      <a:pt x="698" y="298"/>
                      <a:pt x="147" y="469"/>
                      <a:pt x="147" y="242"/>
                    </a:cubicBezTo>
                    <a:cubicBezTo>
                      <a:pt x="147" y="160"/>
                      <a:pt x="216" y="100"/>
                      <a:pt x="366" y="100"/>
                    </a:cubicBezTo>
                    <a:cubicBezTo>
                      <a:pt x="371" y="99"/>
                      <a:pt x="376" y="99"/>
                      <a:pt x="381" y="99"/>
                    </a:cubicBezTo>
                    <a:cubicBezTo>
                      <a:pt x="466" y="99"/>
                      <a:pt x="549" y="125"/>
                      <a:pt x="620" y="173"/>
                    </a:cubicBezTo>
                    <a:lnTo>
                      <a:pt x="668" y="78"/>
                    </a:lnTo>
                    <a:cubicBezTo>
                      <a:pt x="579" y="27"/>
                      <a:pt x="477" y="0"/>
                      <a:pt x="3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421;p46">
                <a:extLst>
                  <a:ext uri="{FF2B5EF4-FFF2-40B4-BE49-F238E27FC236}">
                    <a16:creationId xmlns:a16="http://schemas.microsoft.com/office/drawing/2014/main" id="{09160714-C1E6-429D-8663-E9A765C49B9D}"/>
                  </a:ext>
                </a:extLst>
              </p:cNvPr>
              <p:cNvSpPr/>
              <p:nvPr/>
            </p:nvSpPr>
            <p:spPr>
              <a:xfrm>
                <a:off x="1075682" y="3118673"/>
                <a:ext cx="9174" cy="11129"/>
              </a:xfrm>
              <a:custGeom>
                <a:avLst/>
                <a:gdLst/>
                <a:ahLst/>
                <a:cxnLst/>
                <a:rect l="l" t="t" r="r" b="b"/>
                <a:pathLst>
                  <a:path w="718" h="871" extrusionOk="0">
                    <a:moveTo>
                      <a:pt x="601" y="468"/>
                    </a:moveTo>
                    <a:lnTo>
                      <a:pt x="601" y="605"/>
                    </a:lnTo>
                    <a:cubicBezTo>
                      <a:pt x="559" y="710"/>
                      <a:pt x="458" y="778"/>
                      <a:pt x="346" y="778"/>
                    </a:cubicBezTo>
                    <a:cubicBezTo>
                      <a:pt x="341" y="778"/>
                      <a:pt x="335" y="778"/>
                      <a:pt x="329" y="778"/>
                    </a:cubicBezTo>
                    <a:cubicBezTo>
                      <a:pt x="195" y="778"/>
                      <a:pt x="113" y="704"/>
                      <a:pt x="113" y="618"/>
                    </a:cubicBezTo>
                    <a:cubicBezTo>
                      <a:pt x="113" y="533"/>
                      <a:pt x="170" y="468"/>
                      <a:pt x="333" y="468"/>
                    </a:cubicBezTo>
                    <a:close/>
                    <a:moveTo>
                      <a:pt x="412" y="0"/>
                    </a:moveTo>
                    <a:cubicBezTo>
                      <a:pt x="398" y="0"/>
                      <a:pt x="385" y="1"/>
                      <a:pt x="371" y="3"/>
                    </a:cubicBezTo>
                    <a:cubicBezTo>
                      <a:pt x="367" y="3"/>
                      <a:pt x="362" y="3"/>
                      <a:pt x="358" y="3"/>
                    </a:cubicBezTo>
                    <a:cubicBezTo>
                      <a:pt x="236" y="3"/>
                      <a:pt x="118" y="43"/>
                      <a:pt x="23" y="119"/>
                    </a:cubicBezTo>
                    <a:lnTo>
                      <a:pt x="74" y="206"/>
                    </a:lnTo>
                    <a:cubicBezTo>
                      <a:pt x="152" y="139"/>
                      <a:pt x="250" y="102"/>
                      <a:pt x="353" y="102"/>
                    </a:cubicBezTo>
                    <a:cubicBezTo>
                      <a:pt x="355" y="102"/>
                      <a:pt x="357" y="102"/>
                      <a:pt x="359" y="102"/>
                    </a:cubicBezTo>
                    <a:cubicBezTo>
                      <a:pt x="369" y="100"/>
                      <a:pt x="378" y="100"/>
                      <a:pt x="388" y="100"/>
                    </a:cubicBezTo>
                    <a:cubicBezTo>
                      <a:pt x="395" y="100"/>
                      <a:pt x="402" y="100"/>
                      <a:pt x="408" y="101"/>
                    </a:cubicBezTo>
                    <a:cubicBezTo>
                      <a:pt x="524" y="111"/>
                      <a:pt x="610" y="215"/>
                      <a:pt x="599" y="330"/>
                    </a:cubicBezTo>
                    <a:lnTo>
                      <a:pt x="599" y="381"/>
                    </a:lnTo>
                    <a:lnTo>
                      <a:pt x="327" y="381"/>
                    </a:lnTo>
                    <a:cubicBezTo>
                      <a:pt x="83" y="381"/>
                      <a:pt x="0" y="477"/>
                      <a:pt x="0" y="623"/>
                    </a:cubicBezTo>
                    <a:cubicBezTo>
                      <a:pt x="0" y="770"/>
                      <a:pt x="117" y="869"/>
                      <a:pt x="311" y="869"/>
                    </a:cubicBezTo>
                    <a:cubicBezTo>
                      <a:pt x="320" y="870"/>
                      <a:pt x="330" y="870"/>
                      <a:pt x="339" y="870"/>
                    </a:cubicBezTo>
                    <a:cubicBezTo>
                      <a:pt x="445" y="870"/>
                      <a:pt x="546" y="817"/>
                      <a:pt x="604" y="726"/>
                    </a:cubicBezTo>
                    <a:lnTo>
                      <a:pt x="604" y="860"/>
                    </a:lnTo>
                    <a:lnTo>
                      <a:pt x="716" y="860"/>
                    </a:lnTo>
                    <a:lnTo>
                      <a:pt x="716" y="335"/>
                    </a:lnTo>
                    <a:cubicBezTo>
                      <a:pt x="718" y="312"/>
                      <a:pt x="718" y="288"/>
                      <a:pt x="715" y="266"/>
                    </a:cubicBezTo>
                    <a:cubicBezTo>
                      <a:pt x="694" y="113"/>
                      <a:pt x="562" y="0"/>
                      <a:pt x="4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422;p46">
                <a:extLst>
                  <a:ext uri="{FF2B5EF4-FFF2-40B4-BE49-F238E27FC236}">
                    <a16:creationId xmlns:a16="http://schemas.microsoft.com/office/drawing/2014/main" id="{947A7074-F725-470F-8A5F-F5AD137E452A}"/>
                  </a:ext>
                </a:extLst>
              </p:cNvPr>
              <p:cNvSpPr/>
              <p:nvPr/>
            </p:nvSpPr>
            <p:spPr>
              <a:xfrm>
                <a:off x="1086262" y="3118545"/>
                <a:ext cx="13327" cy="15384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204" extrusionOk="0">
                    <a:moveTo>
                      <a:pt x="571" y="90"/>
                    </a:moveTo>
                    <a:cubicBezTo>
                      <a:pt x="742" y="90"/>
                      <a:pt x="904" y="227"/>
                      <a:pt x="896" y="427"/>
                    </a:cubicBezTo>
                    <a:lnTo>
                      <a:pt x="879" y="426"/>
                    </a:lnTo>
                    <a:lnTo>
                      <a:pt x="879" y="430"/>
                    </a:lnTo>
                    <a:cubicBezTo>
                      <a:pt x="879" y="600"/>
                      <a:pt x="741" y="736"/>
                      <a:pt x="573" y="736"/>
                    </a:cubicBezTo>
                    <a:lnTo>
                      <a:pt x="559" y="736"/>
                    </a:lnTo>
                    <a:cubicBezTo>
                      <a:pt x="273" y="724"/>
                      <a:pt x="142" y="372"/>
                      <a:pt x="354" y="177"/>
                    </a:cubicBezTo>
                    <a:cubicBezTo>
                      <a:pt x="418" y="117"/>
                      <a:pt x="495" y="90"/>
                      <a:pt x="571" y="90"/>
                    </a:cubicBezTo>
                    <a:close/>
                    <a:moveTo>
                      <a:pt x="431" y="0"/>
                    </a:moveTo>
                    <a:cubicBezTo>
                      <a:pt x="201" y="0"/>
                      <a:pt x="1" y="187"/>
                      <a:pt x="1" y="432"/>
                    </a:cubicBezTo>
                    <a:cubicBezTo>
                      <a:pt x="1" y="677"/>
                      <a:pt x="202" y="864"/>
                      <a:pt x="432" y="864"/>
                    </a:cubicBezTo>
                    <a:cubicBezTo>
                      <a:pt x="473" y="864"/>
                      <a:pt x="515" y="858"/>
                      <a:pt x="556" y="846"/>
                    </a:cubicBezTo>
                    <a:cubicBezTo>
                      <a:pt x="562" y="846"/>
                      <a:pt x="568" y="846"/>
                      <a:pt x="573" y="846"/>
                    </a:cubicBezTo>
                    <a:cubicBezTo>
                      <a:pt x="701" y="846"/>
                      <a:pt x="821" y="783"/>
                      <a:pt x="893" y="676"/>
                    </a:cubicBezTo>
                    <a:lnTo>
                      <a:pt x="893" y="789"/>
                    </a:lnTo>
                    <a:cubicBezTo>
                      <a:pt x="893" y="1001"/>
                      <a:pt x="793" y="1095"/>
                      <a:pt x="577" y="1095"/>
                    </a:cubicBezTo>
                    <a:cubicBezTo>
                      <a:pt x="573" y="1095"/>
                      <a:pt x="569" y="1095"/>
                      <a:pt x="565" y="1095"/>
                    </a:cubicBezTo>
                    <a:cubicBezTo>
                      <a:pt x="446" y="1095"/>
                      <a:pt x="332" y="1054"/>
                      <a:pt x="241" y="978"/>
                    </a:cubicBezTo>
                    <a:lnTo>
                      <a:pt x="181" y="1070"/>
                    </a:lnTo>
                    <a:cubicBezTo>
                      <a:pt x="289" y="1153"/>
                      <a:pt x="422" y="1199"/>
                      <a:pt x="558" y="1199"/>
                    </a:cubicBezTo>
                    <a:cubicBezTo>
                      <a:pt x="565" y="1199"/>
                      <a:pt x="571" y="1199"/>
                      <a:pt x="577" y="1199"/>
                    </a:cubicBezTo>
                    <a:cubicBezTo>
                      <a:pt x="598" y="1202"/>
                      <a:pt x="618" y="1203"/>
                      <a:pt x="638" y="1203"/>
                    </a:cubicBezTo>
                    <a:cubicBezTo>
                      <a:pt x="658" y="1203"/>
                      <a:pt x="679" y="1202"/>
                      <a:pt x="699" y="1199"/>
                    </a:cubicBezTo>
                    <a:cubicBezTo>
                      <a:pt x="903" y="1164"/>
                      <a:pt x="1043" y="971"/>
                      <a:pt x="1008" y="767"/>
                    </a:cubicBezTo>
                    <a:lnTo>
                      <a:pt x="1008" y="22"/>
                    </a:lnTo>
                    <a:lnTo>
                      <a:pt x="896" y="26"/>
                    </a:lnTo>
                    <a:lnTo>
                      <a:pt x="896" y="190"/>
                    </a:lnTo>
                    <a:cubicBezTo>
                      <a:pt x="824" y="83"/>
                      <a:pt x="705" y="18"/>
                      <a:pt x="577" y="18"/>
                    </a:cubicBezTo>
                    <a:cubicBezTo>
                      <a:pt x="570" y="18"/>
                      <a:pt x="563" y="19"/>
                      <a:pt x="556" y="19"/>
                    </a:cubicBezTo>
                    <a:cubicBezTo>
                      <a:pt x="514" y="6"/>
                      <a:pt x="472" y="0"/>
                      <a:pt x="4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423;p46">
                <a:extLst>
                  <a:ext uri="{FF2B5EF4-FFF2-40B4-BE49-F238E27FC236}">
                    <a16:creationId xmlns:a16="http://schemas.microsoft.com/office/drawing/2014/main" id="{699117F7-53C3-4AE6-9F93-C2D52E481ADA}"/>
                  </a:ext>
                </a:extLst>
              </p:cNvPr>
              <p:cNvSpPr/>
              <p:nvPr/>
            </p:nvSpPr>
            <p:spPr>
              <a:xfrm>
                <a:off x="1083911" y="3109013"/>
                <a:ext cx="29644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162" extrusionOk="0">
                    <a:moveTo>
                      <a:pt x="1830" y="849"/>
                    </a:moveTo>
                    <a:cubicBezTo>
                      <a:pt x="1994" y="849"/>
                      <a:pt x="2127" y="978"/>
                      <a:pt x="2130" y="1142"/>
                    </a:cubicBezTo>
                    <a:lnTo>
                      <a:pt x="1528" y="1142"/>
                    </a:lnTo>
                    <a:cubicBezTo>
                      <a:pt x="1531" y="978"/>
                      <a:pt x="1666" y="849"/>
                      <a:pt x="1830" y="849"/>
                    </a:cubicBezTo>
                    <a:close/>
                    <a:moveTo>
                      <a:pt x="1184" y="1"/>
                    </a:moveTo>
                    <a:cubicBezTo>
                      <a:pt x="697" y="1"/>
                      <a:pt x="259" y="331"/>
                      <a:pt x="137" y="819"/>
                    </a:cubicBezTo>
                    <a:cubicBezTo>
                      <a:pt x="0" y="1370"/>
                      <a:pt x="311" y="1933"/>
                      <a:pt x="851" y="2108"/>
                    </a:cubicBezTo>
                    <a:cubicBezTo>
                      <a:pt x="962" y="2145"/>
                      <a:pt x="1075" y="2162"/>
                      <a:pt x="1186" y="2162"/>
                    </a:cubicBezTo>
                    <a:cubicBezTo>
                      <a:pt x="1615" y="2162"/>
                      <a:pt x="2018" y="1904"/>
                      <a:pt x="2187" y="1487"/>
                    </a:cubicBezTo>
                    <a:lnTo>
                      <a:pt x="2123" y="1413"/>
                    </a:lnTo>
                    <a:cubicBezTo>
                      <a:pt x="2058" y="1486"/>
                      <a:pt x="1966" y="1526"/>
                      <a:pt x="1870" y="1526"/>
                    </a:cubicBezTo>
                    <a:cubicBezTo>
                      <a:pt x="1868" y="1526"/>
                      <a:pt x="1866" y="1526"/>
                      <a:pt x="1865" y="1526"/>
                    </a:cubicBezTo>
                    <a:lnTo>
                      <a:pt x="1859" y="1526"/>
                    </a:lnTo>
                    <a:cubicBezTo>
                      <a:pt x="1853" y="1526"/>
                      <a:pt x="1848" y="1526"/>
                      <a:pt x="1842" y="1526"/>
                    </a:cubicBezTo>
                    <a:cubicBezTo>
                      <a:pt x="1675" y="1526"/>
                      <a:pt x="1537" y="1396"/>
                      <a:pt x="1528" y="1229"/>
                    </a:cubicBezTo>
                    <a:lnTo>
                      <a:pt x="2238" y="1229"/>
                    </a:lnTo>
                    <a:cubicBezTo>
                      <a:pt x="2238" y="1215"/>
                      <a:pt x="2261" y="1194"/>
                      <a:pt x="2261" y="1194"/>
                    </a:cubicBezTo>
                    <a:cubicBezTo>
                      <a:pt x="2319" y="630"/>
                      <a:pt x="1932" y="115"/>
                      <a:pt x="1374" y="17"/>
                    </a:cubicBezTo>
                    <a:cubicBezTo>
                      <a:pt x="1310" y="6"/>
                      <a:pt x="1247" y="1"/>
                      <a:pt x="11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424;p46">
                <a:extLst>
                  <a:ext uri="{FF2B5EF4-FFF2-40B4-BE49-F238E27FC236}">
                    <a16:creationId xmlns:a16="http://schemas.microsoft.com/office/drawing/2014/main" id="{0FAA0AC1-FB9E-4EF1-B28B-78E2A39EDA76}"/>
                  </a:ext>
                </a:extLst>
              </p:cNvPr>
              <p:cNvSpPr/>
              <p:nvPr/>
            </p:nvSpPr>
            <p:spPr>
              <a:xfrm>
                <a:off x="1114602" y="3127553"/>
                <a:ext cx="2211" cy="2236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75" extrusionOk="0">
                    <a:moveTo>
                      <a:pt x="87" y="1"/>
                    </a:moveTo>
                    <a:cubicBezTo>
                      <a:pt x="43" y="1"/>
                      <a:pt x="0" y="30"/>
                      <a:pt x="0" y="87"/>
                    </a:cubicBezTo>
                    <a:cubicBezTo>
                      <a:pt x="0" y="135"/>
                      <a:pt x="39" y="174"/>
                      <a:pt x="87" y="174"/>
                    </a:cubicBezTo>
                    <a:cubicBezTo>
                      <a:pt x="134" y="174"/>
                      <a:pt x="173" y="135"/>
                      <a:pt x="173" y="87"/>
                    </a:cubicBezTo>
                    <a:cubicBezTo>
                      <a:pt x="173" y="29"/>
                      <a:pt x="130" y="1"/>
                      <a:pt x="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425;p46">
                <a:extLst>
                  <a:ext uri="{FF2B5EF4-FFF2-40B4-BE49-F238E27FC236}">
                    <a16:creationId xmlns:a16="http://schemas.microsoft.com/office/drawing/2014/main" id="{C5664FB4-D61C-4B3C-9025-A2AE78D10E8F}"/>
                  </a:ext>
                </a:extLst>
              </p:cNvPr>
              <p:cNvSpPr/>
              <p:nvPr/>
            </p:nvSpPr>
            <p:spPr>
              <a:xfrm>
                <a:off x="1118998" y="3127553"/>
                <a:ext cx="2223" cy="223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75" extrusionOk="0">
                    <a:moveTo>
                      <a:pt x="87" y="1"/>
                    </a:moveTo>
                    <a:cubicBezTo>
                      <a:pt x="44" y="1"/>
                      <a:pt x="1" y="30"/>
                      <a:pt x="1" y="87"/>
                    </a:cubicBezTo>
                    <a:cubicBezTo>
                      <a:pt x="1" y="135"/>
                      <a:pt x="39" y="174"/>
                      <a:pt x="87" y="174"/>
                    </a:cubicBezTo>
                    <a:cubicBezTo>
                      <a:pt x="135" y="174"/>
                      <a:pt x="172" y="135"/>
                      <a:pt x="174" y="87"/>
                    </a:cubicBezTo>
                    <a:cubicBezTo>
                      <a:pt x="173" y="29"/>
                      <a:pt x="130" y="1"/>
                      <a:pt x="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426;p46">
                <a:extLst>
                  <a:ext uri="{FF2B5EF4-FFF2-40B4-BE49-F238E27FC236}">
                    <a16:creationId xmlns:a16="http://schemas.microsoft.com/office/drawing/2014/main" id="{52F0D4D4-30E5-46BF-B9CA-AF4141FAAE1C}"/>
                  </a:ext>
                </a:extLst>
              </p:cNvPr>
              <p:cNvSpPr/>
              <p:nvPr/>
            </p:nvSpPr>
            <p:spPr>
              <a:xfrm>
                <a:off x="1123329" y="3127476"/>
                <a:ext cx="2670" cy="233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83" extrusionOk="0">
                    <a:moveTo>
                      <a:pt x="108" y="1"/>
                    </a:moveTo>
                    <a:cubicBezTo>
                      <a:pt x="102" y="1"/>
                      <a:pt x="95" y="2"/>
                      <a:pt x="89" y="3"/>
                    </a:cubicBezTo>
                    <a:lnTo>
                      <a:pt x="84" y="3"/>
                    </a:lnTo>
                    <a:cubicBezTo>
                      <a:pt x="36" y="6"/>
                      <a:pt x="0" y="47"/>
                      <a:pt x="2" y="93"/>
                    </a:cubicBezTo>
                    <a:lnTo>
                      <a:pt x="2" y="95"/>
                    </a:lnTo>
                    <a:cubicBezTo>
                      <a:pt x="2" y="141"/>
                      <a:pt x="41" y="180"/>
                      <a:pt x="89" y="180"/>
                    </a:cubicBezTo>
                    <a:cubicBezTo>
                      <a:pt x="95" y="182"/>
                      <a:pt x="101" y="182"/>
                      <a:pt x="108" y="182"/>
                    </a:cubicBezTo>
                    <a:cubicBezTo>
                      <a:pt x="114" y="182"/>
                      <a:pt x="121" y="182"/>
                      <a:pt x="128" y="180"/>
                    </a:cubicBezTo>
                    <a:cubicBezTo>
                      <a:pt x="177" y="170"/>
                      <a:pt x="209" y="122"/>
                      <a:pt x="197" y="72"/>
                    </a:cubicBezTo>
                    <a:cubicBezTo>
                      <a:pt x="188" y="29"/>
                      <a:pt x="149" y="1"/>
                      <a:pt x="10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427;p46">
                <a:extLst>
                  <a:ext uri="{FF2B5EF4-FFF2-40B4-BE49-F238E27FC236}">
                    <a16:creationId xmlns:a16="http://schemas.microsoft.com/office/drawing/2014/main" id="{DD63552E-6BEB-49AC-A9C2-E1437E0714EC}"/>
                  </a:ext>
                </a:extLst>
              </p:cNvPr>
              <p:cNvSpPr/>
              <p:nvPr/>
            </p:nvSpPr>
            <p:spPr>
              <a:xfrm>
                <a:off x="870002" y="3110457"/>
                <a:ext cx="24482" cy="28289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214" extrusionOk="0">
                    <a:moveTo>
                      <a:pt x="1467" y="0"/>
                    </a:moveTo>
                    <a:cubicBezTo>
                      <a:pt x="1358" y="0"/>
                      <a:pt x="1249" y="45"/>
                      <a:pt x="1169" y="133"/>
                    </a:cubicBezTo>
                    <a:lnTo>
                      <a:pt x="201" y="1296"/>
                    </a:lnTo>
                    <a:cubicBezTo>
                      <a:pt x="0" y="1535"/>
                      <a:pt x="33" y="1889"/>
                      <a:pt x="273" y="2087"/>
                    </a:cubicBezTo>
                    <a:cubicBezTo>
                      <a:pt x="377" y="2172"/>
                      <a:pt x="502" y="2213"/>
                      <a:pt x="626" y="2213"/>
                    </a:cubicBezTo>
                    <a:cubicBezTo>
                      <a:pt x="790" y="2213"/>
                      <a:pt x="952" y="2141"/>
                      <a:pt x="1061" y="2003"/>
                    </a:cubicBezTo>
                    <a:lnTo>
                      <a:pt x="1842" y="1065"/>
                    </a:lnTo>
                    <a:lnTo>
                      <a:pt x="1759" y="996"/>
                    </a:lnTo>
                    <a:lnTo>
                      <a:pt x="1019" y="1869"/>
                    </a:lnTo>
                    <a:cubicBezTo>
                      <a:pt x="930" y="1989"/>
                      <a:pt x="794" y="2052"/>
                      <a:pt x="656" y="2052"/>
                    </a:cubicBezTo>
                    <a:cubicBezTo>
                      <a:pt x="554" y="2052"/>
                      <a:pt x="452" y="2018"/>
                      <a:pt x="368" y="1947"/>
                    </a:cubicBezTo>
                    <a:cubicBezTo>
                      <a:pt x="168" y="1781"/>
                      <a:pt x="152" y="1481"/>
                      <a:pt x="330" y="1291"/>
                    </a:cubicBezTo>
                    <a:lnTo>
                      <a:pt x="1260" y="181"/>
                    </a:lnTo>
                    <a:cubicBezTo>
                      <a:pt x="1317" y="103"/>
                      <a:pt x="1405" y="62"/>
                      <a:pt x="1493" y="62"/>
                    </a:cubicBezTo>
                    <a:cubicBezTo>
                      <a:pt x="1564" y="62"/>
                      <a:pt x="1635" y="88"/>
                      <a:pt x="1692" y="142"/>
                    </a:cubicBezTo>
                    <a:cubicBezTo>
                      <a:pt x="1812" y="245"/>
                      <a:pt x="1827" y="428"/>
                      <a:pt x="1726" y="551"/>
                    </a:cubicBezTo>
                    <a:lnTo>
                      <a:pt x="938" y="1494"/>
                    </a:lnTo>
                    <a:cubicBezTo>
                      <a:pt x="905" y="1521"/>
                      <a:pt x="870" y="1532"/>
                      <a:pt x="835" y="1532"/>
                    </a:cubicBezTo>
                    <a:cubicBezTo>
                      <a:pt x="722" y="1532"/>
                      <a:pt x="624" y="1408"/>
                      <a:pt x="692" y="1287"/>
                    </a:cubicBezTo>
                    <a:lnTo>
                      <a:pt x="1296" y="559"/>
                    </a:lnTo>
                    <a:lnTo>
                      <a:pt x="1213" y="491"/>
                    </a:lnTo>
                    <a:lnTo>
                      <a:pt x="632" y="1188"/>
                    </a:lnTo>
                    <a:lnTo>
                      <a:pt x="605" y="1218"/>
                    </a:lnTo>
                    <a:cubicBezTo>
                      <a:pt x="536" y="1333"/>
                      <a:pt x="560" y="1481"/>
                      <a:pt x="662" y="1568"/>
                    </a:cubicBezTo>
                    <a:cubicBezTo>
                      <a:pt x="712" y="1610"/>
                      <a:pt x="775" y="1632"/>
                      <a:pt x="837" y="1632"/>
                    </a:cubicBezTo>
                    <a:cubicBezTo>
                      <a:pt x="899" y="1632"/>
                      <a:pt x="961" y="1610"/>
                      <a:pt x="1010" y="1568"/>
                    </a:cubicBezTo>
                    <a:lnTo>
                      <a:pt x="1782" y="646"/>
                    </a:lnTo>
                    <a:cubicBezTo>
                      <a:pt x="1916" y="476"/>
                      <a:pt x="1892" y="232"/>
                      <a:pt x="1725" y="95"/>
                    </a:cubicBezTo>
                    <a:cubicBezTo>
                      <a:pt x="1650" y="31"/>
                      <a:pt x="1558" y="0"/>
                      <a:pt x="1467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428;p46">
                <a:extLst>
                  <a:ext uri="{FF2B5EF4-FFF2-40B4-BE49-F238E27FC236}">
                    <a16:creationId xmlns:a16="http://schemas.microsoft.com/office/drawing/2014/main" id="{56A7D804-23FC-4464-8FD0-7206322334DF}"/>
                  </a:ext>
                </a:extLst>
              </p:cNvPr>
              <p:cNvSpPr/>
              <p:nvPr/>
            </p:nvSpPr>
            <p:spPr>
              <a:xfrm>
                <a:off x="1403144" y="2993338"/>
                <a:ext cx="1885678" cy="2888"/>
              </a:xfrm>
              <a:custGeom>
                <a:avLst/>
                <a:gdLst/>
                <a:ahLst/>
                <a:cxnLst/>
                <a:rect l="l" t="t" r="r" b="b"/>
                <a:pathLst>
                  <a:path w="147578" h="226" extrusionOk="0">
                    <a:moveTo>
                      <a:pt x="147578" y="0"/>
                    </a:moveTo>
                    <a:cubicBezTo>
                      <a:pt x="65935" y="0"/>
                      <a:pt x="0" y="51"/>
                      <a:pt x="0" y="113"/>
                    </a:cubicBezTo>
                    <a:cubicBezTo>
                      <a:pt x="0" y="174"/>
                      <a:pt x="65935" y="225"/>
                      <a:pt x="147578" y="225"/>
                    </a:cubicBezTo>
                    <a:lnTo>
                      <a:pt x="147578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oogle Shape;429;p46">
              <a:extLst>
                <a:ext uri="{FF2B5EF4-FFF2-40B4-BE49-F238E27FC236}">
                  <a16:creationId xmlns:a16="http://schemas.microsoft.com/office/drawing/2014/main" id="{433FF039-7DAB-4024-998B-E7AA9E071C05}"/>
                </a:ext>
              </a:extLst>
            </p:cNvPr>
            <p:cNvGrpSpPr/>
            <p:nvPr/>
          </p:nvGrpSpPr>
          <p:grpSpPr>
            <a:xfrm>
              <a:off x="5292539" y="5386464"/>
              <a:ext cx="466996" cy="534650"/>
              <a:chOff x="2766375" y="3276792"/>
              <a:chExt cx="473483" cy="542022"/>
            </a:xfrm>
          </p:grpSpPr>
          <p:sp>
            <p:nvSpPr>
              <p:cNvPr id="104" name="Google Shape;430;p46">
                <a:extLst>
                  <a:ext uri="{FF2B5EF4-FFF2-40B4-BE49-F238E27FC236}">
                    <a16:creationId xmlns:a16="http://schemas.microsoft.com/office/drawing/2014/main" id="{C886926C-17C4-4FAC-BB7D-A8CF4FC6338A}"/>
                  </a:ext>
                </a:extLst>
              </p:cNvPr>
              <p:cNvSpPr/>
              <p:nvPr/>
            </p:nvSpPr>
            <p:spPr>
              <a:xfrm>
                <a:off x="2767078" y="3278888"/>
                <a:ext cx="470723" cy="539351"/>
              </a:xfrm>
              <a:custGeom>
                <a:avLst/>
                <a:gdLst/>
                <a:ahLst/>
                <a:cxnLst/>
                <a:rect l="l" t="t" r="r" b="b"/>
                <a:pathLst>
                  <a:path w="36840" h="42211" extrusionOk="0">
                    <a:moveTo>
                      <a:pt x="1" y="1"/>
                    </a:moveTo>
                    <a:lnTo>
                      <a:pt x="1" y="42210"/>
                    </a:lnTo>
                    <a:lnTo>
                      <a:pt x="36840" y="42210"/>
                    </a:lnTo>
                    <a:lnTo>
                      <a:pt x="36840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431;p46">
                <a:extLst>
                  <a:ext uri="{FF2B5EF4-FFF2-40B4-BE49-F238E27FC236}">
                    <a16:creationId xmlns:a16="http://schemas.microsoft.com/office/drawing/2014/main" id="{6AD5C578-1786-467C-99F8-8B3F98ABEF9C}"/>
                  </a:ext>
                </a:extLst>
              </p:cNvPr>
              <p:cNvSpPr/>
              <p:nvPr/>
            </p:nvSpPr>
            <p:spPr>
              <a:xfrm>
                <a:off x="2766375" y="3276792"/>
                <a:ext cx="473483" cy="542022"/>
              </a:xfrm>
              <a:custGeom>
                <a:avLst/>
                <a:gdLst/>
                <a:ahLst/>
                <a:cxnLst/>
                <a:rect l="l" t="t" r="r" b="b"/>
                <a:pathLst>
                  <a:path w="37056" h="42420" extrusionOk="0">
                    <a:moveTo>
                      <a:pt x="0" y="1"/>
                    </a:moveTo>
                    <a:lnTo>
                      <a:pt x="0" y="42419"/>
                    </a:lnTo>
                    <a:lnTo>
                      <a:pt x="95" y="42419"/>
                    </a:lnTo>
                    <a:lnTo>
                      <a:pt x="26868" y="42367"/>
                    </a:lnTo>
                    <a:lnTo>
                      <a:pt x="34320" y="42346"/>
                    </a:lnTo>
                    <a:lnTo>
                      <a:pt x="34281" y="42346"/>
                    </a:lnTo>
                    <a:lnTo>
                      <a:pt x="26808" y="42320"/>
                    </a:lnTo>
                    <a:lnTo>
                      <a:pt x="198" y="42273"/>
                    </a:lnTo>
                    <a:lnTo>
                      <a:pt x="198" y="42273"/>
                    </a:lnTo>
                    <a:lnTo>
                      <a:pt x="198" y="268"/>
                    </a:lnTo>
                    <a:lnTo>
                      <a:pt x="36827" y="268"/>
                    </a:lnTo>
                    <a:cubicBezTo>
                      <a:pt x="36844" y="12801"/>
                      <a:pt x="36874" y="23305"/>
                      <a:pt x="36874" y="30685"/>
                    </a:cubicBezTo>
                    <a:cubicBezTo>
                      <a:pt x="36899" y="34385"/>
                      <a:pt x="36899" y="37300"/>
                      <a:pt x="36899" y="39300"/>
                    </a:cubicBezTo>
                    <a:lnTo>
                      <a:pt x="36899" y="42376"/>
                    </a:lnTo>
                    <a:cubicBezTo>
                      <a:pt x="36950" y="42305"/>
                      <a:pt x="36979" y="42220"/>
                      <a:pt x="36977" y="42133"/>
                    </a:cubicBezTo>
                    <a:lnTo>
                      <a:pt x="36977" y="39294"/>
                    </a:lnTo>
                    <a:cubicBezTo>
                      <a:pt x="36982" y="37282"/>
                      <a:pt x="37004" y="34376"/>
                      <a:pt x="37004" y="30680"/>
                    </a:cubicBezTo>
                    <a:cubicBezTo>
                      <a:pt x="37016" y="23263"/>
                      <a:pt x="37034" y="12702"/>
                      <a:pt x="37055" y="100"/>
                    </a:cubicBezTo>
                    <a:lnTo>
                      <a:pt x="3705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6" name="Google Shape;432;p46">
                <a:extLst>
                  <a:ext uri="{FF2B5EF4-FFF2-40B4-BE49-F238E27FC236}">
                    <a16:creationId xmlns:a16="http://schemas.microsoft.com/office/drawing/2014/main" id="{C7BA8550-7B2A-4847-A142-EE2F900B05E6}"/>
                  </a:ext>
                </a:extLst>
              </p:cNvPr>
              <p:cNvSpPr/>
              <p:nvPr/>
            </p:nvSpPr>
            <p:spPr>
              <a:xfrm>
                <a:off x="2838248" y="3426902"/>
                <a:ext cx="111394" cy="137511"/>
              </a:xfrm>
              <a:custGeom>
                <a:avLst/>
                <a:gdLst/>
                <a:ahLst/>
                <a:cxnLst/>
                <a:rect l="l" t="t" r="r" b="b"/>
                <a:pathLst>
                  <a:path w="8718" h="10762" extrusionOk="0">
                    <a:moveTo>
                      <a:pt x="4873" y="0"/>
                    </a:moveTo>
                    <a:cubicBezTo>
                      <a:pt x="4161" y="0"/>
                      <a:pt x="3380" y="3255"/>
                      <a:pt x="3309" y="3599"/>
                    </a:cubicBezTo>
                    <a:cubicBezTo>
                      <a:pt x="3286" y="3696"/>
                      <a:pt x="3213" y="3738"/>
                      <a:pt x="3136" y="3738"/>
                    </a:cubicBezTo>
                    <a:cubicBezTo>
                      <a:pt x="3016" y="3738"/>
                      <a:pt x="2889" y="3635"/>
                      <a:pt x="2933" y="3470"/>
                    </a:cubicBezTo>
                    <a:cubicBezTo>
                      <a:pt x="3007" y="3199"/>
                      <a:pt x="4058" y="222"/>
                      <a:pt x="3312" y="24"/>
                    </a:cubicBezTo>
                    <a:cubicBezTo>
                      <a:pt x="3296" y="19"/>
                      <a:pt x="3280" y="17"/>
                      <a:pt x="3264" y="17"/>
                    </a:cubicBezTo>
                    <a:cubicBezTo>
                      <a:pt x="2705" y="17"/>
                      <a:pt x="2396" y="2689"/>
                      <a:pt x="1977" y="3346"/>
                    </a:cubicBezTo>
                    <a:cubicBezTo>
                      <a:pt x="1932" y="3414"/>
                      <a:pt x="1898" y="3444"/>
                      <a:pt x="1875" y="3444"/>
                    </a:cubicBezTo>
                    <a:cubicBezTo>
                      <a:pt x="1669" y="3444"/>
                      <a:pt x="2214" y="1096"/>
                      <a:pt x="1804" y="966"/>
                    </a:cubicBezTo>
                    <a:cubicBezTo>
                      <a:pt x="1774" y="955"/>
                      <a:pt x="1741" y="945"/>
                      <a:pt x="1707" y="945"/>
                    </a:cubicBezTo>
                    <a:cubicBezTo>
                      <a:pt x="1536" y="945"/>
                      <a:pt x="1332" y="1192"/>
                      <a:pt x="1189" y="2715"/>
                    </a:cubicBezTo>
                    <a:cubicBezTo>
                      <a:pt x="1120" y="4167"/>
                      <a:pt x="920" y="5608"/>
                      <a:pt x="590" y="7022"/>
                    </a:cubicBezTo>
                    <a:lnTo>
                      <a:pt x="0" y="9439"/>
                    </a:lnTo>
                    <a:lnTo>
                      <a:pt x="3562" y="10761"/>
                    </a:lnTo>
                    <a:lnTo>
                      <a:pt x="3872" y="9469"/>
                    </a:lnTo>
                    <a:cubicBezTo>
                      <a:pt x="4550" y="9320"/>
                      <a:pt x="5131" y="8889"/>
                      <a:pt x="5470" y="8285"/>
                    </a:cubicBezTo>
                    <a:cubicBezTo>
                      <a:pt x="5676" y="7903"/>
                      <a:pt x="5943" y="7559"/>
                      <a:pt x="6263" y="7268"/>
                    </a:cubicBezTo>
                    <a:cubicBezTo>
                      <a:pt x="6503" y="7031"/>
                      <a:pt x="6770" y="6822"/>
                      <a:pt x="7059" y="6648"/>
                    </a:cubicBezTo>
                    <a:cubicBezTo>
                      <a:pt x="7420" y="6432"/>
                      <a:pt x="7811" y="6267"/>
                      <a:pt x="8217" y="6157"/>
                    </a:cubicBezTo>
                    <a:cubicBezTo>
                      <a:pt x="8602" y="6093"/>
                      <a:pt x="8717" y="5623"/>
                      <a:pt x="8407" y="5450"/>
                    </a:cubicBezTo>
                    <a:cubicBezTo>
                      <a:pt x="8334" y="5410"/>
                      <a:pt x="8219" y="5388"/>
                      <a:pt x="8073" y="5388"/>
                    </a:cubicBezTo>
                    <a:cubicBezTo>
                      <a:pt x="7600" y="5388"/>
                      <a:pt x="6796" y="5613"/>
                      <a:pt x="6000" y="6139"/>
                    </a:cubicBezTo>
                    <a:cubicBezTo>
                      <a:pt x="5842" y="6244"/>
                      <a:pt x="5721" y="6290"/>
                      <a:pt x="5631" y="6290"/>
                    </a:cubicBezTo>
                    <a:cubicBezTo>
                      <a:pt x="5131" y="6290"/>
                      <a:pt x="5591" y="4867"/>
                      <a:pt x="5763" y="4300"/>
                    </a:cubicBezTo>
                    <a:cubicBezTo>
                      <a:pt x="5966" y="3632"/>
                      <a:pt x="6595" y="1600"/>
                      <a:pt x="6344" y="1286"/>
                    </a:cubicBezTo>
                    <a:cubicBezTo>
                      <a:pt x="6262" y="1183"/>
                      <a:pt x="6169" y="1129"/>
                      <a:pt x="6074" y="1129"/>
                    </a:cubicBezTo>
                    <a:cubicBezTo>
                      <a:pt x="5877" y="1129"/>
                      <a:pt x="5667" y="1354"/>
                      <a:pt x="5517" y="1832"/>
                    </a:cubicBezTo>
                    <a:cubicBezTo>
                      <a:pt x="5301" y="2523"/>
                      <a:pt x="4647" y="4422"/>
                      <a:pt x="4291" y="4422"/>
                    </a:cubicBezTo>
                    <a:cubicBezTo>
                      <a:pt x="4280" y="4422"/>
                      <a:pt x="4270" y="4421"/>
                      <a:pt x="4260" y="4417"/>
                    </a:cubicBezTo>
                    <a:cubicBezTo>
                      <a:pt x="3911" y="4300"/>
                      <a:pt x="5097" y="902"/>
                      <a:pt x="5097" y="902"/>
                    </a:cubicBezTo>
                    <a:cubicBezTo>
                      <a:pt x="5097" y="902"/>
                      <a:pt x="5359" y="162"/>
                      <a:pt x="4954" y="15"/>
                    </a:cubicBezTo>
                    <a:cubicBezTo>
                      <a:pt x="4927" y="5"/>
                      <a:pt x="4900" y="0"/>
                      <a:pt x="4873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7" name="Google Shape;433;p46">
                <a:extLst>
                  <a:ext uri="{FF2B5EF4-FFF2-40B4-BE49-F238E27FC236}">
                    <a16:creationId xmlns:a16="http://schemas.microsoft.com/office/drawing/2014/main" id="{898D38F1-B798-4ADB-990B-B72D75FE31AC}"/>
                  </a:ext>
                </a:extLst>
              </p:cNvPr>
              <p:cNvSpPr/>
              <p:nvPr/>
            </p:nvSpPr>
            <p:spPr>
              <a:xfrm>
                <a:off x="2855204" y="3499709"/>
                <a:ext cx="34844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731" extrusionOk="0">
                    <a:moveTo>
                      <a:pt x="6" y="1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161" y="81"/>
                      <a:pt x="315" y="168"/>
                      <a:pt x="465" y="266"/>
                    </a:cubicBezTo>
                    <a:cubicBezTo>
                      <a:pt x="814" y="518"/>
                      <a:pt x="1072" y="877"/>
                      <a:pt x="1201" y="1286"/>
                    </a:cubicBezTo>
                    <a:cubicBezTo>
                      <a:pt x="1242" y="1410"/>
                      <a:pt x="1267" y="1537"/>
                      <a:pt x="1279" y="1666"/>
                    </a:cubicBezTo>
                    <a:lnTo>
                      <a:pt x="1279" y="1731"/>
                    </a:lnTo>
                    <a:lnTo>
                      <a:pt x="1335" y="1705"/>
                    </a:lnTo>
                    <a:cubicBezTo>
                      <a:pt x="1645" y="1563"/>
                      <a:pt x="1977" y="1474"/>
                      <a:pt x="2316" y="1443"/>
                    </a:cubicBezTo>
                    <a:cubicBezTo>
                      <a:pt x="2572" y="1416"/>
                      <a:pt x="2726" y="1443"/>
                      <a:pt x="2726" y="1413"/>
                    </a:cubicBezTo>
                    <a:cubicBezTo>
                      <a:pt x="2632" y="1389"/>
                      <a:pt x="2536" y="1377"/>
                      <a:pt x="2440" y="1377"/>
                    </a:cubicBezTo>
                    <a:cubicBezTo>
                      <a:pt x="2392" y="1377"/>
                      <a:pt x="2343" y="1380"/>
                      <a:pt x="2295" y="1386"/>
                    </a:cubicBezTo>
                    <a:cubicBezTo>
                      <a:pt x="1966" y="1401"/>
                      <a:pt x="1641" y="1473"/>
                      <a:pt x="1337" y="1599"/>
                    </a:cubicBezTo>
                    <a:lnTo>
                      <a:pt x="1337" y="1599"/>
                    </a:lnTo>
                    <a:cubicBezTo>
                      <a:pt x="1323" y="1484"/>
                      <a:pt x="1299" y="1368"/>
                      <a:pt x="1266" y="1256"/>
                    </a:cubicBezTo>
                    <a:cubicBezTo>
                      <a:pt x="1192" y="1024"/>
                      <a:pt x="1075" y="806"/>
                      <a:pt x="920" y="615"/>
                    </a:cubicBezTo>
                    <a:cubicBezTo>
                      <a:pt x="718" y="351"/>
                      <a:pt x="444" y="149"/>
                      <a:pt x="132" y="33"/>
                    </a:cubicBezTo>
                    <a:cubicBezTo>
                      <a:pt x="67" y="13"/>
                      <a:pt x="22" y="1"/>
                      <a:pt x="6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434;p46">
                <a:extLst>
                  <a:ext uri="{FF2B5EF4-FFF2-40B4-BE49-F238E27FC236}">
                    <a16:creationId xmlns:a16="http://schemas.microsoft.com/office/drawing/2014/main" id="{F7842E71-7C18-4C3C-8D17-65CDF72B31D4}"/>
                  </a:ext>
                </a:extLst>
              </p:cNvPr>
              <p:cNvSpPr/>
              <p:nvPr/>
            </p:nvSpPr>
            <p:spPr>
              <a:xfrm>
                <a:off x="2852610" y="3534285"/>
                <a:ext cx="22297" cy="9276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726" extrusionOk="0">
                    <a:moveTo>
                      <a:pt x="5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239" y="217"/>
                      <a:pt x="517" y="383"/>
                      <a:pt x="819" y="493"/>
                    </a:cubicBezTo>
                    <a:cubicBezTo>
                      <a:pt x="1110" y="630"/>
                      <a:pt x="1424" y="709"/>
                      <a:pt x="1745" y="726"/>
                    </a:cubicBezTo>
                    <a:cubicBezTo>
                      <a:pt x="1745" y="700"/>
                      <a:pt x="1312" y="613"/>
                      <a:pt x="853" y="412"/>
                    </a:cubicBezTo>
                    <a:cubicBezTo>
                      <a:pt x="414" y="218"/>
                      <a:pt x="50" y="1"/>
                      <a:pt x="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435;p46">
                <a:extLst>
                  <a:ext uri="{FF2B5EF4-FFF2-40B4-BE49-F238E27FC236}">
                    <a16:creationId xmlns:a16="http://schemas.microsoft.com/office/drawing/2014/main" id="{6EEF3775-6C4A-4DC2-9FCA-CA1F043C4714}"/>
                  </a:ext>
                </a:extLst>
              </p:cNvPr>
              <p:cNvSpPr/>
              <p:nvPr/>
            </p:nvSpPr>
            <p:spPr>
              <a:xfrm>
                <a:off x="2780073" y="3518517"/>
                <a:ext cx="417684" cy="296272"/>
              </a:xfrm>
              <a:custGeom>
                <a:avLst/>
                <a:gdLst/>
                <a:ahLst/>
                <a:cxnLst/>
                <a:rect l="l" t="t" r="r" b="b"/>
                <a:pathLst>
                  <a:path w="32689" h="23187" extrusionOk="0">
                    <a:moveTo>
                      <a:pt x="23812" y="1"/>
                    </a:moveTo>
                    <a:lnTo>
                      <a:pt x="17571" y="286"/>
                    </a:lnTo>
                    <a:lnTo>
                      <a:pt x="13401" y="1457"/>
                    </a:lnTo>
                    <a:cubicBezTo>
                      <a:pt x="12247" y="1889"/>
                      <a:pt x="11248" y="3279"/>
                      <a:pt x="10537" y="4300"/>
                    </a:cubicBezTo>
                    <a:lnTo>
                      <a:pt x="7066" y="9137"/>
                    </a:lnTo>
                    <a:cubicBezTo>
                      <a:pt x="7105" y="8344"/>
                      <a:pt x="8539" y="3581"/>
                      <a:pt x="8633" y="3369"/>
                    </a:cubicBezTo>
                    <a:lnTo>
                      <a:pt x="4380" y="1616"/>
                    </a:lnTo>
                    <a:cubicBezTo>
                      <a:pt x="4380" y="1616"/>
                      <a:pt x="0" y="11355"/>
                      <a:pt x="590" y="15563"/>
                    </a:cubicBezTo>
                    <a:cubicBezTo>
                      <a:pt x="1064" y="19059"/>
                      <a:pt x="4639" y="19099"/>
                      <a:pt x="4639" y="19099"/>
                    </a:cubicBezTo>
                    <a:cubicBezTo>
                      <a:pt x="5424" y="19020"/>
                      <a:pt x="6165" y="18707"/>
                      <a:pt x="6767" y="18198"/>
                    </a:cubicBezTo>
                    <a:lnTo>
                      <a:pt x="12512" y="13345"/>
                    </a:lnTo>
                    <a:lnTo>
                      <a:pt x="12461" y="18942"/>
                    </a:lnTo>
                    <a:lnTo>
                      <a:pt x="11323" y="19025"/>
                    </a:lnTo>
                    <a:lnTo>
                      <a:pt x="11643" y="23186"/>
                    </a:lnTo>
                    <a:lnTo>
                      <a:pt x="29428" y="23186"/>
                    </a:lnTo>
                    <a:lnTo>
                      <a:pt x="29428" y="23092"/>
                    </a:lnTo>
                    <a:cubicBezTo>
                      <a:pt x="30535" y="22078"/>
                      <a:pt x="31247" y="20705"/>
                      <a:pt x="31435" y="19216"/>
                    </a:cubicBezTo>
                    <a:cubicBezTo>
                      <a:pt x="31865" y="16446"/>
                      <a:pt x="32029" y="11932"/>
                      <a:pt x="32413" y="8740"/>
                    </a:cubicBezTo>
                    <a:cubicBezTo>
                      <a:pt x="32688" y="6492"/>
                      <a:pt x="32193" y="3572"/>
                      <a:pt x="30195" y="2521"/>
                    </a:cubicBezTo>
                    <a:lnTo>
                      <a:pt x="28674" y="1913"/>
                    </a:lnTo>
                    <a:lnTo>
                      <a:pt x="23812" y="1"/>
                    </a:lnTo>
                    <a:close/>
                  </a:path>
                </a:pathLst>
              </a:custGeom>
              <a:solidFill>
                <a:srgbClr val="FA9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436;p46">
                <a:extLst>
                  <a:ext uri="{FF2B5EF4-FFF2-40B4-BE49-F238E27FC236}">
                    <a16:creationId xmlns:a16="http://schemas.microsoft.com/office/drawing/2014/main" id="{D66EF992-E3AF-4A96-9F3B-819DC73A8B5C}"/>
                  </a:ext>
                </a:extLst>
              </p:cNvPr>
              <p:cNvSpPr/>
              <p:nvPr/>
            </p:nvSpPr>
            <p:spPr>
              <a:xfrm>
                <a:off x="2956453" y="3298041"/>
                <a:ext cx="173991" cy="159067"/>
              </a:xfrm>
              <a:custGeom>
                <a:avLst/>
                <a:gdLst/>
                <a:ahLst/>
                <a:cxnLst/>
                <a:rect l="l" t="t" r="r" b="b"/>
                <a:pathLst>
                  <a:path w="13617" h="12449" extrusionOk="0">
                    <a:moveTo>
                      <a:pt x="2921" y="1"/>
                    </a:moveTo>
                    <a:cubicBezTo>
                      <a:pt x="1882" y="1"/>
                      <a:pt x="1727" y="1207"/>
                      <a:pt x="1727" y="1207"/>
                    </a:cubicBezTo>
                    <a:cubicBezTo>
                      <a:pt x="1673" y="1204"/>
                      <a:pt x="1620" y="1203"/>
                      <a:pt x="1569" y="1203"/>
                    </a:cubicBezTo>
                    <a:cubicBezTo>
                      <a:pt x="97" y="1203"/>
                      <a:pt x="56" y="2253"/>
                      <a:pt x="56" y="2253"/>
                    </a:cubicBezTo>
                    <a:cubicBezTo>
                      <a:pt x="104" y="2916"/>
                      <a:pt x="448" y="3554"/>
                      <a:pt x="1107" y="3636"/>
                    </a:cubicBezTo>
                    <a:cubicBezTo>
                      <a:pt x="382" y="3748"/>
                      <a:pt x="1" y="4683"/>
                      <a:pt x="289" y="5359"/>
                    </a:cubicBezTo>
                    <a:cubicBezTo>
                      <a:pt x="620" y="6001"/>
                      <a:pt x="1283" y="6403"/>
                      <a:pt x="2001" y="6403"/>
                    </a:cubicBezTo>
                    <a:cubicBezTo>
                      <a:pt x="2032" y="6403"/>
                      <a:pt x="2063" y="6402"/>
                      <a:pt x="2093" y="6401"/>
                    </a:cubicBezTo>
                    <a:cubicBezTo>
                      <a:pt x="2834" y="6354"/>
                      <a:pt x="3545" y="6105"/>
                      <a:pt x="4153" y="5682"/>
                    </a:cubicBezTo>
                    <a:cubicBezTo>
                      <a:pt x="4778" y="5294"/>
                      <a:pt x="5354" y="4829"/>
                      <a:pt x="6009" y="4493"/>
                    </a:cubicBezTo>
                    <a:cubicBezTo>
                      <a:pt x="6491" y="4212"/>
                      <a:pt x="7037" y="4066"/>
                      <a:pt x="7589" y="4066"/>
                    </a:cubicBezTo>
                    <a:cubicBezTo>
                      <a:pt x="7772" y="4066"/>
                      <a:pt x="7955" y="4082"/>
                      <a:pt x="8137" y="4114"/>
                    </a:cubicBezTo>
                    <a:cubicBezTo>
                      <a:pt x="9110" y="4409"/>
                      <a:pt x="9856" y="5194"/>
                      <a:pt x="10101" y="6182"/>
                    </a:cubicBezTo>
                    <a:cubicBezTo>
                      <a:pt x="10327" y="7154"/>
                      <a:pt x="10357" y="8165"/>
                      <a:pt x="10186" y="9149"/>
                    </a:cubicBezTo>
                    <a:cubicBezTo>
                      <a:pt x="10012" y="10131"/>
                      <a:pt x="9961" y="11131"/>
                      <a:pt x="10032" y="12125"/>
                    </a:cubicBezTo>
                    <a:cubicBezTo>
                      <a:pt x="10048" y="12242"/>
                      <a:pt x="10018" y="12350"/>
                      <a:pt x="10182" y="12426"/>
                    </a:cubicBezTo>
                    <a:cubicBezTo>
                      <a:pt x="10214" y="12441"/>
                      <a:pt x="10245" y="12448"/>
                      <a:pt x="10277" y="12448"/>
                    </a:cubicBezTo>
                    <a:cubicBezTo>
                      <a:pt x="10408" y="12448"/>
                      <a:pt x="10531" y="12332"/>
                      <a:pt x="10614" y="12224"/>
                    </a:cubicBezTo>
                    <a:cubicBezTo>
                      <a:pt x="11799" y="10723"/>
                      <a:pt x="12677" y="9004"/>
                      <a:pt x="13198" y="7163"/>
                    </a:cubicBezTo>
                    <a:lnTo>
                      <a:pt x="13198" y="7129"/>
                    </a:lnTo>
                    <a:cubicBezTo>
                      <a:pt x="13616" y="5613"/>
                      <a:pt x="13166" y="3988"/>
                      <a:pt x="12027" y="2903"/>
                    </a:cubicBezTo>
                    <a:lnTo>
                      <a:pt x="11621" y="2529"/>
                    </a:lnTo>
                    <a:cubicBezTo>
                      <a:pt x="11013" y="814"/>
                      <a:pt x="9520" y="504"/>
                      <a:pt x="8522" y="504"/>
                    </a:cubicBezTo>
                    <a:cubicBezTo>
                      <a:pt x="7958" y="504"/>
                      <a:pt x="7552" y="603"/>
                      <a:pt x="7552" y="603"/>
                    </a:cubicBezTo>
                    <a:cubicBezTo>
                      <a:pt x="6822" y="765"/>
                      <a:pt x="6304" y="833"/>
                      <a:pt x="5889" y="833"/>
                    </a:cubicBezTo>
                    <a:cubicBezTo>
                      <a:pt x="4989" y="833"/>
                      <a:pt x="4582" y="512"/>
                      <a:pt x="3580" y="135"/>
                    </a:cubicBezTo>
                    <a:cubicBezTo>
                      <a:pt x="3328" y="41"/>
                      <a:pt x="3110" y="1"/>
                      <a:pt x="292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437;p46">
                <a:extLst>
                  <a:ext uri="{FF2B5EF4-FFF2-40B4-BE49-F238E27FC236}">
                    <a16:creationId xmlns:a16="http://schemas.microsoft.com/office/drawing/2014/main" id="{3AC5BE55-0C07-42F5-B808-252BABF43583}"/>
                  </a:ext>
                </a:extLst>
              </p:cNvPr>
              <p:cNvSpPr/>
              <p:nvPr/>
            </p:nvSpPr>
            <p:spPr>
              <a:xfrm>
                <a:off x="2969601" y="3316147"/>
                <a:ext cx="141294" cy="255167"/>
              </a:xfrm>
              <a:custGeom>
                <a:avLst/>
                <a:gdLst/>
                <a:ahLst/>
                <a:cxnLst/>
                <a:rect l="l" t="t" r="r" b="b"/>
                <a:pathLst>
                  <a:path w="11058" h="19970" extrusionOk="0">
                    <a:moveTo>
                      <a:pt x="6217" y="1"/>
                    </a:moveTo>
                    <a:cubicBezTo>
                      <a:pt x="3637" y="1"/>
                      <a:pt x="1411" y="1888"/>
                      <a:pt x="1021" y="4476"/>
                    </a:cubicBezTo>
                    <a:cubicBezTo>
                      <a:pt x="625" y="6995"/>
                      <a:pt x="237" y="9790"/>
                      <a:pt x="159" y="11152"/>
                    </a:cubicBezTo>
                    <a:cubicBezTo>
                      <a:pt x="0" y="13965"/>
                      <a:pt x="2786" y="14597"/>
                      <a:pt x="2786" y="14597"/>
                    </a:cubicBezTo>
                    <a:cubicBezTo>
                      <a:pt x="2779" y="14684"/>
                      <a:pt x="2693" y="15378"/>
                      <a:pt x="2581" y="16212"/>
                    </a:cubicBezTo>
                    <a:cubicBezTo>
                      <a:pt x="2352" y="17970"/>
                      <a:pt x="3541" y="19599"/>
                      <a:pt x="5286" y="19917"/>
                    </a:cubicBezTo>
                    <a:cubicBezTo>
                      <a:pt x="5337" y="19926"/>
                      <a:pt x="5389" y="19934"/>
                      <a:pt x="5442" y="19941"/>
                    </a:cubicBezTo>
                    <a:cubicBezTo>
                      <a:pt x="5587" y="19960"/>
                      <a:pt x="5731" y="19969"/>
                      <a:pt x="5873" y="19969"/>
                    </a:cubicBezTo>
                    <a:cubicBezTo>
                      <a:pt x="7517" y="19969"/>
                      <a:pt x="8945" y="18749"/>
                      <a:pt x="9162" y="17074"/>
                    </a:cubicBezTo>
                    <a:lnTo>
                      <a:pt x="10606" y="5997"/>
                    </a:lnTo>
                    <a:cubicBezTo>
                      <a:pt x="11058" y="3089"/>
                      <a:pt x="9749" y="405"/>
                      <a:pt x="6854" y="13"/>
                    </a:cubicBezTo>
                    <a:lnTo>
                      <a:pt x="6581" y="13"/>
                    </a:lnTo>
                    <a:cubicBezTo>
                      <a:pt x="6459" y="5"/>
                      <a:pt x="6338" y="1"/>
                      <a:pt x="6217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438;p46">
                <a:extLst>
                  <a:ext uri="{FF2B5EF4-FFF2-40B4-BE49-F238E27FC236}">
                    <a16:creationId xmlns:a16="http://schemas.microsoft.com/office/drawing/2014/main" id="{5C0B0FFD-9007-4D88-B36D-95539C2301C2}"/>
                  </a:ext>
                </a:extLst>
              </p:cNvPr>
              <p:cNvSpPr/>
              <p:nvPr/>
            </p:nvSpPr>
            <p:spPr>
              <a:xfrm>
                <a:off x="3004330" y="3492055"/>
                <a:ext cx="48567" cy="20252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585" extrusionOk="0">
                    <a:moveTo>
                      <a:pt x="3800" y="0"/>
                    </a:moveTo>
                    <a:lnTo>
                      <a:pt x="3800" y="0"/>
                    </a:lnTo>
                    <a:cubicBezTo>
                      <a:pt x="2827" y="535"/>
                      <a:pt x="1736" y="813"/>
                      <a:pt x="632" y="813"/>
                    </a:cubicBezTo>
                    <a:cubicBezTo>
                      <a:pt x="441" y="813"/>
                      <a:pt x="249" y="805"/>
                      <a:pt x="58" y="788"/>
                    </a:cubicBezTo>
                    <a:lnTo>
                      <a:pt x="1" y="1519"/>
                    </a:lnTo>
                    <a:cubicBezTo>
                      <a:pt x="284" y="1564"/>
                      <a:pt x="550" y="1585"/>
                      <a:pt x="797" y="1585"/>
                    </a:cubicBezTo>
                    <a:cubicBezTo>
                      <a:pt x="2986" y="1585"/>
                      <a:pt x="3800" y="0"/>
                      <a:pt x="380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439;p46">
                <a:extLst>
                  <a:ext uri="{FF2B5EF4-FFF2-40B4-BE49-F238E27FC236}">
                    <a16:creationId xmlns:a16="http://schemas.microsoft.com/office/drawing/2014/main" id="{DE3E654C-C5E2-4138-AFCB-21BE5F2CB84A}"/>
                  </a:ext>
                </a:extLst>
              </p:cNvPr>
              <p:cNvSpPr/>
              <p:nvPr/>
            </p:nvSpPr>
            <p:spPr>
              <a:xfrm>
                <a:off x="2986838" y="3395534"/>
                <a:ext cx="20917" cy="6184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484" extrusionOk="0">
                    <a:moveTo>
                      <a:pt x="739" y="1"/>
                    </a:moveTo>
                    <a:cubicBezTo>
                      <a:pt x="537" y="1"/>
                      <a:pt x="340" y="56"/>
                      <a:pt x="169" y="162"/>
                    </a:cubicBezTo>
                    <a:cubicBezTo>
                      <a:pt x="31" y="240"/>
                      <a:pt x="1" y="330"/>
                      <a:pt x="1" y="374"/>
                    </a:cubicBezTo>
                    <a:cubicBezTo>
                      <a:pt x="6" y="381"/>
                      <a:pt x="16" y="384"/>
                      <a:pt x="29" y="384"/>
                    </a:cubicBezTo>
                    <a:cubicBezTo>
                      <a:pt x="117" y="384"/>
                      <a:pt x="370" y="253"/>
                      <a:pt x="705" y="253"/>
                    </a:cubicBezTo>
                    <a:cubicBezTo>
                      <a:pt x="736" y="253"/>
                      <a:pt x="768" y="254"/>
                      <a:pt x="801" y="257"/>
                    </a:cubicBezTo>
                    <a:cubicBezTo>
                      <a:pt x="1197" y="288"/>
                      <a:pt x="1479" y="484"/>
                      <a:pt x="1566" y="484"/>
                    </a:cubicBezTo>
                    <a:cubicBezTo>
                      <a:pt x="1574" y="484"/>
                      <a:pt x="1581" y="482"/>
                      <a:pt x="1586" y="478"/>
                    </a:cubicBezTo>
                    <a:cubicBezTo>
                      <a:pt x="1637" y="429"/>
                      <a:pt x="1586" y="356"/>
                      <a:pt x="1436" y="245"/>
                    </a:cubicBezTo>
                    <a:cubicBezTo>
                      <a:pt x="1257" y="102"/>
                      <a:pt x="1038" y="18"/>
                      <a:pt x="811" y="3"/>
                    </a:cubicBezTo>
                    <a:cubicBezTo>
                      <a:pt x="787" y="2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440;p46">
                <a:extLst>
                  <a:ext uri="{FF2B5EF4-FFF2-40B4-BE49-F238E27FC236}">
                    <a16:creationId xmlns:a16="http://schemas.microsoft.com/office/drawing/2014/main" id="{5DC6A66E-4DC8-4DED-BB2C-0850ADF2667F}"/>
                  </a:ext>
                </a:extLst>
              </p:cNvPr>
              <p:cNvSpPr/>
              <p:nvPr/>
            </p:nvSpPr>
            <p:spPr>
              <a:xfrm>
                <a:off x="3039839" y="3398383"/>
                <a:ext cx="21147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481" extrusionOk="0">
                    <a:moveTo>
                      <a:pt x="749" y="0"/>
                    </a:moveTo>
                    <a:cubicBezTo>
                      <a:pt x="552" y="0"/>
                      <a:pt x="360" y="56"/>
                      <a:pt x="194" y="163"/>
                    </a:cubicBezTo>
                    <a:cubicBezTo>
                      <a:pt x="51" y="258"/>
                      <a:pt x="0" y="349"/>
                      <a:pt x="26" y="375"/>
                    </a:cubicBezTo>
                    <a:cubicBezTo>
                      <a:pt x="31" y="381"/>
                      <a:pt x="40" y="384"/>
                      <a:pt x="53" y="384"/>
                    </a:cubicBezTo>
                    <a:cubicBezTo>
                      <a:pt x="141" y="384"/>
                      <a:pt x="401" y="250"/>
                      <a:pt x="740" y="250"/>
                    </a:cubicBezTo>
                    <a:cubicBezTo>
                      <a:pt x="767" y="250"/>
                      <a:pt x="795" y="251"/>
                      <a:pt x="823" y="253"/>
                    </a:cubicBezTo>
                    <a:cubicBezTo>
                      <a:pt x="1213" y="280"/>
                      <a:pt x="1501" y="481"/>
                      <a:pt x="1587" y="481"/>
                    </a:cubicBezTo>
                    <a:cubicBezTo>
                      <a:pt x="1595" y="481"/>
                      <a:pt x="1602" y="479"/>
                      <a:pt x="1607" y="474"/>
                    </a:cubicBezTo>
                    <a:cubicBezTo>
                      <a:pt x="1655" y="421"/>
                      <a:pt x="1607" y="357"/>
                      <a:pt x="1457" y="246"/>
                    </a:cubicBezTo>
                    <a:cubicBezTo>
                      <a:pt x="1279" y="100"/>
                      <a:pt x="1060" y="16"/>
                      <a:pt x="832" y="4"/>
                    </a:cubicBezTo>
                    <a:cubicBezTo>
                      <a:pt x="804" y="2"/>
                      <a:pt x="777" y="0"/>
                      <a:pt x="74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441;p46">
                <a:extLst>
                  <a:ext uri="{FF2B5EF4-FFF2-40B4-BE49-F238E27FC236}">
                    <a16:creationId xmlns:a16="http://schemas.microsoft.com/office/drawing/2014/main" id="{538109F8-A50C-45FE-90F9-CB00E279832D}"/>
                  </a:ext>
                </a:extLst>
              </p:cNvPr>
              <p:cNvSpPr/>
              <p:nvPr/>
            </p:nvSpPr>
            <p:spPr>
              <a:xfrm>
                <a:off x="3006247" y="3389886"/>
                <a:ext cx="19665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3602" extrusionOk="0">
                    <a:moveTo>
                      <a:pt x="1538" y="1"/>
                    </a:moveTo>
                    <a:lnTo>
                      <a:pt x="1538" y="1"/>
                    </a:lnTo>
                    <a:cubicBezTo>
                      <a:pt x="1130" y="663"/>
                      <a:pt x="777" y="1358"/>
                      <a:pt x="483" y="2077"/>
                    </a:cubicBezTo>
                    <a:cubicBezTo>
                      <a:pt x="354" y="2365"/>
                      <a:pt x="228" y="2637"/>
                      <a:pt x="107" y="2900"/>
                    </a:cubicBezTo>
                    <a:cubicBezTo>
                      <a:pt x="31" y="3030"/>
                      <a:pt x="1" y="3182"/>
                      <a:pt x="20" y="3332"/>
                    </a:cubicBezTo>
                    <a:cubicBezTo>
                      <a:pt x="49" y="3413"/>
                      <a:pt x="112" y="3476"/>
                      <a:pt x="193" y="3503"/>
                    </a:cubicBezTo>
                    <a:cubicBezTo>
                      <a:pt x="252" y="3527"/>
                      <a:pt x="315" y="3541"/>
                      <a:pt x="378" y="3542"/>
                    </a:cubicBezTo>
                    <a:cubicBezTo>
                      <a:pt x="562" y="3582"/>
                      <a:pt x="750" y="3602"/>
                      <a:pt x="939" y="3602"/>
                    </a:cubicBezTo>
                    <a:cubicBezTo>
                      <a:pt x="990" y="3602"/>
                      <a:pt x="1041" y="3600"/>
                      <a:pt x="1092" y="3598"/>
                    </a:cubicBezTo>
                    <a:cubicBezTo>
                      <a:pt x="869" y="3509"/>
                      <a:pt x="636" y="3449"/>
                      <a:pt x="397" y="3422"/>
                    </a:cubicBezTo>
                    <a:cubicBezTo>
                      <a:pt x="289" y="3422"/>
                      <a:pt x="185" y="3374"/>
                      <a:pt x="173" y="3296"/>
                    </a:cubicBezTo>
                    <a:cubicBezTo>
                      <a:pt x="169" y="3183"/>
                      <a:pt x="202" y="3071"/>
                      <a:pt x="267" y="2978"/>
                    </a:cubicBezTo>
                    <a:lnTo>
                      <a:pt x="651" y="2155"/>
                    </a:lnTo>
                    <a:cubicBezTo>
                      <a:pt x="1005" y="1463"/>
                      <a:pt x="1301" y="742"/>
                      <a:pt x="153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442;p46">
                <a:extLst>
                  <a:ext uri="{FF2B5EF4-FFF2-40B4-BE49-F238E27FC236}">
                    <a16:creationId xmlns:a16="http://schemas.microsoft.com/office/drawing/2014/main" id="{29261D75-0A8A-47E7-A219-866F5501A409}"/>
                  </a:ext>
                </a:extLst>
              </p:cNvPr>
              <p:cNvSpPr/>
              <p:nvPr/>
            </p:nvSpPr>
            <p:spPr>
              <a:xfrm>
                <a:off x="3017708" y="3440792"/>
                <a:ext cx="19511" cy="15039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177" extrusionOk="0">
                    <a:moveTo>
                      <a:pt x="1461" y="1"/>
                    </a:moveTo>
                    <a:cubicBezTo>
                      <a:pt x="1392" y="1"/>
                      <a:pt x="1357" y="462"/>
                      <a:pt x="931" y="768"/>
                    </a:cubicBezTo>
                    <a:cubicBezTo>
                      <a:pt x="504" y="1074"/>
                      <a:pt x="9" y="987"/>
                      <a:pt x="5" y="1052"/>
                    </a:cubicBezTo>
                    <a:cubicBezTo>
                      <a:pt x="0" y="1116"/>
                      <a:pt x="108" y="1151"/>
                      <a:pt x="320" y="1173"/>
                    </a:cubicBezTo>
                    <a:cubicBezTo>
                      <a:pt x="350" y="1176"/>
                      <a:pt x="381" y="1177"/>
                      <a:pt x="412" y="1177"/>
                    </a:cubicBezTo>
                    <a:cubicBezTo>
                      <a:pt x="655" y="1177"/>
                      <a:pt x="894" y="1103"/>
                      <a:pt x="1094" y="962"/>
                    </a:cubicBezTo>
                    <a:cubicBezTo>
                      <a:pt x="1317" y="810"/>
                      <a:pt x="1471" y="579"/>
                      <a:pt x="1527" y="316"/>
                    </a:cubicBezTo>
                    <a:cubicBezTo>
                      <a:pt x="1525" y="122"/>
                      <a:pt x="1482" y="1"/>
                      <a:pt x="14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443;p46">
                <a:extLst>
                  <a:ext uri="{FF2B5EF4-FFF2-40B4-BE49-F238E27FC236}">
                    <a16:creationId xmlns:a16="http://schemas.microsoft.com/office/drawing/2014/main" id="{A33244AC-7C66-4886-ABA8-A306A50F7F4B}"/>
                  </a:ext>
                </a:extLst>
              </p:cNvPr>
              <p:cNvSpPr/>
              <p:nvPr/>
            </p:nvSpPr>
            <p:spPr>
              <a:xfrm>
                <a:off x="3042970" y="3371001"/>
                <a:ext cx="26117" cy="839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657" extrusionOk="0">
                    <a:moveTo>
                      <a:pt x="764" y="1"/>
                    </a:moveTo>
                    <a:cubicBezTo>
                      <a:pt x="605" y="1"/>
                      <a:pt x="447" y="22"/>
                      <a:pt x="294" y="66"/>
                    </a:cubicBezTo>
                    <a:cubicBezTo>
                      <a:pt x="99" y="140"/>
                      <a:pt x="0" y="218"/>
                      <a:pt x="14" y="273"/>
                    </a:cubicBezTo>
                    <a:cubicBezTo>
                      <a:pt x="53" y="393"/>
                      <a:pt x="488" y="368"/>
                      <a:pt x="991" y="463"/>
                    </a:cubicBezTo>
                    <a:cubicBezTo>
                      <a:pt x="1387" y="537"/>
                      <a:pt x="1719" y="656"/>
                      <a:pt x="1879" y="656"/>
                    </a:cubicBezTo>
                    <a:cubicBezTo>
                      <a:pt x="1923" y="656"/>
                      <a:pt x="1954" y="647"/>
                      <a:pt x="1970" y="626"/>
                    </a:cubicBezTo>
                    <a:cubicBezTo>
                      <a:pt x="2043" y="527"/>
                      <a:pt x="1940" y="463"/>
                      <a:pt x="1779" y="338"/>
                    </a:cubicBezTo>
                    <a:cubicBezTo>
                      <a:pt x="1570" y="180"/>
                      <a:pt x="1327" y="74"/>
                      <a:pt x="1069" y="27"/>
                    </a:cubicBezTo>
                    <a:cubicBezTo>
                      <a:pt x="968" y="10"/>
                      <a:pt x="866" y="1"/>
                      <a:pt x="76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444;p46">
                <a:extLst>
                  <a:ext uri="{FF2B5EF4-FFF2-40B4-BE49-F238E27FC236}">
                    <a16:creationId xmlns:a16="http://schemas.microsoft.com/office/drawing/2014/main" id="{3BA81369-C19B-4983-92C1-EF08F60F51ED}"/>
                  </a:ext>
                </a:extLst>
              </p:cNvPr>
              <p:cNvSpPr/>
              <p:nvPr/>
            </p:nvSpPr>
            <p:spPr>
              <a:xfrm>
                <a:off x="2991962" y="3370349"/>
                <a:ext cx="20137" cy="6504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509" extrusionOk="0">
                    <a:moveTo>
                      <a:pt x="728" y="0"/>
                    </a:moveTo>
                    <a:cubicBezTo>
                      <a:pt x="536" y="0"/>
                      <a:pt x="348" y="54"/>
                      <a:pt x="185" y="156"/>
                    </a:cubicBezTo>
                    <a:cubicBezTo>
                      <a:pt x="52" y="264"/>
                      <a:pt x="0" y="359"/>
                      <a:pt x="31" y="410"/>
                    </a:cubicBezTo>
                    <a:cubicBezTo>
                      <a:pt x="59" y="453"/>
                      <a:pt x="128" y="464"/>
                      <a:pt x="224" y="464"/>
                    </a:cubicBezTo>
                    <a:cubicBezTo>
                      <a:pt x="332" y="464"/>
                      <a:pt x="475" y="450"/>
                      <a:pt x="634" y="450"/>
                    </a:cubicBezTo>
                    <a:cubicBezTo>
                      <a:pt x="677" y="450"/>
                      <a:pt x="721" y="451"/>
                      <a:pt x="766" y="453"/>
                    </a:cubicBezTo>
                    <a:cubicBezTo>
                      <a:pt x="996" y="467"/>
                      <a:pt x="1198" y="509"/>
                      <a:pt x="1335" y="509"/>
                    </a:cubicBezTo>
                    <a:cubicBezTo>
                      <a:pt x="1414" y="509"/>
                      <a:pt x="1471" y="495"/>
                      <a:pt x="1499" y="453"/>
                    </a:cubicBezTo>
                    <a:cubicBezTo>
                      <a:pt x="1575" y="341"/>
                      <a:pt x="1499" y="303"/>
                      <a:pt x="1365" y="204"/>
                    </a:cubicBezTo>
                    <a:cubicBezTo>
                      <a:pt x="1197" y="75"/>
                      <a:pt x="991" y="5"/>
                      <a:pt x="780" y="2"/>
                    </a:cubicBezTo>
                    <a:cubicBezTo>
                      <a:pt x="762" y="1"/>
                      <a:pt x="745" y="0"/>
                      <a:pt x="72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445;p46">
                <a:extLst>
                  <a:ext uri="{FF2B5EF4-FFF2-40B4-BE49-F238E27FC236}">
                    <a16:creationId xmlns:a16="http://schemas.microsoft.com/office/drawing/2014/main" id="{FA87A487-ECEB-44D5-9A9B-F858D4198822}"/>
                  </a:ext>
                </a:extLst>
              </p:cNvPr>
              <p:cNvSpPr/>
              <p:nvPr/>
            </p:nvSpPr>
            <p:spPr>
              <a:xfrm>
                <a:off x="3096482" y="3418648"/>
                <a:ext cx="28315" cy="3743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930" extrusionOk="0">
                    <a:moveTo>
                      <a:pt x="774" y="0"/>
                    </a:moveTo>
                    <a:cubicBezTo>
                      <a:pt x="515" y="0"/>
                      <a:pt x="318" y="42"/>
                      <a:pt x="302" y="42"/>
                    </a:cubicBezTo>
                    <a:cubicBezTo>
                      <a:pt x="302" y="42"/>
                      <a:pt x="0" y="2777"/>
                      <a:pt x="0" y="2816"/>
                    </a:cubicBezTo>
                    <a:cubicBezTo>
                      <a:pt x="0" y="2831"/>
                      <a:pt x="287" y="2930"/>
                      <a:pt x="648" y="2930"/>
                    </a:cubicBezTo>
                    <a:cubicBezTo>
                      <a:pt x="1213" y="2930"/>
                      <a:pt x="1959" y="2690"/>
                      <a:pt x="2080" y="1524"/>
                    </a:cubicBezTo>
                    <a:cubicBezTo>
                      <a:pt x="2216" y="205"/>
                      <a:pt x="1345" y="0"/>
                      <a:pt x="774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446;p46">
                <a:extLst>
                  <a:ext uri="{FF2B5EF4-FFF2-40B4-BE49-F238E27FC236}">
                    <a16:creationId xmlns:a16="http://schemas.microsoft.com/office/drawing/2014/main" id="{F71BA490-1D78-403C-AFD7-2FCD6FAB62B8}"/>
                  </a:ext>
                </a:extLst>
              </p:cNvPr>
              <p:cNvSpPr/>
              <p:nvPr/>
            </p:nvSpPr>
            <p:spPr>
              <a:xfrm>
                <a:off x="3104825" y="3426864"/>
                <a:ext cx="12458" cy="2139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674" extrusionOk="0">
                    <a:moveTo>
                      <a:pt x="504" y="1"/>
                    </a:moveTo>
                    <a:cubicBezTo>
                      <a:pt x="459" y="1"/>
                      <a:pt x="414" y="14"/>
                      <a:pt x="376" y="39"/>
                    </a:cubicBezTo>
                    <a:cubicBezTo>
                      <a:pt x="335" y="66"/>
                      <a:pt x="305" y="106"/>
                      <a:pt x="290" y="151"/>
                    </a:cubicBezTo>
                    <a:cubicBezTo>
                      <a:pt x="252" y="227"/>
                      <a:pt x="275" y="268"/>
                      <a:pt x="289" y="268"/>
                    </a:cubicBezTo>
                    <a:cubicBezTo>
                      <a:pt x="289" y="268"/>
                      <a:pt x="290" y="268"/>
                      <a:pt x="290" y="268"/>
                    </a:cubicBezTo>
                    <a:cubicBezTo>
                      <a:pt x="302" y="264"/>
                      <a:pt x="295" y="226"/>
                      <a:pt x="325" y="174"/>
                    </a:cubicBezTo>
                    <a:cubicBezTo>
                      <a:pt x="356" y="121"/>
                      <a:pt x="412" y="91"/>
                      <a:pt x="470" y="91"/>
                    </a:cubicBezTo>
                    <a:cubicBezTo>
                      <a:pt x="490" y="91"/>
                      <a:pt x="511" y="94"/>
                      <a:pt x="530" y="102"/>
                    </a:cubicBezTo>
                    <a:cubicBezTo>
                      <a:pt x="647" y="153"/>
                      <a:pt x="731" y="259"/>
                      <a:pt x="755" y="385"/>
                    </a:cubicBezTo>
                    <a:cubicBezTo>
                      <a:pt x="808" y="541"/>
                      <a:pt x="825" y="708"/>
                      <a:pt x="802" y="872"/>
                    </a:cubicBezTo>
                    <a:cubicBezTo>
                      <a:pt x="782" y="1172"/>
                      <a:pt x="607" y="1439"/>
                      <a:pt x="341" y="1579"/>
                    </a:cubicBezTo>
                    <a:cubicBezTo>
                      <a:pt x="313" y="1586"/>
                      <a:pt x="285" y="1589"/>
                      <a:pt x="257" y="1589"/>
                    </a:cubicBezTo>
                    <a:cubicBezTo>
                      <a:pt x="201" y="1589"/>
                      <a:pt x="145" y="1576"/>
                      <a:pt x="96" y="1549"/>
                    </a:cubicBezTo>
                    <a:cubicBezTo>
                      <a:pt x="65" y="1529"/>
                      <a:pt x="36" y="1510"/>
                      <a:pt x="9" y="1487"/>
                    </a:cubicBezTo>
                    <a:lnTo>
                      <a:pt x="9" y="1487"/>
                    </a:lnTo>
                    <a:cubicBezTo>
                      <a:pt x="0" y="1492"/>
                      <a:pt x="5" y="1535"/>
                      <a:pt x="74" y="1585"/>
                    </a:cubicBezTo>
                    <a:cubicBezTo>
                      <a:pt x="141" y="1642"/>
                      <a:pt x="225" y="1673"/>
                      <a:pt x="311" y="1673"/>
                    </a:cubicBezTo>
                    <a:cubicBezTo>
                      <a:pt x="332" y="1673"/>
                      <a:pt x="354" y="1671"/>
                      <a:pt x="376" y="1667"/>
                    </a:cubicBezTo>
                    <a:cubicBezTo>
                      <a:pt x="709" y="1549"/>
                      <a:pt x="936" y="1241"/>
                      <a:pt x="949" y="888"/>
                    </a:cubicBezTo>
                    <a:cubicBezTo>
                      <a:pt x="975" y="702"/>
                      <a:pt x="952" y="514"/>
                      <a:pt x="885" y="340"/>
                    </a:cubicBezTo>
                    <a:cubicBezTo>
                      <a:pt x="843" y="183"/>
                      <a:pt x="722" y="57"/>
                      <a:pt x="565" y="9"/>
                    </a:cubicBezTo>
                    <a:cubicBezTo>
                      <a:pt x="545" y="3"/>
                      <a:pt x="525" y="1"/>
                      <a:pt x="504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447;p46">
                <a:extLst>
                  <a:ext uri="{FF2B5EF4-FFF2-40B4-BE49-F238E27FC236}">
                    <a16:creationId xmlns:a16="http://schemas.microsoft.com/office/drawing/2014/main" id="{14B736C9-5E6F-49B2-891E-C1639B0665FE}"/>
                  </a:ext>
                </a:extLst>
              </p:cNvPr>
              <p:cNvSpPr/>
              <p:nvPr/>
            </p:nvSpPr>
            <p:spPr>
              <a:xfrm>
                <a:off x="2975211" y="3309682"/>
                <a:ext cx="135710" cy="114704"/>
              </a:xfrm>
              <a:custGeom>
                <a:avLst/>
                <a:gdLst/>
                <a:ahLst/>
                <a:cxnLst/>
                <a:rect l="l" t="t" r="r" b="b"/>
                <a:pathLst>
                  <a:path w="10621" h="8977" extrusionOk="0">
                    <a:moveTo>
                      <a:pt x="5440" y="1"/>
                    </a:moveTo>
                    <a:cubicBezTo>
                      <a:pt x="4205" y="1"/>
                      <a:pt x="2997" y="367"/>
                      <a:pt x="1966" y="1054"/>
                    </a:cubicBezTo>
                    <a:cubicBezTo>
                      <a:pt x="1433" y="1369"/>
                      <a:pt x="989" y="1813"/>
                      <a:pt x="673" y="2345"/>
                    </a:cubicBezTo>
                    <a:lnTo>
                      <a:pt x="1" y="4353"/>
                    </a:lnTo>
                    <a:cubicBezTo>
                      <a:pt x="419" y="4492"/>
                      <a:pt x="851" y="4559"/>
                      <a:pt x="1280" y="4559"/>
                    </a:cubicBezTo>
                    <a:cubicBezTo>
                      <a:pt x="2128" y="4559"/>
                      <a:pt x="2967" y="4295"/>
                      <a:pt x="3671" y="3784"/>
                    </a:cubicBezTo>
                    <a:cubicBezTo>
                      <a:pt x="4395" y="3254"/>
                      <a:pt x="4964" y="2454"/>
                      <a:pt x="5856" y="2252"/>
                    </a:cubicBezTo>
                    <a:cubicBezTo>
                      <a:pt x="5998" y="2224"/>
                      <a:pt x="6142" y="2211"/>
                      <a:pt x="6285" y="2211"/>
                    </a:cubicBezTo>
                    <a:cubicBezTo>
                      <a:pt x="6743" y="2211"/>
                      <a:pt x="7193" y="2348"/>
                      <a:pt x="7577" y="2607"/>
                    </a:cubicBezTo>
                    <a:cubicBezTo>
                      <a:pt x="8074" y="2951"/>
                      <a:pt x="8496" y="3390"/>
                      <a:pt x="8819" y="3900"/>
                    </a:cubicBezTo>
                    <a:cubicBezTo>
                      <a:pt x="8176" y="5295"/>
                      <a:pt x="8430" y="6914"/>
                      <a:pt x="8697" y="8426"/>
                    </a:cubicBezTo>
                    <a:cubicBezTo>
                      <a:pt x="8711" y="8597"/>
                      <a:pt x="8778" y="8759"/>
                      <a:pt x="8891" y="8887"/>
                    </a:cubicBezTo>
                    <a:cubicBezTo>
                      <a:pt x="8991" y="8947"/>
                      <a:pt x="9102" y="8977"/>
                      <a:pt x="9212" y="8977"/>
                    </a:cubicBezTo>
                    <a:cubicBezTo>
                      <a:pt x="9383" y="8977"/>
                      <a:pt x="9551" y="8906"/>
                      <a:pt x="9672" y="8771"/>
                    </a:cubicBezTo>
                    <a:cubicBezTo>
                      <a:pt x="9988" y="8432"/>
                      <a:pt x="10200" y="8009"/>
                      <a:pt x="10278" y="7552"/>
                    </a:cubicBezTo>
                    <a:cubicBezTo>
                      <a:pt x="10553" y="6534"/>
                      <a:pt x="10620" y="5473"/>
                      <a:pt x="10476" y="4428"/>
                    </a:cubicBezTo>
                    <a:cubicBezTo>
                      <a:pt x="10331" y="3381"/>
                      <a:pt x="9882" y="2399"/>
                      <a:pt x="9184" y="1603"/>
                    </a:cubicBezTo>
                    <a:cubicBezTo>
                      <a:pt x="8272" y="639"/>
                      <a:pt x="7022" y="66"/>
                      <a:pt x="5695" y="6"/>
                    </a:cubicBezTo>
                    <a:cubicBezTo>
                      <a:pt x="5610" y="2"/>
                      <a:pt x="5525" y="1"/>
                      <a:pt x="54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448;p46">
                <a:extLst>
                  <a:ext uri="{FF2B5EF4-FFF2-40B4-BE49-F238E27FC236}">
                    <a16:creationId xmlns:a16="http://schemas.microsoft.com/office/drawing/2014/main" id="{EF049C56-ECB2-4843-AA9F-303F207320ED}"/>
                  </a:ext>
                </a:extLst>
              </p:cNvPr>
              <p:cNvSpPr/>
              <p:nvPr/>
            </p:nvSpPr>
            <p:spPr>
              <a:xfrm>
                <a:off x="3059325" y="3419696"/>
                <a:ext cx="1418" cy="132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04" extrusionOk="0">
                    <a:moveTo>
                      <a:pt x="55" y="0"/>
                    </a:moveTo>
                    <a:cubicBezTo>
                      <a:pt x="35" y="0"/>
                      <a:pt x="16" y="14"/>
                      <a:pt x="10" y="35"/>
                    </a:cubicBezTo>
                    <a:cubicBezTo>
                      <a:pt x="10" y="37"/>
                      <a:pt x="8" y="40"/>
                      <a:pt x="8" y="41"/>
                    </a:cubicBezTo>
                    <a:cubicBezTo>
                      <a:pt x="1" y="67"/>
                      <a:pt x="14" y="94"/>
                      <a:pt x="40" y="101"/>
                    </a:cubicBezTo>
                    <a:lnTo>
                      <a:pt x="43" y="101"/>
                    </a:lnTo>
                    <a:cubicBezTo>
                      <a:pt x="47" y="103"/>
                      <a:pt x="52" y="103"/>
                      <a:pt x="56" y="103"/>
                    </a:cubicBezTo>
                    <a:cubicBezTo>
                      <a:pt x="74" y="103"/>
                      <a:pt x="91" y="92"/>
                      <a:pt x="97" y="74"/>
                    </a:cubicBezTo>
                    <a:cubicBezTo>
                      <a:pt x="98" y="73"/>
                      <a:pt x="98" y="70"/>
                      <a:pt x="100" y="68"/>
                    </a:cubicBezTo>
                    <a:cubicBezTo>
                      <a:pt x="110" y="44"/>
                      <a:pt x="98" y="16"/>
                      <a:pt x="74" y="5"/>
                    </a:cubicBezTo>
                    <a:cubicBezTo>
                      <a:pt x="73" y="4"/>
                      <a:pt x="71" y="4"/>
                      <a:pt x="68" y="2"/>
                    </a:cubicBezTo>
                    <a:cubicBezTo>
                      <a:pt x="64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449;p46">
                <a:extLst>
                  <a:ext uri="{FF2B5EF4-FFF2-40B4-BE49-F238E27FC236}">
                    <a16:creationId xmlns:a16="http://schemas.microsoft.com/office/drawing/2014/main" id="{8F50DB77-73C8-476E-99CF-BD0E7BAB9E4F}"/>
                  </a:ext>
                </a:extLst>
              </p:cNvPr>
              <p:cNvSpPr/>
              <p:nvPr/>
            </p:nvSpPr>
            <p:spPr>
              <a:xfrm>
                <a:off x="3048924" y="3416399"/>
                <a:ext cx="1329" cy="1521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9" extrusionOk="0">
                    <a:moveTo>
                      <a:pt x="57" y="1"/>
                    </a:moveTo>
                    <a:cubicBezTo>
                      <a:pt x="35" y="1"/>
                      <a:pt x="20" y="10"/>
                      <a:pt x="13" y="45"/>
                    </a:cubicBezTo>
                    <a:cubicBezTo>
                      <a:pt x="1" y="74"/>
                      <a:pt x="14" y="107"/>
                      <a:pt x="43" y="119"/>
                    </a:cubicBezTo>
                    <a:cubicBezTo>
                      <a:pt x="72" y="119"/>
                      <a:pt x="97" y="99"/>
                      <a:pt x="103" y="71"/>
                    </a:cubicBezTo>
                    <a:cubicBezTo>
                      <a:pt x="103" y="41"/>
                      <a:pt x="103" y="6"/>
                      <a:pt x="73" y="2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450;p46">
                <a:extLst>
                  <a:ext uri="{FF2B5EF4-FFF2-40B4-BE49-F238E27FC236}">
                    <a16:creationId xmlns:a16="http://schemas.microsoft.com/office/drawing/2014/main" id="{67D9290A-0C3F-4E07-ADEE-B97EE5F34DBB}"/>
                  </a:ext>
                </a:extLst>
              </p:cNvPr>
              <p:cNvSpPr/>
              <p:nvPr/>
            </p:nvSpPr>
            <p:spPr>
              <a:xfrm>
                <a:off x="3041820" y="3415262"/>
                <a:ext cx="1444" cy="19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51" extrusionOk="0">
                    <a:moveTo>
                      <a:pt x="68" y="0"/>
                    </a:moveTo>
                    <a:cubicBezTo>
                      <a:pt x="40" y="0"/>
                      <a:pt x="16" y="29"/>
                      <a:pt x="9" y="70"/>
                    </a:cubicBezTo>
                    <a:cubicBezTo>
                      <a:pt x="0" y="113"/>
                      <a:pt x="5" y="148"/>
                      <a:pt x="44" y="151"/>
                    </a:cubicBezTo>
                    <a:cubicBezTo>
                      <a:pt x="69" y="151"/>
                      <a:pt x="95" y="130"/>
                      <a:pt x="104" y="86"/>
                    </a:cubicBezTo>
                    <a:cubicBezTo>
                      <a:pt x="113" y="44"/>
                      <a:pt x="104" y="5"/>
                      <a:pt x="74" y="1"/>
                    </a:cubicBezTo>
                    <a:cubicBezTo>
                      <a:pt x="72" y="1"/>
                      <a:pt x="70" y="0"/>
                      <a:pt x="68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451;p46">
                <a:extLst>
                  <a:ext uri="{FF2B5EF4-FFF2-40B4-BE49-F238E27FC236}">
                    <a16:creationId xmlns:a16="http://schemas.microsoft.com/office/drawing/2014/main" id="{6E10B234-165C-475E-B6A5-05F524D3B267}"/>
                  </a:ext>
                </a:extLst>
              </p:cNvPr>
              <p:cNvSpPr/>
              <p:nvPr/>
            </p:nvSpPr>
            <p:spPr>
              <a:xfrm>
                <a:off x="3053588" y="3426481"/>
                <a:ext cx="1227" cy="805"/>
              </a:xfrm>
              <a:custGeom>
                <a:avLst/>
                <a:gdLst/>
                <a:ahLst/>
                <a:cxnLst/>
                <a:rect l="l" t="t" r="r" b="b"/>
                <a:pathLst>
                  <a:path w="96" h="63" extrusionOk="0">
                    <a:moveTo>
                      <a:pt x="49" y="1"/>
                    </a:moveTo>
                    <a:cubicBezTo>
                      <a:pt x="30" y="1"/>
                      <a:pt x="12" y="11"/>
                      <a:pt x="1" y="28"/>
                    </a:cubicBezTo>
                    <a:cubicBezTo>
                      <a:pt x="1" y="28"/>
                      <a:pt x="23" y="63"/>
                      <a:pt x="49" y="63"/>
                    </a:cubicBezTo>
                    <a:cubicBezTo>
                      <a:pt x="74" y="63"/>
                      <a:pt x="95" y="63"/>
                      <a:pt x="95" y="36"/>
                    </a:cubicBezTo>
                    <a:cubicBezTo>
                      <a:pt x="95" y="10"/>
                      <a:pt x="95" y="6"/>
                      <a:pt x="53" y="1"/>
                    </a:cubicBezTo>
                    <a:cubicBezTo>
                      <a:pt x="52" y="1"/>
                      <a:pt x="51" y="1"/>
                      <a:pt x="49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452;p46">
                <a:extLst>
                  <a:ext uri="{FF2B5EF4-FFF2-40B4-BE49-F238E27FC236}">
                    <a16:creationId xmlns:a16="http://schemas.microsoft.com/office/drawing/2014/main" id="{262C0887-E35D-456D-984F-99C76D088809}"/>
                  </a:ext>
                </a:extLst>
              </p:cNvPr>
              <p:cNvSpPr/>
              <p:nvPr/>
            </p:nvSpPr>
            <p:spPr>
              <a:xfrm>
                <a:off x="3044120" y="3422980"/>
                <a:ext cx="1354" cy="138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8" extrusionOk="0">
                    <a:moveTo>
                      <a:pt x="56" y="0"/>
                    </a:moveTo>
                    <a:cubicBezTo>
                      <a:pt x="30" y="0"/>
                      <a:pt x="7" y="20"/>
                      <a:pt x="5" y="47"/>
                    </a:cubicBezTo>
                    <a:cubicBezTo>
                      <a:pt x="0" y="74"/>
                      <a:pt x="17" y="101"/>
                      <a:pt x="44" y="107"/>
                    </a:cubicBezTo>
                    <a:cubicBezTo>
                      <a:pt x="46" y="107"/>
                      <a:pt x="48" y="107"/>
                      <a:pt x="50" y="107"/>
                    </a:cubicBezTo>
                    <a:cubicBezTo>
                      <a:pt x="74" y="107"/>
                      <a:pt x="97" y="90"/>
                      <a:pt x="101" y="65"/>
                    </a:cubicBezTo>
                    <a:cubicBezTo>
                      <a:pt x="105" y="36"/>
                      <a:pt x="89" y="8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453;p46">
                <a:extLst>
                  <a:ext uri="{FF2B5EF4-FFF2-40B4-BE49-F238E27FC236}">
                    <a16:creationId xmlns:a16="http://schemas.microsoft.com/office/drawing/2014/main" id="{508A57B9-B76A-48F4-8740-89FF76000C9F}"/>
                  </a:ext>
                </a:extLst>
              </p:cNvPr>
              <p:cNvSpPr/>
              <p:nvPr/>
            </p:nvSpPr>
            <p:spPr>
              <a:xfrm>
                <a:off x="2994147" y="3413537"/>
                <a:ext cx="1418" cy="1367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07" extrusionOk="0">
                    <a:moveTo>
                      <a:pt x="57" y="0"/>
                    </a:moveTo>
                    <a:cubicBezTo>
                      <a:pt x="37" y="0"/>
                      <a:pt x="17" y="14"/>
                      <a:pt x="11" y="34"/>
                    </a:cubicBezTo>
                    <a:cubicBezTo>
                      <a:pt x="11" y="37"/>
                      <a:pt x="10" y="38"/>
                      <a:pt x="10" y="41"/>
                    </a:cubicBezTo>
                    <a:cubicBezTo>
                      <a:pt x="1" y="67"/>
                      <a:pt x="14" y="95"/>
                      <a:pt x="40" y="106"/>
                    </a:cubicBezTo>
                    <a:cubicBezTo>
                      <a:pt x="42" y="106"/>
                      <a:pt x="44" y="106"/>
                      <a:pt x="46" y="106"/>
                    </a:cubicBezTo>
                    <a:cubicBezTo>
                      <a:pt x="71" y="106"/>
                      <a:pt x="93" y="90"/>
                      <a:pt x="100" y="67"/>
                    </a:cubicBezTo>
                    <a:cubicBezTo>
                      <a:pt x="110" y="43"/>
                      <a:pt x="100" y="16"/>
                      <a:pt x="76" y="5"/>
                    </a:cubicBezTo>
                    <a:lnTo>
                      <a:pt x="70" y="2"/>
                    </a:lnTo>
                    <a:cubicBezTo>
                      <a:pt x="65" y="1"/>
                      <a:pt x="61" y="0"/>
                      <a:pt x="57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454;p46">
                <a:extLst>
                  <a:ext uri="{FF2B5EF4-FFF2-40B4-BE49-F238E27FC236}">
                    <a16:creationId xmlns:a16="http://schemas.microsoft.com/office/drawing/2014/main" id="{B128EDAA-318F-4265-AD15-25A98D65EBE3}"/>
                  </a:ext>
                </a:extLst>
              </p:cNvPr>
              <p:cNvSpPr/>
              <p:nvPr/>
            </p:nvSpPr>
            <p:spPr>
              <a:xfrm>
                <a:off x="2986838" y="3412515"/>
                <a:ext cx="1393" cy="122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61" y="1"/>
                    </a:moveTo>
                    <a:cubicBezTo>
                      <a:pt x="50" y="1"/>
                      <a:pt x="39" y="5"/>
                      <a:pt x="29" y="13"/>
                    </a:cubicBezTo>
                    <a:cubicBezTo>
                      <a:pt x="1" y="40"/>
                      <a:pt x="14" y="88"/>
                      <a:pt x="52" y="96"/>
                    </a:cubicBezTo>
                    <a:cubicBezTo>
                      <a:pt x="80" y="94"/>
                      <a:pt x="104" y="72"/>
                      <a:pt x="109" y="43"/>
                    </a:cubicBezTo>
                    <a:cubicBezTo>
                      <a:pt x="106" y="17"/>
                      <a:pt x="84" y="1"/>
                      <a:pt x="6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455;p46">
                <a:extLst>
                  <a:ext uri="{FF2B5EF4-FFF2-40B4-BE49-F238E27FC236}">
                    <a16:creationId xmlns:a16="http://schemas.microsoft.com/office/drawing/2014/main" id="{1D77C918-FFB8-4825-BF29-1E503F2D47A4}"/>
                  </a:ext>
                </a:extLst>
              </p:cNvPr>
              <p:cNvSpPr/>
              <p:nvPr/>
            </p:nvSpPr>
            <p:spPr>
              <a:xfrm>
                <a:off x="3000421" y="3414317"/>
                <a:ext cx="1469" cy="121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5" extrusionOk="0">
                    <a:moveTo>
                      <a:pt x="60" y="0"/>
                    </a:moveTo>
                    <a:cubicBezTo>
                      <a:pt x="53" y="0"/>
                      <a:pt x="45" y="2"/>
                      <a:pt x="38" y="6"/>
                    </a:cubicBezTo>
                    <a:cubicBezTo>
                      <a:pt x="0" y="24"/>
                      <a:pt x="3" y="79"/>
                      <a:pt x="44" y="93"/>
                    </a:cubicBezTo>
                    <a:cubicBezTo>
                      <a:pt x="49" y="94"/>
                      <a:pt x="54" y="95"/>
                      <a:pt x="58" y="95"/>
                    </a:cubicBezTo>
                    <a:cubicBezTo>
                      <a:pt x="79" y="95"/>
                      <a:pt x="98" y="82"/>
                      <a:pt x="104" y="63"/>
                    </a:cubicBezTo>
                    <a:cubicBezTo>
                      <a:pt x="115" y="30"/>
                      <a:pt x="90" y="0"/>
                      <a:pt x="6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456;p46">
                <a:extLst>
                  <a:ext uri="{FF2B5EF4-FFF2-40B4-BE49-F238E27FC236}">
                    <a16:creationId xmlns:a16="http://schemas.microsoft.com/office/drawing/2014/main" id="{5B4A53C4-A652-4446-AED9-87C6F6ED885D}"/>
                  </a:ext>
                </a:extLst>
              </p:cNvPr>
              <p:cNvSpPr/>
              <p:nvPr/>
            </p:nvSpPr>
            <p:spPr>
              <a:xfrm>
                <a:off x="2994786" y="3421012"/>
                <a:ext cx="1597" cy="136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07" extrusionOk="0">
                    <a:moveTo>
                      <a:pt x="59" y="1"/>
                    </a:moveTo>
                    <a:cubicBezTo>
                      <a:pt x="48" y="1"/>
                      <a:pt x="36" y="5"/>
                      <a:pt x="26" y="16"/>
                    </a:cubicBezTo>
                    <a:cubicBezTo>
                      <a:pt x="21" y="21"/>
                      <a:pt x="17" y="28"/>
                      <a:pt x="15" y="34"/>
                    </a:cubicBezTo>
                    <a:cubicBezTo>
                      <a:pt x="0" y="55"/>
                      <a:pt x="3" y="85"/>
                      <a:pt x="24" y="100"/>
                    </a:cubicBezTo>
                    <a:lnTo>
                      <a:pt x="29" y="102"/>
                    </a:lnTo>
                    <a:cubicBezTo>
                      <a:pt x="36" y="105"/>
                      <a:pt x="43" y="107"/>
                      <a:pt x="51" y="107"/>
                    </a:cubicBezTo>
                    <a:cubicBezTo>
                      <a:pt x="70" y="107"/>
                      <a:pt x="89" y="96"/>
                      <a:pt x="98" y="78"/>
                    </a:cubicBezTo>
                    <a:cubicBezTo>
                      <a:pt x="125" y="42"/>
                      <a:pt x="94" y="1"/>
                      <a:pt x="59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457;p46">
                <a:extLst>
                  <a:ext uri="{FF2B5EF4-FFF2-40B4-BE49-F238E27FC236}">
                    <a16:creationId xmlns:a16="http://schemas.microsoft.com/office/drawing/2014/main" id="{39839AF3-92A5-4251-801A-0D30370192DC}"/>
                  </a:ext>
                </a:extLst>
              </p:cNvPr>
              <p:cNvSpPr/>
              <p:nvPr/>
            </p:nvSpPr>
            <p:spPr>
              <a:xfrm>
                <a:off x="2988422" y="3419670"/>
                <a:ext cx="1214" cy="10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80" extrusionOk="0">
                    <a:moveTo>
                      <a:pt x="48" y="0"/>
                    </a:moveTo>
                    <a:cubicBezTo>
                      <a:pt x="24" y="0"/>
                      <a:pt x="0" y="18"/>
                      <a:pt x="1" y="48"/>
                    </a:cubicBezTo>
                    <a:cubicBezTo>
                      <a:pt x="6" y="67"/>
                      <a:pt x="23" y="79"/>
                      <a:pt x="42" y="79"/>
                    </a:cubicBezTo>
                    <a:cubicBezTo>
                      <a:pt x="45" y="79"/>
                      <a:pt x="49" y="79"/>
                      <a:pt x="52" y="78"/>
                    </a:cubicBezTo>
                    <a:cubicBezTo>
                      <a:pt x="76" y="76"/>
                      <a:pt x="94" y="55"/>
                      <a:pt x="91" y="31"/>
                    </a:cubicBezTo>
                    <a:cubicBezTo>
                      <a:pt x="84" y="10"/>
                      <a:pt x="66" y="0"/>
                      <a:pt x="48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458;p46">
                <a:extLst>
                  <a:ext uri="{FF2B5EF4-FFF2-40B4-BE49-F238E27FC236}">
                    <a16:creationId xmlns:a16="http://schemas.microsoft.com/office/drawing/2014/main" id="{DB8C5C87-61CE-40A7-9C09-3AA6A6E85C19}"/>
                  </a:ext>
                </a:extLst>
              </p:cNvPr>
              <p:cNvSpPr/>
              <p:nvPr/>
            </p:nvSpPr>
            <p:spPr>
              <a:xfrm>
                <a:off x="2962407" y="3320440"/>
                <a:ext cx="65114" cy="31688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80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332"/>
                      <a:pt x="93" y="656"/>
                      <a:pt x="272" y="935"/>
                    </a:cubicBezTo>
                    <a:cubicBezTo>
                      <a:pt x="314" y="1016"/>
                      <a:pt x="362" y="1096"/>
                      <a:pt x="411" y="1174"/>
                    </a:cubicBezTo>
                    <a:cubicBezTo>
                      <a:pt x="965" y="2020"/>
                      <a:pt x="1887" y="2479"/>
                      <a:pt x="2828" y="2479"/>
                    </a:cubicBezTo>
                    <a:cubicBezTo>
                      <a:pt x="3370" y="2479"/>
                      <a:pt x="3919" y="2327"/>
                      <a:pt x="4406" y="2007"/>
                    </a:cubicBezTo>
                    <a:cubicBezTo>
                      <a:pt x="4697" y="1850"/>
                      <a:pt x="4936" y="1612"/>
                      <a:pt x="5095" y="1323"/>
                    </a:cubicBezTo>
                    <a:cubicBezTo>
                      <a:pt x="5094" y="1321"/>
                      <a:pt x="5092" y="1320"/>
                      <a:pt x="5090" y="1320"/>
                    </a:cubicBezTo>
                    <a:cubicBezTo>
                      <a:pt x="5043" y="1320"/>
                      <a:pt x="4809" y="1603"/>
                      <a:pt x="4325" y="1874"/>
                    </a:cubicBezTo>
                    <a:cubicBezTo>
                      <a:pt x="3870" y="2140"/>
                      <a:pt x="3371" y="2267"/>
                      <a:pt x="2878" y="2267"/>
                    </a:cubicBezTo>
                    <a:cubicBezTo>
                      <a:pt x="1899" y="2267"/>
                      <a:pt x="945" y="1765"/>
                      <a:pt x="408" y="862"/>
                    </a:cubicBezTo>
                    <a:cubicBezTo>
                      <a:pt x="260" y="583"/>
                      <a:pt x="125" y="294"/>
                      <a:pt x="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459;p46">
                <a:extLst>
                  <a:ext uri="{FF2B5EF4-FFF2-40B4-BE49-F238E27FC236}">
                    <a16:creationId xmlns:a16="http://schemas.microsoft.com/office/drawing/2014/main" id="{AA2A188D-5AB5-4D32-A184-1FAA95258847}"/>
                  </a:ext>
                </a:extLst>
              </p:cNvPr>
              <p:cNvSpPr/>
              <p:nvPr/>
            </p:nvSpPr>
            <p:spPr>
              <a:xfrm>
                <a:off x="2999386" y="3320555"/>
                <a:ext cx="106232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8314" h="1800" extrusionOk="0">
                    <a:moveTo>
                      <a:pt x="0" y="0"/>
                    </a:moveTo>
                    <a:cubicBezTo>
                      <a:pt x="50" y="113"/>
                      <a:pt x="125" y="213"/>
                      <a:pt x="220" y="293"/>
                    </a:cubicBezTo>
                    <a:cubicBezTo>
                      <a:pt x="464" y="528"/>
                      <a:pt x="759" y="706"/>
                      <a:pt x="1081" y="809"/>
                    </a:cubicBezTo>
                    <a:cubicBezTo>
                      <a:pt x="1439" y="928"/>
                      <a:pt x="1813" y="989"/>
                      <a:pt x="2188" y="989"/>
                    </a:cubicBezTo>
                    <a:cubicBezTo>
                      <a:pt x="2314" y="989"/>
                      <a:pt x="2441" y="982"/>
                      <a:pt x="2567" y="968"/>
                    </a:cubicBezTo>
                    <a:cubicBezTo>
                      <a:pt x="3166" y="901"/>
                      <a:pt x="3759" y="791"/>
                      <a:pt x="4342" y="641"/>
                    </a:cubicBezTo>
                    <a:cubicBezTo>
                      <a:pt x="4886" y="504"/>
                      <a:pt x="5443" y="435"/>
                      <a:pt x="6004" y="435"/>
                    </a:cubicBezTo>
                    <a:cubicBezTo>
                      <a:pt x="6033" y="435"/>
                      <a:pt x="6062" y="435"/>
                      <a:pt x="6091" y="435"/>
                    </a:cubicBezTo>
                    <a:cubicBezTo>
                      <a:pt x="6567" y="446"/>
                      <a:pt x="7032" y="581"/>
                      <a:pt x="7439" y="827"/>
                    </a:cubicBezTo>
                    <a:cubicBezTo>
                      <a:pt x="7813" y="1063"/>
                      <a:pt x="8111" y="1401"/>
                      <a:pt x="8300" y="1800"/>
                    </a:cubicBezTo>
                    <a:cubicBezTo>
                      <a:pt x="8314" y="1800"/>
                      <a:pt x="8305" y="1668"/>
                      <a:pt x="8197" y="1447"/>
                    </a:cubicBezTo>
                    <a:cubicBezTo>
                      <a:pt x="8044" y="1141"/>
                      <a:pt x="7814" y="881"/>
                      <a:pt x="7529" y="694"/>
                    </a:cubicBezTo>
                    <a:cubicBezTo>
                      <a:pt x="7107" y="410"/>
                      <a:pt x="6616" y="249"/>
                      <a:pt x="6109" y="228"/>
                    </a:cubicBezTo>
                    <a:cubicBezTo>
                      <a:pt x="6038" y="226"/>
                      <a:pt x="5967" y="225"/>
                      <a:pt x="5897" y="225"/>
                    </a:cubicBezTo>
                    <a:cubicBezTo>
                      <a:pt x="5358" y="225"/>
                      <a:pt x="4821" y="291"/>
                      <a:pt x="4298" y="422"/>
                    </a:cubicBezTo>
                    <a:cubicBezTo>
                      <a:pt x="3723" y="571"/>
                      <a:pt x="3139" y="685"/>
                      <a:pt x="2551" y="763"/>
                    </a:cubicBezTo>
                    <a:cubicBezTo>
                      <a:pt x="2401" y="781"/>
                      <a:pt x="2251" y="790"/>
                      <a:pt x="2101" y="790"/>
                    </a:cubicBezTo>
                    <a:cubicBezTo>
                      <a:pt x="1775" y="790"/>
                      <a:pt x="1450" y="747"/>
                      <a:pt x="1134" y="659"/>
                    </a:cubicBezTo>
                    <a:cubicBezTo>
                      <a:pt x="710" y="527"/>
                      <a:pt x="323" y="302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460;p46">
                <a:extLst>
                  <a:ext uri="{FF2B5EF4-FFF2-40B4-BE49-F238E27FC236}">
                    <a16:creationId xmlns:a16="http://schemas.microsoft.com/office/drawing/2014/main" id="{5D7F3734-CBF2-4F2E-92DE-ABDAAB968516}"/>
                  </a:ext>
                </a:extLst>
              </p:cNvPr>
              <p:cNvSpPr/>
              <p:nvPr/>
            </p:nvSpPr>
            <p:spPr>
              <a:xfrm>
                <a:off x="3088061" y="3359348"/>
                <a:ext cx="29069" cy="14579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141" extrusionOk="0">
                    <a:moveTo>
                      <a:pt x="0" y="1"/>
                    </a:moveTo>
                    <a:cubicBezTo>
                      <a:pt x="363" y="710"/>
                      <a:pt x="1090" y="1140"/>
                      <a:pt x="1864" y="1140"/>
                    </a:cubicBezTo>
                    <a:cubicBezTo>
                      <a:pt x="2000" y="1140"/>
                      <a:pt x="2138" y="1127"/>
                      <a:pt x="2275" y="1100"/>
                    </a:cubicBezTo>
                    <a:cubicBezTo>
                      <a:pt x="1857" y="1007"/>
                      <a:pt x="1449" y="882"/>
                      <a:pt x="1051" y="729"/>
                    </a:cubicBezTo>
                    <a:cubicBezTo>
                      <a:pt x="682" y="513"/>
                      <a:pt x="331" y="270"/>
                      <a:pt x="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461;p46">
                <a:extLst>
                  <a:ext uri="{FF2B5EF4-FFF2-40B4-BE49-F238E27FC236}">
                    <a16:creationId xmlns:a16="http://schemas.microsoft.com/office/drawing/2014/main" id="{499A996B-58E1-42B6-9C51-C73FC84947B5}"/>
                  </a:ext>
                </a:extLst>
              </p:cNvPr>
              <p:cNvSpPr/>
              <p:nvPr/>
            </p:nvSpPr>
            <p:spPr>
              <a:xfrm>
                <a:off x="3086566" y="3369583"/>
                <a:ext cx="27625" cy="2026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586" extrusionOk="0">
                    <a:moveTo>
                      <a:pt x="47" y="0"/>
                    </a:moveTo>
                    <a:cubicBezTo>
                      <a:pt x="21" y="0"/>
                      <a:pt x="0" y="182"/>
                      <a:pt x="99" y="432"/>
                    </a:cubicBezTo>
                    <a:cubicBezTo>
                      <a:pt x="243" y="749"/>
                      <a:pt x="482" y="1013"/>
                      <a:pt x="784" y="1190"/>
                    </a:cubicBezTo>
                    <a:cubicBezTo>
                      <a:pt x="1075" y="1359"/>
                      <a:pt x="1392" y="1476"/>
                      <a:pt x="1722" y="1539"/>
                    </a:cubicBezTo>
                    <a:cubicBezTo>
                      <a:pt x="1885" y="1570"/>
                      <a:pt x="2012" y="1586"/>
                      <a:pt x="2084" y="1586"/>
                    </a:cubicBezTo>
                    <a:cubicBezTo>
                      <a:pt x="2129" y="1586"/>
                      <a:pt x="2153" y="1580"/>
                      <a:pt x="2153" y="1569"/>
                    </a:cubicBezTo>
                    <a:cubicBezTo>
                      <a:pt x="2162" y="1543"/>
                      <a:pt x="2016" y="1474"/>
                      <a:pt x="1761" y="1380"/>
                    </a:cubicBezTo>
                    <a:cubicBezTo>
                      <a:pt x="1462" y="1275"/>
                      <a:pt x="1174" y="1144"/>
                      <a:pt x="899" y="988"/>
                    </a:cubicBezTo>
                    <a:cubicBezTo>
                      <a:pt x="634" y="829"/>
                      <a:pt x="409" y="610"/>
                      <a:pt x="240" y="350"/>
                    </a:cubicBezTo>
                    <a:cubicBezTo>
                      <a:pt x="116" y="147"/>
                      <a:pt x="74" y="0"/>
                      <a:pt x="4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462;p46">
                <a:extLst>
                  <a:ext uri="{FF2B5EF4-FFF2-40B4-BE49-F238E27FC236}">
                    <a16:creationId xmlns:a16="http://schemas.microsoft.com/office/drawing/2014/main" id="{94130306-F5FF-4391-B3C8-AFA37AF21366}"/>
                  </a:ext>
                </a:extLst>
              </p:cNvPr>
              <p:cNvSpPr/>
              <p:nvPr/>
            </p:nvSpPr>
            <p:spPr>
              <a:xfrm>
                <a:off x="2939408" y="3598543"/>
                <a:ext cx="1214" cy="162070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684" extrusionOk="0">
                    <a:moveTo>
                      <a:pt x="47" y="1"/>
                    </a:moveTo>
                    <a:cubicBezTo>
                      <a:pt x="0" y="1"/>
                      <a:pt x="0" y="2842"/>
                      <a:pt x="0" y="6344"/>
                    </a:cubicBezTo>
                    <a:cubicBezTo>
                      <a:pt x="0" y="9847"/>
                      <a:pt x="21" y="12684"/>
                      <a:pt x="47" y="12684"/>
                    </a:cubicBezTo>
                    <a:cubicBezTo>
                      <a:pt x="72" y="12684"/>
                      <a:pt x="90" y="9845"/>
                      <a:pt x="90" y="6344"/>
                    </a:cubicBezTo>
                    <a:cubicBezTo>
                      <a:pt x="90" y="2842"/>
                      <a:pt x="95" y="1"/>
                      <a:pt x="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463;p46">
                <a:extLst>
                  <a:ext uri="{FF2B5EF4-FFF2-40B4-BE49-F238E27FC236}">
                    <a16:creationId xmlns:a16="http://schemas.microsoft.com/office/drawing/2014/main" id="{8FA5FF38-0D3A-4A2F-86CF-0CEB05769264}"/>
                  </a:ext>
                </a:extLst>
              </p:cNvPr>
              <p:cNvSpPr/>
              <p:nvPr/>
            </p:nvSpPr>
            <p:spPr>
              <a:xfrm>
                <a:off x="3109847" y="3566842"/>
                <a:ext cx="56425" cy="38307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2998" extrusionOk="0">
                    <a:moveTo>
                      <a:pt x="3697" y="1"/>
                    </a:moveTo>
                    <a:cubicBezTo>
                      <a:pt x="3648" y="1"/>
                      <a:pt x="3599" y="2"/>
                      <a:pt x="3549" y="5"/>
                    </a:cubicBezTo>
                    <a:cubicBezTo>
                      <a:pt x="2856" y="33"/>
                      <a:pt x="2182" y="249"/>
                      <a:pt x="1598" y="629"/>
                    </a:cubicBezTo>
                    <a:cubicBezTo>
                      <a:pt x="1018" y="1015"/>
                      <a:pt x="556" y="1554"/>
                      <a:pt x="259" y="2184"/>
                    </a:cubicBezTo>
                    <a:cubicBezTo>
                      <a:pt x="169" y="2372"/>
                      <a:pt x="97" y="2567"/>
                      <a:pt x="44" y="2770"/>
                    </a:cubicBezTo>
                    <a:cubicBezTo>
                      <a:pt x="22" y="2843"/>
                      <a:pt x="8" y="2920"/>
                      <a:pt x="1" y="2998"/>
                    </a:cubicBezTo>
                    <a:cubicBezTo>
                      <a:pt x="91" y="2729"/>
                      <a:pt x="196" y="2467"/>
                      <a:pt x="316" y="2210"/>
                    </a:cubicBezTo>
                    <a:cubicBezTo>
                      <a:pt x="934" y="968"/>
                      <a:pt x="2170" y="152"/>
                      <a:pt x="3554" y="69"/>
                    </a:cubicBezTo>
                    <a:cubicBezTo>
                      <a:pt x="3697" y="59"/>
                      <a:pt x="3841" y="55"/>
                      <a:pt x="3985" y="55"/>
                    </a:cubicBezTo>
                    <a:cubicBezTo>
                      <a:pt x="4129" y="55"/>
                      <a:pt x="4272" y="59"/>
                      <a:pt x="4416" y="69"/>
                    </a:cubicBezTo>
                    <a:cubicBezTo>
                      <a:pt x="4338" y="50"/>
                      <a:pt x="4257" y="39"/>
                      <a:pt x="4175" y="39"/>
                    </a:cubicBezTo>
                    <a:cubicBezTo>
                      <a:pt x="4017" y="14"/>
                      <a:pt x="3858" y="1"/>
                      <a:pt x="369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464;p46">
                <a:extLst>
                  <a:ext uri="{FF2B5EF4-FFF2-40B4-BE49-F238E27FC236}">
                    <a16:creationId xmlns:a16="http://schemas.microsoft.com/office/drawing/2014/main" id="{845F32DA-AA94-439D-BA6A-F1C1ECDA2A64}"/>
                  </a:ext>
                </a:extLst>
              </p:cNvPr>
              <p:cNvSpPr/>
              <p:nvPr/>
            </p:nvSpPr>
            <p:spPr>
              <a:xfrm>
                <a:off x="2858092" y="3627369"/>
                <a:ext cx="14464" cy="8333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6522" extrusionOk="0">
                    <a:moveTo>
                      <a:pt x="910" y="1"/>
                    </a:moveTo>
                    <a:cubicBezTo>
                      <a:pt x="910" y="1"/>
                      <a:pt x="910" y="1"/>
                      <a:pt x="910" y="1"/>
                    </a:cubicBezTo>
                    <a:lnTo>
                      <a:pt x="910" y="1"/>
                    </a:lnTo>
                    <a:cubicBezTo>
                      <a:pt x="910" y="1"/>
                      <a:pt x="910" y="1"/>
                      <a:pt x="910" y="1"/>
                    </a:cubicBezTo>
                    <a:close/>
                    <a:moveTo>
                      <a:pt x="910" y="1"/>
                    </a:moveTo>
                    <a:cubicBezTo>
                      <a:pt x="909" y="90"/>
                      <a:pt x="901" y="180"/>
                      <a:pt x="889" y="268"/>
                    </a:cubicBezTo>
                    <a:lnTo>
                      <a:pt x="889" y="418"/>
                    </a:lnTo>
                    <a:lnTo>
                      <a:pt x="889" y="418"/>
                    </a:lnTo>
                    <a:cubicBezTo>
                      <a:pt x="895" y="367"/>
                      <a:pt x="901" y="315"/>
                      <a:pt x="907" y="263"/>
                    </a:cubicBezTo>
                    <a:cubicBezTo>
                      <a:pt x="907" y="178"/>
                      <a:pt x="933" y="113"/>
                      <a:pt x="942" y="70"/>
                    </a:cubicBezTo>
                    <a:cubicBezTo>
                      <a:pt x="949" y="29"/>
                      <a:pt x="913" y="4"/>
                      <a:pt x="910" y="1"/>
                    </a:cubicBezTo>
                    <a:close/>
                    <a:moveTo>
                      <a:pt x="889" y="418"/>
                    </a:moveTo>
                    <a:lnTo>
                      <a:pt x="889" y="418"/>
                    </a:lnTo>
                    <a:cubicBezTo>
                      <a:pt x="870" y="610"/>
                      <a:pt x="859" y="803"/>
                      <a:pt x="859" y="996"/>
                    </a:cubicBezTo>
                    <a:cubicBezTo>
                      <a:pt x="846" y="1616"/>
                      <a:pt x="966" y="2464"/>
                      <a:pt x="1010" y="3399"/>
                    </a:cubicBezTo>
                    <a:cubicBezTo>
                      <a:pt x="1062" y="4198"/>
                      <a:pt x="915" y="4998"/>
                      <a:pt x="579" y="5725"/>
                    </a:cubicBezTo>
                    <a:cubicBezTo>
                      <a:pt x="426" y="6017"/>
                      <a:pt x="230" y="6286"/>
                      <a:pt x="1" y="6522"/>
                    </a:cubicBezTo>
                    <a:cubicBezTo>
                      <a:pt x="74" y="6471"/>
                      <a:pt x="142" y="6414"/>
                      <a:pt x="203" y="6349"/>
                    </a:cubicBezTo>
                    <a:cubicBezTo>
                      <a:pt x="378" y="6175"/>
                      <a:pt x="522" y="5974"/>
                      <a:pt x="634" y="5755"/>
                    </a:cubicBezTo>
                    <a:cubicBezTo>
                      <a:pt x="983" y="5019"/>
                      <a:pt x="1131" y="4206"/>
                      <a:pt x="1065" y="3395"/>
                    </a:cubicBezTo>
                    <a:cubicBezTo>
                      <a:pt x="1023" y="2452"/>
                      <a:pt x="889" y="1607"/>
                      <a:pt x="889" y="996"/>
                    </a:cubicBezTo>
                    <a:lnTo>
                      <a:pt x="889" y="418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465;p46">
                <a:extLst>
                  <a:ext uri="{FF2B5EF4-FFF2-40B4-BE49-F238E27FC236}">
                    <a16:creationId xmlns:a16="http://schemas.microsoft.com/office/drawing/2014/main" id="{D263C801-C216-4CC0-AF24-5AD0F7ADAFB8}"/>
                  </a:ext>
                </a:extLst>
              </p:cNvPr>
              <p:cNvSpPr/>
              <p:nvPr/>
            </p:nvSpPr>
            <p:spPr>
              <a:xfrm>
                <a:off x="2842056" y="3755412"/>
                <a:ext cx="87500" cy="59709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4673" extrusionOk="0">
                    <a:moveTo>
                      <a:pt x="3056" y="1"/>
                    </a:moveTo>
                    <a:cubicBezTo>
                      <a:pt x="2752" y="1"/>
                      <a:pt x="2038" y="640"/>
                      <a:pt x="2038" y="640"/>
                    </a:cubicBezTo>
                    <a:cubicBezTo>
                      <a:pt x="1383" y="670"/>
                      <a:pt x="432" y="739"/>
                      <a:pt x="432" y="739"/>
                    </a:cubicBezTo>
                    <a:cubicBezTo>
                      <a:pt x="432" y="739"/>
                      <a:pt x="121" y="778"/>
                      <a:pt x="47" y="1299"/>
                    </a:cubicBezTo>
                    <a:cubicBezTo>
                      <a:pt x="1" y="1618"/>
                      <a:pt x="598" y="1690"/>
                      <a:pt x="603" y="1690"/>
                    </a:cubicBezTo>
                    <a:lnTo>
                      <a:pt x="1116" y="1690"/>
                    </a:lnTo>
                    <a:lnTo>
                      <a:pt x="684" y="1717"/>
                    </a:lnTo>
                    <a:cubicBezTo>
                      <a:pt x="684" y="1717"/>
                      <a:pt x="375" y="1759"/>
                      <a:pt x="301" y="2280"/>
                    </a:cubicBezTo>
                    <a:cubicBezTo>
                      <a:pt x="253" y="2600"/>
                      <a:pt x="861" y="2672"/>
                      <a:pt x="861" y="2672"/>
                    </a:cubicBezTo>
                    <a:cubicBezTo>
                      <a:pt x="874" y="2675"/>
                      <a:pt x="886" y="2677"/>
                      <a:pt x="899" y="2677"/>
                    </a:cubicBezTo>
                    <a:cubicBezTo>
                      <a:pt x="912" y="2677"/>
                      <a:pt x="925" y="2675"/>
                      <a:pt x="938" y="2672"/>
                    </a:cubicBezTo>
                    <a:lnTo>
                      <a:pt x="1494" y="2672"/>
                    </a:lnTo>
                    <a:lnTo>
                      <a:pt x="995" y="2707"/>
                    </a:lnTo>
                    <a:cubicBezTo>
                      <a:pt x="995" y="2707"/>
                      <a:pt x="688" y="2746"/>
                      <a:pt x="610" y="3267"/>
                    </a:cubicBezTo>
                    <a:cubicBezTo>
                      <a:pt x="568" y="3586"/>
                      <a:pt x="1167" y="3658"/>
                      <a:pt x="1170" y="3658"/>
                    </a:cubicBezTo>
                    <a:lnTo>
                      <a:pt x="1792" y="3658"/>
                    </a:lnTo>
                    <a:lnTo>
                      <a:pt x="1792" y="3706"/>
                    </a:lnTo>
                    <a:lnTo>
                      <a:pt x="1636" y="3706"/>
                    </a:lnTo>
                    <a:cubicBezTo>
                      <a:pt x="1636" y="3706"/>
                      <a:pt x="1326" y="3750"/>
                      <a:pt x="1253" y="4266"/>
                    </a:cubicBezTo>
                    <a:cubicBezTo>
                      <a:pt x="1227" y="4439"/>
                      <a:pt x="1386" y="4538"/>
                      <a:pt x="1541" y="4594"/>
                    </a:cubicBezTo>
                    <a:cubicBezTo>
                      <a:pt x="1628" y="4624"/>
                      <a:pt x="1718" y="4645"/>
                      <a:pt x="1808" y="4658"/>
                    </a:cubicBezTo>
                    <a:cubicBezTo>
                      <a:pt x="1821" y="4661"/>
                      <a:pt x="1834" y="4663"/>
                      <a:pt x="1847" y="4663"/>
                    </a:cubicBezTo>
                    <a:cubicBezTo>
                      <a:pt x="1860" y="4663"/>
                      <a:pt x="1874" y="4661"/>
                      <a:pt x="1886" y="4658"/>
                    </a:cubicBezTo>
                    <a:cubicBezTo>
                      <a:pt x="2073" y="4668"/>
                      <a:pt x="2260" y="4673"/>
                      <a:pt x="2448" y="4673"/>
                    </a:cubicBezTo>
                    <a:cubicBezTo>
                      <a:pt x="2835" y="4673"/>
                      <a:pt x="3223" y="4652"/>
                      <a:pt x="3608" y="4612"/>
                    </a:cubicBezTo>
                    <a:lnTo>
                      <a:pt x="5124" y="4637"/>
                    </a:lnTo>
                    <a:lnTo>
                      <a:pt x="6848" y="4637"/>
                    </a:lnTo>
                    <a:lnTo>
                      <a:pt x="6520" y="1019"/>
                    </a:lnTo>
                    <a:lnTo>
                      <a:pt x="6052" y="988"/>
                    </a:lnTo>
                    <a:cubicBezTo>
                      <a:pt x="6052" y="988"/>
                      <a:pt x="3508" y="50"/>
                      <a:pt x="3075" y="2"/>
                    </a:cubicBezTo>
                    <a:cubicBezTo>
                      <a:pt x="3069" y="1"/>
                      <a:pt x="3063" y="1"/>
                      <a:pt x="3056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466;p46">
                <a:extLst>
                  <a:ext uri="{FF2B5EF4-FFF2-40B4-BE49-F238E27FC236}">
                    <a16:creationId xmlns:a16="http://schemas.microsoft.com/office/drawing/2014/main" id="{832ACE70-19F7-4788-A1A8-77ABEF25D43A}"/>
                  </a:ext>
                </a:extLst>
              </p:cNvPr>
              <p:cNvSpPr/>
              <p:nvPr/>
            </p:nvSpPr>
            <p:spPr>
              <a:xfrm>
                <a:off x="2862628" y="3800555"/>
                <a:ext cx="21735" cy="1776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39" extrusionOk="0">
                    <a:moveTo>
                      <a:pt x="1167" y="0"/>
                    </a:moveTo>
                    <a:cubicBezTo>
                      <a:pt x="1065" y="0"/>
                      <a:pt x="963" y="5"/>
                      <a:pt x="862" y="14"/>
                    </a:cubicBezTo>
                    <a:cubicBezTo>
                      <a:pt x="830" y="14"/>
                      <a:pt x="799" y="13"/>
                      <a:pt x="767" y="13"/>
                    </a:cubicBezTo>
                    <a:cubicBezTo>
                      <a:pt x="509" y="13"/>
                      <a:pt x="252" y="41"/>
                      <a:pt x="0" y="95"/>
                    </a:cubicBezTo>
                    <a:cubicBezTo>
                      <a:pt x="172" y="124"/>
                      <a:pt x="346" y="139"/>
                      <a:pt x="520" y="139"/>
                    </a:cubicBezTo>
                    <a:cubicBezTo>
                      <a:pt x="627" y="139"/>
                      <a:pt x="734" y="133"/>
                      <a:pt x="841" y="122"/>
                    </a:cubicBezTo>
                    <a:cubicBezTo>
                      <a:pt x="873" y="123"/>
                      <a:pt x="906" y="124"/>
                      <a:pt x="939" y="124"/>
                    </a:cubicBezTo>
                    <a:cubicBezTo>
                      <a:pt x="1195" y="124"/>
                      <a:pt x="1451" y="98"/>
                      <a:pt x="1701" y="44"/>
                    </a:cubicBezTo>
                    <a:cubicBezTo>
                      <a:pt x="1524" y="15"/>
                      <a:pt x="1346" y="0"/>
                      <a:pt x="1167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467;p46">
                <a:extLst>
                  <a:ext uri="{FF2B5EF4-FFF2-40B4-BE49-F238E27FC236}">
                    <a16:creationId xmlns:a16="http://schemas.microsoft.com/office/drawing/2014/main" id="{E6ACE890-D09D-4CE1-8DEF-E337BFACA95E}"/>
                  </a:ext>
                </a:extLst>
              </p:cNvPr>
              <p:cNvSpPr/>
              <p:nvPr/>
            </p:nvSpPr>
            <p:spPr>
              <a:xfrm>
                <a:off x="2853594" y="3787535"/>
                <a:ext cx="30832" cy="1814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42" extrusionOk="0">
                    <a:moveTo>
                      <a:pt x="1736" y="1"/>
                    </a:moveTo>
                    <a:cubicBezTo>
                      <a:pt x="1558" y="1"/>
                      <a:pt x="1379" y="8"/>
                      <a:pt x="1201" y="22"/>
                    </a:cubicBezTo>
                    <a:cubicBezTo>
                      <a:pt x="1184" y="21"/>
                      <a:pt x="1167" y="21"/>
                      <a:pt x="1151" y="21"/>
                    </a:cubicBezTo>
                    <a:cubicBezTo>
                      <a:pt x="765" y="21"/>
                      <a:pt x="381" y="54"/>
                      <a:pt x="0" y="121"/>
                    </a:cubicBezTo>
                    <a:cubicBezTo>
                      <a:pt x="246" y="134"/>
                      <a:pt x="492" y="141"/>
                      <a:pt x="738" y="141"/>
                    </a:cubicBezTo>
                    <a:cubicBezTo>
                      <a:pt x="1298" y="141"/>
                      <a:pt x="1856" y="106"/>
                      <a:pt x="2412" y="34"/>
                    </a:cubicBezTo>
                    <a:cubicBezTo>
                      <a:pt x="2188" y="12"/>
                      <a:pt x="1962" y="1"/>
                      <a:pt x="1736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468;p46">
                <a:extLst>
                  <a:ext uri="{FF2B5EF4-FFF2-40B4-BE49-F238E27FC236}">
                    <a16:creationId xmlns:a16="http://schemas.microsoft.com/office/drawing/2014/main" id="{E4892CCF-4322-4389-ADB3-4A8D5E250F5C}"/>
                  </a:ext>
                </a:extLst>
              </p:cNvPr>
              <p:cNvSpPr/>
              <p:nvPr/>
            </p:nvSpPr>
            <p:spPr>
              <a:xfrm>
                <a:off x="2852495" y="3774105"/>
                <a:ext cx="30832" cy="1814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42" extrusionOk="0">
                    <a:moveTo>
                      <a:pt x="1737" y="1"/>
                    </a:moveTo>
                    <a:cubicBezTo>
                      <a:pt x="1558" y="1"/>
                      <a:pt x="1380" y="8"/>
                      <a:pt x="1201" y="22"/>
                    </a:cubicBezTo>
                    <a:cubicBezTo>
                      <a:pt x="1185" y="22"/>
                      <a:pt x="1168" y="22"/>
                      <a:pt x="1151" y="22"/>
                    </a:cubicBezTo>
                    <a:cubicBezTo>
                      <a:pt x="766" y="22"/>
                      <a:pt x="380" y="55"/>
                      <a:pt x="0" y="121"/>
                    </a:cubicBezTo>
                    <a:cubicBezTo>
                      <a:pt x="246" y="135"/>
                      <a:pt x="492" y="141"/>
                      <a:pt x="738" y="141"/>
                    </a:cubicBezTo>
                    <a:cubicBezTo>
                      <a:pt x="1297" y="141"/>
                      <a:pt x="1857" y="106"/>
                      <a:pt x="2413" y="34"/>
                    </a:cubicBezTo>
                    <a:cubicBezTo>
                      <a:pt x="2188" y="12"/>
                      <a:pt x="1963" y="1"/>
                      <a:pt x="1737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469;p46">
                <a:extLst>
                  <a:ext uri="{FF2B5EF4-FFF2-40B4-BE49-F238E27FC236}">
                    <a16:creationId xmlns:a16="http://schemas.microsoft.com/office/drawing/2014/main" id="{A0D0C287-2120-451D-9B57-5C17962AB633}"/>
                  </a:ext>
                </a:extLst>
              </p:cNvPr>
              <p:cNvSpPr/>
              <p:nvPr/>
            </p:nvSpPr>
            <p:spPr>
              <a:xfrm>
                <a:off x="2864212" y="3761750"/>
                <a:ext cx="33490" cy="1712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34" extrusionOk="0">
                    <a:moveTo>
                      <a:pt x="965" y="0"/>
                    </a:moveTo>
                    <a:cubicBezTo>
                      <a:pt x="742" y="0"/>
                      <a:pt x="542" y="5"/>
                      <a:pt x="385" y="5"/>
                    </a:cubicBezTo>
                    <a:cubicBezTo>
                      <a:pt x="350" y="3"/>
                      <a:pt x="315" y="2"/>
                      <a:pt x="279" y="2"/>
                    </a:cubicBezTo>
                    <a:cubicBezTo>
                      <a:pt x="186" y="2"/>
                      <a:pt x="92" y="11"/>
                      <a:pt x="1" y="28"/>
                    </a:cubicBezTo>
                    <a:cubicBezTo>
                      <a:pt x="108" y="48"/>
                      <a:pt x="217" y="59"/>
                      <a:pt x="326" y="59"/>
                    </a:cubicBezTo>
                    <a:cubicBezTo>
                      <a:pt x="346" y="59"/>
                      <a:pt x="365" y="59"/>
                      <a:pt x="385" y="58"/>
                    </a:cubicBezTo>
                    <a:lnTo>
                      <a:pt x="1310" y="88"/>
                    </a:lnTo>
                    <a:lnTo>
                      <a:pt x="2236" y="123"/>
                    </a:lnTo>
                    <a:cubicBezTo>
                      <a:pt x="2300" y="130"/>
                      <a:pt x="2364" y="134"/>
                      <a:pt x="2428" y="134"/>
                    </a:cubicBezTo>
                    <a:cubicBezTo>
                      <a:pt x="2492" y="134"/>
                      <a:pt x="2556" y="130"/>
                      <a:pt x="2620" y="123"/>
                    </a:cubicBezTo>
                    <a:cubicBezTo>
                      <a:pt x="2496" y="87"/>
                      <a:pt x="2370" y="66"/>
                      <a:pt x="2240" y="63"/>
                    </a:cubicBezTo>
                    <a:cubicBezTo>
                      <a:pt x="2003" y="40"/>
                      <a:pt x="1676" y="19"/>
                      <a:pt x="1314" y="5"/>
                    </a:cubicBezTo>
                    <a:cubicBezTo>
                      <a:pt x="1194" y="1"/>
                      <a:pt x="1076" y="0"/>
                      <a:pt x="96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470;p46">
                <a:extLst>
                  <a:ext uri="{FF2B5EF4-FFF2-40B4-BE49-F238E27FC236}">
                    <a16:creationId xmlns:a16="http://schemas.microsoft.com/office/drawing/2014/main" id="{B249E5FC-1130-439C-822B-9522BE2D1A1D}"/>
                  </a:ext>
                </a:extLst>
              </p:cNvPr>
              <p:cNvSpPr/>
              <p:nvPr/>
            </p:nvSpPr>
            <p:spPr>
              <a:xfrm>
                <a:off x="2924752" y="3627164"/>
                <a:ext cx="178783" cy="134394"/>
              </a:xfrm>
              <a:custGeom>
                <a:avLst/>
                <a:gdLst/>
                <a:ahLst/>
                <a:cxnLst/>
                <a:rect l="l" t="t" r="r" b="b"/>
                <a:pathLst>
                  <a:path w="13992" h="10518" extrusionOk="0">
                    <a:moveTo>
                      <a:pt x="13991" y="0"/>
                    </a:moveTo>
                    <a:cubicBezTo>
                      <a:pt x="13990" y="15"/>
                      <a:pt x="13990" y="32"/>
                      <a:pt x="13991" y="47"/>
                    </a:cubicBezTo>
                    <a:lnTo>
                      <a:pt x="13991" y="0"/>
                    </a:lnTo>
                    <a:close/>
                    <a:moveTo>
                      <a:pt x="13991" y="189"/>
                    </a:moveTo>
                    <a:cubicBezTo>
                      <a:pt x="13981" y="285"/>
                      <a:pt x="13958" y="423"/>
                      <a:pt x="13948" y="588"/>
                    </a:cubicBezTo>
                    <a:lnTo>
                      <a:pt x="13948" y="588"/>
                    </a:lnTo>
                    <a:cubicBezTo>
                      <a:pt x="13970" y="424"/>
                      <a:pt x="13991" y="293"/>
                      <a:pt x="13991" y="189"/>
                    </a:cubicBezTo>
                    <a:close/>
                    <a:moveTo>
                      <a:pt x="13948" y="588"/>
                    </a:moveTo>
                    <a:cubicBezTo>
                      <a:pt x="13942" y="636"/>
                      <a:pt x="13936" y="687"/>
                      <a:pt x="13930" y="740"/>
                    </a:cubicBezTo>
                    <a:cubicBezTo>
                      <a:pt x="13883" y="1227"/>
                      <a:pt x="13810" y="1929"/>
                      <a:pt x="13724" y="2795"/>
                    </a:cubicBezTo>
                    <a:cubicBezTo>
                      <a:pt x="13639" y="3660"/>
                      <a:pt x="13542" y="4711"/>
                      <a:pt x="13431" y="5883"/>
                    </a:cubicBezTo>
                    <a:cubicBezTo>
                      <a:pt x="13379" y="6469"/>
                      <a:pt x="13323" y="7089"/>
                      <a:pt x="13268" y="7731"/>
                    </a:cubicBezTo>
                    <a:cubicBezTo>
                      <a:pt x="13212" y="8360"/>
                      <a:pt x="13153" y="9018"/>
                      <a:pt x="13122" y="9701"/>
                    </a:cubicBezTo>
                    <a:lnTo>
                      <a:pt x="13122" y="9701"/>
                    </a:lnTo>
                    <a:lnTo>
                      <a:pt x="11466" y="9773"/>
                    </a:lnTo>
                    <a:cubicBezTo>
                      <a:pt x="8300" y="9932"/>
                      <a:pt x="5436" y="10126"/>
                      <a:pt x="3364" y="10268"/>
                    </a:cubicBezTo>
                    <a:lnTo>
                      <a:pt x="915" y="10444"/>
                    </a:lnTo>
                    <a:lnTo>
                      <a:pt x="247" y="10501"/>
                    </a:lnTo>
                    <a:lnTo>
                      <a:pt x="74" y="10501"/>
                    </a:lnTo>
                    <a:lnTo>
                      <a:pt x="0" y="10517"/>
                    </a:lnTo>
                    <a:lnTo>
                      <a:pt x="233" y="10517"/>
                    </a:lnTo>
                    <a:lnTo>
                      <a:pt x="901" y="10478"/>
                    </a:lnTo>
                    <a:lnTo>
                      <a:pt x="3355" y="10328"/>
                    </a:lnTo>
                    <a:cubicBezTo>
                      <a:pt x="5432" y="10204"/>
                      <a:pt x="8296" y="10024"/>
                      <a:pt x="11457" y="9864"/>
                    </a:cubicBezTo>
                    <a:lnTo>
                      <a:pt x="13155" y="9786"/>
                    </a:lnTo>
                    <a:lnTo>
                      <a:pt x="13194" y="9786"/>
                    </a:lnTo>
                    <a:lnTo>
                      <a:pt x="13194" y="9743"/>
                    </a:lnTo>
                    <a:cubicBezTo>
                      <a:pt x="13220" y="9054"/>
                      <a:pt x="13284" y="8381"/>
                      <a:pt x="13332" y="7740"/>
                    </a:cubicBezTo>
                    <a:cubicBezTo>
                      <a:pt x="13379" y="7098"/>
                      <a:pt x="13439" y="6478"/>
                      <a:pt x="13491" y="5892"/>
                    </a:cubicBezTo>
                    <a:cubicBezTo>
                      <a:pt x="13595" y="4721"/>
                      <a:pt x="13685" y="3674"/>
                      <a:pt x="13762" y="2800"/>
                    </a:cubicBezTo>
                    <a:cubicBezTo>
                      <a:pt x="13840" y="1926"/>
                      <a:pt x="13904" y="1233"/>
                      <a:pt x="13943" y="745"/>
                    </a:cubicBezTo>
                    <a:cubicBezTo>
                      <a:pt x="13943" y="690"/>
                      <a:pt x="13945" y="638"/>
                      <a:pt x="13948" y="58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471;p46">
              <a:extLst>
                <a:ext uri="{FF2B5EF4-FFF2-40B4-BE49-F238E27FC236}">
                  <a16:creationId xmlns:a16="http://schemas.microsoft.com/office/drawing/2014/main" id="{2566D8F9-28FA-440D-B1FA-DBB0C969B18F}"/>
                </a:ext>
              </a:extLst>
            </p:cNvPr>
            <p:cNvGrpSpPr/>
            <p:nvPr/>
          </p:nvGrpSpPr>
          <p:grpSpPr>
            <a:xfrm>
              <a:off x="3955482" y="4037674"/>
              <a:ext cx="1353667" cy="1640993"/>
              <a:chOff x="3996006" y="1311832"/>
              <a:chExt cx="1372470" cy="1663618"/>
            </a:xfrm>
          </p:grpSpPr>
          <p:sp>
            <p:nvSpPr>
              <p:cNvPr id="39" name="Google Shape;472;p46">
                <a:extLst>
                  <a:ext uri="{FF2B5EF4-FFF2-40B4-BE49-F238E27FC236}">
                    <a16:creationId xmlns:a16="http://schemas.microsoft.com/office/drawing/2014/main" id="{07F92035-7108-42CD-9093-EBE192AA6FF2}"/>
                  </a:ext>
                </a:extLst>
              </p:cNvPr>
              <p:cNvSpPr/>
              <p:nvPr/>
            </p:nvSpPr>
            <p:spPr>
              <a:xfrm>
                <a:off x="4923666" y="2811616"/>
                <a:ext cx="51302" cy="51327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1079" y="1"/>
                    </a:moveTo>
                    <a:cubicBezTo>
                      <a:pt x="811" y="1"/>
                      <a:pt x="542" y="102"/>
                      <a:pt x="335" y="304"/>
                    </a:cubicBezTo>
                    <a:lnTo>
                      <a:pt x="319" y="321"/>
                    </a:lnTo>
                    <a:cubicBezTo>
                      <a:pt x="116" y="521"/>
                      <a:pt x="2" y="794"/>
                      <a:pt x="0" y="1079"/>
                    </a:cubicBezTo>
                    <a:cubicBezTo>
                      <a:pt x="6" y="1364"/>
                      <a:pt x="120" y="1637"/>
                      <a:pt x="320" y="1842"/>
                    </a:cubicBezTo>
                    <a:lnTo>
                      <a:pt x="2180" y="3702"/>
                    </a:lnTo>
                    <a:cubicBezTo>
                      <a:pt x="2383" y="3900"/>
                      <a:pt x="2654" y="4012"/>
                      <a:pt x="2938" y="4017"/>
                    </a:cubicBezTo>
                    <a:cubicBezTo>
                      <a:pt x="2939" y="4017"/>
                      <a:pt x="2940" y="4017"/>
                      <a:pt x="2941" y="4017"/>
                    </a:cubicBezTo>
                    <a:cubicBezTo>
                      <a:pt x="3533" y="4017"/>
                      <a:pt x="4013" y="3540"/>
                      <a:pt x="4014" y="2948"/>
                    </a:cubicBezTo>
                    <a:lnTo>
                      <a:pt x="4014" y="2939"/>
                    </a:lnTo>
                    <a:cubicBezTo>
                      <a:pt x="4011" y="2655"/>
                      <a:pt x="3899" y="2385"/>
                      <a:pt x="3701" y="2181"/>
                    </a:cubicBezTo>
                    <a:lnTo>
                      <a:pt x="1839" y="321"/>
                    </a:lnTo>
                    <a:cubicBezTo>
                      <a:pt x="1631" y="108"/>
                      <a:pt x="1356" y="1"/>
                      <a:pt x="107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0" name="Google Shape;473;p46">
                <a:extLst>
                  <a:ext uri="{FF2B5EF4-FFF2-40B4-BE49-F238E27FC236}">
                    <a16:creationId xmlns:a16="http://schemas.microsoft.com/office/drawing/2014/main" id="{35170BA1-6996-4DDF-9E17-238E328E1371}"/>
                  </a:ext>
                </a:extLst>
              </p:cNvPr>
              <p:cNvSpPr/>
              <p:nvPr/>
            </p:nvSpPr>
            <p:spPr>
              <a:xfrm>
                <a:off x="4960759" y="2475146"/>
                <a:ext cx="5329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25" extrusionOk="0">
                    <a:moveTo>
                      <a:pt x="2085" y="1"/>
                    </a:moveTo>
                    <a:cubicBezTo>
                      <a:pt x="1389" y="1"/>
                      <a:pt x="693" y="38"/>
                      <a:pt x="1" y="113"/>
                    </a:cubicBezTo>
                    <a:cubicBezTo>
                      <a:pt x="693" y="188"/>
                      <a:pt x="1389" y="225"/>
                      <a:pt x="2085" y="225"/>
                    </a:cubicBezTo>
                    <a:cubicBezTo>
                      <a:pt x="2781" y="225"/>
                      <a:pt x="3477" y="188"/>
                      <a:pt x="4171" y="113"/>
                    </a:cubicBezTo>
                    <a:cubicBezTo>
                      <a:pt x="3477" y="38"/>
                      <a:pt x="2781" y="1"/>
                      <a:pt x="208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1" name="Google Shape;474;p46">
                <a:extLst>
                  <a:ext uri="{FF2B5EF4-FFF2-40B4-BE49-F238E27FC236}">
                    <a16:creationId xmlns:a16="http://schemas.microsoft.com/office/drawing/2014/main" id="{5824B383-8611-4F1D-994B-DDB104B778A5}"/>
                  </a:ext>
                </a:extLst>
              </p:cNvPr>
              <p:cNvSpPr/>
              <p:nvPr/>
            </p:nvSpPr>
            <p:spPr>
              <a:xfrm>
                <a:off x="4937491" y="1715664"/>
                <a:ext cx="307797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24089" h="30992" extrusionOk="0">
                    <a:moveTo>
                      <a:pt x="14889" y="0"/>
                    </a:moveTo>
                    <a:cubicBezTo>
                      <a:pt x="14869" y="0"/>
                      <a:pt x="14850" y="1"/>
                      <a:pt x="14831" y="2"/>
                    </a:cubicBezTo>
                    <a:cubicBezTo>
                      <a:pt x="13586" y="101"/>
                      <a:pt x="13745" y="2362"/>
                      <a:pt x="13745" y="2362"/>
                    </a:cubicBezTo>
                    <a:cubicBezTo>
                      <a:pt x="13745" y="2362"/>
                      <a:pt x="14439" y="12725"/>
                      <a:pt x="13379" y="12777"/>
                    </a:cubicBezTo>
                    <a:cubicBezTo>
                      <a:pt x="13375" y="12778"/>
                      <a:pt x="13370" y="12778"/>
                      <a:pt x="13366" y="12778"/>
                    </a:cubicBezTo>
                    <a:cubicBezTo>
                      <a:pt x="12315" y="12778"/>
                      <a:pt x="11941" y="6773"/>
                      <a:pt x="11854" y="4653"/>
                    </a:cubicBezTo>
                    <a:cubicBezTo>
                      <a:pt x="11789" y="3096"/>
                      <a:pt x="11273" y="2257"/>
                      <a:pt x="10614" y="2257"/>
                    </a:cubicBezTo>
                    <a:cubicBezTo>
                      <a:pt x="10410" y="2257"/>
                      <a:pt x="10193" y="2337"/>
                      <a:pt x="9971" y="2500"/>
                    </a:cubicBezTo>
                    <a:cubicBezTo>
                      <a:pt x="9033" y="3192"/>
                      <a:pt x="9222" y="9319"/>
                      <a:pt x="9275" y="11363"/>
                    </a:cubicBezTo>
                    <a:cubicBezTo>
                      <a:pt x="9316" y="13022"/>
                      <a:pt x="9483" y="17020"/>
                      <a:pt x="8283" y="17020"/>
                    </a:cubicBezTo>
                    <a:cubicBezTo>
                      <a:pt x="8004" y="17020"/>
                      <a:pt x="7649" y="16803"/>
                      <a:pt x="7202" y="16287"/>
                    </a:cubicBezTo>
                    <a:cubicBezTo>
                      <a:pt x="4998" y="13746"/>
                      <a:pt x="2413" y="12507"/>
                      <a:pt x="1263" y="12507"/>
                    </a:cubicBezTo>
                    <a:cubicBezTo>
                      <a:pt x="1179" y="12507"/>
                      <a:pt x="1103" y="12513"/>
                      <a:pt x="1035" y="12527"/>
                    </a:cubicBezTo>
                    <a:cubicBezTo>
                      <a:pt x="35" y="12720"/>
                      <a:pt x="1" y="14163"/>
                      <a:pt x="1012" y="14633"/>
                    </a:cubicBezTo>
                    <a:cubicBezTo>
                      <a:pt x="1832" y="15013"/>
                      <a:pt x="3012" y="16063"/>
                      <a:pt x="3865" y="16891"/>
                    </a:cubicBezTo>
                    <a:cubicBezTo>
                      <a:pt x="4525" y="17604"/>
                      <a:pt x="5103" y="18390"/>
                      <a:pt x="5588" y="19232"/>
                    </a:cubicBezTo>
                    <a:cubicBezTo>
                      <a:pt x="6252" y="20294"/>
                      <a:pt x="6733" y="21459"/>
                      <a:pt x="7014" y="22679"/>
                    </a:cubicBezTo>
                    <a:cubicBezTo>
                      <a:pt x="7489" y="24620"/>
                      <a:pt x="8774" y="26264"/>
                      <a:pt x="10542" y="27193"/>
                    </a:cubicBezTo>
                    <a:lnTo>
                      <a:pt x="10429" y="30991"/>
                    </a:lnTo>
                    <a:lnTo>
                      <a:pt x="21347" y="30044"/>
                    </a:lnTo>
                    <a:lnTo>
                      <a:pt x="21559" y="22859"/>
                    </a:lnTo>
                    <a:cubicBezTo>
                      <a:pt x="21672" y="17368"/>
                      <a:pt x="22631" y="13672"/>
                      <a:pt x="23209" y="10407"/>
                    </a:cubicBezTo>
                    <a:cubicBezTo>
                      <a:pt x="24089" y="5462"/>
                      <a:pt x="23526" y="5069"/>
                      <a:pt x="22932" y="5069"/>
                    </a:cubicBezTo>
                    <a:cubicBezTo>
                      <a:pt x="22901" y="5069"/>
                      <a:pt x="22869" y="5070"/>
                      <a:pt x="22838" y="5072"/>
                    </a:cubicBezTo>
                    <a:cubicBezTo>
                      <a:pt x="21628" y="5113"/>
                      <a:pt x="21332" y="11907"/>
                      <a:pt x="20776" y="11907"/>
                    </a:cubicBezTo>
                    <a:cubicBezTo>
                      <a:pt x="20706" y="11907"/>
                      <a:pt x="20631" y="11798"/>
                      <a:pt x="20550" y="11554"/>
                    </a:cubicBezTo>
                    <a:cubicBezTo>
                      <a:pt x="19813" y="9319"/>
                      <a:pt x="21145" y="1302"/>
                      <a:pt x="19391" y="1290"/>
                    </a:cubicBezTo>
                    <a:cubicBezTo>
                      <a:pt x="19389" y="1290"/>
                      <a:pt x="19386" y="1290"/>
                      <a:pt x="19383" y="1290"/>
                    </a:cubicBezTo>
                    <a:cubicBezTo>
                      <a:pt x="17153" y="1290"/>
                      <a:pt x="17794" y="10336"/>
                      <a:pt x="17790" y="11162"/>
                    </a:cubicBezTo>
                    <a:cubicBezTo>
                      <a:pt x="17787" y="11581"/>
                      <a:pt x="17485" y="11782"/>
                      <a:pt x="17193" y="11782"/>
                    </a:cubicBezTo>
                    <a:cubicBezTo>
                      <a:pt x="16910" y="11782"/>
                      <a:pt x="16635" y="11592"/>
                      <a:pt x="16656" y="11231"/>
                    </a:cubicBezTo>
                    <a:cubicBezTo>
                      <a:pt x="16716" y="10189"/>
                      <a:pt x="17081" y="0"/>
                      <a:pt x="14889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2" name="Google Shape;475;p46">
                <a:extLst>
                  <a:ext uri="{FF2B5EF4-FFF2-40B4-BE49-F238E27FC236}">
                    <a16:creationId xmlns:a16="http://schemas.microsoft.com/office/drawing/2014/main" id="{4FA88077-41AF-49FB-8D71-47F8D1C4F3E8}"/>
                  </a:ext>
                </a:extLst>
              </p:cNvPr>
              <p:cNvSpPr/>
              <p:nvPr/>
            </p:nvSpPr>
            <p:spPr>
              <a:xfrm>
                <a:off x="5088943" y="1952994"/>
                <a:ext cx="111139" cy="49104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3843" extrusionOk="0">
                    <a:moveTo>
                      <a:pt x="8429" y="0"/>
                    </a:moveTo>
                    <a:cubicBezTo>
                      <a:pt x="8378" y="0"/>
                      <a:pt x="8326" y="3"/>
                      <a:pt x="8275" y="8"/>
                    </a:cubicBezTo>
                    <a:cubicBezTo>
                      <a:pt x="7888" y="37"/>
                      <a:pt x="7507" y="110"/>
                      <a:pt x="7138" y="229"/>
                    </a:cubicBezTo>
                    <a:cubicBezTo>
                      <a:pt x="6590" y="408"/>
                      <a:pt x="6070" y="669"/>
                      <a:pt x="5600" y="1004"/>
                    </a:cubicBezTo>
                    <a:cubicBezTo>
                      <a:pt x="5025" y="1419"/>
                      <a:pt x="4531" y="1937"/>
                      <a:pt x="4144" y="2533"/>
                    </a:cubicBezTo>
                    <a:cubicBezTo>
                      <a:pt x="3965" y="2817"/>
                      <a:pt x="3813" y="3116"/>
                      <a:pt x="3687" y="3428"/>
                    </a:cubicBezTo>
                    <a:lnTo>
                      <a:pt x="3687" y="3428"/>
                    </a:lnTo>
                    <a:cubicBezTo>
                      <a:pt x="2939" y="2838"/>
                      <a:pt x="2091" y="2387"/>
                      <a:pt x="1185" y="2093"/>
                    </a:cubicBezTo>
                    <a:cubicBezTo>
                      <a:pt x="810" y="1948"/>
                      <a:pt x="412" y="1865"/>
                      <a:pt x="10" y="1847"/>
                    </a:cubicBezTo>
                    <a:lnTo>
                      <a:pt x="10" y="1847"/>
                    </a:lnTo>
                    <a:cubicBezTo>
                      <a:pt x="1" y="1888"/>
                      <a:pt x="441" y="1976"/>
                      <a:pt x="1130" y="2244"/>
                    </a:cubicBezTo>
                    <a:cubicBezTo>
                      <a:pt x="2050" y="2598"/>
                      <a:pt x="2906" y="3099"/>
                      <a:pt x="3662" y="3730"/>
                    </a:cubicBezTo>
                    <a:lnTo>
                      <a:pt x="3796" y="3842"/>
                    </a:lnTo>
                    <a:lnTo>
                      <a:pt x="3860" y="3679"/>
                    </a:lnTo>
                    <a:cubicBezTo>
                      <a:pt x="3994" y="3327"/>
                      <a:pt x="4162" y="2990"/>
                      <a:pt x="4365" y="2671"/>
                    </a:cubicBezTo>
                    <a:cubicBezTo>
                      <a:pt x="5040" y="1630"/>
                      <a:pt x="6034" y="834"/>
                      <a:pt x="7199" y="400"/>
                    </a:cubicBezTo>
                    <a:cubicBezTo>
                      <a:pt x="7690" y="246"/>
                      <a:pt x="8190" y="121"/>
                      <a:pt x="8697" y="25"/>
                    </a:cubicBezTo>
                    <a:cubicBezTo>
                      <a:pt x="8608" y="9"/>
                      <a:pt x="8518" y="0"/>
                      <a:pt x="8429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3" name="Google Shape;476;p46">
                <a:extLst>
                  <a:ext uri="{FF2B5EF4-FFF2-40B4-BE49-F238E27FC236}">
                    <a16:creationId xmlns:a16="http://schemas.microsoft.com/office/drawing/2014/main" id="{F15EF76A-CA45-4371-8A01-5C36A48D7242}"/>
                  </a:ext>
                </a:extLst>
              </p:cNvPr>
              <p:cNvSpPr/>
              <p:nvPr/>
            </p:nvSpPr>
            <p:spPr>
              <a:xfrm>
                <a:off x="5111623" y="2051317"/>
                <a:ext cx="69024" cy="10899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53" extrusionOk="0">
                    <a:moveTo>
                      <a:pt x="5368" y="0"/>
                    </a:moveTo>
                    <a:cubicBezTo>
                      <a:pt x="5165" y="0"/>
                      <a:pt x="4074" y="316"/>
                      <a:pt x="2717" y="492"/>
                    </a:cubicBezTo>
                    <a:cubicBezTo>
                      <a:pt x="1227" y="687"/>
                      <a:pt x="0" y="609"/>
                      <a:pt x="0" y="687"/>
                    </a:cubicBezTo>
                    <a:cubicBezTo>
                      <a:pt x="507" y="797"/>
                      <a:pt x="1025" y="852"/>
                      <a:pt x="1542" y="852"/>
                    </a:cubicBezTo>
                    <a:cubicBezTo>
                      <a:pt x="1947" y="852"/>
                      <a:pt x="2351" y="819"/>
                      <a:pt x="2752" y="751"/>
                    </a:cubicBezTo>
                    <a:cubicBezTo>
                      <a:pt x="3674" y="676"/>
                      <a:pt x="4574" y="426"/>
                      <a:pt x="5402" y="10"/>
                    </a:cubicBezTo>
                    <a:cubicBezTo>
                      <a:pt x="5400" y="3"/>
                      <a:pt x="5388" y="0"/>
                      <a:pt x="5368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4" name="Google Shape;477;p46">
                <a:extLst>
                  <a:ext uri="{FF2B5EF4-FFF2-40B4-BE49-F238E27FC236}">
                    <a16:creationId xmlns:a16="http://schemas.microsoft.com/office/drawing/2014/main" id="{5C65C628-F854-4975-AC75-315F6274464A}"/>
                  </a:ext>
                </a:extLst>
              </p:cNvPr>
              <p:cNvSpPr/>
              <p:nvPr/>
            </p:nvSpPr>
            <p:spPr>
              <a:xfrm>
                <a:off x="4806176" y="2055623"/>
                <a:ext cx="502028" cy="601897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47106" extrusionOk="0">
                    <a:moveTo>
                      <a:pt x="1" y="0"/>
                    </a:moveTo>
                    <a:lnTo>
                      <a:pt x="4169" y="35324"/>
                    </a:lnTo>
                    <a:cubicBezTo>
                      <a:pt x="4169" y="35324"/>
                      <a:pt x="10578" y="39550"/>
                      <a:pt x="14050" y="42133"/>
                    </a:cubicBezTo>
                    <a:cubicBezTo>
                      <a:pt x="16125" y="43681"/>
                      <a:pt x="21289" y="47105"/>
                      <a:pt x="26840" y="47105"/>
                    </a:cubicBezTo>
                    <a:cubicBezTo>
                      <a:pt x="28767" y="47105"/>
                      <a:pt x="30741" y="46692"/>
                      <a:pt x="32648" y="45645"/>
                    </a:cubicBezTo>
                    <a:cubicBezTo>
                      <a:pt x="38920" y="42199"/>
                      <a:pt x="39289" y="35880"/>
                      <a:pt x="38402" y="29458"/>
                    </a:cubicBezTo>
                    <a:cubicBezTo>
                      <a:pt x="37452" y="22596"/>
                      <a:pt x="33390" y="2752"/>
                      <a:pt x="33390" y="2752"/>
                    </a:cubicBezTo>
                    <a:lnTo>
                      <a:pt x="19426" y="4561"/>
                    </a:lnTo>
                    <a:lnTo>
                      <a:pt x="20717" y="24262"/>
                    </a:lnTo>
                    <a:cubicBezTo>
                      <a:pt x="20717" y="24262"/>
                      <a:pt x="11677" y="11280"/>
                      <a:pt x="8683" y="7093"/>
                    </a:cubicBezTo>
                    <a:cubicBezTo>
                      <a:pt x="5690" y="290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5" name="Google Shape;478;p46">
                <a:extLst>
                  <a:ext uri="{FF2B5EF4-FFF2-40B4-BE49-F238E27FC236}">
                    <a16:creationId xmlns:a16="http://schemas.microsoft.com/office/drawing/2014/main" id="{0A398A1D-DA20-4DC8-9624-5817E9711BCB}"/>
                  </a:ext>
                </a:extLst>
              </p:cNvPr>
              <p:cNvSpPr/>
              <p:nvPr/>
            </p:nvSpPr>
            <p:spPr>
              <a:xfrm>
                <a:off x="4414265" y="1950298"/>
                <a:ext cx="332803" cy="1025037"/>
              </a:xfrm>
              <a:custGeom>
                <a:avLst/>
                <a:gdLst/>
                <a:ahLst/>
                <a:cxnLst/>
                <a:rect l="l" t="t" r="r" b="b"/>
                <a:pathLst>
                  <a:path w="26046" h="80222" extrusionOk="0">
                    <a:moveTo>
                      <a:pt x="2257" y="0"/>
                    </a:moveTo>
                    <a:lnTo>
                      <a:pt x="1" y="3648"/>
                    </a:lnTo>
                    <a:lnTo>
                      <a:pt x="6104" y="41740"/>
                    </a:lnTo>
                    <a:lnTo>
                      <a:pt x="3356" y="80221"/>
                    </a:lnTo>
                    <a:lnTo>
                      <a:pt x="26046" y="80221"/>
                    </a:lnTo>
                    <a:lnTo>
                      <a:pt x="23656" y="5784"/>
                    </a:lnTo>
                    <a:lnTo>
                      <a:pt x="19672" y="1335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6" name="Google Shape;479;p46">
                <a:extLst>
                  <a:ext uri="{FF2B5EF4-FFF2-40B4-BE49-F238E27FC236}">
                    <a16:creationId xmlns:a16="http://schemas.microsoft.com/office/drawing/2014/main" id="{1B96AB4A-2338-4CAF-909A-C85003476E4A}"/>
                  </a:ext>
                </a:extLst>
              </p:cNvPr>
              <p:cNvSpPr/>
              <p:nvPr/>
            </p:nvSpPr>
            <p:spPr>
              <a:xfrm>
                <a:off x="4665624" y="1967343"/>
                <a:ext cx="224654" cy="1007991"/>
              </a:xfrm>
              <a:custGeom>
                <a:avLst/>
                <a:gdLst/>
                <a:ahLst/>
                <a:cxnLst/>
                <a:rect l="l" t="t" r="r" b="b"/>
                <a:pathLst>
                  <a:path w="17582" h="78888" extrusionOk="0">
                    <a:moveTo>
                      <a:pt x="0" y="1"/>
                    </a:moveTo>
                    <a:lnTo>
                      <a:pt x="3984" y="4450"/>
                    </a:lnTo>
                    <a:lnTo>
                      <a:pt x="5155" y="31103"/>
                    </a:lnTo>
                    <a:lnTo>
                      <a:pt x="6353" y="72943"/>
                    </a:lnTo>
                    <a:lnTo>
                      <a:pt x="6374" y="78887"/>
                    </a:lnTo>
                    <a:lnTo>
                      <a:pt x="17582" y="78887"/>
                    </a:lnTo>
                    <a:lnTo>
                      <a:pt x="13282" y="63820"/>
                    </a:lnTo>
                    <a:lnTo>
                      <a:pt x="15773" y="39109"/>
                    </a:lnTo>
                    <a:lnTo>
                      <a:pt x="13515" y="14964"/>
                    </a:lnTo>
                    <a:lnTo>
                      <a:pt x="11155" y="722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7" name="Google Shape;480;p46">
                <a:extLst>
                  <a:ext uri="{FF2B5EF4-FFF2-40B4-BE49-F238E27FC236}">
                    <a16:creationId xmlns:a16="http://schemas.microsoft.com/office/drawing/2014/main" id="{86AC7E63-6C0E-4E20-9BED-BC29F2E19984}"/>
                  </a:ext>
                </a:extLst>
              </p:cNvPr>
              <p:cNvSpPr/>
              <p:nvPr/>
            </p:nvSpPr>
            <p:spPr>
              <a:xfrm>
                <a:off x="4739925" y="2022491"/>
                <a:ext cx="48606" cy="41597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2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79"/>
                      <a:pt x="50" y="154"/>
                      <a:pt x="86" y="224"/>
                    </a:cubicBezTo>
                    <a:lnTo>
                      <a:pt x="365" y="867"/>
                    </a:lnTo>
                    <a:cubicBezTo>
                      <a:pt x="607" y="1422"/>
                      <a:pt x="955" y="2240"/>
                      <a:pt x="1361" y="3279"/>
                    </a:cubicBezTo>
                    <a:cubicBezTo>
                      <a:pt x="1764" y="4316"/>
                      <a:pt x="2222" y="5579"/>
                      <a:pt x="2653" y="7035"/>
                    </a:cubicBezTo>
                    <a:cubicBezTo>
                      <a:pt x="3170" y="8611"/>
                      <a:pt x="3426" y="10261"/>
                      <a:pt x="3412" y="11918"/>
                    </a:cubicBezTo>
                    <a:lnTo>
                      <a:pt x="3412" y="11918"/>
                    </a:lnTo>
                    <a:lnTo>
                      <a:pt x="1701" y="13289"/>
                    </a:lnTo>
                    <a:lnTo>
                      <a:pt x="1563" y="13402"/>
                    </a:lnTo>
                    <a:lnTo>
                      <a:pt x="1727" y="13471"/>
                    </a:lnTo>
                    <a:lnTo>
                      <a:pt x="3411" y="14181"/>
                    </a:lnTo>
                    <a:lnTo>
                      <a:pt x="3411" y="14181"/>
                    </a:lnTo>
                    <a:cubicBezTo>
                      <a:pt x="3434" y="14527"/>
                      <a:pt x="3447" y="14884"/>
                      <a:pt x="3459" y="15240"/>
                    </a:cubicBezTo>
                    <a:cubicBezTo>
                      <a:pt x="3593" y="20160"/>
                      <a:pt x="2998" y="24617"/>
                      <a:pt x="2098" y="27732"/>
                    </a:cubicBezTo>
                    <a:cubicBezTo>
                      <a:pt x="2003" y="28123"/>
                      <a:pt x="1874" y="28485"/>
                      <a:pt x="1761" y="28829"/>
                    </a:cubicBezTo>
                    <a:cubicBezTo>
                      <a:pt x="1650" y="29174"/>
                      <a:pt x="1551" y="29502"/>
                      <a:pt x="1434" y="29799"/>
                    </a:cubicBezTo>
                    <a:cubicBezTo>
                      <a:pt x="1185" y="30389"/>
                      <a:pt x="1003" y="30910"/>
                      <a:pt x="801" y="31315"/>
                    </a:cubicBezTo>
                    <a:cubicBezTo>
                      <a:pt x="598" y="31720"/>
                      <a:pt x="457" y="32018"/>
                      <a:pt x="344" y="32246"/>
                    </a:cubicBezTo>
                    <a:cubicBezTo>
                      <a:pt x="286" y="32343"/>
                      <a:pt x="235" y="32447"/>
                      <a:pt x="193" y="32555"/>
                    </a:cubicBezTo>
                    <a:cubicBezTo>
                      <a:pt x="262" y="32454"/>
                      <a:pt x="323" y="32351"/>
                      <a:pt x="379" y="32244"/>
                    </a:cubicBezTo>
                    <a:cubicBezTo>
                      <a:pt x="499" y="32021"/>
                      <a:pt x="667" y="31714"/>
                      <a:pt x="873" y="31327"/>
                    </a:cubicBezTo>
                    <a:cubicBezTo>
                      <a:pt x="1080" y="30938"/>
                      <a:pt x="1278" y="30410"/>
                      <a:pt x="1541" y="29820"/>
                    </a:cubicBezTo>
                    <a:cubicBezTo>
                      <a:pt x="1662" y="29523"/>
                      <a:pt x="1764" y="29195"/>
                      <a:pt x="1886" y="28850"/>
                    </a:cubicBezTo>
                    <a:cubicBezTo>
                      <a:pt x="2006" y="28505"/>
                      <a:pt x="2140" y="28143"/>
                      <a:pt x="2239" y="27751"/>
                    </a:cubicBezTo>
                    <a:cubicBezTo>
                      <a:pt x="3177" y="24651"/>
                      <a:pt x="3803" y="20175"/>
                      <a:pt x="3668" y="15236"/>
                    </a:cubicBezTo>
                    <a:cubicBezTo>
                      <a:pt x="3668" y="14852"/>
                      <a:pt x="3642" y="14473"/>
                      <a:pt x="3617" y="14098"/>
                    </a:cubicBezTo>
                    <a:lnTo>
                      <a:pt x="3617" y="14034"/>
                    </a:lnTo>
                    <a:lnTo>
                      <a:pt x="3557" y="14008"/>
                    </a:lnTo>
                    <a:lnTo>
                      <a:pt x="1973" y="13341"/>
                    </a:lnTo>
                    <a:lnTo>
                      <a:pt x="3579" y="12052"/>
                    </a:lnTo>
                    <a:lnTo>
                      <a:pt x="3618" y="12022"/>
                    </a:lnTo>
                    <a:lnTo>
                      <a:pt x="3618" y="11980"/>
                    </a:lnTo>
                    <a:cubicBezTo>
                      <a:pt x="3633" y="10281"/>
                      <a:pt x="3365" y="8592"/>
                      <a:pt x="2821" y="6983"/>
                    </a:cubicBezTo>
                    <a:cubicBezTo>
                      <a:pt x="2390" y="5523"/>
                      <a:pt x="1904" y="4265"/>
                      <a:pt x="1481" y="3231"/>
                    </a:cubicBezTo>
                    <a:cubicBezTo>
                      <a:pt x="1059" y="2198"/>
                      <a:pt x="690" y="1388"/>
                      <a:pt x="427" y="837"/>
                    </a:cubicBezTo>
                    <a:cubicBezTo>
                      <a:pt x="296" y="561"/>
                      <a:pt x="194" y="355"/>
                      <a:pt x="121" y="212"/>
                    </a:cubicBezTo>
                    <a:cubicBezTo>
                      <a:pt x="86" y="139"/>
                      <a:pt x="46" y="68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8" name="Google Shape;481;p46">
                <a:extLst>
                  <a:ext uri="{FF2B5EF4-FFF2-40B4-BE49-F238E27FC236}">
                    <a16:creationId xmlns:a16="http://schemas.microsoft.com/office/drawing/2014/main" id="{065DDDD6-8BFC-4771-8D1D-D5E3C38F1450}"/>
                  </a:ext>
                </a:extLst>
              </p:cNvPr>
              <p:cNvSpPr/>
              <p:nvPr/>
            </p:nvSpPr>
            <p:spPr>
              <a:xfrm>
                <a:off x="4841660" y="2218165"/>
                <a:ext cx="27254" cy="421172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2962" extrusionOk="0">
                    <a:moveTo>
                      <a:pt x="1" y="0"/>
                    </a:moveTo>
                    <a:cubicBezTo>
                      <a:pt x="13" y="111"/>
                      <a:pt x="31" y="222"/>
                      <a:pt x="58" y="332"/>
                    </a:cubicBezTo>
                    <a:cubicBezTo>
                      <a:pt x="109" y="569"/>
                      <a:pt x="173" y="887"/>
                      <a:pt x="259" y="1284"/>
                    </a:cubicBezTo>
                    <a:cubicBezTo>
                      <a:pt x="346" y="1680"/>
                      <a:pt x="457" y="2196"/>
                      <a:pt x="565" y="2786"/>
                    </a:cubicBezTo>
                    <a:cubicBezTo>
                      <a:pt x="673" y="3376"/>
                      <a:pt x="816" y="4040"/>
                      <a:pt x="927" y="4786"/>
                    </a:cubicBezTo>
                    <a:cubicBezTo>
                      <a:pt x="1040" y="5530"/>
                      <a:pt x="1181" y="6339"/>
                      <a:pt x="1289" y="7219"/>
                    </a:cubicBezTo>
                    <a:cubicBezTo>
                      <a:pt x="1397" y="8097"/>
                      <a:pt x="1509" y="9033"/>
                      <a:pt x="1612" y="10023"/>
                    </a:cubicBezTo>
                    <a:cubicBezTo>
                      <a:pt x="1784" y="12003"/>
                      <a:pt x="1909" y="14189"/>
                      <a:pt x="1918" y="16484"/>
                    </a:cubicBezTo>
                    <a:cubicBezTo>
                      <a:pt x="1927" y="18778"/>
                      <a:pt x="1802" y="20964"/>
                      <a:pt x="1634" y="22944"/>
                    </a:cubicBezTo>
                    <a:cubicBezTo>
                      <a:pt x="1535" y="23935"/>
                      <a:pt x="1452" y="24874"/>
                      <a:pt x="1323" y="25753"/>
                    </a:cubicBezTo>
                    <a:cubicBezTo>
                      <a:pt x="1194" y="26631"/>
                      <a:pt x="1091" y="27446"/>
                      <a:pt x="971" y="28186"/>
                    </a:cubicBezTo>
                    <a:cubicBezTo>
                      <a:pt x="850" y="28928"/>
                      <a:pt x="721" y="29599"/>
                      <a:pt x="618" y="30184"/>
                    </a:cubicBezTo>
                    <a:cubicBezTo>
                      <a:pt x="514" y="30769"/>
                      <a:pt x="406" y="31278"/>
                      <a:pt x="316" y="31693"/>
                    </a:cubicBezTo>
                    <a:cubicBezTo>
                      <a:pt x="226" y="32106"/>
                      <a:pt x="169" y="32403"/>
                      <a:pt x="118" y="32640"/>
                    </a:cubicBezTo>
                    <a:cubicBezTo>
                      <a:pt x="89" y="32745"/>
                      <a:pt x="71" y="32853"/>
                      <a:pt x="65" y="32961"/>
                    </a:cubicBezTo>
                    <a:cubicBezTo>
                      <a:pt x="103" y="32855"/>
                      <a:pt x="136" y="32745"/>
                      <a:pt x="160" y="32634"/>
                    </a:cubicBezTo>
                    <a:cubicBezTo>
                      <a:pt x="220" y="32401"/>
                      <a:pt x="298" y="32088"/>
                      <a:pt x="397" y="31696"/>
                    </a:cubicBezTo>
                    <a:cubicBezTo>
                      <a:pt x="496" y="31304"/>
                      <a:pt x="616" y="30783"/>
                      <a:pt x="733" y="30198"/>
                    </a:cubicBezTo>
                    <a:cubicBezTo>
                      <a:pt x="849" y="29611"/>
                      <a:pt x="1001" y="28944"/>
                      <a:pt x="1121" y="28198"/>
                    </a:cubicBezTo>
                    <a:cubicBezTo>
                      <a:pt x="1241" y="27453"/>
                      <a:pt x="1392" y="26640"/>
                      <a:pt x="1503" y="25760"/>
                    </a:cubicBezTo>
                    <a:cubicBezTo>
                      <a:pt x="1616" y="24882"/>
                      <a:pt x="1729" y="23939"/>
                      <a:pt x="1831" y="22948"/>
                    </a:cubicBezTo>
                    <a:cubicBezTo>
                      <a:pt x="2012" y="20962"/>
                      <a:pt x="2132" y="18771"/>
                      <a:pt x="2132" y="16466"/>
                    </a:cubicBezTo>
                    <a:cubicBezTo>
                      <a:pt x="2132" y="14161"/>
                      <a:pt x="1996" y="11973"/>
                      <a:pt x="1810" y="10005"/>
                    </a:cubicBezTo>
                    <a:cubicBezTo>
                      <a:pt x="1697" y="9015"/>
                      <a:pt x="1604" y="8070"/>
                      <a:pt x="1466" y="7192"/>
                    </a:cubicBezTo>
                    <a:cubicBezTo>
                      <a:pt x="1326" y="6314"/>
                      <a:pt x="1211" y="5499"/>
                      <a:pt x="1077" y="4754"/>
                    </a:cubicBezTo>
                    <a:cubicBezTo>
                      <a:pt x="944" y="4010"/>
                      <a:pt x="802" y="3346"/>
                      <a:pt x="681" y="2761"/>
                    </a:cubicBezTo>
                    <a:cubicBezTo>
                      <a:pt x="561" y="2174"/>
                      <a:pt x="445" y="1671"/>
                      <a:pt x="342" y="1261"/>
                    </a:cubicBezTo>
                    <a:cubicBezTo>
                      <a:pt x="238" y="853"/>
                      <a:pt x="160" y="555"/>
                      <a:pt x="100" y="323"/>
                    </a:cubicBezTo>
                    <a:cubicBezTo>
                      <a:pt x="79" y="212"/>
                      <a:pt x="46" y="104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9" name="Google Shape;482;p46">
                <a:extLst>
                  <a:ext uri="{FF2B5EF4-FFF2-40B4-BE49-F238E27FC236}">
                    <a16:creationId xmlns:a16="http://schemas.microsoft.com/office/drawing/2014/main" id="{DE4BE7D7-4C52-43BA-90BF-DBC0A62C7E58}"/>
                  </a:ext>
                </a:extLst>
              </p:cNvPr>
              <p:cNvSpPr/>
              <p:nvPr/>
            </p:nvSpPr>
            <p:spPr>
              <a:xfrm>
                <a:off x="4807978" y="2897532"/>
                <a:ext cx="61051" cy="74493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5830" extrusionOk="0">
                    <a:moveTo>
                      <a:pt x="1" y="1"/>
                    </a:moveTo>
                    <a:cubicBezTo>
                      <a:pt x="118" y="355"/>
                      <a:pt x="280" y="693"/>
                      <a:pt x="483" y="1005"/>
                    </a:cubicBezTo>
                    <a:cubicBezTo>
                      <a:pt x="933" y="1783"/>
                      <a:pt x="1443" y="2523"/>
                      <a:pt x="2012" y="3219"/>
                    </a:cubicBezTo>
                    <a:cubicBezTo>
                      <a:pt x="2583" y="3916"/>
                      <a:pt x="3209" y="4564"/>
                      <a:pt x="3886" y="5157"/>
                    </a:cubicBezTo>
                    <a:cubicBezTo>
                      <a:pt x="4153" y="5419"/>
                      <a:pt x="4453" y="5644"/>
                      <a:pt x="4777" y="5830"/>
                    </a:cubicBezTo>
                    <a:cubicBezTo>
                      <a:pt x="4533" y="5551"/>
                      <a:pt x="4269" y="5290"/>
                      <a:pt x="3989" y="5045"/>
                    </a:cubicBezTo>
                    <a:cubicBezTo>
                      <a:pt x="3351" y="4425"/>
                      <a:pt x="2748" y="3772"/>
                      <a:pt x="2180" y="3086"/>
                    </a:cubicBezTo>
                    <a:cubicBezTo>
                      <a:pt x="1619" y="2398"/>
                      <a:pt x="1097" y="1679"/>
                      <a:pt x="618" y="932"/>
                    </a:cubicBezTo>
                    <a:cubicBezTo>
                      <a:pt x="432" y="609"/>
                      <a:pt x="226" y="298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0" name="Google Shape;483;p46">
                <a:extLst>
                  <a:ext uri="{FF2B5EF4-FFF2-40B4-BE49-F238E27FC236}">
                    <a16:creationId xmlns:a16="http://schemas.microsoft.com/office/drawing/2014/main" id="{D26B7DE8-AF00-473A-BA1F-BBD270C1E74F}"/>
                  </a:ext>
                </a:extLst>
              </p:cNvPr>
              <p:cNvSpPr/>
              <p:nvPr/>
            </p:nvSpPr>
            <p:spPr>
              <a:xfrm>
                <a:off x="3998012" y="2043190"/>
                <a:ext cx="577684" cy="825554"/>
              </a:xfrm>
              <a:custGeom>
                <a:avLst/>
                <a:gdLst/>
                <a:ahLst/>
                <a:cxnLst/>
                <a:rect l="l" t="t" r="r" b="b"/>
                <a:pathLst>
                  <a:path w="45211" h="64610" extrusionOk="0">
                    <a:moveTo>
                      <a:pt x="19148" y="0"/>
                    </a:moveTo>
                    <a:lnTo>
                      <a:pt x="17498" y="641"/>
                    </a:lnTo>
                    <a:cubicBezTo>
                      <a:pt x="13234" y="2294"/>
                      <a:pt x="10069" y="5958"/>
                      <a:pt x="9056" y="10418"/>
                    </a:cubicBezTo>
                    <a:cubicBezTo>
                      <a:pt x="5791" y="24822"/>
                      <a:pt x="200" y="43976"/>
                      <a:pt x="113" y="50156"/>
                    </a:cubicBezTo>
                    <a:cubicBezTo>
                      <a:pt x="1" y="58025"/>
                      <a:pt x="3443" y="63414"/>
                      <a:pt x="7936" y="64408"/>
                    </a:cubicBezTo>
                    <a:cubicBezTo>
                      <a:pt x="8583" y="64551"/>
                      <a:pt x="10181" y="64610"/>
                      <a:pt x="12361" y="64610"/>
                    </a:cubicBezTo>
                    <a:cubicBezTo>
                      <a:pt x="22151" y="64610"/>
                      <a:pt x="43685" y="63431"/>
                      <a:pt x="43685" y="63431"/>
                    </a:cubicBezTo>
                    <a:lnTo>
                      <a:pt x="45210" y="49992"/>
                    </a:lnTo>
                    <a:lnTo>
                      <a:pt x="19114" y="47595"/>
                    </a:lnTo>
                    <a:lnTo>
                      <a:pt x="22683" y="27640"/>
                    </a:lnTo>
                    <a:lnTo>
                      <a:pt x="19148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1" name="Google Shape;484;p46">
                <a:extLst>
                  <a:ext uri="{FF2B5EF4-FFF2-40B4-BE49-F238E27FC236}">
                    <a16:creationId xmlns:a16="http://schemas.microsoft.com/office/drawing/2014/main" id="{C6FFA4C5-10D0-416E-86D9-E6E058A19C4B}"/>
                  </a:ext>
                </a:extLst>
              </p:cNvPr>
              <p:cNvSpPr/>
              <p:nvPr/>
            </p:nvSpPr>
            <p:spPr>
              <a:xfrm>
                <a:off x="4191706" y="1948649"/>
                <a:ext cx="310250" cy="1026800"/>
              </a:xfrm>
              <a:custGeom>
                <a:avLst/>
                <a:gdLst/>
                <a:ahLst/>
                <a:cxnLst/>
                <a:rect l="l" t="t" r="r" b="b"/>
                <a:pathLst>
                  <a:path w="24281" h="80360" extrusionOk="0">
                    <a:moveTo>
                      <a:pt x="19453" y="0"/>
                    </a:moveTo>
                    <a:lnTo>
                      <a:pt x="11211" y="4453"/>
                    </a:lnTo>
                    <a:lnTo>
                      <a:pt x="3997" y="7399"/>
                    </a:lnTo>
                    <a:lnTo>
                      <a:pt x="3825" y="29322"/>
                    </a:lnTo>
                    <a:lnTo>
                      <a:pt x="7533" y="62626"/>
                    </a:lnTo>
                    <a:lnTo>
                      <a:pt x="1" y="80359"/>
                    </a:lnTo>
                    <a:lnTo>
                      <a:pt x="20775" y="80359"/>
                    </a:lnTo>
                    <a:lnTo>
                      <a:pt x="22847" y="63711"/>
                    </a:lnTo>
                    <a:lnTo>
                      <a:pt x="24281" y="39592"/>
                    </a:lnTo>
                    <a:lnTo>
                      <a:pt x="17958" y="6590"/>
                    </a:lnTo>
                    <a:cubicBezTo>
                      <a:pt x="17609" y="4777"/>
                      <a:pt x="18599" y="1835"/>
                      <a:pt x="19529" y="242"/>
                    </a:cubicBezTo>
                    <a:lnTo>
                      <a:pt x="1945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2" name="Google Shape;485;p46">
                <a:extLst>
                  <a:ext uri="{FF2B5EF4-FFF2-40B4-BE49-F238E27FC236}">
                    <a16:creationId xmlns:a16="http://schemas.microsoft.com/office/drawing/2014/main" id="{A1D9F3B7-F9CA-4630-8A90-9D7053917563}"/>
                  </a:ext>
                </a:extLst>
              </p:cNvPr>
              <p:cNvSpPr/>
              <p:nvPr/>
            </p:nvSpPr>
            <p:spPr>
              <a:xfrm>
                <a:off x="4242944" y="2370588"/>
                <a:ext cx="47852" cy="281731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2049" extrusionOk="0">
                    <a:moveTo>
                      <a:pt x="3735" y="1"/>
                    </a:moveTo>
                    <a:cubicBezTo>
                      <a:pt x="3704" y="70"/>
                      <a:pt x="3684" y="145"/>
                      <a:pt x="3675" y="220"/>
                    </a:cubicBezTo>
                    <a:cubicBezTo>
                      <a:pt x="3643" y="393"/>
                      <a:pt x="3601" y="603"/>
                      <a:pt x="3549" y="862"/>
                    </a:cubicBezTo>
                    <a:cubicBezTo>
                      <a:pt x="3442" y="1448"/>
                      <a:pt x="3295" y="2245"/>
                      <a:pt x="3118" y="3218"/>
                    </a:cubicBezTo>
                    <a:cubicBezTo>
                      <a:pt x="2765" y="5238"/>
                      <a:pt x="2291" y="7978"/>
                      <a:pt x="1761" y="11006"/>
                    </a:cubicBezTo>
                    <a:cubicBezTo>
                      <a:pt x="1231" y="14034"/>
                      <a:pt x="800" y="16781"/>
                      <a:pt x="469" y="18806"/>
                    </a:cubicBezTo>
                    <a:cubicBezTo>
                      <a:pt x="318" y="19783"/>
                      <a:pt x="194" y="20585"/>
                      <a:pt x="99" y="21175"/>
                    </a:cubicBezTo>
                    <a:lnTo>
                      <a:pt x="12" y="21820"/>
                    </a:lnTo>
                    <a:cubicBezTo>
                      <a:pt x="0" y="21895"/>
                      <a:pt x="0" y="21973"/>
                      <a:pt x="12" y="22048"/>
                    </a:cubicBezTo>
                    <a:cubicBezTo>
                      <a:pt x="38" y="21976"/>
                      <a:pt x="57" y="21901"/>
                      <a:pt x="69" y="21825"/>
                    </a:cubicBezTo>
                    <a:cubicBezTo>
                      <a:pt x="108" y="21657"/>
                      <a:pt x="146" y="21447"/>
                      <a:pt x="203" y="21187"/>
                    </a:cubicBezTo>
                    <a:cubicBezTo>
                      <a:pt x="309" y="20601"/>
                      <a:pt x="457" y="19804"/>
                      <a:pt x="634" y="18831"/>
                    </a:cubicBezTo>
                    <a:cubicBezTo>
                      <a:pt x="995" y="16842"/>
                      <a:pt x="1494" y="14092"/>
                      <a:pt x="1998" y="11043"/>
                    </a:cubicBezTo>
                    <a:cubicBezTo>
                      <a:pt x="2503" y="7995"/>
                      <a:pt x="2972" y="5241"/>
                      <a:pt x="3291" y="3243"/>
                    </a:cubicBezTo>
                    <a:cubicBezTo>
                      <a:pt x="3441" y="2266"/>
                      <a:pt x="3567" y="1464"/>
                      <a:pt x="3657" y="874"/>
                    </a:cubicBezTo>
                    <a:cubicBezTo>
                      <a:pt x="3692" y="612"/>
                      <a:pt x="3717" y="400"/>
                      <a:pt x="3738" y="227"/>
                    </a:cubicBezTo>
                    <a:cubicBezTo>
                      <a:pt x="3744" y="152"/>
                      <a:pt x="3743" y="76"/>
                      <a:pt x="37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3" name="Google Shape;486;p46">
                <a:extLst>
                  <a:ext uri="{FF2B5EF4-FFF2-40B4-BE49-F238E27FC236}">
                    <a16:creationId xmlns:a16="http://schemas.microsoft.com/office/drawing/2014/main" id="{5D356AC1-C982-4E5E-B01F-A2C7334EFBB3}"/>
                  </a:ext>
                </a:extLst>
              </p:cNvPr>
              <p:cNvSpPr/>
              <p:nvPr/>
            </p:nvSpPr>
            <p:spPr>
              <a:xfrm>
                <a:off x="4375766" y="1978357"/>
                <a:ext cx="116889" cy="478313"/>
              </a:xfrm>
              <a:custGeom>
                <a:avLst/>
                <a:gdLst/>
                <a:ahLst/>
                <a:cxnLst/>
                <a:rect l="l" t="t" r="r" b="b"/>
                <a:pathLst>
                  <a:path w="9148" h="37434" extrusionOk="0">
                    <a:moveTo>
                      <a:pt x="1092" y="0"/>
                    </a:moveTo>
                    <a:lnTo>
                      <a:pt x="1092" y="0"/>
                    </a:lnTo>
                    <a:cubicBezTo>
                      <a:pt x="1086" y="23"/>
                      <a:pt x="1077" y="44"/>
                      <a:pt x="1067" y="65"/>
                    </a:cubicBezTo>
                    <a:cubicBezTo>
                      <a:pt x="1066" y="68"/>
                      <a:pt x="1065" y="71"/>
                      <a:pt x="1065" y="74"/>
                    </a:cubicBezTo>
                    <a:lnTo>
                      <a:pt x="1065" y="74"/>
                    </a:lnTo>
                    <a:cubicBezTo>
                      <a:pt x="1092" y="24"/>
                      <a:pt x="1092" y="0"/>
                      <a:pt x="1092" y="0"/>
                    </a:cubicBezTo>
                    <a:close/>
                    <a:moveTo>
                      <a:pt x="1065" y="74"/>
                    </a:moveTo>
                    <a:cubicBezTo>
                      <a:pt x="1064" y="75"/>
                      <a:pt x="1063" y="77"/>
                      <a:pt x="1062" y="78"/>
                    </a:cubicBezTo>
                    <a:cubicBezTo>
                      <a:pt x="1032" y="129"/>
                      <a:pt x="1023" y="224"/>
                      <a:pt x="993" y="319"/>
                    </a:cubicBezTo>
                    <a:cubicBezTo>
                      <a:pt x="942" y="535"/>
                      <a:pt x="847" y="844"/>
                      <a:pt x="765" y="1257"/>
                    </a:cubicBezTo>
                    <a:cubicBezTo>
                      <a:pt x="508" y="2429"/>
                      <a:pt x="324" y="3615"/>
                      <a:pt x="214" y="4810"/>
                    </a:cubicBezTo>
                    <a:cubicBezTo>
                      <a:pt x="46" y="6612"/>
                      <a:pt x="1" y="8422"/>
                      <a:pt x="76" y="10229"/>
                    </a:cubicBezTo>
                    <a:cubicBezTo>
                      <a:pt x="145" y="12287"/>
                      <a:pt x="364" y="14566"/>
                      <a:pt x="675" y="16979"/>
                    </a:cubicBezTo>
                    <a:lnTo>
                      <a:pt x="675" y="17057"/>
                    </a:lnTo>
                    <a:lnTo>
                      <a:pt x="748" y="17057"/>
                    </a:lnTo>
                    <a:lnTo>
                      <a:pt x="2981" y="17463"/>
                    </a:lnTo>
                    <a:lnTo>
                      <a:pt x="2981" y="17463"/>
                    </a:lnTo>
                    <a:cubicBezTo>
                      <a:pt x="2861" y="17790"/>
                      <a:pt x="2739" y="18139"/>
                      <a:pt x="2643" y="18495"/>
                    </a:cubicBezTo>
                    <a:cubicBezTo>
                      <a:pt x="1991" y="21135"/>
                      <a:pt x="2086" y="23907"/>
                      <a:pt x="2915" y="26498"/>
                    </a:cubicBezTo>
                    <a:cubicBezTo>
                      <a:pt x="3574" y="28598"/>
                      <a:pt x="4504" y="30603"/>
                      <a:pt x="5684" y="32463"/>
                    </a:cubicBezTo>
                    <a:cubicBezTo>
                      <a:pt x="6666" y="34057"/>
                      <a:pt x="7558" y="35284"/>
                      <a:pt x="8169" y="36137"/>
                    </a:cubicBezTo>
                    <a:lnTo>
                      <a:pt x="8885" y="37106"/>
                    </a:lnTo>
                    <a:lnTo>
                      <a:pt x="9074" y="37355"/>
                    </a:lnTo>
                    <a:cubicBezTo>
                      <a:pt x="9115" y="37405"/>
                      <a:pt x="9139" y="37434"/>
                      <a:pt x="9146" y="37434"/>
                    </a:cubicBezTo>
                    <a:cubicBezTo>
                      <a:pt x="9147" y="37434"/>
                      <a:pt x="9147" y="37434"/>
                      <a:pt x="9147" y="37434"/>
                    </a:cubicBezTo>
                    <a:cubicBezTo>
                      <a:pt x="9129" y="37402"/>
                      <a:pt x="9111" y="37372"/>
                      <a:pt x="9090" y="37343"/>
                    </a:cubicBezTo>
                    <a:cubicBezTo>
                      <a:pt x="9048" y="37270"/>
                      <a:pt x="8987" y="37187"/>
                      <a:pt x="8918" y="37081"/>
                    </a:cubicBezTo>
                    <a:lnTo>
                      <a:pt x="8238" y="36085"/>
                    </a:lnTo>
                    <a:cubicBezTo>
                      <a:pt x="7648" y="35224"/>
                      <a:pt x="6777" y="33984"/>
                      <a:pt x="5813" y="32382"/>
                    </a:cubicBezTo>
                    <a:cubicBezTo>
                      <a:pt x="4660" y="30525"/>
                      <a:pt x="3751" y="28529"/>
                      <a:pt x="3104" y="26442"/>
                    </a:cubicBezTo>
                    <a:cubicBezTo>
                      <a:pt x="2299" y="23884"/>
                      <a:pt x="2212" y="21153"/>
                      <a:pt x="2855" y="18550"/>
                    </a:cubicBezTo>
                    <a:cubicBezTo>
                      <a:pt x="2958" y="18159"/>
                      <a:pt x="3095" y="17776"/>
                      <a:pt x="3224" y="17421"/>
                    </a:cubicBezTo>
                    <a:lnTo>
                      <a:pt x="3272" y="17297"/>
                    </a:lnTo>
                    <a:lnTo>
                      <a:pt x="3147" y="17276"/>
                    </a:lnTo>
                    <a:lnTo>
                      <a:pt x="863" y="16859"/>
                    </a:lnTo>
                    <a:lnTo>
                      <a:pt x="863" y="16859"/>
                    </a:lnTo>
                    <a:cubicBezTo>
                      <a:pt x="554" y="14480"/>
                      <a:pt x="335" y="12237"/>
                      <a:pt x="248" y="10204"/>
                    </a:cubicBezTo>
                    <a:cubicBezTo>
                      <a:pt x="164" y="8405"/>
                      <a:pt x="194" y="6603"/>
                      <a:pt x="340" y="4807"/>
                    </a:cubicBezTo>
                    <a:cubicBezTo>
                      <a:pt x="436" y="3615"/>
                      <a:pt x="598" y="2431"/>
                      <a:pt x="825" y="1258"/>
                    </a:cubicBezTo>
                    <a:cubicBezTo>
                      <a:pt x="898" y="826"/>
                      <a:pt x="980" y="530"/>
                      <a:pt x="1019" y="311"/>
                    </a:cubicBezTo>
                    <a:cubicBezTo>
                      <a:pt x="1019" y="219"/>
                      <a:pt x="1050" y="141"/>
                      <a:pt x="1065" y="7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4" name="Google Shape;487;p46">
                <a:extLst>
                  <a:ext uri="{FF2B5EF4-FFF2-40B4-BE49-F238E27FC236}">
                    <a16:creationId xmlns:a16="http://schemas.microsoft.com/office/drawing/2014/main" id="{08C1EF1E-7C0A-47AA-B837-C7C8FB86B110}"/>
                  </a:ext>
                </a:extLst>
              </p:cNvPr>
              <p:cNvSpPr/>
              <p:nvPr/>
            </p:nvSpPr>
            <p:spPr>
              <a:xfrm>
                <a:off x="4331326" y="2413674"/>
                <a:ext cx="72116" cy="2773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217" extrusionOk="0">
                    <a:moveTo>
                      <a:pt x="2822" y="0"/>
                    </a:moveTo>
                    <a:cubicBezTo>
                      <a:pt x="1881" y="0"/>
                      <a:pt x="940" y="36"/>
                      <a:pt x="1" y="109"/>
                    </a:cubicBezTo>
                    <a:cubicBezTo>
                      <a:pt x="940" y="181"/>
                      <a:pt x="1881" y="217"/>
                      <a:pt x="2822" y="217"/>
                    </a:cubicBezTo>
                    <a:cubicBezTo>
                      <a:pt x="3763" y="217"/>
                      <a:pt x="4704" y="181"/>
                      <a:pt x="5643" y="109"/>
                    </a:cubicBezTo>
                    <a:cubicBezTo>
                      <a:pt x="4704" y="36"/>
                      <a:pt x="3763" y="0"/>
                      <a:pt x="28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5" name="Google Shape;488;p46">
                <a:extLst>
                  <a:ext uri="{FF2B5EF4-FFF2-40B4-BE49-F238E27FC236}">
                    <a16:creationId xmlns:a16="http://schemas.microsoft.com/office/drawing/2014/main" id="{373A8BD1-4853-492A-891A-1D91DE848EDF}"/>
                  </a:ext>
                </a:extLst>
              </p:cNvPr>
              <p:cNvSpPr/>
              <p:nvPr/>
            </p:nvSpPr>
            <p:spPr>
              <a:xfrm>
                <a:off x="4198415" y="2091336"/>
                <a:ext cx="106398" cy="154493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120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2" y="86"/>
                      <a:pt x="390" y="158"/>
                      <a:pt x="591" y="216"/>
                    </a:cubicBezTo>
                    <a:cubicBezTo>
                      <a:pt x="1127" y="410"/>
                      <a:pt x="1649" y="635"/>
                      <a:pt x="2158" y="892"/>
                    </a:cubicBezTo>
                    <a:cubicBezTo>
                      <a:pt x="3827" y="1754"/>
                      <a:pt x="5275" y="2989"/>
                      <a:pt x="6388" y="4502"/>
                    </a:cubicBezTo>
                    <a:cubicBezTo>
                      <a:pt x="6705" y="4927"/>
                      <a:pt x="6983" y="5379"/>
                      <a:pt x="7220" y="5853"/>
                    </a:cubicBezTo>
                    <a:cubicBezTo>
                      <a:pt x="7426" y="6304"/>
                      <a:pt x="7594" y="6771"/>
                      <a:pt x="7720" y="7249"/>
                    </a:cubicBezTo>
                    <a:cubicBezTo>
                      <a:pt x="7936" y="8065"/>
                      <a:pt x="8080" y="8898"/>
                      <a:pt x="8149" y="9738"/>
                    </a:cubicBezTo>
                    <a:cubicBezTo>
                      <a:pt x="8211" y="10454"/>
                      <a:pt x="8223" y="11031"/>
                      <a:pt x="8227" y="11462"/>
                    </a:cubicBezTo>
                    <a:cubicBezTo>
                      <a:pt x="8212" y="11672"/>
                      <a:pt x="8212" y="11882"/>
                      <a:pt x="8227" y="12091"/>
                    </a:cubicBezTo>
                    <a:cubicBezTo>
                      <a:pt x="8274" y="11885"/>
                      <a:pt x="8296" y="11673"/>
                      <a:pt x="8296" y="11462"/>
                    </a:cubicBezTo>
                    <a:cubicBezTo>
                      <a:pt x="8326" y="10888"/>
                      <a:pt x="8326" y="10313"/>
                      <a:pt x="8296" y="9738"/>
                    </a:cubicBezTo>
                    <a:cubicBezTo>
                      <a:pt x="8254" y="8886"/>
                      <a:pt x="8127" y="8039"/>
                      <a:pt x="7917" y="7210"/>
                    </a:cubicBezTo>
                    <a:cubicBezTo>
                      <a:pt x="7795" y="6718"/>
                      <a:pt x="7627" y="6238"/>
                      <a:pt x="7418" y="5777"/>
                    </a:cubicBezTo>
                    <a:cubicBezTo>
                      <a:pt x="7172" y="5289"/>
                      <a:pt x="6884" y="4824"/>
                      <a:pt x="6557" y="4385"/>
                    </a:cubicBezTo>
                    <a:cubicBezTo>
                      <a:pt x="5428" y="2840"/>
                      <a:pt x="3938" y="1596"/>
                      <a:pt x="2220" y="758"/>
                    </a:cubicBezTo>
                    <a:cubicBezTo>
                      <a:pt x="1700" y="509"/>
                      <a:pt x="1163" y="302"/>
                      <a:pt x="612" y="138"/>
                    </a:cubicBezTo>
                    <a:cubicBezTo>
                      <a:pt x="414" y="72"/>
                      <a:pt x="208" y="26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6" name="Google Shape;489;p46">
                <a:extLst>
                  <a:ext uri="{FF2B5EF4-FFF2-40B4-BE49-F238E27FC236}">
                    <a16:creationId xmlns:a16="http://schemas.microsoft.com/office/drawing/2014/main" id="{AA5A2A09-EE81-48E5-BCB9-ED4E2D828C77}"/>
                  </a:ext>
                </a:extLst>
              </p:cNvPr>
              <p:cNvSpPr/>
              <p:nvPr/>
            </p:nvSpPr>
            <p:spPr>
              <a:xfrm>
                <a:off x="4161935" y="2651897"/>
                <a:ext cx="415307" cy="201808"/>
              </a:xfrm>
              <a:custGeom>
                <a:avLst/>
                <a:gdLst/>
                <a:ahLst/>
                <a:cxnLst/>
                <a:rect l="l" t="t" r="r" b="b"/>
                <a:pathLst>
                  <a:path w="32503" h="15794" extrusionOk="0">
                    <a:moveTo>
                      <a:pt x="5586" y="1"/>
                    </a:moveTo>
                    <a:cubicBezTo>
                      <a:pt x="4154" y="1"/>
                      <a:pt x="2742" y="363"/>
                      <a:pt x="1482" y="1058"/>
                    </a:cubicBezTo>
                    <a:cubicBezTo>
                      <a:pt x="940" y="1344"/>
                      <a:pt x="442" y="1705"/>
                      <a:pt x="1" y="2131"/>
                    </a:cubicBezTo>
                    <a:cubicBezTo>
                      <a:pt x="35" y="2115"/>
                      <a:pt x="70" y="2092"/>
                      <a:pt x="100" y="2067"/>
                    </a:cubicBezTo>
                    <a:lnTo>
                      <a:pt x="379" y="1850"/>
                    </a:lnTo>
                    <a:cubicBezTo>
                      <a:pt x="742" y="1586"/>
                      <a:pt x="1124" y="1348"/>
                      <a:pt x="1521" y="1136"/>
                    </a:cubicBezTo>
                    <a:cubicBezTo>
                      <a:pt x="2749" y="489"/>
                      <a:pt x="4114" y="155"/>
                      <a:pt x="5494" y="155"/>
                    </a:cubicBezTo>
                    <a:cubicBezTo>
                      <a:pt x="5764" y="155"/>
                      <a:pt x="6035" y="167"/>
                      <a:pt x="6306" y="193"/>
                    </a:cubicBezTo>
                    <a:lnTo>
                      <a:pt x="22673" y="1636"/>
                    </a:lnTo>
                    <a:lnTo>
                      <a:pt x="32263" y="2450"/>
                    </a:lnTo>
                    <a:lnTo>
                      <a:pt x="32263" y="2450"/>
                    </a:lnTo>
                    <a:cubicBezTo>
                      <a:pt x="31837" y="6370"/>
                      <a:pt x="31475" y="9686"/>
                      <a:pt x="31215" y="12046"/>
                    </a:cubicBezTo>
                    <a:cubicBezTo>
                      <a:pt x="31093" y="13217"/>
                      <a:pt x="30998" y="14152"/>
                      <a:pt x="30934" y="14807"/>
                    </a:cubicBezTo>
                    <a:cubicBezTo>
                      <a:pt x="30904" y="15107"/>
                      <a:pt x="30865" y="15358"/>
                      <a:pt x="30865" y="15538"/>
                    </a:cubicBezTo>
                    <a:cubicBezTo>
                      <a:pt x="30860" y="15624"/>
                      <a:pt x="30860" y="15708"/>
                      <a:pt x="30865" y="15793"/>
                    </a:cubicBezTo>
                    <a:cubicBezTo>
                      <a:pt x="30893" y="15706"/>
                      <a:pt x="30913" y="15619"/>
                      <a:pt x="30926" y="15529"/>
                    </a:cubicBezTo>
                    <a:cubicBezTo>
                      <a:pt x="30947" y="15349"/>
                      <a:pt x="30982" y="15107"/>
                      <a:pt x="31021" y="14801"/>
                    </a:cubicBezTo>
                    <a:lnTo>
                      <a:pt x="31365" y="12049"/>
                    </a:lnTo>
                    <a:cubicBezTo>
                      <a:pt x="31641" y="9676"/>
                      <a:pt x="32037" y="6312"/>
                      <a:pt x="32503" y="2353"/>
                    </a:cubicBezTo>
                    <a:lnTo>
                      <a:pt x="32503" y="2251"/>
                    </a:lnTo>
                    <a:lnTo>
                      <a:pt x="32399" y="2251"/>
                    </a:lnTo>
                    <a:lnTo>
                      <a:pt x="22709" y="1412"/>
                    </a:lnTo>
                    <a:lnTo>
                      <a:pt x="6319" y="32"/>
                    </a:lnTo>
                    <a:cubicBezTo>
                      <a:pt x="6074" y="11"/>
                      <a:pt x="5830" y="1"/>
                      <a:pt x="558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7" name="Google Shape;490;p46">
                <a:extLst>
                  <a:ext uri="{FF2B5EF4-FFF2-40B4-BE49-F238E27FC236}">
                    <a16:creationId xmlns:a16="http://schemas.microsoft.com/office/drawing/2014/main" id="{B7EA96FA-9F3D-4992-B901-DF56EA6FB99A}"/>
                  </a:ext>
                </a:extLst>
              </p:cNvPr>
              <p:cNvSpPr/>
              <p:nvPr/>
            </p:nvSpPr>
            <p:spPr>
              <a:xfrm>
                <a:off x="4462973" y="2674092"/>
                <a:ext cx="2015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4414" extrusionOk="0">
                    <a:moveTo>
                      <a:pt x="1576" y="1"/>
                    </a:moveTo>
                    <a:lnTo>
                      <a:pt x="1576" y="1"/>
                    </a:lnTo>
                    <a:cubicBezTo>
                      <a:pt x="1498" y="175"/>
                      <a:pt x="1438" y="357"/>
                      <a:pt x="1401" y="544"/>
                    </a:cubicBezTo>
                    <a:cubicBezTo>
                      <a:pt x="1297" y="902"/>
                      <a:pt x="1171" y="1418"/>
                      <a:pt x="1030" y="2060"/>
                    </a:cubicBezTo>
                    <a:cubicBezTo>
                      <a:pt x="305" y="5419"/>
                      <a:pt x="0" y="8856"/>
                      <a:pt x="125" y="12289"/>
                    </a:cubicBezTo>
                    <a:cubicBezTo>
                      <a:pt x="150" y="12948"/>
                      <a:pt x="186" y="13483"/>
                      <a:pt x="219" y="13849"/>
                    </a:cubicBezTo>
                    <a:cubicBezTo>
                      <a:pt x="227" y="14040"/>
                      <a:pt x="252" y="14229"/>
                      <a:pt x="297" y="14414"/>
                    </a:cubicBezTo>
                    <a:cubicBezTo>
                      <a:pt x="321" y="14223"/>
                      <a:pt x="324" y="14031"/>
                      <a:pt x="306" y="13840"/>
                    </a:cubicBezTo>
                    <a:cubicBezTo>
                      <a:pt x="302" y="13432"/>
                      <a:pt x="281" y="12909"/>
                      <a:pt x="281" y="12285"/>
                    </a:cubicBezTo>
                    <a:cubicBezTo>
                      <a:pt x="272" y="10976"/>
                      <a:pt x="306" y="9162"/>
                      <a:pt x="483" y="7169"/>
                    </a:cubicBezTo>
                    <a:cubicBezTo>
                      <a:pt x="659" y="5174"/>
                      <a:pt x="943" y="3383"/>
                      <a:pt x="1185" y="2090"/>
                    </a:cubicBezTo>
                    <a:cubicBezTo>
                      <a:pt x="1305" y="1482"/>
                      <a:pt x="1405" y="971"/>
                      <a:pt x="1486" y="565"/>
                    </a:cubicBezTo>
                    <a:cubicBezTo>
                      <a:pt x="1534" y="381"/>
                      <a:pt x="1564" y="191"/>
                      <a:pt x="157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8" name="Google Shape;491;p46">
                <a:extLst>
                  <a:ext uri="{FF2B5EF4-FFF2-40B4-BE49-F238E27FC236}">
                    <a16:creationId xmlns:a16="http://schemas.microsoft.com/office/drawing/2014/main" id="{12692DF0-2964-419D-A17F-AB74ECF33FC1}"/>
                  </a:ext>
                </a:extLst>
              </p:cNvPr>
              <p:cNvSpPr/>
              <p:nvPr/>
            </p:nvSpPr>
            <p:spPr>
              <a:xfrm>
                <a:off x="4498456" y="2803707"/>
                <a:ext cx="37898" cy="36953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892" extrusionOk="0">
                    <a:moveTo>
                      <a:pt x="1534" y="0"/>
                    </a:moveTo>
                    <a:cubicBezTo>
                      <a:pt x="1324" y="0"/>
                      <a:pt x="1216" y="57"/>
                      <a:pt x="1216" y="57"/>
                    </a:cubicBezTo>
                    <a:cubicBezTo>
                      <a:pt x="1318" y="69"/>
                      <a:pt x="1423" y="77"/>
                      <a:pt x="1527" y="78"/>
                    </a:cubicBezTo>
                    <a:cubicBezTo>
                      <a:pt x="1803" y="119"/>
                      <a:pt x="2061" y="234"/>
                      <a:pt x="2276" y="415"/>
                    </a:cubicBezTo>
                    <a:cubicBezTo>
                      <a:pt x="2593" y="668"/>
                      <a:pt x="2765" y="1060"/>
                      <a:pt x="2737" y="1465"/>
                    </a:cubicBezTo>
                    <a:cubicBezTo>
                      <a:pt x="2699" y="1958"/>
                      <a:pt x="2393" y="2389"/>
                      <a:pt x="1940" y="2585"/>
                    </a:cubicBezTo>
                    <a:cubicBezTo>
                      <a:pt x="1800" y="2634"/>
                      <a:pt x="1656" y="2658"/>
                      <a:pt x="1513" y="2658"/>
                    </a:cubicBezTo>
                    <a:cubicBezTo>
                      <a:pt x="1176" y="2658"/>
                      <a:pt x="846" y="2526"/>
                      <a:pt x="601" y="2279"/>
                    </a:cubicBezTo>
                    <a:cubicBezTo>
                      <a:pt x="314" y="1994"/>
                      <a:pt x="198" y="1578"/>
                      <a:pt x="299" y="1185"/>
                    </a:cubicBezTo>
                    <a:cubicBezTo>
                      <a:pt x="356" y="913"/>
                      <a:pt x="494" y="665"/>
                      <a:pt x="695" y="475"/>
                    </a:cubicBezTo>
                    <a:cubicBezTo>
                      <a:pt x="842" y="341"/>
                      <a:pt x="937" y="293"/>
                      <a:pt x="937" y="272"/>
                    </a:cubicBezTo>
                    <a:lnTo>
                      <a:pt x="937" y="272"/>
                    </a:lnTo>
                    <a:cubicBezTo>
                      <a:pt x="826" y="288"/>
                      <a:pt x="722" y="336"/>
                      <a:pt x="640" y="410"/>
                    </a:cubicBezTo>
                    <a:cubicBezTo>
                      <a:pt x="395" y="592"/>
                      <a:pt x="219" y="851"/>
                      <a:pt x="144" y="1147"/>
                    </a:cubicBezTo>
                    <a:cubicBezTo>
                      <a:pt x="0" y="1602"/>
                      <a:pt x="120" y="2097"/>
                      <a:pt x="454" y="2438"/>
                    </a:cubicBezTo>
                    <a:cubicBezTo>
                      <a:pt x="741" y="2733"/>
                      <a:pt x="1130" y="2892"/>
                      <a:pt x="1528" y="2892"/>
                    </a:cubicBezTo>
                    <a:cubicBezTo>
                      <a:pt x="1692" y="2892"/>
                      <a:pt x="1858" y="2865"/>
                      <a:pt x="2018" y="2809"/>
                    </a:cubicBezTo>
                    <a:cubicBezTo>
                      <a:pt x="2552" y="2582"/>
                      <a:pt x="2913" y="2072"/>
                      <a:pt x="2944" y="1491"/>
                    </a:cubicBezTo>
                    <a:cubicBezTo>
                      <a:pt x="2965" y="1024"/>
                      <a:pt x="2750" y="577"/>
                      <a:pt x="2371" y="302"/>
                    </a:cubicBezTo>
                    <a:cubicBezTo>
                      <a:pt x="2130" y="117"/>
                      <a:pt x="1838" y="12"/>
                      <a:pt x="15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9" name="Google Shape;492;p46">
                <a:extLst>
                  <a:ext uri="{FF2B5EF4-FFF2-40B4-BE49-F238E27FC236}">
                    <a16:creationId xmlns:a16="http://schemas.microsoft.com/office/drawing/2014/main" id="{286EC2CB-7D70-49FD-88A3-2654B7A8C1CE}"/>
                  </a:ext>
                </a:extLst>
              </p:cNvPr>
              <p:cNvSpPr/>
              <p:nvPr/>
            </p:nvSpPr>
            <p:spPr>
              <a:xfrm>
                <a:off x="3996006" y="1947205"/>
                <a:ext cx="560102" cy="923047"/>
              </a:xfrm>
              <a:custGeom>
                <a:avLst/>
                <a:gdLst/>
                <a:ahLst/>
                <a:cxnLst/>
                <a:rect l="l" t="t" r="r" b="b"/>
                <a:pathLst>
                  <a:path w="43835" h="72240" extrusionOk="0">
                    <a:moveTo>
                      <a:pt x="34857" y="0"/>
                    </a:moveTo>
                    <a:lnTo>
                      <a:pt x="34733" y="71"/>
                    </a:lnTo>
                    <a:lnTo>
                      <a:pt x="34302" y="290"/>
                    </a:lnTo>
                    <a:lnTo>
                      <a:pt x="32675" y="1152"/>
                    </a:lnTo>
                    <a:lnTo>
                      <a:pt x="26506" y="4498"/>
                    </a:lnTo>
                    <a:lnTo>
                      <a:pt x="16144" y="8805"/>
                    </a:lnTo>
                    <a:cubicBezTo>
                      <a:pt x="13967" y="9670"/>
                      <a:pt x="12115" y="11192"/>
                      <a:pt x="10846" y="13160"/>
                    </a:cubicBezTo>
                    <a:cubicBezTo>
                      <a:pt x="10146" y="14206"/>
                      <a:pt x="9584" y="15336"/>
                      <a:pt x="9169" y="16524"/>
                    </a:cubicBezTo>
                    <a:cubicBezTo>
                      <a:pt x="8723" y="17762"/>
                      <a:pt x="8417" y="19046"/>
                      <a:pt x="8256" y="20353"/>
                    </a:cubicBezTo>
                    <a:cubicBezTo>
                      <a:pt x="6327" y="28536"/>
                      <a:pt x="4148" y="37934"/>
                      <a:pt x="2042" y="47918"/>
                    </a:cubicBezTo>
                    <a:cubicBezTo>
                      <a:pt x="1576" y="50066"/>
                      <a:pt x="1145" y="52192"/>
                      <a:pt x="749" y="54293"/>
                    </a:cubicBezTo>
                    <a:cubicBezTo>
                      <a:pt x="641" y="54814"/>
                      <a:pt x="551" y="55344"/>
                      <a:pt x="461" y="55865"/>
                    </a:cubicBezTo>
                    <a:cubicBezTo>
                      <a:pt x="371" y="56386"/>
                      <a:pt x="267" y="56902"/>
                      <a:pt x="203" y="57432"/>
                    </a:cubicBezTo>
                    <a:cubicBezTo>
                      <a:pt x="53" y="58473"/>
                      <a:pt x="0" y="59523"/>
                      <a:pt x="44" y="60573"/>
                    </a:cubicBezTo>
                    <a:cubicBezTo>
                      <a:pt x="119" y="62622"/>
                      <a:pt x="593" y="64635"/>
                      <a:pt x="1438" y="66502"/>
                    </a:cubicBezTo>
                    <a:cubicBezTo>
                      <a:pt x="1852" y="67407"/>
                      <a:pt x="2381" y="68257"/>
                      <a:pt x="3010" y="69029"/>
                    </a:cubicBezTo>
                    <a:cubicBezTo>
                      <a:pt x="3643" y="69770"/>
                      <a:pt x="4391" y="70405"/>
                      <a:pt x="5224" y="70910"/>
                    </a:cubicBezTo>
                    <a:cubicBezTo>
                      <a:pt x="6684" y="71782"/>
                      <a:pt x="8349" y="72240"/>
                      <a:pt x="10042" y="72240"/>
                    </a:cubicBezTo>
                    <a:cubicBezTo>
                      <a:pt x="10226" y="72240"/>
                      <a:pt x="10411" y="72234"/>
                      <a:pt x="10595" y="72223"/>
                    </a:cubicBezTo>
                    <a:lnTo>
                      <a:pt x="15837" y="72103"/>
                    </a:lnTo>
                    <a:cubicBezTo>
                      <a:pt x="19211" y="72013"/>
                      <a:pt x="22368" y="71905"/>
                      <a:pt x="25241" y="71797"/>
                    </a:cubicBezTo>
                    <a:cubicBezTo>
                      <a:pt x="30986" y="71587"/>
                      <a:pt x="35633" y="71380"/>
                      <a:pt x="38846" y="71229"/>
                    </a:cubicBezTo>
                    <a:lnTo>
                      <a:pt x="42546" y="71048"/>
                    </a:lnTo>
                    <a:lnTo>
                      <a:pt x="43507" y="70992"/>
                    </a:lnTo>
                    <a:lnTo>
                      <a:pt x="43834" y="70965"/>
                    </a:lnTo>
                    <a:lnTo>
                      <a:pt x="43507" y="70965"/>
                    </a:lnTo>
                    <a:lnTo>
                      <a:pt x="42542" y="70995"/>
                    </a:lnTo>
                    <a:lnTo>
                      <a:pt x="38843" y="71138"/>
                    </a:lnTo>
                    <a:lnTo>
                      <a:pt x="25232" y="71633"/>
                    </a:lnTo>
                    <a:cubicBezTo>
                      <a:pt x="22359" y="71732"/>
                      <a:pt x="19211" y="71831"/>
                      <a:pt x="15833" y="71914"/>
                    </a:cubicBezTo>
                    <a:lnTo>
                      <a:pt x="10595" y="72021"/>
                    </a:lnTo>
                    <a:cubicBezTo>
                      <a:pt x="10416" y="72031"/>
                      <a:pt x="10237" y="72036"/>
                      <a:pt x="10058" y="72036"/>
                    </a:cubicBezTo>
                    <a:cubicBezTo>
                      <a:pt x="8397" y="72036"/>
                      <a:pt x="6763" y="71586"/>
                      <a:pt x="5332" y="70728"/>
                    </a:cubicBezTo>
                    <a:cubicBezTo>
                      <a:pt x="4519" y="70236"/>
                      <a:pt x="3790" y="69613"/>
                      <a:pt x="3180" y="68885"/>
                    </a:cubicBezTo>
                    <a:cubicBezTo>
                      <a:pt x="2558" y="68131"/>
                      <a:pt x="2040" y="67298"/>
                      <a:pt x="1636" y="66408"/>
                    </a:cubicBezTo>
                    <a:cubicBezTo>
                      <a:pt x="805" y="64566"/>
                      <a:pt x="339" y="62580"/>
                      <a:pt x="267" y="60559"/>
                    </a:cubicBezTo>
                    <a:cubicBezTo>
                      <a:pt x="225" y="59523"/>
                      <a:pt x="279" y="58485"/>
                      <a:pt x="426" y="57458"/>
                    </a:cubicBezTo>
                    <a:cubicBezTo>
                      <a:pt x="491" y="56937"/>
                      <a:pt x="590" y="56420"/>
                      <a:pt x="685" y="55900"/>
                    </a:cubicBezTo>
                    <a:cubicBezTo>
                      <a:pt x="779" y="55377"/>
                      <a:pt x="866" y="54852"/>
                      <a:pt x="973" y="54326"/>
                    </a:cubicBezTo>
                    <a:cubicBezTo>
                      <a:pt x="1404" y="52229"/>
                      <a:pt x="1834" y="50110"/>
                      <a:pt x="2265" y="47957"/>
                    </a:cubicBezTo>
                    <a:cubicBezTo>
                      <a:pt x="4371" y="37968"/>
                      <a:pt x="6542" y="28575"/>
                      <a:pt x="8455" y="20391"/>
                    </a:cubicBezTo>
                    <a:cubicBezTo>
                      <a:pt x="8617" y="19092"/>
                      <a:pt x="8925" y="17816"/>
                      <a:pt x="9372" y="16588"/>
                    </a:cubicBezTo>
                    <a:cubicBezTo>
                      <a:pt x="9780" y="15414"/>
                      <a:pt x="10333" y="14295"/>
                      <a:pt x="11017" y="13259"/>
                    </a:cubicBezTo>
                    <a:cubicBezTo>
                      <a:pt x="12263" y="11316"/>
                      <a:pt x="14084" y="9811"/>
                      <a:pt x="16225" y="8952"/>
                    </a:cubicBezTo>
                    <a:lnTo>
                      <a:pt x="26562" y="4618"/>
                    </a:lnTo>
                    <a:lnTo>
                      <a:pt x="32705" y="1221"/>
                    </a:lnTo>
                    <a:lnTo>
                      <a:pt x="34294" y="320"/>
                    </a:lnTo>
                    <a:lnTo>
                      <a:pt x="34724" y="83"/>
                    </a:lnTo>
                    <a:lnTo>
                      <a:pt x="3485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0" name="Google Shape;493;p46">
                <a:extLst>
                  <a:ext uri="{FF2B5EF4-FFF2-40B4-BE49-F238E27FC236}">
                    <a16:creationId xmlns:a16="http://schemas.microsoft.com/office/drawing/2014/main" id="{5AFB1E8D-D0FB-4CA1-B5A3-EACBACAE5F09}"/>
                  </a:ext>
                </a:extLst>
              </p:cNvPr>
              <p:cNvSpPr/>
              <p:nvPr/>
            </p:nvSpPr>
            <p:spPr>
              <a:xfrm>
                <a:off x="4531984" y="2456006"/>
                <a:ext cx="836492" cy="454547"/>
              </a:xfrm>
              <a:custGeom>
                <a:avLst/>
                <a:gdLst/>
                <a:ahLst/>
                <a:cxnLst/>
                <a:rect l="l" t="t" r="r" b="b"/>
                <a:pathLst>
                  <a:path w="65466" h="35574" extrusionOk="0">
                    <a:moveTo>
                      <a:pt x="31495" y="1"/>
                    </a:moveTo>
                    <a:lnTo>
                      <a:pt x="0" y="34122"/>
                    </a:lnTo>
                    <a:lnTo>
                      <a:pt x="758" y="35574"/>
                    </a:lnTo>
                    <a:lnTo>
                      <a:pt x="32709" y="35376"/>
                    </a:lnTo>
                    <a:lnTo>
                      <a:pt x="65465" y="436"/>
                    </a:lnTo>
                    <a:lnTo>
                      <a:pt x="3149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1" name="Google Shape;494;p46">
                <a:extLst>
                  <a:ext uri="{FF2B5EF4-FFF2-40B4-BE49-F238E27FC236}">
                    <a16:creationId xmlns:a16="http://schemas.microsoft.com/office/drawing/2014/main" id="{811C94CD-CE46-4D42-930D-632A779F48B2}"/>
                  </a:ext>
                </a:extLst>
              </p:cNvPr>
              <p:cNvSpPr/>
              <p:nvPr/>
            </p:nvSpPr>
            <p:spPr>
              <a:xfrm>
                <a:off x="4841775" y="2439650"/>
                <a:ext cx="441680" cy="448937"/>
              </a:xfrm>
              <a:custGeom>
                <a:avLst/>
                <a:gdLst/>
                <a:ahLst/>
                <a:cxnLst/>
                <a:rect l="l" t="t" r="r" b="b"/>
                <a:pathLst>
                  <a:path w="34567" h="35135" extrusionOk="0">
                    <a:moveTo>
                      <a:pt x="23806" y="1"/>
                    </a:moveTo>
                    <a:cubicBezTo>
                      <a:pt x="17608" y="1"/>
                      <a:pt x="10161" y="756"/>
                      <a:pt x="10260" y="1281"/>
                    </a:cubicBezTo>
                    <a:cubicBezTo>
                      <a:pt x="10260" y="1281"/>
                      <a:pt x="12388" y="1281"/>
                      <a:pt x="13022" y="2021"/>
                    </a:cubicBezTo>
                    <a:cubicBezTo>
                      <a:pt x="13758" y="2908"/>
                      <a:pt x="15175" y="4907"/>
                      <a:pt x="12084" y="9993"/>
                    </a:cubicBezTo>
                    <a:cubicBezTo>
                      <a:pt x="10851" y="12030"/>
                      <a:pt x="4808" y="19038"/>
                      <a:pt x="2323" y="26219"/>
                    </a:cubicBezTo>
                    <a:cubicBezTo>
                      <a:pt x="1" y="32921"/>
                      <a:pt x="1061" y="35135"/>
                      <a:pt x="1061" y="35135"/>
                    </a:cubicBezTo>
                    <a:lnTo>
                      <a:pt x="24113" y="34399"/>
                    </a:lnTo>
                    <a:lnTo>
                      <a:pt x="24544" y="33568"/>
                    </a:lnTo>
                    <a:cubicBezTo>
                      <a:pt x="24544" y="33568"/>
                      <a:pt x="34567" y="6433"/>
                      <a:pt x="31913" y="1264"/>
                    </a:cubicBezTo>
                    <a:cubicBezTo>
                      <a:pt x="31427" y="328"/>
                      <a:pt x="27887" y="1"/>
                      <a:pt x="2380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2" name="Google Shape;495;p46">
                <a:extLst>
                  <a:ext uri="{FF2B5EF4-FFF2-40B4-BE49-F238E27FC236}">
                    <a16:creationId xmlns:a16="http://schemas.microsoft.com/office/drawing/2014/main" id="{74E21647-FF21-4BB5-BA23-76191D2DBA2C}"/>
                  </a:ext>
                </a:extLst>
              </p:cNvPr>
              <p:cNvSpPr/>
              <p:nvPr/>
            </p:nvSpPr>
            <p:spPr>
              <a:xfrm>
                <a:off x="4878152" y="2437823"/>
                <a:ext cx="477444" cy="435189"/>
              </a:xfrm>
              <a:custGeom>
                <a:avLst/>
                <a:gdLst/>
                <a:ahLst/>
                <a:cxnLst/>
                <a:rect l="l" t="t" r="r" b="b"/>
                <a:pathLst>
                  <a:path w="37366" h="34059" extrusionOk="0">
                    <a:moveTo>
                      <a:pt x="18927" y="1"/>
                    </a:moveTo>
                    <a:cubicBezTo>
                      <a:pt x="15157" y="1"/>
                      <a:pt x="11890" y="23"/>
                      <a:pt x="11065" y="92"/>
                    </a:cubicBezTo>
                    <a:cubicBezTo>
                      <a:pt x="9747" y="199"/>
                      <a:pt x="8485" y="664"/>
                      <a:pt x="7413" y="1440"/>
                    </a:cubicBezTo>
                    <a:cubicBezTo>
                      <a:pt x="7795" y="1277"/>
                      <a:pt x="8377" y="1186"/>
                      <a:pt x="8978" y="1186"/>
                    </a:cubicBezTo>
                    <a:cubicBezTo>
                      <a:pt x="9883" y="1186"/>
                      <a:pt x="10829" y="1392"/>
                      <a:pt x="11199" y="1871"/>
                    </a:cubicBezTo>
                    <a:cubicBezTo>
                      <a:pt x="11816" y="2668"/>
                      <a:pt x="11880" y="3758"/>
                      <a:pt x="11816" y="4765"/>
                    </a:cubicBezTo>
                    <a:cubicBezTo>
                      <a:pt x="11658" y="7298"/>
                      <a:pt x="10899" y="9755"/>
                      <a:pt x="9597" y="11932"/>
                    </a:cubicBezTo>
                    <a:cubicBezTo>
                      <a:pt x="8362" y="14000"/>
                      <a:pt x="6664" y="15766"/>
                      <a:pt x="5424" y="17828"/>
                    </a:cubicBezTo>
                    <a:cubicBezTo>
                      <a:pt x="2180" y="23217"/>
                      <a:pt x="0" y="27778"/>
                      <a:pt x="297" y="34059"/>
                    </a:cubicBezTo>
                    <a:lnTo>
                      <a:pt x="25094" y="33852"/>
                    </a:lnTo>
                    <a:cubicBezTo>
                      <a:pt x="24868" y="32200"/>
                      <a:pt x="24963" y="30522"/>
                      <a:pt x="25370" y="28907"/>
                    </a:cubicBezTo>
                    <a:cubicBezTo>
                      <a:pt x="26209" y="26068"/>
                      <a:pt x="30882" y="17842"/>
                      <a:pt x="32576" y="14909"/>
                    </a:cubicBezTo>
                    <a:cubicBezTo>
                      <a:pt x="32969" y="14234"/>
                      <a:pt x="33401" y="13584"/>
                      <a:pt x="33868" y="12961"/>
                    </a:cubicBezTo>
                    <a:cubicBezTo>
                      <a:pt x="35474" y="10782"/>
                      <a:pt x="36753" y="8835"/>
                      <a:pt x="37051" y="6772"/>
                    </a:cubicBezTo>
                    <a:cubicBezTo>
                      <a:pt x="37366" y="4592"/>
                      <a:pt x="36909" y="1565"/>
                      <a:pt x="34686" y="415"/>
                    </a:cubicBezTo>
                    <a:cubicBezTo>
                      <a:pt x="33978" y="212"/>
                      <a:pt x="33248" y="93"/>
                      <a:pt x="32511" y="60"/>
                    </a:cubicBezTo>
                    <a:cubicBezTo>
                      <a:pt x="30718" y="45"/>
                      <a:pt x="24309" y="1"/>
                      <a:pt x="18927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3" name="Google Shape;496;p46">
                <a:extLst>
                  <a:ext uri="{FF2B5EF4-FFF2-40B4-BE49-F238E27FC236}">
                    <a16:creationId xmlns:a16="http://schemas.microsoft.com/office/drawing/2014/main" id="{D2E827C6-0D95-4548-B6D0-479E72AA7971}"/>
                  </a:ext>
                </a:extLst>
              </p:cNvPr>
              <p:cNvSpPr/>
              <p:nvPr/>
            </p:nvSpPr>
            <p:spPr>
              <a:xfrm>
                <a:off x="4879698" y="2436941"/>
                <a:ext cx="476166" cy="436786"/>
              </a:xfrm>
              <a:custGeom>
                <a:avLst/>
                <a:gdLst/>
                <a:ahLst/>
                <a:cxnLst/>
                <a:rect l="l" t="t" r="r" b="b"/>
                <a:pathLst>
                  <a:path w="37266" h="34184" extrusionOk="0">
                    <a:moveTo>
                      <a:pt x="18388" y="102"/>
                    </a:moveTo>
                    <a:cubicBezTo>
                      <a:pt x="21221" y="102"/>
                      <a:pt x="24055" y="117"/>
                      <a:pt x="26890" y="117"/>
                    </a:cubicBezTo>
                    <a:lnTo>
                      <a:pt x="31795" y="147"/>
                    </a:lnTo>
                    <a:cubicBezTo>
                      <a:pt x="31818" y="147"/>
                      <a:pt x="31840" y="147"/>
                      <a:pt x="31862" y="147"/>
                    </a:cubicBezTo>
                    <a:cubicBezTo>
                      <a:pt x="32613" y="147"/>
                      <a:pt x="33361" y="221"/>
                      <a:pt x="34095" y="367"/>
                    </a:cubicBezTo>
                    <a:cubicBezTo>
                      <a:pt x="35388" y="638"/>
                      <a:pt x="36249" y="1943"/>
                      <a:pt x="36629" y="3127"/>
                    </a:cubicBezTo>
                    <a:cubicBezTo>
                      <a:pt x="37032" y="4420"/>
                      <a:pt x="37105" y="5792"/>
                      <a:pt x="36844" y="7120"/>
                    </a:cubicBezTo>
                    <a:cubicBezTo>
                      <a:pt x="36517" y="8805"/>
                      <a:pt x="35590" y="10312"/>
                      <a:pt x="34630" y="11708"/>
                    </a:cubicBezTo>
                    <a:cubicBezTo>
                      <a:pt x="33770" y="12964"/>
                      <a:pt x="32869" y="14180"/>
                      <a:pt x="32102" y="15507"/>
                    </a:cubicBezTo>
                    <a:cubicBezTo>
                      <a:pt x="31576" y="16432"/>
                      <a:pt x="31051" y="17354"/>
                      <a:pt x="30530" y="18285"/>
                    </a:cubicBezTo>
                    <a:cubicBezTo>
                      <a:pt x="29286" y="20508"/>
                      <a:pt x="28062" y="22748"/>
                      <a:pt x="26924" y="25034"/>
                    </a:cubicBezTo>
                    <a:cubicBezTo>
                      <a:pt x="25947" y="26994"/>
                      <a:pt x="25004" y="28937"/>
                      <a:pt x="24853" y="31159"/>
                    </a:cubicBezTo>
                    <a:cubicBezTo>
                      <a:pt x="24785" y="32064"/>
                      <a:pt x="24814" y="32972"/>
                      <a:pt x="24937" y="33870"/>
                    </a:cubicBezTo>
                    <a:lnTo>
                      <a:pt x="24937" y="33870"/>
                    </a:lnTo>
                    <a:lnTo>
                      <a:pt x="19004" y="33916"/>
                    </a:lnTo>
                    <a:lnTo>
                      <a:pt x="7598" y="34011"/>
                    </a:lnTo>
                    <a:lnTo>
                      <a:pt x="2809" y="34054"/>
                    </a:lnTo>
                    <a:lnTo>
                      <a:pt x="1206" y="34054"/>
                    </a:lnTo>
                    <a:cubicBezTo>
                      <a:pt x="1057" y="34070"/>
                      <a:pt x="908" y="34078"/>
                      <a:pt x="759" y="34078"/>
                    </a:cubicBezTo>
                    <a:cubicBezTo>
                      <a:pt x="609" y="34078"/>
                      <a:pt x="459" y="34070"/>
                      <a:pt x="310" y="34054"/>
                    </a:cubicBezTo>
                    <a:lnTo>
                      <a:pt x="176" y="34054"/>
                    </a:lnTo>
                    <a:cubicBezTo>
                      <a:pt x="164" y="34054"/>
                      <a:pt x="211" y="33594"/>
                      <a:pt x="208" y="33542"/>
                    </a:cubicBezTo>
                    <a:lnTo>
                      <a:pt x="208" y="32891"/>
                    </a:lnTo>
                    <a:cubicBezTo>
                      <a:pt x="208" y="32469"/>
                      <a:pt x="220" y="32047"/>
                      <a:pt x="245" y="31625"/>
                    </a:cubicBezTo>
                    <a:cubicBezTo>
                      <a:pt x="347" y="30010"/>
                      <a:pt x="627" y="28413"/>
                      <a:pt x="1081" y="26861"/>
                    </a:cubicBezTo>
                    <a:cubicBezTo>
                      <a:pt x="2003" y="23734"/>
                      <a:pt x="3584" y="20831"/>
                      <a:pt x="5255" y="18065"/>
                    </a:cubicBezTo>
                    <a:cubicBezTo>
                      <a:pt x="6172" y="16540"/>
                      <a:pt x="7310" y="15176"/>
                      <a:pt x="8361" y="13759"/>
                    </a:cubicBezTo>
                    <a:cubicBezTo>
                      <a:pt x="9374" y="12417"/>
                      <a:pt x="10195" y="10939"/>
                      <a:pt x="10799" y="9369"/>
                    </a:cubicBezTo>
                    <a:cubicBezTo>
                      <a:pt x="11390" y="7808"/>
                      <a:pt x="11722" y="6161"/>
                      <a:pt x="11785" y="4493"/>
                    </a:cubicBezTo>
                    <a:cubicBezTo>
                      <a:pt x="11815" y="3426"/>
                      <a:pt x="11660" y="1961"/>
                      <a:pt x="10536" y="1479"/>
                    </a:cubicBezTo>
                    <a:cubicBezTo>
                      <a:pt x="10049" y="1290"/>
                      <a:pt x="9532" y="1193"/>
                      <a:pt x="9011" y="1193"/>
                    </a:cubicBezTo>
                    <a:cubicBezTo>
                      <a:pt x="8981" y="1193"/>
                      <a:pt x="8951" y="1193"/>
                      <a:pt x="8921" y="1194"/>
                    </a:cubicBezTo>
                    <a:cubicBezTo>
                      <a:pt x="8822" y="1194"/>
                      <a:pt x="8689" y="1190"/>
                      <a:pt x="8541" y="1190"/>
                    </a:cubicBezTo>
                    <a:cubicBezTo>
                      <a:pt x="8289" y="1190"/>
                      <a:pt x="7992" y="1200"/>
                      <a:pt x="7749" y="1253"/>
                    </a:cubicBezTo>
                    <a:lnTo>
                      <a:pt x="7749" y="1253"/>
                    </a:lnTo>
                    <a:cubicBezTo>
                      <a:pt x="7859" y="1185"/>
                      <a:pt x="7969" y="1120"/>
                      <a:pt x="8080" y="1060"/>
                    </a:cubicBezTo>
                    <a:cubicBezTo>
                      <a:pt x="8683" y="734"/>
                      <a:pt x="9329" y="491"/>
                      <a:pt x="9997" y="341"/>
                    </a:cubicBezTo>
                    <a:cubicBezTo>
                      <a:pt x="10891" y="142"/>
                      <a:pt x="11835" y="115"/>
                      <a:pt x="12770" y="115"/>
                    </a:cubicBezTo>
                    <a:cubicBezTo>
                      <a:pt x="13126" y="115"/>
                      <a:pt x="13480" y="119"/>
                      <a:pt x="13830" y="119"/>
                    </a:cubicBezTo>
                    <a:cubicBezTo>
                      <a:pt x="13934" y="119"/>
                      <a:pt x="14037" y="118"/>
                      <a:pt x="14140" y="117"/>
                    </a:cubicBezTo>
                    <a:cubicBezTo>
                      <a:pt x="15556" y="106"/>
                      <a:pt x="16972" y="102"/>
                      <a:pt x="18388" y="102"/>
                    </a:cubicBezTo>
                    <a:close/>
                    <a:moveTo>
                      <a:pt x="18704" y="0"/>
                    </a:moveTo>
                    <a:cubicBezTo>
                      <a:pt x="18436" y="0"/>
                      <a:pt x="18169" y="0"/>
                      <a:pt x="17901" y="0"/>
                    </a:cubicBezTo>
                    <a:cubicBezTo>
                      <a:pt x="16101" y="0"/>
                      <a:pt x="14301" y="0"/>
                      <a:pt x="12499" y="35"/>
                    </a:cubicBezTo>
                    <a:cubicBezTo>
                      <a:pt x="10868" y="65"/>
                      <a:pt x="9305" y="226"/>
                      <a:pt x="7849" y="1074"/>
                    </a:cubicBezTo>
                    <a:cubicBezTo>
                      <a:pt x="7649" y="1186"/>
                      <a:pt x="7457" y="1312"/>
                      <a:pt x="7275" y="1452"/>
                    </a:cubicBezTo>
                    <a:cubicBezTo>
                      <a:pt x="7240" y="1479"/>
                      <a:pt x="7268" y="1545"/>
                      <a:pt x="7316" y="1545"/>
                    </a:cubicBezTo>
                    <a:cubicBezTo>
                      <a:pt x="7321" y="1545"/>
                      <a:pt x="7327" y="1544"/>
                      <a:pt x="7332" y="1542"/>
                    </a:cubicBezTo>
                    <a:cubicBezTo>
                      <a:pt x="7830" y="1369"/>
                      <a:pt x="8351" y="1283"/>
                      <a:pt x="8871" y="1283"/>
                    </a:cubicBezTo>
                    <a:cubicBezTo>
                      <a:pt x="9347" y="1283"/>
                      <a:pt x="9823" y="1355"/>
                      <a:pt x="10282" y="1500"/>
                    </a:cubicBezTo>
                    <a:cubicBezTo>
                      <a:pt x="11575" y="1931"/>
                      <a:pt x="11725" y="3482"/>
                      <a:pt x="11674" y="4666"/>
                    </a:cubicBezTo>
                    <a:cubicBezTo>
                      <a:pt x="11525" y="7505"/>
                      <a:pt x="10618" y="10253"/>
                      <a:pt x="9047" y="12622"/>
                    </a:cubicBezTo>
                    <a:cubicBezTo>
                      <a:pt x="8280" y="13786"/>
                      <a:pt x="7392" y="14866"/>
                      <a:pt x="6561" y="15986"/>
                    </a:cubicBezTo>
                    <a:cubicBezTo>
                      <a:pt x="5779" y="17055"/>
                      <a:pt x="5060" y="18171"/>
                      <a:pt x="4408" y="19323"/>
                    </a:cubicBezTo>
                    <a:cubicBezTo>
                      <a:pt x="3156" y="21409"/>
                      <a:pt x="2111" y="23612"/>
                      <a:pt x="1289" y="25902"/>
                    </a:cubicBezTo>
                    <a:cubicBezTo>
                      <a:pt x="394" y="28547"/>
                      <a:pt x="1" y="31337"/>
                      <a:pt x="130" y="34128"/>
                    </a:cubicBezTo>
                    <a:cubicBezTo>
                      <a:pt x="130" y="34158"/>
                      <a:pt x="155" y="34183"/>
                      <a:pt x="187" y="34183"/>
                    </a:cubicBezTo>
                    <a:lnTo>
                      <a:pt x="8565" y="34114"/>
                    </a:lnTo>
                    <a:lnTo>
                      <a:pt x="21916" y="34002"/>
                    </a:lnTo>
                    <a:lnTo>
                      <a:pt x="24979" y="33976"/>
                    </a:lnTo>
                    <a:cubicBezTo>
                      <a:pt x="24987" y="33979"/>
                      <a:pt x="24994" y="33981"/>
                      <a:pt x="25001" y="33981"/>
                    </a:cubicBezTo>
                    <a:cubicBezTo>
                      <a:pt x="25047" y="33981"/>
                      <a:pt x="25068" y="33925"/>
                      <a:pt x="25046" y="33892"/>
                    </a:cubicBezTo>
                    <a:lnTo>
                      <a:pt x="25046" y="33892"/>
                    </a:lnTo>
                    <a:cubicBezTo>
                      <a:pt x="24722" y="31651"/>
                      <a:pt x="25043" y="29364"/>
                      <a:pt x="25972" y="27299"/>
                    </a:cubicBezTo>
                    <a:cubicBezTo>
                      <a:pt x="26947" y="25082"/>
                      <a:pt x="28101" y="22937"/>
                      <a:pt x="29259" y="20813"/>
                    </a:cubicBezTo>
                    <a:cubicBezTo>
                      <a:pt x="30315" y="18875"/>
                      <a:pt x="31396" y="16952"/>
                      <a:pt x="32498" y="15042"/>
                    </a:cubicBezTo>
                    <a:cubicBezTo>
                      <a:pt x="34104" y="12263"/>
                      <a:pt x="36689" y="9839"/>
                      <a:pt x="37047" y="6496"/>
                    </a:cubicBezTo>
                    <a:cubicBezTo>
                      <a:pt x="37266" y="4408"/>
                      <a:pt x="36784" y="1327"/>
                      <a:pt x="34592" y="394"/>
                    </a:cubicBezTo>
                    <a:cubicBezTo>
                      <a:pt x="33910" y="159"/>
                      <a:pt x="33193" y="39"/>
                      <a:pt x="32473" y="39"/>
                    </a:cubicBezTo>
                    <a:cubicBezTo>
                      <a:pt x="32388" y="39"/>
                      <a:pt x="32303" y="41"/>
                      <a:pt x="32219" y="44"/>
                    </a:cubicBezTo>
                    <a:lnTo>
                      <a:pt x="30426" y="44"/>
                    </a:lnTo>
                    <a:cubicBezTo>
                      <a:pt x="26521" y="20"/>
                      <a:pt x="22612" y="0"/>
                      <a:pt x="187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4" name="Google Shape;497;p46">
                <a:extLst>
                  <a:ext uri="{FF2B5EF4-FFF2-40B4-BE49-F238E27FC236}">
                    <a16:creationId xmlns:a16="http://schemas.microsoft.com/office/drawing/2014/main" id="{A08F2E0E-F944-4815-9649-504DE08D73C5}"/>
                  </a:ext>
                </a:extLst>
              </p:cNvPr>
              <p:cNvSpPr/>
              <p:nvPr/>
            </p:nvSpPr>
            <p:spPr>
              <a:xfrm>
                <a:off x="4930438" y="2802761"/>
                <a:ext cx="249647" cy="2888"/>
              </a:xfrm>
              <a:custGeom>
                <a:avLst/>
                <a:gdLst/>
                <a:ahLst/>
                <a:cxnLst/>
                <a:rect l="l" t="t" r="r" b="b"/>
                <a:pathLst>
                  <a:path w="19538" h="226" extrusionOk="0">
                    <a:moveTo>
                      <a:pt x="9768" y="1"/>
                    </a:moveTo>
                    <a:cubicBezTo>
                      <a:pt x="4376" y="1"/>
                      <a:pt x="0" y="49"/>
                      <a:pt x="0" y="113"/>
                    </a:cubicBezTo>
                    <a:cubicBezTo>
                      <a:pt x="0" y="179"/>
                      <a:pt x="4373" y="226"/>
                      <a:pt x="9768" y="226"/>
                    </a:cubicBezTo>
                    <a:cubicBezTo>
                      <a:pt x="15165" y="226"/>
                      <a:pt x="19538" y="178"/>
                      <a:pt x="19538" y="113"/>
                    </a:cubicBezTo>
                    <a:cubicBezTo>
                      <a:pt x="19538" y="53"/>
                      <a:pt x="15162" y="1"/>
                      <a:pt x="97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5" name="Google Shape;498;p46">
                <a:extLst>
                  <a:ext uri="{FF2B5EF4-FFF2-40B4-BE49-F238E27FC236}">
                    <a16:creationId xmlns:a16="http://schemas.microsoft.com/office/drawing/2014/main" id="{C5544792-B01E-43CA-86B9-EA686C7168B2}"/>
                  </a:ext>
                </a:extLst>
              </p:cNvPr>
              <p:cNvSpPr/>
              <p:nvPr/>
            </p:nvSpPr>
            <p:spPr>
              <a:xfrm>
                <a:off x="4937440" y="2761043"/>
                <a:ext cx="249634" cy="2888"/>
              </a:xfrm>
              <a:custGeom>
                <a:avLst/>
                <a:gdLst/>
                <a:ahLst/>
                <a:cxnLst/>
                <a:rect l="l" t="t" r="r" b="b"/>
                <a:pathLst>
                  <a:path w="19537" h="226" extrusionOk="0">
                    <a:moveTo>
                      <a:pt x="9768" y="1"/>
                    </a:moveTo>
                    <a:cubicBezTo>
                      <a:pt x="4376" y="1"/>
                      <a:pt x="0" y="53"/>
                      <a:pt x="0" y="113"/>
                    </a:cubicBezTo>
                    <a:cubicBezTo>
                      <a:pt x="0" y="175"/>
                      <a:pt x="4372" y="226"/>
                      <a:pt x="9768" y="226"/>
                    </a:cubicBezTo>
                    <a:cubicBezTo>
                      <a:pt x="15165" y="226"/>
                      <a:pt x="19536" y="175"/>
                      <a:pt x="19536" y="113"/>
                    </a:cubicBezTo>
                    <a:cubicBezTo>
                      <a:pt x="19536" y="49"/>
                      <a:pt x="15161" y="1"/>
                      <a:pt x="97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6" name="Google Shape;499;p46">
                <a:extLst>
                  <a:ext uri="{FF2B5EF4-FFF2-40B4-BE49-F238E27FC236}">
                    <a16:creationId xmlns:a16="http://schemas.microsoft.com/office/drawing/2014/main" id="{21C65B4F-D4ED-44CD-B993-90DD83DFB473}"/>
                  </a:ext>
                </a:extLst>
              </p:cNvPr>
              <p:cNvSpPr/>
              <p:nvPr/>
            </p:nvSpPr>
            <p:spPr>
              <a:xfrm>
                <a:off x="4971006" y="2716258"/>
                <a:ext cx="249634" cy="2888"/>
              </a:xfrm>
              <a:custGeom>
                <a:avLst/>
                <a:gdLst/>
                <a:ahLst/>
                <a:cxnLst/>
                <a:rect l="l" t="t" r="r" b="b"/>
                <a:pathLst>
                  <a:path w="19537" h="226" extrusionOk="0">
                    <a:moveTo>
                      <a:pt x="9768" y="0"/>
                    </a:moveTo>
                    <a:cubicBezTo>
                      <a:pt x="4372" y="0"/>
                      <a:pt x="0" y="51"/>
                      <a:pt x="0" y="113"/>
                    </a:cubicBezTo>
                    <a:cubicBezTo>
                      <a:pt x="0" y="175"/>
                      <a:pt x="4376" y="226"/>
                      <a:pt x="9768" y="226"/>
                    </a:cubicBezTo>
                    <a:cubicBezTo>
                      <a:pt x="15161" y="226"/>
                      <a:pt x="19536" y="173"/>
                      <a:pt x="19536" y="113"/>
                    </a:cubicBezTo>
                    <a:cubicBezTo>
                      <a:pt x="19536" y="48"/>
                      <a:pt x="15165" y="0"/>
                      <a:pt x="976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7" name="Google Shape;500;p46">
                <a:extLst>
                  <a:ext uri="{FF2B5EF4-FFF2-40B4-BE49-F238E27FC236}">
                    <a16:creationId xmlns:a16="http://schemas.microsoft.com/office/drawing/2014/main" id="{A47EED01-0F82-4340-8724-36FA8DB9AE7F}"/>
                  </a:ext>
                </a:extLst>
              </p:cNvPr>
              <p:cNvSpPr/>
              <p:nvPr/>
            </p:nvSpPr>
            <p:spPr>
              <a:xfrm>
                <a:off x="4991642" y="2675306"/>
                <a:ext cx="249634" cy="2888"/>
              </a:xfrm>
              <a:custGeom>
                <a:avLst/>
                <a:gdLst/>
                <a:ahLst/>
                <a:cxnLst/>
                <a:rect l="l" t="t" r="r" b="b"/>
                <a:pathLst>
                  <a:path w="19537" h="226" extrusionOk="0">
                    <a:moveTo>
                      <a:pt x="9769" y="0"/>
                    </a:moveTo>
                    <a:cubicBezTo>
                      <a:pt x="4376" y="0"/>
                      <a:pt x="0" y="53"/>
                      <a:pt x="0" y="113"/>
                    </a:cubicBezTo>
                    <a:cubicBezTo>
                      <a:pt x="0" y="175"/>
                      <a:pt x="4372" y="226"/>
                      <a:pt x="9769" y="226"/>
                    </a:cubicBezTo>
                    <a:cubicBezTo>
                      <a:pt x="15165" y="226"/>
                      <a:pt x="19537" y="173"/>
                      <a:pt x="19537" y="113"/>
                    </a:cubicBezTo>
                    <a:cubicBezTo>
                      <a:pt x="19537" y="53"/>
                      <a:pt x="15161" y="0"/>
                      <a:pt x="97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8" name="Google Shape;501;p46">
                <a:extLst>
                  <a:ext uri="{FF2B5EF4-FFF2-40B4-BE49-F238E27FC236}">
                    <a16:creationId xmlns:a16="http://schemas.microsoft.com/office/drawing/2014/main" id="{A9CEED63-5C27-4E93-931F-D09835B6A29D}"/>
                  </a:ext>
                </a:extLst>
              </p:cNvPr>
              <p:cNvSpPr/>
              <p:nvPr/>
            </p:nvSpPr>
            <p:spPr>
              <a:xfrm>
                <a:off x="5005454" y="2637880"/>
                <a:ext cx="249596" cy="2888"/>
              </a:xfrm>
              <a:custGeom>
                <a:avLst/>
                <a:gdLst/>
                <a:ahLst/>
                <a:cxnLst/>
                <a:rect l="l" t="t" r="r" b="b"/>
                <a:pathLst>
                  <a:path w="19534" h="226" extrusionOk="0">
                    <a:moveTo>
                      <a:pt x="9768" y="1"/>
                    </a:moveTo>
                    <a:cubicBezTo>
                      <a:pt x="4372" y="1"/>
                      <a:pt x="0" y="53"/>
                      <a:pt x="0" y="113"/>
                    </a:cubicBezTo>
                    <a:cubicBezTo>
                      <a:pt x="0" y="175"/>
                      <a:pt x="4376" y="226"/>
                      <a:pt x="9768" y="226"/>
                    </a:cubicBezTo>
                    <a:cubicBezTo>
                      <a:pt x="15161" y="226"/>
                      <a:pt x="19534" y="173"/>
                      <a:pt x="19534" y="113"/>
                    </a:cubicBezTo>
                    <a:cubicBezTo>
                      <a:pt x="19534" y="49"/>
                      <a:pt x="15165" y="1"/>
                      <a:pt x="97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9" name="Google Shape;502;p46">
                <a:extLst>
                  <a:ext uri="{FF2B5EF4-FFF2-40B4-BE49-F238E27FC236}">
                    <a16:creationId xmlns:a16="http://schemas.microsoft.com/office/drawing/2014/main" id="{31E5C5BD-3B3C-4CFD-8678-3C56389013C6}"/>
                  </a:ext>
                </a:extLst>
              </p:cNvPr>
              <p:cNvSpPr/>
              <p:nvPr/>
            </p:nvSpPr>
            <p:spPr>
              <a:xfrm>
                <a:off x="5039302" y="2588687"/>
                <a:ext cx="249647" cy="2888"/>
              </a:xfrm>
              <a:custGeom>
                <a:avLst/>
                <a:gdLst/>
                <a:ahLst/>
                <a:cxnLst/>
                <a:rect l="l" t="t" r="r" b="b"/>
                <a:pathLst>
                  <a:path w="19538" h="226" extrusionOk="0">
                    <a:moveTo>
                      <a:pt x="9769" y="0"/>
                    </a:moveTo>
                    <a:cubicBezTo>
                      <a:pt x="4377" y="0"/>
                      <a:pt x="1" y="48"/>
                      <a:pt x="1" y="113"/>
                    </a:cubicBezTo>
                    <a:cubicBezTo>
                      <a:pt x="1" y="177"/>
                      <a:pt x="4372" y="225"/>
                      <a:pt x="9769" y="225"/>
                    </a:cubicBezTo>
                    <a:cubicBezTo>
                      <a:pt x="15166" y="225"/>
                      <a:pt x="19537" y="177"/>
                      <a:pt x="19537" y="113"/>
                    </a:cubicBezTo>
                    <a:cubicBezTo>
                      <a:pt x="19537" y="53"/>
                      <a:pt x="15161" y="0"/>
                      <a:pt x="97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0" name="Google Shape;503;p46">
                <a:extLst>
                  <a:ext uri="{FF2B5EF4-FFF2-40B4-BE49-F238E27FC236}">
                    <a16:creationId xmlns:a16="http://schemas.microsoft.com/office/drawing/2014/main" id="{43D03424-F906-4013-A27D-D2E77C34C16B}"/>
                  </a:ext>
                </a:extLst>
              </p:cNvPr>
              <p:cNvSpPr/>
              <p:nvPr/>
            </p:nvSpPr>
            <p:spPr>
              <a:xfrm>
                <a:off x="5071220" y="2541628"/>
                <a:ext cx="249647" cy="2888"/>
              </a:xfrm>
              <a:custGeom>
                <a:avLst/>
                <a:gdLst/>
                <a:ahLst/>
                <a:cxnLst/>
                <a:rect l="l" t="t" r="r" b="b"/>
                <a:pathLst>
                  <a:path w="19538" h="226" extrusionOk="0">
                    <a:moveTo>
                      <a:pt x="9769" y="1"/>
                    </a:moveTo>
                    <a:cubicBezTo>
                      <a:pt x="4377" y="1"/>
                      <a:pt x="1" y="52"/>
                      <a:pt x="1" y="113"/>
                    </a:cubicBezTo>
                    <a:cubicBezTo>
                      <a:pt x="1" y="175"/>
                      <a:pt x="4372" y="226"/>
                      <a:pt x="9769" y="226"/>
                    </a:cubicBezTo>
                    <a:cubicBezTo>
                      <a:pt x="15166" y="226"/>
                      <a:pt x="19537" y="173"/>
                      <a:pt x="19537" y="113"/>
                    </a:cubicBezTo>
                    <a:cubicBezTo>
                      <a:pt x="19537" y="53"/>
                      <a:pt x="15161" y="1"/>
                      <a:pt x="97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1" name="Google Shape;504;p46">
                <a:extLst>
                  <a:ext uri="{FF2B5EF4-FFF2-40B4-BE49-F238E27FC236}">
                    <a16:creationId xmlns:a16="http://schemas.microsoft.com/office/drawing/2014/main" id="{65F922DE-228B-41E1-81EB-5E2049FB983E}"/>
                  </a:ext>
                </a:extLst>
              </p:cNvPr>
              <p:cNvSpPr/>
              <p:nvPr/>
            </p:nvSpPr>
            <p:spPr>
              <a:xfrm>
                <a:off x="5068792" y="2496881"/>
                <a:ext cx="249762" cy="2888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226" extrusionOk="0">
                    <a:moveTo>
                      <a:pt x="9770" y="1"/>
                    </a:moveTo>
                    <a:cubicBezTo>
                      <a:pt x="4373" y="1"/>
                      <a:pt x="0" y="53"/>
                      <a:pt x="0" y="113"/>
                    </a:cubicBezTo>
                    <a:cubicBezTo>
                      <a:pt x="0" y="175"/>
                      <a:pt x="4390" y="226"/>
                      <a:pt x="9782" y="226"/>
                    </a:cubicBezTo>
                    <a:cubicBezTo>
                      <a:pt x="15174" y="226"/>
                      <a:pt x="19547" y="173"/>
                      <a:pt x="19547" y="113"/>
                    </a:cubicBezTo>
                    <a:cubicBezTo>
                      <a:pt x="19547" y="49"/>
                      <a:pt x="15167" y="1"/>
                      <a:pt x="97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2" name="Google Shape;505;p46">
                <a:extLst>
                  <a:ext uri="{FF2B5EF4-FFF2-40B4-BE49-F238E27FC236}">
                    <a16:creationId xmlns:a16="http://schemas.microsoft.com/office/drawing/2014/main" id="{53AC540C-C70B-4F95-ADDF-2B9B9CCFD324}"/>
                  </a:ext>
                </a:extLst>
              </p:cNvPr>
              <p:cNvSpPr/>
              <p:nvPr/>
            </p:nvSpPr>
            <p:spPr>
              <a:xfrm>
                <a:off x="4541682" y="2456006"/>
                <a:ext cx="418846" cy="454534"/>
              </a:xfrm>
              <a:custGeom>
                <a:avLst/>
                <a:gdLst/>
                <a:ahLst/>
                <a:cxnLst/>
                <a:rect l="l" t="t" r="r" b="b"/>
                <a:pathLst>
                  <a:path w="32780" h="35573" extrusionOk="0">
                    <a:moveTo>
                      <a:pt x="30736" y="1"/>
                    </a:moveTo>
                    <a:lnTo>
                      <a:pt x="30736" y="1"/>
                    </a:lnTo>
                    <a:cubicBezTo>
                      <a:pt x="30767" y="43"/>
                      <a:pt x="30804" y="82"/>
                      <a:pt x="30844" y="116"/>
                    </a:cubicBezTo>
                    <a:lnTo>
                      <a:pt x="31215" y="439"/>
                    </a:lnTo>
                    <a:lnTo>
                      <a:pt x="32632" y="1652"/>
                    </a:lnTo>
                    <a:lnTo>
                      <a:pt x="32632" y="1652"/>
                    </a:lnTo>
                    <a:cubicBezTo>
                      <a:pt x="29893" y="4532"/>
                      <a:pt x="24102" y="10706"/>
                      <a:pt x="17427" y="17861"/>
                    </a:cubicBezTo>
                    <a:cubicBezTo>
                      <a:pt x="12801" y="22935"/>
                      <a:pt x="8370" y="27286"/>
                      <a:pt x="5174" y="30452"/>
                    </a:cubicBezTo>
                    <a:lnTo>
                      <a:pt x="1379" y="34185"/>
                    </a:lnTo>
                    <a:lnTo>
                      <a:pt x="349" y="35206"/>
                    </a:lnTo>
                    <a:lnTo>
                      <a:pt x="84" y="35478"/>
                    </a:lnTo>
                    <a:cubicBezTo>
                      <a:pt x="26" y="35538"/>
                      <a:pt x="1" y="35572"/>
                      <a:pt x="1" y="35572"/>
                    </a:cubicBezTo>
                    <a:lnTo>
                      <a:pt x="100" y="35490"/>
                    </a:lnTo>
                    <a:lnTo>
                      <a:pt x="381" y="35240"/>
                    </a:lnTo>
                    <a:lnTo>
                      <a:pt x="1439" y="34250"/>
                    </a:lnTo>
                    <a:cubicBezTo>
                      <a:pt x="2353" y="33384"/>
                      <a:pt x="3667" y="32130"/>
                      <a:pt x="5282" y="30563"/>
                    </a:cubicBezTo>
                    <a:cubicBezTo>
                      <a:pt x="8508" y="27431"/>
                      <a:pt x="12965" y="23085"/>
                      <a:pt x="17592" y="18016"/>
                    </a:cubicBezTo>
                    <a:cubicBezTo>
                      <a:pt x="24297" y="10827"/>
                      <a:pt x="30078" y="4596"/>
                      <a:pt x="32745" y="1679"/>
                    </a:cubicBezTo>
                    <a:lnTo>
                      <a:pt x="32779" y="1640"/>
                    </a:lnTo>
                    <a:lnTo>
                      <a:pt x="32740" y="1605"/>
                    </a:lnTo>
                    <a:lnTo>
                      <a:pt x="31257" y="400"/>
                    </a:lnTo>
                    <a:lnTo>
                      <a:pt x="30870" y="94"/>
                    </a:lnTo>
                    <a:cubicBezTo>
                      <a:pt x="30829" y="58"/>
                      <a:pt x="30784" y="26"/>
                      <a:pt x="307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3" name="Google Shape;506;p46">
                <a:extLst>
                  <a:ext uri="{FF2B5EF4-FFF2-40B4-BE49-F238E27FC236}">
                    <a16:creationId xmlns:a16="http://schemas.microsoft.com/office/drawing/2014/main" id="{D4A0C53E-64E6-46C9-98B8-D97B486299BC}"/>
                  </a:ext>
                </a:extLst>
              </p:cNvPr>
              <p:cNvSpPr/>
              <p:nvPr/>
            </p:nvSpPr>
            <p:spPr>
              <a:xfrm>
                <a:off x="4558600" y="2651923"/>
                <a:ext cx="313867" cy="221306"/>
              </a:xfrm>
              <a:custGeom>
                <a:avLst/>
                <a:gdLst/>
                <a:ahLst/>
                <a:cxnLst/>
                <a:rect l="l" t="t" r="r" b="b"/>
                <a:pathLst>
                  <a:path w="24564" h="17320" extrusionOk="0">
                    <a:moveTo>
                      <a:pt x="15250" y="0"/>
                    </a:moveTo>
                    <a:cubicBezTo>
                      <a:pt x="15250" y="0"/>
                      <a:pt x="11369" y="475"/>
                      <a:pt x="9865" y="927"/>
                    </a:cubicBezTo>
                    <a:cubicBezTo>
                      <a:pt x="9151" y="1138"/>
                      <a:pt x="5989" y="3894"/>
                      <a:pt x="5989" y="3894"/>
                    </a:cubicBezTo>
                    <a:lnTo>
                      <a:pt x="1311" y="3894"/>
                    </a:lnTo>
                    <a:lnTo>
                      <a:pt x="1" y="15123"/>
                    </a:lnTo>
                    <a:lnTo>
                      <a:pt x="3641" y="15395"/>
                    </a:lnTo>
                    <a:cubicBezTo>
                      <a:pt x="3641" y="15395"/>
                      <a:pt x="6983" y="17319"/>
                      <a:pt x="7582" y="17319"/>
                    </a:cubicBezTo>
                    <a:cubicBezTo>
                      <a:pt x="8182" y="17319"/>
                      <a:pt x="16472" y="17319"/>
                      <a:pt x="17227" y="16734"/>
                    </a:cubicBezTo>
                    <a:cubicBezTo>
                      <a:pt x="17981" y="16147"/>
                      <a:pt x="18234" y="14891"/>
                      <a:pt x="18234" y="14891"/>
                    </a:cubicBezTo>
                    <a:cubicBezTo>
                      <a:pt x="18234" y="14891"/>
                      <a:pt x="20663" y="12630"/>
                      <a:pt x="21504" y="11875"/>
                    </a:cubicBezTo>
                    <a:cubicBezTo>
                      <a:pt x="22343" y="11121"/>
                      <a:pt x="21331" y="9632"/>
                      <a:pt x="21331" y="9632"/>
                    </a:cubicBezTo>
                    <a:cubicBezTo>
                      <a:pt x="22337" y="8946"/>
                      <a:pt x="23295" y="8194"/>
                      <a:pt x="24200" y="7380"/>
                    </a:cubicBezTo>
                    <a:lnTo>
                      <a:pt x="24210" y="7370"/>
                    </a:lnTo>
                    <a:cubicBezTo>
                      <a:pt x="24553" y="7041"/>
                      <a:pt x="24563" y="6495"/>
                      <a:pt x="24234" y="6152"/>
                    </a:cubicBezTo>
                    <a:cubicBezTo>
                      <a:pt x="24137" y="6026"/>
                      <a:pt x="23933" y="5984"/>
                      <a:pt x="23702" y="5984"/>
                    </a:cubicBezTo>
                    <a:cubicBezTo>
                      <a:pt x="23493" y="5984"/>
                      <a:pt x="23261" y="6018"/>
                      <a:pt x="23067" y="6053"/>
                    </a:cubicBezTo>
                    <a:lnTo>
                      <a:pt x="16723" y="8270"/>
                    </a:lnTo>
                    <a:lnTo>
                      <a:pt x="15384" y="7840"/>
                    </a:lnTo>
                    <a:lnTo>
                      <a:pt x="16810" y="7409"/>
                    </a:lnTo>
                    <a:cubicBezTo>
                      <a:pt x="17313" y="7241"/>
                      <a:pt x="21676" y="5062"/>
                      <a:pt x="22308" y="4139"/>
                    </a:cubicBezTo>
                    <a:cubicBezTo>
                      <a:pt x="22942" y="3217"/>
                      <a:pt x="22727" y="2554"/>
                      <a:pt x="22107" y="2188"/>
                    </a:cubicBezTo>
                    <a:cubicBezTo>
                      <a:pt x="22045" y="2151"/>
                      <a:pt x="21954" y="2135"/>
                      <a:pt x="21839" y="2135"/>
                    </a:cubicBezTo>
                    <a:cubicBezTo>
                      <a:pt x="20571" y="2135"/>
                      <a:pt x="16391" y="4139"/>
                      <a:pt x="16391" y="4139"/>
                    </a:cubicBezTo>
                    <a:lnTo>
                      <a:pt x="11524" y="4139"/>
                    </a:lnTo>
                    <a:cubicBezTo>
                      <a:pt x="10856" y="4139"/>
                      <a:pt x="11985" y="3542"/>
                      <a:pt x="12600" y="2878"/>
                    </a:cubicBezTo>
                    <a:lnTo>
                      <a:pt x="15250" y="0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4" name="Google Shape;507;p46">
                <a:extLst>
                  <a:ext uri="{FF2B5EF4-FFF2-40B4-BE49-F238E27FC236}">
                    <a16:creationId xmlns:a16="http://schemas.microsoft.com/office/drawing/2014/main" id="{B1177FFA-3028-4D7A-B2A1-4E527FA595FF}"/>
                  </a:ext>
                </a:extLst>
              </p:cNvPr>
              <p:cNvSpPr/>
              <p:nvPr/>
            </p:nvSpPr>
            <p:spPr>
              <a:xfrm>
                <a:off x="4760165" y="2774702"/>
                <a:ext cx="70621" cy="32302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2528" extrusionOk="0">
                    <a:moveTo>
                      <a:pt x="5526" y="0"/>
                    </a:moveTo>
                    <a:lnTo>
                      <a:pt x="5526" y="0"/>
                    </a:lnTo>
                    <a:cubicBezTo>
                      <a:pt x="5245" y="116"/>
                      <a:pt x="4980" y="260"/>
                      <a:pt x="4729" y="431"/>
                    </a:cubicBezTo>
                    <a:cubicBezTo>
                      <a:pt x="4247" y="721"/>
                      <a:pt x="3593" y="1138"/>
                      <a:pt x="2874" y="1604"/>
                    </a:cubicBezTo>
                    <a:cubicBezTo>
                      <a:pt x="2548" y="1827"/>
                      <a:pt x="2200" y="2018"/>
                      <a:pt x="1835" y="2171"/>
                    </a:cubicBezTo>
                    <a:cubicBezTo>
                      <a:pt x="1539" y="2291"/>
                      <a:pt x="1224" y="2362"/>
                      <a:pt x="904" y="2378"/>
                    </a:cubicBezTo>
                    <a:cubicBezTo>
                      <a:pt x="726" y="2388"/>
                      <a:pt x="569" y="2390"/>
                      <a:pt x="438" y="2390"/>
                    </a:cubicBezTo>
                    <a:cubicBezTo>
                      <a:pt x="298" y="2390"/>
                      <a:pt x="187" y="2388"/>
                      <a:pt x="112" y="2388"/>
                    </a:cubicBezTo>
                    <a:cubicBezTo>
                      <a:pt x="40" y="2388"/>
                      <a:pt x="0" y="2390"/>
                      <a:pt x="0" y="2401"/>
                    </a:cubicBezTo>
                    <a:cubicBezTo>
                      <a:pt x="257" y="2485"/>
                      <a:pt x="526" y="2528"/>
                      <a:pt x="796" y="2528"/>
                    </a:cubicBezTo>
                    <a:cubicBezTo>
                      <a:pt x="834" y="2528"/>
                      <a:pt x="871" y="2527"/>
                      <a:pt x="909" y="2525"/>
                    </a:cubicBezTo>
                    <a:cubicBezTo>
                      <a:pt x="913" y="2525"/>
                      <a:pt x="917" y="2525"/>
                      <a:pt x="921" y="2525"/>
                    </a:cubicBezTo>
                    <a:cubicBezTo>
                      <a:pt x="1256" y="2525"/>
                      <a:pt x="1586" y="2465"/>
                      <a:pt x="1899" y="2348"/>
                    </a:cubicBezTo>
                    <a:cubicBezTo>
                      <a:pt x="2279" y="2197"/>
                      <a:pt x="2642" y="2005"/>
                      <a:pt x="2980" y="1775"/>
                    </a:cubicBezTo>
                    <a:cubicBezTo>
                      <a:pt x="3701" y="1306"/>
                      <a:pt x="4342" y="874"/>
                      <a:pt x="4803" y="553"/>
                    </a:cubicBezTo>
                    <a:cubicBezTo>
                      <a:pt x="5064" y="395"/>
                      <a:pt x="5305" y="211"/>
                      <a:pt x="5526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508;p46">
                <a:extLst>
                  <a:ext uri="{FF2B5EF4-FFF2-40B4-BE49-F238E27FC236}">
                    <a16:creationId xmlns:a16="http://schemas.microsoft.com/office/drawing/2014/main" id="{6902BB2C-36D6-4958-8548-0E5B142DB643}"/>
                  </a:ext>
                </a:extLst>
              </p:cNvPr>
              <p:cNvSpPr/>
              <p:nvPr/>
            </p:nvSpPr>
            <p:spPr>
              <a:xfrm>
                <a:off x="4755092" y="2825837"/>
                <a:ext cx="54164" cy="24443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1913" extrusionOk="0">
                    <a:moveTo>
                      <a:pt x="4218" y="1"/>
                    </a:moveTo>
                    <a:cubicBezTo>
                      <a:pt x="3590" y="500"/>
                      <a:pt x="2937" y="967"/>
                      <a:pt x="2262" y="1400"/>
                    </a:cubicBezTo>
                    <a:cubicBezTo>
                      <a:pt x="1886" y="1630"/>
                      <a:pt x="1455" y="1749"/>
                      <a:pt x="1019" y="1749"/>
                    </a:cubicBezTo>
                    <a:cubicBezTo>
                      <a:pt x="904" y="1749"/>
                      <a:pt x="788" y="1741"/>
                      <a:pt x="672" y="1724"/>
                    </a:cubicBezTo>
                    <a:cubicBezTo>
                      <a:pt x="442" y="1671"/>
                      <a:pt x="217" y="1598"/>
                      <a:pt x="1" y="1503"/>
                    </a:cubicBezTo>
                    <a:lnTo>
                      <a:pt x="1" y="1503"/>
                    </a:lnTo>
                    <a:cubicBezTo>
                      <a:pt x="162" y="1694"/>
                      <a:pt x="387" y="1818"/>
                      <a:pt x="634" y="1856"/>
                    </a:cubicBezTo>
                    <a:cubicBezTo>
                      <a:pt x="803" y="1894"/>
                      <a:pt x="975" y="1913"/>
                      <a:pt x="1146" y="1913"/>
                    </a:cubicBezTo>
                    <a:cubicBezTo>
                      <a:pt x="1570" y="1913"/>
                      <a:pt x="1989" y="1797"/>
                      <a:pt x="2356" y="1572"/>
                    </a:cubicBezTo>
                    <a:cubicBezTo>
                      <a:pt x="2861" y="1286"/>
                      <a:pt x="3328" y="939"/>
                      <a:pt x="3748" y="538"/>
                    </a:cubicBezTo>
                    <a:cubicBezTo>
                      <a:pt x="4068" y="233"/>
                      <a:pt x="4239" y="17"/>
                      <a:pt x="4218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509;p46">
                <a:extLst>
                  <a:ext uri="{FF2B5EF4-FFF2-40B4-BE49-F238E27FC236}">
                    <a16:creationId xmlns:a16="http://schemas.microsoft.com/office/drawing/2014/main" id="{2320E171-A0AF-4649-A6A0-9321A8D294F0}"/>
                  </a:ext>
                </a:extLst>
              </p:cNvPr>
              <p:cNvSpPr/>
              <p:nvPr/>
            </p:nvSpPr>
            <p:spPr>
              <a:xfrm>
                <a:off x="4725269" y="2750437"/>
                <a:ext cx="32698" cy="7143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559" extrusionOk="0">
                    <a:moveTo>
                      <a:pt x="2559" y="0"/>
                    </a:moveTo>
                    <a:lnTo>
                      <a:pt x="2559" y="0"/>
                    </a:lnTo>
                    <a:cubicBezTo>
                      <a:pt x="2122" y="39"/>
                      <a:pt x="1689" y="119"/>
                      <a:pt x="1266" y="238"/>
                    </a:cubicBezTo>
                    <a:cubicBezTo>
                      <a:pt x="835" y="295"/>
                      <a:pt x="412" y="394"/>
                      <a:pt x="1" y="535"/>
                    </a:cubicBezTo>
                    <a:cubicBezTo>
                      <a:pt x="133" y="551"/>
                      <a:pt x="267" y="559"/>
                      <a:pt x="400" y="559"/>
                    </a:cubicBezTo>
                    <a:cubicBezTo>
                      <a:pt x="709" y="559"/>
                      <a:pt x="1017" y="516"/>
                      <a:pt x="1314" y="431"/>
                    </a:cubicBezTo>
                    <a:cubicBezTo>
                      <a:pt x="1754" y="373"/>
                      <a:pt x="2177" y="227"/>
                      <a:pt x="2559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510;p46">
                <a:extLst>
                  <a:ext uri="{FF2B5EF4-FFF2-40B4-BE49-F238E27FC236}">
                    <a16:creationId xmlns:a16="http://schemas.microsoft.com/office/drawing/2014/main" id="{1D4820C1-2BEE-4B4E-BE4C-114F398C9AD2}"/>
                  </a:ext>
                </a:extLst>
              </p:cNvPr>
              <p:cNvSpPr/>
              <p:nvPr/>
            </p:nvSpPr>
            <p:spPr>
              <a:xfrm>
                <a:off x="4107554" y="1503558"/>
                <a:ext cx="212221" cy="280134"/>
              </a:xfrm>
              <a:custGeom>
                <a:avLst/>
                <a:gdLst/>
                <a:ahLst/>
                <a:cxnLst/>
                <a:rect l="l" t="t" r="r" b="b"/>
                <a:pathLst>
                  <a:path w="16609" h="21924" extrusionOk="0">
                    <a:moveTo>
                      <a:pt x="8353" y="1"/>
                    </a:moveTo>
                    <a:cubicBezTo>
                      <a:pt x="6791" y="1"/>
                      <a:pt x="5208" y="388"/>
                      <a:pt x="3748" y="1205"/>
                    </a:cubicBezTo>
                    <a:cubicBezTo>
                      <a:pt x="3709" y="1227"/>
                      <a:pt x="3670" y="1250"/>
                      <a:pt x="3632" y="1272"/>
                    </a:cubicBezTo>
                    <a:cubicBezTo>
                      <a:pt x="1775" y="2349"/>
                      <a:pt x="229" y="4287"/>
                      <a:pt x="354" y="6441"/>
                    </a:cubicBezTo>
                    <a:cubicBezTo>
                      <a:pt x="471" y="8465"/>
                      <a:pt x="1978" y="10098"/>
                      <a:pt x="3400" y="11540"/>
                    </a:cubicBezTo>
                    <a:cubicBezTo>
                      <a:pt x="1133" y="12483"/>
                      <a:pt x="1" y="15352"/>
                      <a:pt x="741" y="17686"/>
                    </a:cubicBezTo>
                    <a:cubicBezTo>
                      <a:pt x="1483" y="20021"/>
                      <a:pt x="3817" y="21670"/>
                      <a:pt x="6255" y="21894"/>
                    </a:cubicBezTo>
                    <a:cubicBezTo>
                      <a:pt x="6472" y="21914"/>
                      <a:pt x="6690" y="21924"/>
                      <a:pt x="6907" y="21924"/>
                    </a:cubicBezTo>
                    <a:cubicBezTo>
                      <a:pt x="9126" y="21924"/>
                      <a:pt x="11309" y="20907"/>
                      <a:pt x="12914" y="19354"/>
                    </a:cubicBezTo>
                    <a:cubicBezTo>
                      <a:pt x="14637" y="17592"/>
                      <a:pt x="15841" y="15389"/>
                      <a:pt x="16394" y="12988"/>
                    </a:cubicBezTo>
                    <a:lnTo>
                      <a:pt x="16608" y="4838"/>
                    </a:lnTo>
                    <a:cubicBezTo>
                      <a:pt x="14877" y="1743"/>
                      <a:pt x="11664" y="1"/>
                      <a:pt x="835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8" name="Google Shape;511;p46">
                <a:extLst>
                  <a:ext uri="{FF2B5EF4-FFF2-40B4-BE49-F238E27FC236}">
                    <a16:creationId xmlns:a16="http://schemas.microsoft.com/office/drawing/2014/main" id="{B534D11A-4F4E-4215-813A-222495396C15}"/>
                  </a:ext>
                </a:extLst>
              </p:cNvPr>
              <p:cNvSpPr/>
              <p:nvPr/>
            </p:nvSpPr>
            <p:spPr>
              <a:xfrm>
                <a:off x="4118670" y="1470158"/>
                <a:ext cx="180393" cy="166286"/>
              </a:xfrm>
              <a:custGeom>
                <a:avLst/>
                <a:gdLst/>
                <a:ahLst/>
                <a:cxnLst/>
                <a:rect l="l" t="t" r="r" b="b"/>
                <a:pathLst>
                  <a:path w="14118" h="13014" extrusionOk="0">
                    <a:moveTo>
                      <a:pt x="7604" y="0"/>
                    </a:moveTo>
                    <a:cubicBezTo>
                      <a:pt x="5569" y="0"/>
                      <a:pt x="3609" y="806"/>
                      <a:pt x="2159" y="2249"/>
                    </a:cubicBezTo>
                    <a:cubicBezTo>
                      <a:pt x="659" y="3834"/>
                      <a:pt x="0" y="6036"/>
                      <a:pt x="380" y="8184"/>
                    </a:cubicBezTo>
                    <a:cubicBezTo>
                      <a:pt x="543" y="9112"/>
                      <a:pt x="932" y="9984"/>
                      <a:pt x="1512" y="10726"/>
                    </a:cubicBezTo>
                    <a:cubicBezTo>
                      <a:pt x="2019" y="11365"/>
                      <a:pt x="2651" y="11895"/>
                      <a:pt x="3369" y="12281"/>
                    </a:cubicBezTo>
                    <a:cubicBezTo>
                      <a:pt x="4240" y="12763"/>
                      <a:pt x="5216" y="13013"/>
                      <a:pt x="6205" y="13013"/>
                    </a:cubicBezTo>
                    <a:cubicBezTo>
                      <a:pt x="6391" y="13013"/>
                      <a:pt x="6577" y="13004"/>
                      <a:pt x="6763" y="12987"/>
                    </a:cubicBezTo>
                    <a:cubicBezTo>
                      <a:pt x="7191" y="12950"/>
                      <a:pt x="7609" y="12844"/>
                      <a:pt x="8003" y="12673"/>
                    </a:cubicBezTo>
                    <a:lnTo>
                      <a:pt x="8003" y="12673"/>
                    </a:lnTo>
                    <a:cubicBezTo>
                      <a:pt x="7587" y="12776"/>
                      <a:pt x="7164" y="12851"/>
                      <a:pt x="6737" y="12898"/>
                    </a:cubicBezTo>
                    <a:cubicBezTo>
                      <a:pt x="6629" y="12904"/>
                      <a:pt x="6521" y="12907"/>
                      <a:pt x="6413" y="12907"/>
                    </a:cubicBezTo>
                    <a:cubicBezTo>
                      <a:pt x="4572" y="12907"/>
                      <a:pt x="2824" y="12065"/>
                      <a:pt x="1677" y="10610"/>
                    </a:cubicBezTo>
                    <a:cubicBezTo>
                      <a:pt x="1123" y="9891"/>
                      <a:pt x="755" y="9046"/>
                      <a:pt x="604" y="8151"/>
                    </a:cubicBezTo>
                    <a:cubicBezTo>
                      <a:pt x="243" y="6071"/>
                      <a:pt x="881" y="3943"/>
                      <a:pt x="2327" y="2405"/>
                    </a:cubicBezTo>
                    <a:cubicBezTo>
                      <a:pt x="3745" y="996"/>
                      <a:pt x="5660" y="211"/>
                      <a:pt x="7649" y="211"/>
                    </a:cubicBezTo>
                    <a:cubicBezTo>
                      <a:pt x="7757" y="211"/>
                      <a:pt x="7865" y="213"/>
                      <a:pt x="7973" y="218"/>
                    </a:cubicBezTo>
                    <a:cubicBezTo>
                      <a:pt x="9692" y="243"/>
                      <a:pt x="11340" y="904"/>
                      <a:pt x="12599" y="2073"/>
                    </a:cubicBezTo>
                    <a:cubicBezTo>
                      <a:pt x="13430" y="2878"/>
                      <a:pt x="13935" y="3960"/>
                      <a:pt x="14021" y="5113"/>
                    </a:cubicBezTo>
                    <a:cubicBezTo>
                      <a:pt x="14035" y="5536"/>
                      <a:pt x="13998" y="5961"/>
                      <a:pt x="13913" y="6375"/>
                    </a:cubicBezTo>
                    <a:cubicBezTo>
                      <a:pt x="13917" y="6375"/>
                      <a:pt x="13935" y="6350"/>
                      <a:pt x="13947" y="6297"/>
                    </a:cubicBezTo>
                    <a:cubicBezTo>
                      <a:pt x="13959" y="6246"/>
                      <a:pt x="13995" y="6168"/>
                      <a:pt x="14017" y="6062"/>
                    </a:cubicBezTo>
                    <a:cubicBezTo>
                      <a:pt x="14087" y="5751"/>
                      <a:pt x="14117" y="5431"/>
                      <a:pt x="14107" y="5113"/>
                    </a:cubicBezTo>
                    <a:cubicBezTo>
                      <a:pt x="14057" y="3924"/>
                      <a:pt x="13559" y="2798"/>
                      <a:pt x="12712" y="1960"/>
                    </a:cubicBezTo>
                    <a:cubicBezTo>
                      <a:pt x="11431" y="741"/>
                      <a:pt x="9741" y="45"/>
                      <a:pt x="7973" y="9"/>
                    </a:cubicBezTo>
                    <a:cubicBezTo>
                      <a:pt x="7850" y="3"/>
                      <a:pt x="7727" y="0"/>
                      <a:pt x="76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9" name="Google Shape;512;p46">
                <a:extLst>
                  <a:ext uri="{FF2B5EF4-FFF2-40B4-BE49-F238E27FC236}">
                    <a16:creationId xmlns:a16="http://schemas.microsoft.com/office/drawing/2014/main" id="{98B56B51-7F1D-47E3-B70D-420962F5852C}"/>
                  </a:ext>
                </a:extLst>
              </p:cNvPr>
              <p:cNvSpPr/>
              <p:nvPr/>
            </p:nvSpPr>
            <p:spPr>
              <a:xfrm>
                <a:off x="4149260" y="1647918"/>
                <a:ext cx="107229" cy="21019"/>
              </a:xfrm>
              <a:custGeom>
                <a:avLst/>
                <a:gdLst/>
                <a:ahLst/>
                <a:cxnLst/>
                <a:rect l="l" t="t" r="r" b="b"/>
                <a:pathLst>
                  <a:path w="8392" h="1645" extrusionOk="0">
                    <a:moveTo>
                      <a:pt x="11" y="0"/>
                    </a:moveTo>
                    <a:cubicBezTo>
                      <a:pt x="10" y="0"/>
                      <a:pt x="10" y="0"/>
                      <a:pt x="9" y="1"/>
                    </a:cubicBezTo>
                    <a:cubicBezTo>
                      <a:pt x="0" y="14"/>
                      <a:pt x="92" y="95"/>
                      <a:pt x="268" y="238"/>
                    </a:cubicBezTo>
                    <a:cubicBezTo>
                      <a:pt x="521" y="432"/>
                      <a:pt x="792" y="606"/>
                      <a:pt x="1074" y="754"/>
                    </a:cubicBezTo>
                    <a:cubicBezTo>
                      <a:pt x="1493" y="978"/>
                      <a:pt x="1932" y="1161"/>
                      <a:pt x="2387" y="1302"/>
                    </a:cubicBezTo>
                    <a:cubicBezTo>
                      <a:pt x="2947" y="1472"/>
                      <a:pt x="3525" y="1580"/>
                      <a:pt x="4109" y="1625"/>
                    </a:cubicBezTo>
                    <a:cubicBezTo>
                      <a:pt x="4302" y="1638"/>
                      <a:pt x="4496" y="1644"/>
                      <a:pt x="4690" y="1644"/>
                    </a:cubicBezTo>
                    <a:cubicBezTo>
                      <a:pt x="5079" y="1644"/>
                      <a:pt x="5469" y="1618"/>
                      <a:pt x="5855" y="1565"/>
                    </a:cubicBezTo>
                    <a:cubicBezTo>
                      <a:pt x="6325" y="1494"/>
                      <a:pt x="6786" y="1379"/>
                      <a:pt x="7233" y="1220"/>
                    </a:cubicBezTo>
                    <a:cubicBezTo>
                      <a:pt x="7532" y="1115"/>
                      <a:pt x="7820" y="984"/>
                      <a:pt x="8095" y="828"/>
                    </a:cubicBezTo>
                    <a:cubicBezTo>
                      <a:pt x="8201" y="778"/>
                      <a:pt x="8302" y="715"/>
                      <a:pt x="8392" y="639"/>
                    </a:cubicBezTo>
                    <a:cubicBezTo>
                      <a:pt x="8390" y="636"/>
                      <a:pt x="8387" y="634"/>
                      <a:pt x="8381" y="634"/>
                    </a:cubicBezTo>
                    <a:cubicBezTo>
                      <a:pt x="8305" y="634"/>
                      <a:pt x="7875" y="854"/>
                      <a:pt x="7164" y="1070"/>
                    </a:cubicBezTo>
                    <a:cubicBezTo>
                      <a:pt x="6720" y="1202"/>
                      <a:pt x="6266" y="1299"/>
                      <a:pt x="5807" y="1358"/>
                    </a:cubicBezTo>
                    <a:cubicBezTo>
                      <a:pt x="5451" y="1404"/>
                      <a:pt x="5093" y="1427"/>
                      <a:pt x="4736" y="1427"/>
                    </a:cubicBezTo>
                    <a:cubicBezTo>
                      <a:pt x="3499" y="1427"/>
                      <a:pt x="2272" y="1150"/>
                      <a:pt x="1147" y="613"/>
                    </a:cubicBezTo>
                    <a:cubicBezTo>
                      <a:pt x="457" y="276"/>
                      <a:pt x="38" y="0"/>
                      <a:pt x="1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513;p46">
                <a:extLst>
                  <a:ext uri="{FF2B5EF4-FFF2-40B4-BE49-F238E27FC236}">
                    <a16:creationId xmlns:a16="http://schemas.microsoft.com/office/drawing/2014/main" id="{A24B3025-68F7-47E4-9DAB-A697A20589D0}"/>
                  </a:ext>
                </a:extLst>
              </p:cNvPr>
              <p:cNvSpPr/>
              <p:nvPr/>
            </p:nvSpPr>
            <p:spPr>
              <a:xfrm>
                <a:off x="4111949" y="1559536"/>
                <a:ext cx="155617" cy="37016"/>
              </a:xfrm>
              <a:custGeom>
                <a:avLst/>
                <a:gdLst/>
                <a:ahLst/>
                <a:cxnLst/>
                <a:rect l="l" t="t" r="r" b="b"/>
                <a:pathLst>
                  <a:path w="12179" h="2897" extrusionOk="0">
                    <a:moveTo>
                      <a:pt x="4043" y="1"/>
                    </a:moveTo>
                    <a:cubicBezTo>
                      <a:pt x="3757" y="1"/>
                      <a:pt x="3470" y="13"/>
                      <a:pt x="3185" y="36"/>
                    </a:cubicBezTo>
                    <a:cubicBezTo>
                      <a:pt x="2436" y="84"/>
                      <a:pt x="1712" y="328"/>
                      <a:pt x="1086" y="742"/>
                    </a:cubicBezTo>
                    <a:cubicBezTo>
                      <a:pt x="687" y="1051"/>
                      <a:pt x="373" y="1456"/>
                      <a:pt x="173" y="1922"/>
                    </a:cubicBezTo>
                    <a:cubicBezTo>
                      <a:pt x="91" y="2084"/>
                      <a:pt x="32" y="2258"/>
                      <a:pt x="1" y="2438"/>
                    </a:cubicBezTo>
                    <a:cubicBezTo>
                      <a:pt x="92" y="2284"/>
                      <a:pt x="175" y="2124"/>
                      <a:pt x="250" y="1961"/>
                    </a:cubicBezTo>
                    <a:cubicBezTo>
                      <a:pt x="466" y="1527"/>
                      <a:pt x="784" y="1153"/>
                      <a:pt x="1176" y="871"/>
                    </a:cubicBezTo>
                    <a:cubicBezTo>
                      <a:pt x="1787" y="494"/>
                      <a:pt x="2484" y="278"/>
                      <a:pt x="3201" y="242"/>
                    </a:cubicBezTo>
                    <a:cubicBezTo>
                      <a:pt x="3449" y="225"/>
                      <a:pt x="3698" y="216"/>
                      <a:pt x="3947" y="216"/>
                    </a:cubicBezTo>
                    <a:cubicBezTo>
                      <a:pt x="4581" y="216"/>
                      <a:pt x="5215" y="272"/>
                      <a:pt x="5842" y="385"/>
                    </a:cubicBezTo>
                    <a:cubicBezTo>
                      <a:pt x="7436" y="646"/>
                      <a:pt x="8981" y="1156"/>
                      <a:pt x="10417" y="1896"/>
                    </a:cubicBezTo>
                    <a:cubicBezTo>
                      <a:pt x="10982" y="2189"/>
                      <a:pt x="11413" y="2440"/>
                      <a:pt x="11710" y="2620"/>
                    </a:cubicBezTo>
                    <a:cubicBezTo>
                      <a:pt x="11854" y="2729"/>
                      <a:pt x="12012" y="2823"/>
                      <a:pt x="12178" y="2896"/>
                    </a:cubicBezTo>
                    <a:cubicBezTo>
                      <a:pt x="12049" y="2762"/>
                      <a:pt x="11905" y="2647"/>
                      <a:pt x="11747" y="2551"/>
                    </a:cubicBezTo>
                    <a:cubicBezTo>
                      <a:pt x="11348" y="2260"/>
                      <a:pt x="10931" y="1994"/>
                      <a:pt x="10498" y="1754"/>
                    </a:cubicBezTo>
                    <a:cubicBezTo>
                      <a:pt x="9063" y="963"/>
                      <a:pt x="7502" y="425"/>
                      <a:pt x="5885" y="165"/>
                    </a:cubicBezTo>
                    <a:cubicBezTo>
                      <a:pt x="5276" y="56"/>
                      <a:pt x="4660" y="1"/>
                      <a:pt x="404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514;p46">
                <a:extLst>
                  <a:ext uri="{FF2B5EF4-FFF2-40B4-BE49-F238E27FC236}">
                    <a16:creationId xmlns:a16="http://schemas.microsoft.com/office/drawing/2014/main" id="{EB409842-8361-429E-B9E8-C2198F9A8CD2}"/>
                  </a:ext>
                </a:extLst>
              </p:cNvPr>
              <p:cNvSpPr/>
              <p:nvPr/>
            </p:nvSpPr>
            <p:spPr>
              <a:xfrm>
                <a:off x="4125200" y="1693994"/>
                <a:ext cx="154851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4291" extrusionOk="0">
                    <a:moveTo>
                      <a:pt x="1" y="1"/>
                    </a:moveTo>
                    <a:lnTo>
                      <a:pt x="1" y="155"/>
                    </a:lnTo>
                    <a:cubicBezTo>
                      <a:pt x="5" y="307"/>
                      <a:pt x="25" y="458"/>
                      <a:pt x="58" y="607"/>
                    </a:cubicBezTo>
                    <a:cubicBezTo>
                      <a:pt x="177" y="1159"/>
                      <a:pt x="423" y="1676"/>
                      <a:pt x="777" y="2116"/>
                    </a:cubicBezTo>
                    <a:cubicBezTo>
                      <a:pt x="1304" y="2764"/>
                      <a:pt x="1970" y="3287"/>
                      <a:pt x="2729" y="3639"/>
                    </a:cubicBezTo>
                    <a:cubicBezTo>
                      <a:pt x="3658" y="4066"/>
                      <a:pt x="4667" y="4286"/>
                      <a:pt x="5687" y="4289"/>
                    </a:cubicBezTo>
                    <a:cubicBezTo>
                      <a:pt x="5720" y="4290"/>
                      <a:pt x="5752" y="4290"/>
                      <a:pt x="5784" y="4290"/>
                    </a:cubicBezTo>
                    <a:cubicBezTo>
                      <a:pt x="6774" y="4290"/>
                      <a:pt x="7754" y="4089"/>
                      <a:pt x="8664" y="3699"/>
                    </a:cubicBezTo>
                    <a:cubicBezTo>
                      <a:pt x="9427" y="3371"/>
                      <a:pt x="10128" y="2917"/>
                      <a:pt x="10740" y="2356"/>
                    </a:cubicBezTo>
                    <a:cubicBezTo>
                      <a:pt x="11150" y="1978"/>
                      <a:pt x="11515" y="1553"/>
                      <a:pt x="11826" y="1090"/>
                    </a:cubicBezTo>
                    <a:cubicBezTo>
                      <a:pt x="11929" y="922"/>
                      <a:pt x="11997" y="798"/>
                      <a:pt x="12058" y="702"/>
                    </a:cubicBezTo>
                    <a:cubicBezTo>
                      <a:pt x="12118" y="607"/>
                      <a:pt x="12118" y="556"/>
                      <a:pt x="12118" y="556"/>
                    </a:cubicBezTo>
                    <a:lnTo>
                      <a:pt x="12118" y="556"/>
                    </a:lnTo>
                    <a:cubicBezTo>
                      <a:pt x="11682" y="1162"/>
                      <a:pt x="11180" y="1719"/>
                      <a:pt x="10623" y="2219"/>
                    </a:cubicBezTo>
                    <a:cubicBezTo>
                      <a:pt x="10014" y="2758"/>
                      <a:pt x="9322" y="3194"/>
                      <a:pt x="8573" y="3510"/>
                    </a:cubicBezTo>
                    <a:cubicBezTo>
                      <a:pt x="7681" y="3879"/>
                      <a:pt x="6725" y="4068"/>
                      <a:pt x="5761" y="4068"/>
                    </a:cubicBezTo>
                    <a:cubicBezTo>
                      <a:pt x="5735" y="4068"/>
                      <a:pt x="5709" y="4067"/>
                      <a:pt x="5683" y="4067"/>
                    </a:cubicBezTo>
                    <a:cubicBezTo>
                      <a:pt x="4692" y="4066"/>
                      <a:pt x="3712" y="3857"/>
                      <a:pt x="2807" y="3455"/>
                    </a:cubicBezTo>
                    <a:cubicBezTo>
                      <a:pt x="2071" y="3120"/>
                      <a:pt x="1418" y="2629"/>
                      <a:pt x="893" y="2017"/>
                    </a:cubicBezTo>
                    <a:cubicBezTo>
                      <a:pt x="541" y="1598"/>
                      <a:pt x="282" y="1111"/>
                      <a:pt x="132" y="586"/>
                    </a:cubicBezTo>
                    <a:cubicBezTo>
                      <a:pt x="28" y="21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515;p46">
                <a:extLst>
                  <a:ext uri="{FF2B5EF4-FFF2-40B4-BE49-F238E27FC236}">
                    <a16:creationId xmlns:a16="http://schemas.microsoft.com/office/drawing/2014/main" id="{8BAB7EE6-50E3-4ADD-A33B-3B81D0B9526E}"/>
                  </a:ext>
                </a:extLst>
              </p:cNvPr>
              <p:cNvSpPr/>
              <p:nvPr/>
            </p:nvSpPr>
            <p:spPr>
              <a:xfrm>
                <a:off x="4115425" y="1706707"/>
                <a:ext cx="175141" cy="80805"/>
              </a:xfrm>
              <a:custGeom>
                <a:avLst/>
                <a:gdLst/>
                <a:ahLst/>
                <a:cxnLst/>
                <a:rect l="l" t="t" r="r" b="b"/>
                <a:pathLst>
                  <a:path w="13707" h="6324" extrusionOk="0">
                    <a:moveTo>
                      <a:pt x="44" y="1"/>
                    </a:moveTo>
                    <a:cubicBezTo>
                      <a:pt x="26" y="62"/>
                      <a:pt x="17" y="125"/>
                      <a:pt x="14" y="190"/>
                    </a:cubicBezTo>
                    <a:cubicBezTo>
                      <a:pt x="0" y="375"/>
                      <a:pt x="0" y="561"/>
                      <a:pt x="14" y="745"/>
                    </a:cubicBezTo>
                    <a:cubicBezTo>
                      <a:pt x="50" y="1425"/>
                      <a:pt x="212" y="2092"/>
                      <a:pt x="491" y="2713"/>
                    </a:cubicBezTo>
                    <a:cubicBezTo>
                      <a:pt x="898" y="3646"/>
                      <a:pt x="1523" y="4465"/>
                      <a:pt x="2314" y="5105"/>
                    </a:cubicBezTo>
                    <a:cubicBezTo>
                      <a:pt x="3321" y="5848"/>
                      <a:pt x="4532" y="6265"/>
                      <a:pt x="5784" y="6301"/>
                    </a:cubicBezTo>
                    <a:cubicBezTo>
                      <a:pt x="5967" y="6316"/>
                      <a:pt x="6149" y="6323"/>
                      <a:pt x="6331" y="6323"/>
                    </a:cubicBezTo>
                    <a:cubicBezTo>
                      <a:pt x="7940" y="6323"/>
                      <a:pt x="9503" y="5755"/>
                      <a:pt x="10743" y="4711"/>
                    </a:cubicBezTo>
                    <a:cubicBezTo>
                      <a:pt x="11139" y="4402"/>
                      <a:pt x="11496" y="4096"/>
                      <a:pt x="11810" y="3808"/>
                    </a:cubicBezTo>
                    <a:cubicBezTo>
                      <a:pt x="12439" y="3234"/>
                      <a:pt x="12913" y="2727"/>
                      <a:pt x="13232" y="2373"/>
                    </a:cubicBezTo>
                    <a:cubicBezTo>
                      <a:pt x="13407" y="2197"/>
                      <a:pt x="13566" y="2006"/>
                      <a:pt x="13706" y="1801"/>
                    </a:cubicBezTo>
                    <a:lnTo>
                      <a:pt x="13706" y="1801"/>
                    </a:lnTo>
                    <a:cubicBezTo>
                      <a:pt x="13508" y="1961"/>
                      <a:pt x="13319" y="2134"/>
                      <a:pt x="13142" y="2317"/>
                    </a:cubicBezTo>
                    <a:cubicBezTo>
                      <a:pt x="12801" y="2653"/>
                      <a:pt x="12311" y="3135"/>
                      <a:pt x="11673" y="3691"/>
                    </a:cubicBezTo>
                    <a:cubicBezTo>
                      <a:pt x="11354" y="3953"/>
                      <a:pt x="10996" y="4251"/>
                      <a:pt x="10600" y="4552"/>
                    </a:cubicBezTo>
                    <a:cubicBezTo>
                      <a:pt x="10190" y="4886"/>
                      <a:pt x="9744" y="5174"/>
                      <a:pt x="9275" y="5414"/>
                    </a:cubicBezTo>
                    <a:cubicBezTo>
                      <a:pt x="8309" y="5860"/>
                      <a:pt x="7262" y="6091"/>
                      <a:pt x="6203" y="6091"/>
                    </a:cubicBezTo>
                    <a:cubicBezTo>
                      <a:pt x="6058" y="6091"/>
                      <a:pt x="5913" y="6086"/>
                      <a:pt x="5768" y="6078"/>
                    </a:cubicBezTo>
                    <a:cubicBezTo>
                      <a:pt x="4561" y="6043"/>
                      <a:pt x="3391" y="5647"/>
                      <a:pt x="2413" y="4941"/>
                    </a:cubicBezTo>
                    <a:cubicBezTo>
                      <a:pt x="1638" y="4329"/>
                      <a:pt x="1020" y="3544"/>
                      <a:pt x="604" y="2649"/>
                    </a:cubicBezTo>
                    <a:cubicBezTo>
                      <a:pt x="319" y="2047"/>
                      <a:pt x="138" y="1400"/>
                      <a:pt x="74" y="736"/>
                    </a:cubicBezTo>
                    <a:cubicBezTo>
                      <a:pt x="51" y="556"/>
                      <a:pt x="41" y="375"/>
                      <a:pt x="44" y="194"/>
                    </a:cubicBezTo>
                    <a:cubicBezTo>
                      <a:pt x="53" y="130"/>
                      <a:pt x="53" y="64"/>
                      <a:pt x="4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516;p46">
                <a:extLst>
                  <a:ext uri="{FF2B5EF4-FFF2-40B4-BE49-F238E27FC236}">
                    <a16:creationId xmlns:a16="http://schemas.microsoft.com/office/drawing/2014/main" id="{75C6FB70-180B-4665-BEAA-28EAAB9C4018}"/>
                  </a:ext>
                </a:extLst>
              </p:cNvPr>
              <p:cNvSpPr/>
              <p:nvPr/>
            </p:nvSpPr>
            <p:spPr>
              <a:xfrm>
                <a:off x="4258903" y="1547487"/>
                <a:ext cx="108558" cy="166389"/>
              </a:xfrm>
              <a:custGeom>
                <a:avLst/>
                <a:gdLst/>
                <a:ahLst/>
                <a:cxnLst/>
                <a:rect l="l" t="t" r="r" b="b"/>
                <a:pathLst>
                  <a:path w="8496" h="13022" extrusionOk="0">
                    <a:moveTo>
                      <a:pt x="4396" y="0"/>
                    </a:moveTo>
                    <a:cubicBezTo>
                      <a:pt x="4325" y="0"/>
                      <a:pt x="4253" y="3"/>
                      <a:pt x="4182" y="10"/>
                    </a:cubicBezTo>
                    <a:cubicBezTo>
                      <a:pt x="3079" y="184"/>
                      <a:pt x="2115" y="849"/>
                      <a:pt x="1560" y="1819"/>
                    </a:cubicBezTo>
                    <a:cubicBezTo>
                      <a:pt x="1018" y="2781"/>
                      <a:pt x="661" y="3835"/>
                      <a:pt x="505" y="4927"/>
                    </a:cubicBezTo>
                    <a:cubicBezTo>
                      <a:pt x="168" y="6736"/>
                      <a:pt x="0" y="8667"/>
                      <a:pt x="719" y="10354"/>
                    </a:cubicBezTo>
                    <a:cubicBezTo>
                      <a:pt x="1345" y="11825"/>
                      <a:pt x="2841" y="13021"/>
                      <a:pt x="4389" y="13021"/>
                    </a:cubicBezTo>
                    <a:cubicBezTo>
                      <a:pt x="4619" y="13021"/>
                      <a:pt x="4849" y="12995"/>
                      <a:pt x="5079" y="12939"/>
                    </a:cubicBezTo>
                    <a:cubicBezTo>
                      <a:pt x="6853" y="12508"/>
                      <a:pt x="7848" y="10566"/>
                      <a:pt x="8115" y="8757"/>
                    </a:cubicBezTo>
                    <a:cubicBezTo>
                      <a:pt x="8495" y="6050"/>
                      <a:pt x="7769" y="3306"/>
                      <a:pt x="6099" y="1141"/>
                    </a:cubicBezTo>
                    <a:lnTo>
                      <a:pt x="6099" y="1141"/>
                    </a:lnTo>
                    <a:lnTo>
                      <a:pt x="6728" y="1637"/>
                    </a:lnTo>
                    <a:cubicBezTo>
                      <a:pt x="6491" y="639"/>
                      <a:pt x="5428" y="0"/>
                      <a:pt x="43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4" name="Google Shape;517;p46">
                <a:extLst>
                  <a:ext uri="{FF2B5EF4-FFF2-40B4-BE49-F238E27FC236}">
                    <a16:creationId xmlns:a16="http://schemas.microsoft.com/office/drawing/2014/main" id="{ACE124BA-A1CB-4338-805D-BD7257E26C28}"/>
                  </a:ext>
                </a:extLst>
              </p:cNvPr>
              <p:cNvSpPr/>
              <p:nvPr/>
            </p:nvSpPr>
            <p:spPr>
              <a:xfrm>
                <a:off x="4262200" y="1663328"/>
                <a:ext cx="43111" cy="839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657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0" y="5"/>
                      <a:pt x="116" y="242"/>
                      <a:pt x="431" y="366"/>
                    </a:cubicBezTo>
                    <a:cubicBezTo>
                      <a:pt x="818" y="527"/>
                      <a:pt x="1231" y="619"/>
                      <a:pt x="1650" y="638"/>
                    </a:cubicBezTo>
                    <a:cubicBezTo>
                      <a:pt x="1756" y="651"/>
                      <a:pt x="1862" y="657"/>
                      <a:pt x="1968" y="657"/>
                    </a:cubicBezTo>
                    <a:cubicBezTo>
                      <a:pt x="2461" y="657"/>
                      <a:pt x="2947" y="523"/>
                      <a:pt x="3373" y="267"/>
                    </a:cubicBezTo>
                    <a:lnTo>
                      <a:pt x="3373" y="267"/>
                    </a:lnTo>
                    <a:cubicBezTo>
                      <a:pt x="2809" y="356"/>
                      <a:pt x="2239" y="405"/>
                      <a:pt x="1668" y="414"/>
                    </a:cubicBezTo>
                    <a:cubicBezTo>
                      <a:pt x="1270" y="393"/>
                      <a:pt x="876" y="329"/>
                      <a:pt x="491" y="221"/>
                    </a:cubicBezTo>
                    <a:cubicBezTo>
                      <a:pt x="337" y="171"/>
                      <a:pt x="191" y="98"/>
                      <a:pt x="6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5" name="Google Shape;518;p46">
                <a:extLst>
                  <a:ext uri="{FF2B5EF4-FFF2-40B4-BE49-F238E27FC236}">
                    <a16:creationId xmlns:a16="http://schemas.microsoft.com/office/drawing/2014/main" id="{7AE83F80-D553-471B-B93B-7B7D8FA368EA}"/>
                  </a:ext>
                </a:extLst>
              </p:cNvPr>
              <p:cNvSpPr/>
              <p:nvPr/>
            </p:nvSpPr>
            <p:spPr>
              <a:xfrm>
                <a:off x="4263746" y="1623232"/>
                <a:ext cx="52733" cy="3782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96" extrusionOk="0">
                    <a:moveTo>
                      <a:pt x="1262" y="0"/>
                    </a:moveTo>
                    <a:cubicBezTo>
                      <a:pt x="840" y="0"/>
                      <a:pt x="419" y="28"/>
                      <a:pt x="1" y="82"/>
                    </a:cubicBezTo>
                    <a:cubicBezTo>
                      <a:pt x="604" y="202"/>
                      <a:pt x="1217" y="262"/>
                      <a:pt x="1831" y="262"/>
                    </a:cubicBezTo>
                    <a:cubicBezTo>
                      <a:pt x="1907" y="262"/>
                      <a:pt x="1983" y="261"/>
                      <a:pt x="2059" y="259"/>
                    </a:cubicBezTo>
                    <a:cubicBezTo>
                      <a:pt x="2332" y="283"/>
                      <a:pt x="2605" y="295"/>
                      <a:pt x="2878" y="295"/>
                    </a:cubicBezTo>
                    <a:cubicBezTo>
                      <a:pt x="3296" y="295"/>
                      <a:pt x="3713" y="267"/>
                      <a:pt x="4126" y="211"/>
                    </a:cubicBezTo>
                    <a:cubicBezTo>
                      <a:pt x="3504" y="93"/>
                      <a:pt x="2874" y="32"/>
                      <a:pt x="2241" y="32"/>
                    </a:cubicBezTo>
                    <a:cubicBezTo>
                      <a:pt x="2183" y="32"/>
                      <a:pt x="2126" y="33"/>
                      <a:pt x="2068" y="34"/>
                    </a:cubicBezTo>
                    <a:cubicBezTo>
                      <a:pt x="1800" y="12"/>
                      <a:pt x="1531" y="0"/>
                      <a:pt x="126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519;p46">
                <a:extLst>
                  <a:ext uri="{FF2B5EF4-FFF2-40B4-BE49-F238E27FC236}">
                    <a16:creationId xmlns:a16="http://schemas.microsoft.com/office/drawing/2014/main" id="{9CC113E8-56C7-4EA5-8542-33F4F7AB93DF}"/>
                  </a:ext>
                </a:extLst>
              </p:cNvPr>
              <p:cNvSpPr/>
              <p:nvPr/>
            </p:nvSpPr>
            <p:spPr>
              <a:xfrm>
                <a:off x="4272537" y="1578191"/>
                <a:ext cx="35138" cy="485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380" extrusionOk="0">
                    <a:moveTo>
                      <a:pt x="1161" y="1"/>
                    </a:moveTo>
                    <a:cubicBezTo>
                      <a:pt x="891" y="1"/>
                      <a:pt x="623" y="46"/>
                      <a:pt x="367" y="135"/>
                    </a:cubicBezTo>
                    <a:cubicBezTo>
                      <a:pt x="122" y="234"/>
                      <a:pt x="0" y="340"/>
                      <a:pt x="18" y="372"/>
                    </a:cubicBezTo>
                    <a:cubicBezTo>
                      <a:pt x="22" y="377"/>
                      <a:pt x="29" y="380"/>
                      <a:pt x="40" y="380"/>
                    </a:cubicBezTo>
                    <a:cubicBezTo>
                      <a:pt x="91" y="380"/>
                      <a:pt x="222" y="332"/>
                      <a:pt x="415" y="289"/>
                    </a:cubicBezTo>
                    <a:cubicBezTo>
                      <a:pt x="634" y="245"/>
                      <a:pt x="859" y="222"/>
                      <a:pt x="1083" y="222"/>
                    </a:cubicBezTo>
                    <a:cubicBezTo>
                      <a:pt x="1176" y="222"/>
                      <a:pt x="1269" y="226"/>
                      <a:pt x="1362" y="234"/>
                    </a:cubicBezTo>
                    <a:cubicBezTo>
                      <a:pt x="1895" y="295"/>
                      <a:pt x="2372" y="349"/>
                      <a:pt x="2603" y="349"/>
                    </a:cubicBezTo>
                    <a:cubicBezTo>
                      <a:pt x="2696" y="349"/>
                      <a:pt x="2749" y="340"/>
                      <a:pt x="2749" y="319"/>
                    </a:cubicBezTo>
                    <a:cubicBezTo>
                      <a:pt x="2315" y="130"/>
                      <a:pt x="1848" y="25"/>
                      <a:pt x="1376" y="10"/>
                    </a:cubicBezTo>
                    <a:cubicBezTo>
                      <a:pt x="1304" y="4"/>
                      <a:pt x="1233" y="1"/>
                      <a:pt x="11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520;p46">
                <a:extLst>
                  <a:ext uri="{FF2B5EF4-FFF2-40B4-BE49-F238E27FC236}">
                    <a16:creationId xmlns:a16="http://schemas.microsoft.com/office/drawing/2014/main" id="{5E095C67-7315-49A0-AA32-897DBE570448}"/>
                  </a:ext>
                </a:extLst>
              </p:cNvPr>
              <p:cNvSpPr/>
              <p:nvPr/>
            </p:nvSpPr>
            <p:spPr>
              <a:xfrm>
                <a:off x="4355936" y="1311832"/>
                <a:ext cx="403948" cy="327462"/>
              </a:xfrm>
              <a:custGeom>
                <a:avLst/>
                <a:gdLst/>
                <a:ahLst/>
                <a:cxnLst/>
                <a:rect l="l" t="t" r="r" b="b"/>
                <a:pathLst>
                  <a:path w="31614" h="25628" extrusionOk="0">
                    <a:moveTo>
                      <a:pt x="20191" y="0"/>
                    </a:moveTo>
                    <a:cubicBezTo>
                      <a:pt x="17322" y="0"/>
                      <a:pt x="14454" y="1105"/>
                      <a:pt x="12280" y="3309"/>
                    </a:cubicBezTo>
                    <a:cubicBezTo>
                      <a:pt x="11160" y="4450"/>
                      <a:pt x="10269" y="5841"/>
                      <a:pt x="8942" y="6733"/>
                    </a:cubicBezTo>
                    <a:cubicBezTo>
                      <a:pt x="7442" y="7740"/>
                      <a:pt x="5577" y="7968"/>
                      <a:pt x="3898" y="8648"/>
                    </a:cubicBezTo>
                    <a:cubicBezTo>
                      <a:pt x="2218" y="9330"/>
                      <a:pt x="547" y="10725"/>
                      <a:pt x="598" y="12526"/>
                    </a:cubicBezTo>
                    <a:lnTo>
                      <a:pt x="1" y="23163"/>
                    </a:lnTo>
                    <a:cubicBezTo>
                      <a:pt x="55" y="24664"/>
                      <a:pt x="1616" y="25628"/>
                      <a:pt x="3137" y="25628"/>
                    </a:cubicBezTo>
                    <a:cubicBezTo>
                      <a:pt x="3502" y="25628"/>
                      <a:pt x="3865" y="25572"/>
                      <a:pt x="4204" y="25456"/>
                    </a:cubicBezTo>
                    <a:cubicBezTo>
                      <a:pt x="5957" y="24852"/>
                      <a:pt x="7115" y="23214"/>
                      <a:pt x="8045" y="21608"/>
                    </a:cubicBezTo>
                    <a:cubicBezTo>
                      <a:pt x="8976" y="20002"/>
                      <a:pt x="9845" y="18266"/>
                      <a:pt x="11361" y="17199"/>
                    </a:cubicBezTo>
                    <a:cubicBezTo>
                      <a:pt x="12601" y="16326"/>
                      <a:pt x="14059" y="16032"/>
                      <a:pt x="15579" y="16032"/>
                    </a:cubicBezTo>
                    <a:cubicBezTo>
                      <a:pt x="17143" y="16032"/>
                      <a:pt x="18773" y="16344"/>
                      <a:pt x="20299" y="16656"/>
                    </a:cubicBezTo>
                    <a:cubicBezTo>
                      <a:pt x="21658" y="16933"/>
                      <a:pt x="23114" y="17175"/>
                      <a:pt x="24518" y="17175"/>
                    </a:cubicBezTo>
                    <a:cubicBezTo>
                      <a:pt x="26227" y="17175"/>
                      <a:pt x="27860" y="16817"/>
                      <a:pt x="29150" y="15729"/>
                    </a:cubicBezTo>
                    <a:cubicBezTo>
                      <a:pt x="31175" y="14008"/>
                      <a:pt x="31614" y="10992"/>
                      <a:pt x="30968" y="8408"/>
                    </a:cubicBezTo>
                    <a:cubicBezTo>
                      <a:pt x="30473" y="6433"/>
                      <a:pt x="29445" y="4631"/>
                      <a:pt x="27994" y="3202"/>
                    </a:cubicBezTo>
                    <a:cubicBezTo>
                      <a:pt x="25830" y="1066"/>
                      <a:pt x="23009" y="0"/>
                      <a:pt x="2019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521;p46">
                <a:extLst>
                  <a:ext uri="{FF2B5EF4-FFF2-40B4-BE49-F238E27FC236}">
                    <a16:creationId xmlns:a16="http://schemas.microsoft.com/office/drawing/2014/main" id="{02D7903C-05CD-43D5-851D-936ED3CB3B94}"/>
                  </a:ext>
                </a:extLst>
              </p:cNvPr>
              <p:cNvSpPr/>
              <p:nvPr/>
            </p:nvSpPr>
            <p:spPr>
              <a:xfrm>
                <a:off x="4285442" y="1380958"/>
                <a:ext cx="547695" cy="545216"/>
              </a:xfrm>
              <a:custGeom>
                <a:avLst/>
                <a:gdLst/>
                <a:ahLst/>
                <a:cxnLst/>
                <a:rect l="l" t="t" r="r" b="b"/>
                <a:pathLst>
                  <a:path w="42864" h="42670" extrusionOk="0">
                    <a:moveTo>
                      <a:pt x="27147" y="1"/>
                    </a:moveTo>
                    <a:cubicBezTo>
                      <a:pt x="26663" y="1"/>
                      <a:pt x="26173" y="28"/>
                      <a:pt x="25680" y="85"/>
                    </a:cubicBezTo>
                    <a:cubicBezTo>
                      <a:pt x="24276" y="244"/>
                      <a:pt x="22910" y="635"/>
                      <a:pt x="21634" y="1242"/>
                    </a:cubicBezTo>
                    <a:lnTo>
                      <a:pt x="6237" y="8107"/>
                    </a:lnTo>
                    <a:cubicBezTo>
                      <a:pt x="6435" y="9623"/>
                      <a:pt x="5340" y="10974"/>
                      <a:pt x="4251" y="12043"/>
                    </a:cubicBezTo>
                    <a:cubicBezTo>
                      <a:pt x="3161" y="13112"/>
                      <a:pt x="1933" y="14244"/>
                      <a:pt x="1739" y="15755"/>
                    </a:cubicBezTo>
                    <a:cubicBezTo>
                      <a:pt x="1515" y="17527"/>
                      <a:pt x="2803" y="19266"/>
                      <a:pt x="2428" y="21006"/>
                    </a:cubicBezTo>
                    <a:cubicBezTo>
                      <a:pt x="2191" y="22113"/>
                      <a:pt x="1334" y="22965"/>
                      <a:pt x="813" y="23970"/>
                    </a:cubicBezTo>
                    <a:cubicBezTo>
                      <a:pt x="116" y="25415"/>
                      <a:pt x="1" y="27074"/>
                      <a:pt x="490" y="28604"/>
                    </a:cubicBezTo>
                    <a:cubicBezTo>
                      <a:pt x="921" y="30129"/>
                      <a:pt x="1654" y="33532"/>
                      <a:pt x="2712" y="34717"/>
                    </a:cubicBezTo>
                    <a:cubicBezTo>
                      <a:pt x="5642" y="37989"/>
                      <a:pt x="10302" y="40814"/>
                      <a:pt x="14583" y="41798"/>
                    </a:cubicBezTo>
                    <a:cubicBezTo>
                      <a:pt x="17405" y="42445"/>
                      <a:pt x="20299" y="42669"/>
                      <a:pt x="23199" y="42669"/>
                    </a:cubicBezTo>
                    <a:cubicBezTo>
                      <a:pt x="24699" y="42669"/>
                      <a:pt x="26200" y="42609"/>
                      <a:pt x="27694" y="42517"/>
                    </a:cubicBezTo>
                    <a:cubicBezTo>
                      <a:pt x="31282" y="42297"/>
                      <a:pt x="35409" y="42460"/>
                      <a:pt x="38402" y="37525"/>
                    </a:cubicBezTo>
                    <a:cubicBezTo>
                      <a:pt x="39948" y="34967"/>
                      <a:pt x="40719" y="31569"/>
                      <a:pt x="41541" y="28695"/>
                    </a:cubicBezTo>
                    <a:cubicBezTo>
                      <a:pt x="42248" y="26218"/>
                      <a:pt x="42864" y="23570"/>
                      <a:pt x="42124" y="21102"/>
                    </a:cubicBezTo>
                    <a:cubicBezTo>
                      <a:pt x="41693" y="19663"/>
                      <a:pt x="40831" y="18388"/>
                      <a:pt x="40400" y="16950"/>
                    </a:cubicBezTo>
                    <a:cubicBezTo>
                      <a:pt x="39870" y="15153"/>
                      <a:pt x="40064" y="13229"/>
                      <a:pt x="39849" y="11351"/>
                    </a:cubicBezTo>
                    <a:cubicBezTo>
                      <a:pt x="39104" y="4820"/>
                      <a:pt x="33567" y="1"/>
                      <a:pt x="271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522;p46">
                <a:extLst>
                  <a:ext uri="{FF2B5EF4-FFF2-40B4-BE49-F238E27FC236}">
                    <a16:creationId xmlns:a16="http://schemas.microsoft.com/office/drawing/2014/main" id="{A0FDEE5A-094E-4E55-A3BC-FF39AC10387C}"/>
                  </a:ext>
                </a:extLst>
              </p:cNvPr>
              <p:cNvSpPr/>
              <p:nvPr/>
            </p:nvSpPr>
            <p:spPr>
              <a:xfrm>
                <a:off x="4443091" y="2009624"/>
                <a:ext cx="307" cy="2044"/>
              </a:xfrm>
              <a:custGeom>
                <a:avLst/>
                <a:gdLst/>
                <a:ahLst/>
                <a:cxnLst/>
                <a:rect l="l" t="t" r="r" b="b"/>
                <a:pathLst>
                  <a:path w="24" h="160" extrusionOk="0">
                    <a:moveTo>
                      <a:pt x="1" y="0"/>
                    </a:moveTo>
                    <a:cubicBezTo>
                      <a:pt x="1" y="0"/>
                      <a:pt x="1" y="107"/>
                      <a:pt x="23" y="15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523;p46">
                <a:extLst>
                  <a:ext uri="{FF2B5EF4-FFF2-40B4-BE49-F238E27FC236}">
                    <a16:creationId xmlns:a16="http://schemas.microsoft.com/office/drawing/2014/main" id="{E9321FAE-1485-44C8-A421-E80A58C426DF}"/>
                  </a:ext>
                </a:extLst>
              </p:cNvPr>
              <p:cNvSpPr/>
              <p:nvPr/>
            </p:nvSpPr>
            <p:spPr>
              <a:xfrm>
                <a:off x="4419632" y="1424044"/>
                <a:ext cx="360900" cy="690560"/>
              </a:xfrm>
              <a:custGeom>
                <a:avLst/>
                <a:gdLst/>
                <a:ahLst/>
                <a:cxnLst/>
                <a:rect l="l" t="t" r="r" b="b"/>
                <a:pathLst>
                  <a:path w="28245" h="54045" extrusionOk="0">
                    <a:moveTo>
                      <a:pt x="19376" y="0"/>
                    </a:moveTo>
                    <a:cubicBezTo>
                      <a:pt x="19170" y="0"/>
                      <a:pt x="18960" y="12"/>
                      <a:pt x="18748" y="35"/>
                    </a:cubicBezTo>
                    <a:lnTo>
                      <a:pt x="2729" y="4122"/>
                    </a:lnTo>
                    <a:cubicBezTo>
                      <a:pt x="1170" y="4289"/>
                      <a:pt x="1" y="5622"/>
                      <a:pt x="38" y="7189"/>
                    </a:cubicBezTo>
                    <a:lnTo>
                      <a:pt x="1795" y="44968"/>
                    </a:lnTo>
                    <a:cubicBezTo>
                      <a:pt x="1820" y="45609"/>
                      <a:pt x="1966" y="46241"/>
                      <a:pt x="2227" y="46828"/>
                    </a:cubicBezTo>
                    <a:cubicBezTo>
                      <a:pt x="3222" y="49020"/>
                      <a:pt x="6153" y="54045"/>
                      <a:pt x="12114" y="54045"/>
                    </a:cubicBezTo>
                    <a:cubicBezTo>
                      <a:pt x="13275" y="54045"/>
                      <a:pt x="14551" y="53854"/>
                      <a:pt x="15949" y="53415"/>
                    </a:cubicBezTo>
                    <a:cubicBezTo>
                      <a:pt x="18051" y="52756"/>
                      <a:pt x="19012" y="50456"/>
                      <a:pt x="19425" y="48095"/>
                    </a:cubicBezTo>
                    <a:cubicBezTo>
                      <a:pt x="19425" y="47815"/>
                      <a:pt x="19542" y="47565"/>
                      <a:pt x="19546" y="47297"/>
                    </a:cubicBezTo>
                    <a:cubicBezTo>
                      <a:pt x="19752" y="45537"/>
                      <a:pt x="19774" y="43758"/>
                      <a:pt x="19611" y="41992"/>
                    </a:cubicBezTo>
                    <a:cubicBezTo>
                      <a:pt x="19640" y="38946"/>
                      <a:pt x="19637" y="37655"/>
                      <a:pt x="19636" y="37624"/>
                    </a:cubicBezTo>
                    <a:lnTo>
                      <a:pt x="19636" y="37624"/>
                    </a:lnTo>
                    <a:cubicBezTo>
                      <a:pt x="19636" y="37624"/>
                      <a:pt x="19637" y="37624"/>
                      <a:pt x="19639" y="37624"/>
                    </a:cubicBezTo>
                    <a:cubicBezTo>
                      <a:pt x="19799" y="37624"/>
                      <a:pt x="26230" y="36411"/>
                      <a:pt x="27561" y="27929"/>
                    </a:cubicBezTo>
                    <a:cubicBezTo>
                      <a:pt x="28244" y="23660"/>
                      <a:pt x="28011" y="16660"/>
                      <a:pt x="27642" y="10941"/>
                    </a:cubicBezTo>
                    <a:cubicBezTo>
                      <a:pt x="27320" y="6006"/>
                      <a:pt x="24156" y="0"/>
                      <a:pt x="19376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524;p46">
                <a:extLst>
                  <a:ext uri="{FF2B5EF4-FFF2-40B4-BE49-F238E27FC236}">
                    <a16:creationId xmlns:a16="http://schemas.microsoft.com/office/drawing/2014/main" id="{05CC2709-BE75-4AB5-9643-A2C629FF61D5}"/>
                  </a:ext>
                </a:extLst>
              </p:cNvPr>
              <p:cNvSpPr/>
              <p:nvPr/>
            </p:nvSpPr>
            <p:spPr>
              <a:xfrm>
                <a:off x="4711687" y="1622670"/>
                <a:ext cx="28277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110" extrusionOk="0">
                    <a:moveTo>
                      <a:pt x="1152" y="1"/>
                    </a:moveTo>
                    <a:cubicBezTo>
                      <a:pt x="1123" y="1"/>
                      <a:pt x="1093" y="2"/>
                      <a:pt x="1064" y="4"/>
                    </a:cubicBezTo>
                    <a:cubicBezTo>
                      <a:pt x="469" y="28"/>
                      <a:pt x="1" y="521"/>
                      <a:pt x="8" y="1115"/>
                    </a:cubicBezTo>
                    <a:cubicBezTo>
                      <a:pt x="8" y="1126"/>
                      <a:pt x="10" y="1136"/>
                      <a:pt x="10" y="1147"/>
                    </a:cubicBezTo>
                    <a:cubicBezTo>
                      <a:pt x="55" y="1694"/>
                      <a:pt x="515" y="2110"/>
                      <a:pt x="1054" y="2110"/>
                    </a:cubicBezTo>
                    <a:cubicBezTo>
                      <a:pt x="1084" y="2110"/>
                      <a:pt x="1114" y="2108"/>
                      <a:pt x="1145" y="2106"/>
                    </a:cubicBezTo>
                    <a:cubicBezTo>
                      <a:pt x="1742" y="2085"/>
                      <a:pt x="2212" y="1592"/>
                      <a:pt x="2205" y="995"/>
                    </a:cubicBezTo>
                    <a:cubicBezTo>
                      <a:pt x="2205" y="987"/>
                      <a:pt x="2203" y="977"/>
                      <a:pt x="2203" y="968"/>
                    </a:cubicBezTo>
                    <a:cubicBezTo>
                      <a:pt x="2156" y="417"/>
                      <a:pt x="1695" y="1"/>
                      <a:pt x="11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525;p46">
                <a:extLst>
                  <a:ext uri="{FF2B5EF4-FFF2-40B4-BE49-F238E27FC236}">
                    <a16:creationId xmlns:a16="http://schemas.microsoft.com/office/drawing/2014/main" id="{3ED602D6-1E1D-4236-8CD9-B6026B3F9F53}"/>
                  </a:ext>
                </a:extLst>
              </p:cNvPr>
              <p:cNvSpPr/>
              <p:nvPr/>
            </p:nvSpPr>
            <p:spPr>
              <a:xfrm>
                <a:off x="4697299" y="1595645"/>
                <a:ext cx="57103" cy="15026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176" extrusionOk="0">
                    <a:moveTo>
                      <a:pt x="2291" y="1"/>
                    </a:moveTo>
                    <a:cubicBezTo>
                      <a:pt x="2282" y="1"/>
                      <a:pt x="2273" y="1"/>
                      <a:pt x="2263" y="1"/>
                    </a:cubicBezTo>
                    <a:cubicBezTo>
                      <a:pt x="2258" y="1"/>
                      <a:pt x="2253" y="1"/>
                      <a:pt x="2249" y="1"/>
                    </a:cubicBezTo>
                    <a:cubicBezTo>
                      <a:pt x="1631" y="1"/>
                      <a:pt x="1027" y="190"/>
                      <a:pt x="519" y="543"/>
                    </a:cubicBezTo>
                    <a:cubicBezTo>
                      <a:pt x="144" y="819"/>
                      <a:pt x="1" y="1077"/>
                      <a:pt x="66" y="1142"/>
                    </a:cubicBezTo>
                    <a:cubicBezTo>
                      <a:pt x="80" y="1158"/>
                      <a:pt x="103" y="1165"/>
                      <a:pt x="134" y="1165"/>
                    </a:cubicBezTo>
                    <a:cubicBezTo>
                      <a:pt x="389" y="1165"/>
                      <a:pt x="1194" y="690"/>
                      <a:pt x="2245" y="686"/>
                    </a:cubicBezTo>
                    <a:cubicBezTo>
                      <a:pt x="2250" y="686"/>
                      <a:pt x="2254" y="686"/>
                      <a:pt x="2258" y="686"/>
                    </a:cubicBezTo>
                    <a:cubicBezTo>
                      <a:pt x="3309" y="686"/>
                      <a:pt x="4085" y="1175"/>
                      <a:pt x="4334" y="1175"/>
                    </a:cubicBezTo>
                    <a:cubicBezTo>
                      <a:pt x="4363" y="1175"/>
                      <a:pt x="4385" y="1169"/>
                      <a:pt x="4399" y="1154"/>
                    </a:cubicBezTo>
                    <a:cubicBezTo>
                      <a:pt x="4468" y="1089"/>
                      <a:pt x="4342" y="827"/>
                      <a:pt x="3987" y="552"/>
                    </a:cubicBezTo>
                    <a:cubicBezTo>
                      <a:pt x="3493" y="194"/>
                      <a:pt x="2900" y="1"/>
                      <a:pt x="22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526;p46">
                <a:extLst>
                  <a:ext uri="{FF2B5EF4-FFF2-40B4-BE49-F238E27FC236}">
                    <a16:creationId xmlns:a16="http://schemas.microsoft.com/office/drawing/2014/main" id="{6A3B13FB-E0D0-47BA-B03B-ED538AC29C77}"/>
                  </a:ext>
                </a:extLst>
              </p:cNvPr>
              <p:cNvSpPr/>
              <p:nvPr/>
            </p:nvSpPr>
            <p:spPr>
              <a:xfrm>
                <a:off x="4561845" y="1622670"/>
                <a:ext cx="28289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10" extrusionOk="0">
                    <a:moveTo>
                      <a:pt x="1155" y="1"/>
                    </a:moveTo>
                    <a:cubicBezTo>
                      <a:pt x="1126" y="1"/>
                      <a:pt x="1096" y="2"/>
                      <a:pt x="1067" y="4"/>
                    </a:cubicBezTo>
                    <a:cubicBezTo>
                      <a:pt x="471" y="25"/>
                      <a:pt x="1" y="519"/>
                      <a:pt x="11" y="1115"/>
                    </a:cubicBezTo>
                    <a:cubicBezTo>
                      <a:pt x="11" y="1126"/>
                      <a:pt x="13" y="1136"/>
                      <a:pt x="13" y="1147"/>
                    </a:cubicBezTo>
                    <a:cubicBezTo>
                      <a:pt x="58" y="1694"/>
                      <a:pt x="517" y="2110"/>
                      <a:pt x="1057" y="2110"/>
                    </a:cubicBezTo>
                    <a:cubicBezTo>
                      <a:pt x="1087" y="2110"/>
                      <a:pt x="1117" y="2108"/>
                      <a:pt x="1148" y="2106"/>
                    </a:cubicBezTo>
                    <a:cubicBezTo>
                      <a:pt x="1744" y="2085"/>
                      <a:pt x="2213" y="1591"/>
                      <a:pt x="2203" y="995"/>
                    </a:cubicBezTo>
                    <a:cubicBezTo>
                      <a:pt x="2203" y="984"/>
                      <a:pt x="2201" y="974"/>
                      <a:pt x="2201" y="963"/>
                    </a:cubicBezTo>
                    <a:cubicBezTo>
                      <a:pt x="2154" y="415"/>
                      <a:pt x="1695" y="1"/>
                      <a:pt x="11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527;p46">
                <a:extLst>
                  <a:ext uri="{FF2B5EF4-FFF2-40B4-BE49-F238E27FC236}">
                    <a16:creationId xmlns:a16="http://schemas.microsoft.com/office/drawing/2014/main" id="{6B68B4D0-093D-48A0-9F37-B89A8FFABA5C}"/>
                  </a:ext>
                </a:extLst>
              </p:cNvPr>
              <p:cNvSpPr/>
              <p:nvPr/>
            </p:nvSpPr>
            <p:spPr>
              <a:xfrm>
                <a:off x="4548493" y="1598610"/>
                <a:ext cx="57077" cy="1503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1177" extrusionOk="0">
                    <a:moveTo>
                      <a:pt x="2231" y="0"/>
                    </a:moveTo>
                    <a:cubicBezTo>
                      <a:pt x="1611" y="0"/>
                      <a:pt x="1006" y="191"/>
                      <a:pt x="496" y="544"/>
                    </a:cubicBezTo>
                    <a:cubicBezTo>
                      <a:pt x="139" y="818"/>
                      <a:pt x="1" y="1081"/>
                      <a:pt x="65" y="1147"/>
                    </a:cubicBezTo>
                    <a:cubicBezTo>
                      <a:pt x="79" y="1162"/>
                      <a:pt x="101" y="1169"/>
                      <a:pt x="132" y="1169"/>
                    </a:cubicBezTo>
                    <a:cubicBezTo>
                      <a:pt x="384" y="1169"/>
                      <a:pt x="1191" y="697"/>
                      <a:pt x="2245" y="689"/>
                    </a:cubicBezTo>
                    <a:cubicBezTo>
                      <a:pt x="2252" y="689"/>
                      <a:pt x="2259" y="689"/>
                      <a:pt x="2267" y="689"/>
                    </a:cubicBezTo>
                    <a:cubicBezTo>
                      <a:pt x="3313" y="689"/>
                      <a:pt x="4085" y="1176"/>
                      <a:pt x="4333" y="1176"/>
                    </a:cubicBezTo>
                    <a:cubicBezTo>
                      <a:pt x="4362" y="1176"/>
                      <a:pt x="4384" y="1169"/>
                      <a:pt x="4398" y="1155"/>
                    </a:cubicBezTo>
                    <a:cubicBezTo>
                      <a:pt x="4467" y="1104"/>
                      <a:pt x="4342" y="845"/>
                      <a:pt x="3968" y="553"/>
                    </a:cubicBezTo>
                    <a:cubicBezTo>
                      <a:pt x="3471" y="194"/>
                      <a:pt x="2873" y="0"/>
                      <a:pt x="2259" y="0"/>
                    </a:cubicBezTo>
                    <a:cubicBezTo>
                      <a:pt x="2255" y="0"/>
                      <a:pt x="2250" y="0"/>
                      <a:pt x="2245" y="0"/>
                    </a:cubicBezTo>
                    <a:cubicBezTo>
                      <a:pt x="2240" y="0"/>
                      <a:pt x="2235" y="0"/>
                      <a:pt x="22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528;p46">
                <a:extLst>
                  <a:ext uri="{FF2B5EF4-FFF2-40B4-BE49-F238E27FC236}">
                    <a16:creationId xmlns:a16="http://schemas.microsoft.com/office/drawing/2014/main" id="{A94EEA09-ADD1-4102-AF8E-D31BC92A33AF}"/>
                  </a:ext>
                </a:extLst>
              </p:cNvPr>
              <p:cNvSpPr/>
              <p:nvPr/>
            </p:nvSpPr>
            <p:spPr>
              <a:xfrm>
                <a:off x="4651019" y="1599415"/>
                <a:ext cx="47839" cy="126842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9927" extrusionOk="0">
                    <a:moveTo>
                      <a:pt x="134" y="1"/>
                    </a:moveTo>
                    <a:cubicBezTo>
                      <a:pt x="133" y="1"/>
                      <a:pt x="131" y="1"/>
                      <a:pt x="130" y="2"/>
                    </a:cubicBezTo>
                    <a:cubicBezTo>
                      <a:pt x="1" y="62"/>
                      <a:pt x="906" y="2755"/>
                      <a:pt x="2155" y="6032"/>
                    </a:cubicBezTo>
                    <a:cubicBezTo>
                      <a:pt x="2470" y="6838"/>
                      <a:pt x="2767" y="7605"/>
                      <a:pt x="3056" y="8336"/>
                    </a:cubicBezTo>
                    <a:cubicBezTo>
                      <a:pt x="3212" y="8608"/>
                      <a:pt x="3282" y="8920"/>
                      <a:pt x="3258" y="9232"/>
                    </a:cubicBezTo>
                    <a:cubicBezTo>
                      <a:pt x="3206" y="9440"/>
                      <a:pt x="2922" y="9500"/>
                      <a:pt x="2620" y="9530"/>
                    </a:cubicBezTo>
                    <a:cubicBezTo>
                      <a:pt x="1427" y="9684"/>
                      <a:pt x="694" y="9815"/>
                      <a:pt x="694" y="9882"/>
                    </a:cubicBezTo>
                    <a:cubicBezTo>
                      <a:pt x="696" y="9911"/>
                      <a:pt x="846" y="9927"/>
                      <a:pt x="1119" y="9927"/>
                    </a:cubicBezTo>
                    <a:cubicBezTo>
                      <a:pt x="1456" y="9927"/>
                      <a:pt x="1981" y="9903"/>
                      <a:pt x="2646" y="9852"/>
                    </a:cubicBezTo>
                    <a:cubicBezTo>
                      <a:pt x="2818" y="9851"/>
                      <a:pt x="2991" y="9827"/>
                      <a:pt x="3158" y="9779"/>
                    </a:cubicBezTo>
                    <a:cubicBezTo>
                      <a:pt x="3381" y="9720"/>
                      <a:pt x="3564" y="9561"/>
                      <a:pt x="3653" y="9350"/>
                    </a:cubicBezTo>
                    <a:cubicBezTo>
                      <a:pt x="3743" y="8947"/>
                      <a:pt x="3686" y="8527"/>
                      <a:pt x="3494" y="8164"/>
                    </a:cubicBezTo>
                    <a:cubicBezTo>
                      <a:pt x="3221" y="7430"/>
                      <a:pt x="2934" y="6656"/>
                      <a:pt x="2632" y="5847"/>
                    </a:cubicBezTo>
                    <a:cubicBezTo>
                      <a:pt x="1397" y="2623"/>
                      <a:pt x="284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529;p46">
                <a:extLst>
                  <a:ext uri="{FF2B5EF4-FFF2-40B4-BE49-F238E27FC236}">
                    <a16:creationId xmlns:a16="http://schemas.microsoft.com/office/drawing/2014/main" id="{8DDAAC4F-9E7B-4EED-A3BB-BE4C042FC8D2}"/>
                  </a:ext>
                </a:extLst>
              </p:cNvPr>
              <p:cNvSpPr/>
              <p:nvPr/>
            </p:nvSpPr>
            <p:spPr>
              <a:xfrm>
                <a:off x="4523947" y="1865941"/>
                <a:ext cx="146903" cy="66379"/>
              </a:xfrm>
              <a:custGeom>
                <a:avLst/>
                <a:gdLst/>
                <a:ahLst/>
                <a:cxnLst/>
                <a:rect l="l" t="t" r="r" b="b"/>
                <a:pathLst>
                  <a:path w="11497" h="5195" extrusionOk="0">
                    <a:moveTo>
                      <a:pt x="0" y="0"/>
                    </a:moveTo>
                    <a:cubicBezTo>
                      <a:pt x="0" y="0"/>
                      <a:pt x="2540" y="5194"/>
                      <a:pt x="9897" y="5194"/>
                    </a:cubicBezTo>
                    <a:cubicBezTo>
                      <a:pt x="10407" y="5194"/>
                      <a:pt x="10940" y="5169"/>
                      <a:pt x="11496" y="5116"/>
                    </a:cubicBezTo>
                    <a:lnTo>
                      <a:pt x="11487" y="3061"/>
                    </a:lnTo>
                    <a:cubicBezTo>
                      <a:pt x="11376" y="3063"/>
                      <a:pt x="11265" y="3063"/>
                      <a:pt x="11155" y="3063"/>
                    </a:cubicBezTo>
                    <a:cubicBezTo>
                      <a:pt x="7231" y="3063"/>
                      <a:pt x="3377" y="2006"/>
                      <a:pt x="0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530;p46">
                <a:extLst>
                  <a:ext uri="{FF2B5EF4-FFF2-40B4-BE49-F238E27FC236}">
                    <a16:creationId xmlns:a16="http://schemas.microsoft.com/office/drawing/2014/main" id="{8DE943F4-9D69-4FD6-B7E0-E75E007F5804}"/>
                  </a:ext>
                </a:extLst>
              </p:cNvPr>
              <p:cNvSpPr/>
              <p:nvPr/>
            </p:nvSpPr>
            <p:spPr>
              <a:xfrm>
                <a:off x="4607307" y="1751710"/>
                <a:ext cx="48043" cy="33566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27" extrusionOk="0">
                    <a:moveTo>
                      <a:pt x="1945" y="0"/>
                    </a:moveTo>
                    <a:cubicBezTo>
                      <a:pt x="1864" y="0"/>
                      <a:pt x="1784" y="5"/>
                      <a:pt x="1703" y="14"/>
                    </a:cubicBezTo>
                    <a:cubicBezTo>
                      <a:pt x="1176" y="64"/>
                      <a:pt x="691" y="325"/>
                      <a:pt x="359" y="738"/>
                    </a:cubicBezTo>
                    <a:cubicBezTo>
                      <a:pt x="38" y="1143"/>
                      <a:pt x="0" y="1707"/>
                      <a:pt x="269" y="2150"/>
                    </a:cubicBezTo>
                    <a:cubicBezTo>
                      <a:pt x="548" y="2459"/>
                      <a:pt x="938" y="2626"/>
                      <a:pt x="1339" y="2626"/>
                    </a:cubicBezTo>
                    <a:cubicBezTo>
                      <a:pt x="1501" y="2626"/>
                      <a:pt x="1665" y="2599"/>
                      <a:pt x="1824" y="2542"/>
                    </a:cubicBezTo>
                    <a:cubicBezTo>
                      <a:pt x="2383" y="2341"/>
                      <a:pt x="2896" y="2033"/>
                      <a:pt x="3336" y="1634"/>
                    </a:cubicBezTo>
                    <a:cubicBezTo>
                      <a:pt x="3470" y="1539"/>
                      <a:pt x="3584" y="1419"/>
                      <a:pt x="3672" y="1281"/>
                    </a:cubicBezTo>
                    <a:cubicBezTo>
                      <a:pt x="3759" y="1150"/>
                      <a:pt x="3759" y="981"/>
                      <a:pt x="3672" y="850"/>
                    </a:cubicBezTo>
                    <a:lnTo>
                      <a:pt x="3620" y="802"/>
                    </a:lnTo>
                    <a:cubicBezTo>
                      <a:pt x="3208" y="292"/>
                      <a:pt x="2592" y="0"/>
                      <a:pt x="1945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Google Shape;531;p46">
                <a:extLst>
                  <a:ext uri="{FF2B5EF4-FFF2-40B4-BE49-F238E27FC236}">
                    <a16:creationId xmlns:a16="http://schemas.microsoft.com/office/drawing/2014/main" id="{45F1D4E5-2262-4DF5-A098-F610D6BD6408}"/>
                  </a:ext>
                </a:extLst>
              </p:cNvPr>
              <p:cNvSpPr/>
              <p:nvPr/>
            </p:nvSpPr>
            <p:spPr>
              <a:xfrm>
                <a:off x="4612418" y="1736249"/>
                <a:ext cx="51161" cy="4344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400" extrusionOk="0">
                    <a:moveTo>
                      <a:pt x="228" y="0"/>
                    </a:moveTo>
                    <a:cubicBezTo>
                      <a:pt x="138" y="0"/>
                      <a:pt x="0" y="318"/>
                      <a:pt x="42" y="850"/>
                    </a:cubicBezTo>
                    <a:cubicBezTo>
                      <a:pt x="127" y="1568"/>
                      <a:pt x="488" y="2225"/>
                      <a:pt x="1051" y="2682"/>
                    </a:cubicBezTo>
                    <a:cubicBezTo>
                      <a:pt x="1618" y="3146"/>
                      <a:pt x="2330" y="3400"/>
                      <a:pt x="3064" y="3400"/>
                    </a:cubicBezTo>
                    <a:cubicBezTo>
                      <a:pt x="3083" y="3400"/>
                      <a:pt x="3102" y="3400"/>
                      <a:pt x="3121" y="3399"/>
                    </a:cubicBezTo>
                    <a:cubicBezTo>
                      <a:pt x="3699" y="3383"/>
                      <a:pt x="4003" y="3210"/>
                      <a:pt x="4003" y="3132"/>
                    </a:cubicBezTo>
                    <a:cubicBezTo>
                      <a:pt x="3996" y="2952"/>
                      <a:pt x="2618" y="3077"/>
                      <a:pt x="1523" y="2185"/>
                    </a:cubicBezTo>
                    <a:cubicBezTo>
                      <a:pt x="429" y="1293"/>
                      <a:pt x="425" y="1"/>
                      <a:pt x="231" y="1"/>
                    </a:cubicBezTo>
                    <a:cubicBezTo>
                      <a:pt x="230" y="1"/>
                      <a:pt x="229" y="0"/>
                      <a:pt x="22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9" name="Google Shape;532;p46">
                <a:extLst>
                  <a:ext uri="{FF2B5EF4-FFF2-40B4-BE49-F238E27FC236}">
                    <a16:creationId xmlns:a16="http://schemas.microsoft.com/office/drawing/2014/main" id="{0ACB8F11-44DF-490E-A540-2A898EC016F8}"/>
                  </a:ext>
                </a:extLst>
              </p:cNvPr>
              <p:cNvSpPr/>
              <p:nvPr/>
            </p:nvSpPr>
            <p:spPr>
              <a:xfrm>
                <a:off x="4541554" y="1575725"/>
                <a:ext cx="70468" cy="20393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1596" extrusionOk="0">
                    <a:moveTo>
                      <a:pt x="3176" y="0"/>
                    </a:moveTo>
                    <a:cubicBezTo>
                      <a:pt x="2291" y="0"/>
                      <a:pt x="1412" y="250"/>
                      <a:pt x="647" y="736"/>
                    </a:cubicBezTo>
                    <a:cubicBezTo>
                      <a:pt x="196" y="1060"/>
                      <a:pt x="0" y="1353"/>
                      <a:pt x="83" y="1491"/>
                    </a:cubicBezTo>
                    <a:cubicBezTo>
                      <a:pt x="131" y="1566"/>
                      <a:pt x="242" y="1596"/>
                      <a:pt x="405" y="1596"/>
                    </a:cubicBezTo>
                    <a:cubicBezTo>
                      <a:pt x="869" y="1596"/>
                      <a:pt x="1751" y="1355"/>
                      <a:pt x="2784" y="1228"/>
                    </a:cubicBezTo>
                    <a:cubicBezTo>
                      <a:pt x="4180" y="1056"/>
                      <a:pt x="5355" y="1206"/>
                      <a:pt x="5471" y="883"/>
                    </a:cubicBezTo>
                    <a:cubicBezTo>
                      <a:pt x="5514" y="728"/>
                      <a:pt x="5264" y="478"/>
                      <a:pt x="4752" y="272"/>
                    </a:cubicBezTo>
                    <a:cubicBezTo>
                      <a:pt x="4240" y="90"/>
                      <a:pt x="3707" y="0"/>
                      <a:pt x="31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533;p46">
                <a:extLst>
                  <a:ext uri="{FF2B5EF4-FFF2-40B4-BE49-F238E27FC236}">
                    <a16:creationId xmlns:a16="http://schemas.microsoft.com/office/drawing/2014/main" id="{92FAF821-304F-4E34-A88F-7323E2B50597}"/>
                  </a:ext>
                </a:extLst>
              </p:cNvPr>
              <p:cNvSpPr/>
              <p:nvPr/>
            </p:nvSpPr>
            <p:spPr>
              <a:xfrm>
                <a:off x="4695485" y="1551205"/>
                <a:ext cx="53512" cy="1690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1323" extrusionOk="0">
                    <a:moveTo>
                      <a:pt x="2041" y="1"/>
                    </a:moveTo>
                    <a:cubicBezTo>
                      <a:pt x="1505" y="1"/>
                      <a:pt x="969" y="149"/>
                      <a:pt x="496" y="447"/>
                    </a:cubicBezTo>
                    <a:cubicBezTo>
                      <a:pt x="134" y="705"/>
                      <a:pt x="0" y="972"/>
                      <a:pt x="86" y="1109"/>
                    </a:cubicBezTo>
                    <a:cubicBezTo>
                      <a:pt x="170" y="1230"/>
                      <a:pt x="372" y="1264"/>
                      <a:pt x="653" y="1264"/>
                    </a:cubicBezTo>
                    <a:cubicBezTo>
                      <a:pt x="1024" y="1264"/>
                      <a:pt x="1531" y="1205"/>
                      <a:pt x="2090" y="1205"/>
                    </a:cubicBezTo>
                    <a:cubicBezTo>
                      <a:pt x="2744" y="1205"/>
                      <a:pt x="3327" y="1323"/>
                      <a:pt x="3703" y="1323"/>
                    </a:cubicBezTo>
                    <a:cubicBezTo>
                      <a:pt x="3892" y="1323"/>
                      <a:pt x="4029" y="1293"/>
                      <a:pt x="4097" y="1205"/>
                    </a:cubicBezTo>
                    <a:cubicBezTo>
                      <a:pt x="4187" y="1071"/>
                      <a:pt x="4076" y="795"/>
                      <a:pt x="3726" y="541"/>
                    </a:cubicBezTo>
                    <a:cubicBezTo>
                      <a:pt x="3223" y="182"/>
                      <a:pt x="2633" y="1"/>
                      <a:pt x="204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534;p46">
                <a:extLst>
                  <a:ext uri="{FF2B5EF4-FFF2-40B4-BE49-F238E27FC236}">
                    <a16:creationId xmlns:a16="http://schemas.microsoft.com/office/drawing/2014/main" id="{FBB85199-DADC-4B00-9BA0-E4B447A94F4D}"/>
                  </a:ext>
                </a:extLst>
              </p:cNvPr>
              <p:cNvSpPr/>
              <p:nvPr/>
            </p:nvSpPr>
            <p:spPr>
              <a:xfrm>
                <a:off x="4377939" y="1400597"/>
                <a:ext cx="312231" cy="443213"/>
              </a:xfrm>
              <a:custGeom>
                <a:avLst/>
                <a:gdLst/>
                <a:ahLst/>
                <a:cxnLst/>
                <a:rect l="l" t="t" r="r" b="b"/>
                <a:pathLst>
                  <a:path w="24436" h="34687" extrusionOk="0">
                    <a:moveTo>
                      <a:pt x="23656" y="1"/>
                    </a:moveTo>
                    <a:lnTo>
                      <a:pt x="23656" y="1"/>
                    </a:lnTo>
                    <a:cubicBezTo>
                      <a:pt x="17243" y="769"/>
                      <a:pt x="10944" y="2299"/>
                      <a:pt x="4893" y="4558"/>
                    </a:cubicBezTo>
                    <a:cubicBezTo>
                      <a:pt x="3494" y="5084"/>
                      <a:pt x="2021" y="5713"/>
                      <a:pt x="1194" y="6957"/>
                    </a:cubicBezTo>
                    <a:cubicBezTo>
                      <a:pt x="332" y="8275"/>
                      <a:pt x="358" y="9971"/>
                      <a:pt x="431" y="11557"/>
                    </a:cubicBezTo>
                    <a:cubicBezTo>
                      <a:pt x="785" y="19152"/>
                      <a:pt x="1138" y="26748"/>
                      <a:pt x="1492" y="34343"/>
                    </a:cubicBezTo>
                    <a:lnTo>
                      <a:pt x="1492" y="34343"/>
                    </a:lnTo>
                    <a:cubicBezTo>
                      <a:pt x="1000" y="34343"/>
                      <a:pt x="501" y="34295"/>
                      <a:pt x="0" y="34196"/>
                    </a:cubicBezTo>
                    <a:lnTo>
                      <a:pt x="0" y="34196"/>
                    </a:lnTo>
                    <a:lnTo>
                      <a:pt x="1508" y="34687"/>
                    </a:lnTo>
                    <a:cubicBezTo>
                      <a:pt x="1502" y="34572"/>
                      <a:pt x="1497" y="34458"/>
                      <a:pt x="1492" y="34343"/>
                    </a:cubicBezTo>
                    <a:lnTo>
                      <a:pt x="1492" y="34343"/>
                    </a:lnTo>
                    <a:cubicBezTo>
                      <a:pt x="1492" y="34343"/>
                      <a:pt x="1493" y="34343"/>
                      <a:pt x="1494" y="34343"/>
                    </a:cubicBezTo>
                    <a:cubicBezTo>
                      <a:pt x="5056" y="34343"/>
                      <a:pt x="8239" y="31835"/>
                      <a:pt x="8959" y="28208"/>
                    </a:cubicBezTo>
                    <a:cubicBezTo>
                      <a:pt x="9120" y="27405"/>
                      <a:pt x="9149" y="26579"/>
                      <a:pt x="9046" y="25767"/>
                    </a:cubicBezTo>
                    <a:cubicBezTo>
                      <a:pt x="8779" y="23661"/>
                      <a:pt x="7641" y="21511"/>
                      <a:pt x="8374" y="19516"/>
                    </a:cubicBezTo>
                    <a:cubicBezTo>
                      <a:pt x="9339" y="16880"/>
                      <a:pt x="13038" y="16071"/>
                      <a:pt x="14021" y="13435"/>
                    </a:cubicBezTo>
                    <a:cubicBezTo>
                      <a:pt x="14593" y="11902"/>
                      <a:pt x="14081" y="10114"/>
                      <a:pt x="14727" y="8614"/>
                    </a:cubicBezTo>
                    <a:cubicBezTo>
                      <a:pt x="15335" y="7202"/>
                      <a:pt x="16817" y="6393"/>
                      <a:pt x="18264" y="5867"/>
                    </a:cubicBezTo>
                    <a:cubicBezTo>
                      <a:pt x="19711" y="5342"/>
                      <a:pt x="21257" y="5006"/>
                      <a:pt x="22467" y="4045"/>
                    </a:cubicBezTo>
                    <a:cubicBezTo>
                      <a:pt x="23677" y="3084"/>
                      <a:pt x="24435" y="1323"/>
                      <a:pt x="2365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535;p46">
                <a:extLst>
                  <a:ext uri="{FF2B5EF4-FFF2-40B4-BE49-F238E27FC236}">
                    <a16:creationId xmlns:a16="http://schemas.microsoft.com/office/drawing/2014/main" id="{1543E810-6435-4AB9-BB84-186E291FC1C9}"/>
                  </a:ext>
                </a:extLst>
              </p:cNvPr>
              <p:cNvSpPr/>
              <p:nvPr/>
            </p:nvSpPr>
            <p:spPr>
              <a:xfrm>
                <a:off x="4309362" y="1344516"/>
                <a:ext cx="382929" cy="530777"/>
              </a:xfrm>
              <a:custGeom>
                <a:avLst/>
                <a:gdLst/>
                <a:ahLst/>
                <a:cxnLst/>
                <a:rect l="l" t="t" r="r" b="b"/>
                <a:pathLst>
                  <a:path w="29969" h="41540" extrusionOk="0">
                    <a:moveTo>
                      <a:pt x="26276" y="1"/>
                    </a:moveTo>
                    <a:cubicBezTo>
                      <a:pt x="25760" y="1"/>
                      <a:pt x="25243" y="93"/>
                      <a:pt x="24749" y="281"/>
                    </a:cubicBezTo>
                    <a:cubicBezTo>
                      <a:pt x="24023" y="524"/>
                      <a:pt x="23344" y="893"/>
                      <a:pt x="22747" y="1375"/>
                    </a:cubicBezTo>
                    <a:cubicBezTo>
                      <a:pt x="22107" y="1898"/>
                      <a:pt x="21538" y="2503"/>
                      <a:pt x="21053" y="3171"/>
                    </a:cubicBezTo>
                    <a:cubicBezTo>
                      <a:pt x="20025" y="4532"/>
                      <a:pt x="19228" y="6164"/>
                      <a:pt x="18151" y="7694"/>
                    </a:cubicBezTo>
                    <a:cubicBezTo>
                      <a:pt x="17612" y="8482"/>
                      <a:pt x="16967" y="9192"/>
                      <a:pt x="16234" y="9804"/>
                    </a:cubicBezTo>
                    <a:cubicBezTo>
                      <a:pt x="15457" y="10417"/>
                      <a:pt x="14559" y="10857"/>
                      <a:pt x="13598" y="11095"/>
                    </a:cubicBezTo>
                    <a:cubicBezTo>
                      <a:pt x="12561" y="11331"/>
                      <a:pt x="11552" y="11670"/>
                      <a:pt x="10582" y="12109"/>
                    </a:cubicBezTo>
                    <a:cubicBezTo>
                      <a:pt x="9599" y="12618"/>
                      <a:pt x="8733" y="13326"/>
                      <a:pt x="8038" y="14188"/>
                    </a:cubicBezTo>
                    <a:cubicBezTo>
                      <a:pt x="6688" y="15895"/>
                      <a:pt x="5846" y="17945"/>
                      <a:pt x="5605" y="20107"/>
                    </a:cubicBezTo>
                    <a:cubicBezTo>
                      <a:pt x="5358" y="22179"/>
                      <a:pt x="5639" y="24202"/>
                      <a:pt x="5006" y="25955"/>
                    </a:cubicBezTo>
                    <a:cubicBezTo>
                      <a:pt x="4701" y="26801"/>
                      <a:pt x="4159" y="27539"/>
                      <a:pt x="3446" y="28084"/>
                    </a:cubicBezTo>
                    <a:cubicBezTo>
                      <a:pt x="2734" y="28605"/>
                      <a:pt x="2065" y="29180"/>
                      <a:pt x="1443" y="29806"/>
                    </a:cubicBezTo>
                    <a:cubicBezTo>
                      <a:pt x="409" y="31065"/>
                      <a:pt x="1" y="32726"/>
                      <a:pt x="337" y="34320"/>
                    </a:cubicBezTo>
                    <a:cubicBezTo>
                      <a:pt x="568" y="35614"/>
                      <a:pt x="1121" y="36830"/>
                      <a:pt x="1943" y="37857"/>
                    </a:cubicBezTo>
                    <a:cubicBezTo>
                      <a:pt x="2547" y="38628"/>
                      <a:pt x="3222" y="39340"/>
                      <a:pt x="3964" y="39979"/>
                    </a:cubicBezTo>
                    <a:cubicBezTo>
                      <a:pt x="4563" y="40514"/>
                      <a:pt x="5054" y="40898"/>
                      <a:pt x="5385" y="41161"/>
                    </a:cubicBezTo>
                    <a:lnTo>
                      <a:pt x="5764" y="41449"/>
                    </a:lnTo>
                    <a:cubicBezTo>
                      <a:pt x="5807" y="41485"/>
                      <a:pt x="5855" y="41515"/>
                      <a:pt x="5906" y="41539"/>
                    </a:cubicBezTo>
                    <a:cubicBezTo>
                      <a:pt x="5759" y="41384"/>
                      <a:pt x="5602" y="41242"/>
                      <a:pt x="5432" y="41113"/>
                    </a:cubicBezTo>
                    <a:cubicBezTo>
                      <a:pt x="5117" y="40832"/>
                      <a:pt x="4644" y="40428"/>
                      <a:pt x="4058" y="39885"/>
                    </a:cubicBezTo>
                    <a:cubicBezTo>
                      <a:pt x="3345" y="39226"/>
                      <a:pt x="2694" y="38505"/>
                      <a:pt x="2111" y="37732"/>
                    </a:cubicBezTo>
                    <a:cubicBezTo>
                      <a:pt x="1334" y="36723"/>
                      <a:pt x="816" y="35540"/>
                      <a:pt x="600" y="34285"/>
                    </a:cubicBezTo>
                    <a:cubicBezTo>
                      <a:pt x="299" y="32775"/>
                      <a:pt x="696" y="31210"/>
                      <a:pt x="1676" y="30022"/>
                    </a:cubicBezTo>
                    <a:cubicBezTo>
                      <a:pt x="2295" y="29420"/>
                      <a:pt x="2957" y="28866"/>
                      <a:pt x="3658" y="28363"/>
                    </a:cubicBezTo>
                    <a:cubicBezTo>
                      <a:pt x="4419" y="27784"/>
                      <a:pt x="5000" y="27000"/>
                      <a:pt x="5331" y="26103"/>
                    </a:cubicBezTo>
                    <a:cubicBezTo>
                      <a:pt x="6008" y="24241"/>
                      <a:pt x="5720" y="22183"/>
                      <a:pt x="5969" y="20180"/>
                    </a:cubicBezTo>
                    <a:cubicBezTo>
                      <a:pt x="6211" y="18094"/>
                      <a:pt x="7026" y="16114"/>
                      <a:pt x="8326" y="14464"/>
                    </a:cubicBezTo>
                    <a:cubicBezTo>
                      <a:pt x="8990" y="13643"/>
                      <a:pt x="9817" y="12966"/>
                      <a:pt x="10755" y="12479"/>
                    </a:cubicBezTo>
                    <a:cubicBezTo>
                      <a:pt x="11699" y="12050"/>
                      <a:pt x="12683" y="11717"/>
                      <a:pt x="13693" y="11484"/>
                    </a:cubicBezTo>
                    <a:cubicBezTo>
                      <a:pt x="14699" y="11226"/>
                      <a:pt x="15638" y="10758"/>
                      <a:pt x="16449" y="10111"/>
                    </a:cubicBezTo>
                    <a:cubicBezTo>
                      <a:pt x="17204" y="9476"/>
                      <a:pt x="17868" y="8739"/>
                      <a:pt x="18422" y="7922"/>
                    </a:cubicBezTo>
                    <a:cubicBezTo>
                      <a:pt x="19511" y="6350"/>
                      <a:pt x="20297" y="4723"/>
                      <a:pt x="21290" y="3382"/>
                    </a:cubicBezTo>
                    <a:cubicBezTo>
                      <a:pt x="21754" y="2726"/>
                      <a:pt x="22299" y="2130"/>
                      <a:pt x="22910" y="1608"/>
                    </a:cubicBezTo>
                    <a:cubicBezTo>
                      <a:pt x="23479" y="1144"/>
                      <a:pt x="24126" y="784"/>
                      <a:pt x="24820" y="544"/>
                    </a:cubicBezTo>
                    <a:cubicBezTo>
                      <a:pt x="25304" y="350"/>
                      <a:pt x="25815" y="255"/>
                      <a:pt x="26324" y="255"/>
                    </a:cubicBezTo>
                    <a:cubicBezTo>
                      <a:pt x="27055" y="255"/>
                      <a:pt x="27783" y="452"/>
                      <a:pt x="28425" y="841"/>
                    </a:cubicBezTo>
                    <a:cubicBezTo>
                      <a:pt x="29196" y="1414"/>
                      <a:pt x="29686" y="2288"/>
                      <a:pt x="29774" y="3244"/>
                    </a:cubicBezTo>
                    <a:cubicBezTo>
                      <a:pt x="29841" y="3852"/>
                      <a:pt x="29688" y="4463"/>
                      <a:pt x="29341" y="4968"/>
                    </a:cubicBezTo>
                    <a:cubicBezTo>
                      <a:pt x="29251" y="5097"/>
                      <a:pt x="29146" y="5215"/>
                      <a:pt x="29027" y="5320"/>
                    </a:cubicBezTo>
                    <a:cubicBezTo>
                      <a:pt x="28949" y="5394"/>
                      <a:pt x="28910" y="5428"/>
                      <a:pt x="28915" y="5436"/>
                    </a:cubicBezTo>
                    <a:cubicBezTo>
                      <a:pt x="28915" y="5437"/>
                      <a:pt x="28916" y="5438"/>
                      <a:pt x="28918" y="5438"/>
                    </a:cubicBezTo>
                    <a:cubicBezTo>
                      <a:pt x="28931" y="5438"/>
                      <a:pt x="28976" y="5407"/>
                      <a:pt x="29053" y="5346"/>
                    </a:cubicBezTo>
                    <a:cubicBezTo>
                      <a:pt x="29184" y="5253"/>
                      <a:pt x="29302" y="5142"/>
                      <a:pt x="29401" y="5014"/>
                    </a:cubicBezTo>
                    <a:cubicBezTo>
                      <a:pt x="29786" y="4508"/>
                      <a:pt x="29969" y="3878"/>
                      <a:pt x="29918" y="3244"/>
                    </a:cubicBezTo>
                    <a:cubicBezTo>
                      <a:pt x="29864" y="2228"/>
                      <a:pt x="29370" y="1285"/>
                      <a:pt x="28565" y="659"/>
                    </a:cubicBezTo>
                    <a:cubicBezTo>
                      <a:pt x="27870" y="224"/>
                      <a:pt x="27075" y="1"/>
                      <a:pt x="2627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536;p46">
                <a:extLst>
                  <a:ext uri="{FF2B5EF4-FFF2-40B4-BE49-F238E27FC236}">
                    <a16:creationId xmlns:a16="http://schemas.microsoft.com/office/drawing/2014/main" id="{6A20B582-9A15-40E4-BF7E-27D6B458AC23}"/>
                  </a:ext>
                </a:extLst>
              </p:cNvPr>
              <p:cNvSpPr/>
              <p:nvPr/>
            </p:nvSpPr>
            <p:spPr>
              <a:xfrm>
                <a:off x="4736373" y="1422497"/>
                <a:ext cx="103996" cy="281258"/>
              </a:xfrm>
              <a:custGeom>
                <a:avLst/>
                <a:gdLst/>
                <a:ahLst/>
                <a:cxnLst/>
                <a:rect l="l" t="t" r="r" b="b"/>
                <a:pathLst>
                  <a:path w="8139" h="22012" extrusionOk="0">
                    <a:moveTo>
                      <a:pt x="1" y="1"/>
                    </a:moveTo>
                    <a:cubicBezTo>
                      <a:pt x="1" y="18"/>
                      <a:pt x="328" y="174"/>
                      <a:pt x="863" y="513"/>
                    </a:cubicBezTo>
                    <a:cubicBezTo>
                      <a:pt x="1618" y="992"/>
                      <a:pt x="2302" y="1571"/>
                      <a:pt x="2900" y="2236"/>
                    </a:cubicBezTo>
                    <a:cubicBezTo>
                      <a:pt x="3787" y="3221"/>
                      <a:pt x="4485" y="4362"/>
                      <a:pt x="4955" y="5600"/>
                    </a:cubicBezTo>
                    <a:cubicBezTo>
                      <a:pt x="5533" y="7117"/>
                      <a:pt x="5726" y="8754"/>
                      <a:pt x="5515" y="10364"/>
                    </a:cubicBezTo>
                    <a:cubicBezTo>
                      <a:pt x="5407" y="11216"/>
                      <a:pt x="5243" y="12052"/>
                      <a:pt x="5153" y="12875"/>
                    </a:cubicBezTo>
                    <a:cubicBezTo>
                      <a:pt x="5043" y="13668"/>
                      <a:pt x="5075" y="14475"/>
                      <a:pt x="5247" y="15257"/>
                    </a:cubicBezTo>
                    <a:cubicBezTo>
                      <a:pt x="5438" y="15960"/>
                      <a:pt x="5776" y="16614"/>
                      <a:pt x="6238" y="17177"/>
                    </a:cubicBezTo>
                    <a:cubicBezTo>
                      <a:pt x="6644" y="17716"/>
                      <a:pt x="7044" y="18189"/>
                      <a:pt x="7342" y="18668"/>
                    </a:cubicBezTo>
                    <a:cubicBezTo>
                      <a:pt x="7852" y="19401"/>
                      <a:pt x="8031" y="20316"/>
                      <a:pt x="7832" y="21188"/>
                    </a:cubicBezTo>
                    <a:cubicBezTo>
                      <a:pt x="7733" y="21498"/>
                      <a:pt x="7562" y="21780"/>
                      <a:pt x="7333" y="22011"/>
                    </a:cubicBezTo>
                    <a:cubicBezTo>
                      <a:pt x="7399" y="21966"/>
                      <a:pt x="7457" y="21915"/>
                      <a:pt x="7510" y="21855"/>
                    </a:cubicBezTo>
                    <a:cubicBezTo>
                      <a:pt x="7682" y="21675"/>
                      <a:pt x="7813" y="21459"/>
                      <a:pt x="7893" y="21222"/>
                    </a:cubicBezTo>
                    <a:cubicBezTo>
                      <a:pt x="8139" y="20324"/>
                      <a:pt x="7981" y="19363"/>
                      <a:pt x="7462" y="18590"/>
                    </a:cubicBezTo>
                    <a:cubicBezTo>
                      <a:pt x="7164" y="18095"/>
                      <a:pt x="6764" y="17608"/>
                      <a:pt x="6367" y="17071"/>
                    </a:cubicBezTo>
                    <a:cubicBezTo>
                      <a:pt x="5930" y="16523"/>
                      <a:pt x="5611" y="15891"/>
                      <a:pt x="5432" y="15214"/>
                    </a:cubicBezTo>
                    <a:cubicBezTo>
                      <a:pt x="5270" y="14453"/>
                      <a:pt x="5243" y="13671"/>
                      <a:pt x="5356" y="12901"/>
                    </a:cubicBezTo>
                    <a:cubicBezTo>
                      <a:pt x="5446" y="12096"/>
                      <a:pt x="5614" y="11255"/>
                      <a:pt x="5722" y="10394"/>
                    </a:cubicBezTo>
                    <a:cubicBezTo>
                      <a:pt x="5936" y="8750"/>
                      <a:pt x="5734" y="7078"/>
                      <a:pt x="5130" y="5531"/>
                    </a:cubicBezTo>
                    <a:cubicBezTo>
                      <a:pt x="4644" y="4272"/>
                      <a:pt x="3920" y="3119"/>
                      <a:pt x="2999" y="2133"/>
                    </a:cubicBezTo>
                    <a:cubicBezTo>
                      <a:pt x="2383" y="1468"/>
                      <a:pt x="1672" y="897"/>
                      <a:pt x="888" y="441"/>
                    </a:cubicBezTo>
                    <a:cubicBezTo>
                      <a:pt x="679" y="312"/>
                      <a:pt x="462" y="198"/>
                      <a:pt x="238" y="96"/>
                    </a:cubicBezTo>
                    <a:cubicBezTo>
                      <a:pt x="163" y="54"/>
                      <a:pt x="83" y="22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537;p46">
              <a:extLst>
                <a:ext uri="{FF2B5EF4-FFF2-40B4-BE49-F238E27FC236}">
                  <a16:creationId xmlns:a16="http://schemas.microsoft.com/office/drawing/2014/main" id="{E2A8F61F-00DE-49B4-A5BE-EC055E41B773}"/>
                </a:ext>
              </a:extLst>
            </p:cNvPr>
            <p:cNvGrpSpPr/>
            <p:nvPr/>
          </p:nvGrpSpPr>
          <p:grpSpPr>
            <a:xfrm>
              <a:off x="3451292" y="4657129"/>
              <a:ext cx="402005" cy="909245"/>
              <a:chOff x="902841" y="1964749"/>
              <a:chExt cx="407589" cy="921782"/>
            </a:xfrm>
          </p:grpSpPr>
          <p:sp>
            <p:nvSpPr>
              <p:cNvPr id="9" name="Google Shape;538;p46">
                <a:extLst>
                  <a:ext uri="{FF2B5EF4-FFF2-40B4-BE49-F238E27FC236}">
                    <a16:creationId xmlns:a16="http://schemas.microsoft.com/office/drawing/2014/main" id="{2F7A04FA-8E94-49E9-9F41-ED4BD0255291}"/>
                  </a:ext>
                </a:extLst>
              </p:cNvPr>
              <p:cNvSpPr/>
              <p:nvPr/>
            </p:nvSpPr>
            <p:spPr>
              <a:xfrm>
                <a:off x="1248727" y="2227046"/>
                <a:ext cx="4523" cy="13301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041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245" y="95"/>
                    </a:lnTo>
                    <a:lnTo>
                      <a:pt x="245" y="1041"/>
                    </a:lnTo>
                    <a:lnTo>
                      <a:pt x="354" y="1041"/>
                    </a:lnTo>
                    <a:lnTo>
                      <a:pt x="354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" name="Google Shape;539;p46">
                <a:extLst>
                  <a:ext uri="{FF2B5EF4-FFF2-40B4-BE49-F238E27FC236}">
                    <a16:creationId xmlns:a16="http://schemas.microsoft.com/office/drawing/2014/main" id="{2F723089-A3BA-4DCF-BA50-DD49FB3BD9B9}"/>
                  </a:ext>
                </a:extLst>
              </p:cNvPr>
              <p:cNvSpPr/>
              <p:nvPr/>
            </p:nvSpPr>
            <p:spPr>
              <a:xfrm>
                <a:off x="1255602" y="2227046"/>
                <a:ext cx="4625" cy="13301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041" extrusionOk="0">
                    <a:moveTo>
                      <a:pt x="0" y="1"/>
                    </a:moveTo>
                    <a:lnTo>
                      <a:pt x="0" y="95"/>
                    </a:lnTo>
                    <a:lnTo>
                      <a:pt x="246" y="95"/>
                    </a:lnTo>
                    <a:lnTo>
                      <a:pt x="246" y="1041"/>
                    </a:lnTo>
                    <a:lnTo>
                      <a:pt x="362" y="1041"/>
                    </a:lnTo>
                    <a:lnTo>
                      <a:pt x="36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" name="Google Shape;540;p46">
                <a:extLst>
                  <a:ext uri="{FF2B5EF4-FFF2-40B4-BE49-F238E27FC236}">
                    <a16:creationId xmlns:a16="http://schemas.microsoft.com/office/drawing/2014/main" id="{8A356EDA-CBDD-4206-BC10-DC1B0940F3A6}"/>
                  </a:ext>
                </a:extLst>
              </p:cNvPr>
              <p:cNvSpPr/>
              <p:nvPr/>
            </p:nvSpPr>
            <p:spPr>
              <a:xfrm>
                <a:off x="1263409" y="2230330"/>
                <a:ext cx="2466" cy="1020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799" extrusionOk="0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lnTo>
                      <a:pt x="78" y="0"/>
                    </a:lnTo>
                    <a:cubicBezTo>
                      <a:pt x="36" y="0"/>
                      <a:pt x="0" y="35"/>
                      <a:pt x="2" y="78"/>
                    </a:cubicBezTo>
                    <a:cubicBezTo>
                      <a:pt x="2" y="123"/>
                      <a:pt x="38" y="159"/>
                      <a:pt x="83" y="159"/>
                    </a:cubicBezTo>
                    <a:lnTo>
                      <a:pt x="87" y="159"/>
                    </a:lnTo>
                    <a:cubicBezTo>
                      <a:pt x="129" y="158"/>
                      <a:pt x="162" y="120"/>
                      <a:pt x="161" y="78"/>
                    </a:cubicBezTo>
                    <a:lnTo>
                      <a:pt x="161" y="69"/>
                    </a:lnTo>
                    <a:cubicBezTo>
                      <a:pt x="158" y="30"/>
                      <a:pt x="125" y="0"/>
                      <a:pt x="86" y="0"/>
                    </a:cubicBezTo>
                    <a:close/>
                    <a:moveTo>
                      <a:pt x="80" y="635"/>
                    </a:moveTo>
                    <a:cubicBezTo>
                      <a:pt x="36" y="635"/>
                      <a:pt x="0" y="672"/>
                      <a:pt x="2" y="716"/>
                    </a:cubicBezTo>
                    <a:cubicBezTo>
                      <a:pt x="2" y="766"/>
                      <a:pt x="42" y="799"/>
                      <a:pt x="84" y="799"/>
                    </a:cubicBezTo>
                    <a:cubicBezTo>
                      <a:pt x="104" y="799"/>
                      <a:pt x="124" y="791"/>
                      <a:pt x="141" y="775"/>
                    </a:cubicBezTo>
                    <a:cubicBezTo>
                      <a:pt x="192" y="722"/>
                      <a:pt x="156" y="635"/>
                      <a:pt x="83" y="635"/>
                    </a:cubicBezTo>
                    <a:cubicBezTo>
                      <a:pt x="82" y="635"/>
                      <a:pt x="81" y="635"/>
                      <a:pt x="80" y="63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" name="Google Shape;541;p46">
                <a:extLst>
                  <a:ext uri="{FF2B5EF4-FFF2-40B4-BE49-F238E27FC236}">
                    <a16:creationId xmlns:a16="http://schemas.microsoft.com/office/drawing/2014/main" id="{1F441790-5882-4F4D-AF55-D5EF7B0EBD39}"/>
                  </a:ext>
                </a:extLst>
              </p:cNvPr>
              <p:cNvSpPr/>
              <p:nvPr/>
            </p:nvSpPr>
            <p:spPr>
              <a:xfrm>
                <a:off x="1266782" y="2226803"/>
                <a:ext cx="9788" cy="1354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1060" extrusionOk="0">
                    <a:moveTo>
                      <a:pt x="344" y="1"/>
                    </a:moveTo>
                    <a:cubicBezTo>
                      <a:pt x="214" y="1"/>
                      <a:pt x="89" y="54"/>
                      <a:pt x="0" y="152"/>
                    </a:cubicBezTo>
                    <a:lnTo>
                      <a:pt x="74" y="216"/>
                    </a:lnTo>
                    <a:cubicBezTo>
                      <a:pt x="143" y="142"/>
                      <a:pt x="240" y="99"/>
                      <a:pt x="342" y="99"/>
                    </a:cubicBezTo>
                    <a:cubicBezTo>
                      <a:pt x="349" y="99"/>
                      <a:pt x="355" y="99"/>
                      <a:pt x="362" y="99"/>
                    </a:cubicBezTo>
                    <a:cubicBezTo>
                      <a:pt x="521" y="99"/>
                      <a:pt x="607" y="228"/>
                      <a:pt x="607" y="297"/>
                    </a:cubicBezTo>
                    <a:cubicBezTo>
                      <a:pt x="607" y="366"/>
                      <a:pt x="581" y="440"/>
                      <a:pt x="466" y="555"/>
                    </a:cubicBezTo>
                    <a:lnTo>
                      <a:pt x="35" y="988"/>
                    </a:lnTo>
                    <a:lnTo>
                      <a:pt x="35" y="1060"/>
                    </a:lnTo>
                    <a:lnTo>
                      <a:pt x="766" y="1060"/>
                    </a:lnTo>
                    <a:lnTo>
                      <a:pt x="766" y="970"/>
                    </a:lnTo>
                    <a:lnTo>
                      <a:pt x="190" y="961"/>
                    </a:lnTo>
                    <a:lnTo>
                      <a:pt x="542" y="613"/>
                    </a:lnTo>
                    <a:cubicBezTo>
                      <a:pt x="646" y="534"/>
                      <a:pt x="710" y="414"/>
                      <a:pt x="715" y="285"/>
                    </a:cubicBezTo>
                    <a:cubicBezTo>
                      <a:pt x="715" y="108"/>
                      <a:pt x="581" y="2"/>
                      <a:pt x="370" y="2"/>
                    </a:cubicBezTo>
                    <a:cubicBezTo>
                      <a:pt x="361" y="1"/>
                      <a:pt x="353" y="1"/>
                      <a:pt x="344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" name="Google Shape;542;p46">
                <a:extLst>
                  <a:ext uri="{FF2B5EF4-FFF2-40B4-BE49-F238E27FC236}">
                    <a16:creationId xmlns:a16="http://schemas.microsoft.com/office/drawing/2014/main" id="{604098CC-889B-4AD6-B631-B681E6BD4568}"/>
                  </a:ext>
                </a:extLst>
              </p:cNvPr>
              <p:cNvSpPr/>
              <p:nvPr/>
            </p:nvSpPr>
            <p:spPr>
              <a:xfrm>
                <a:off x="1277720" y="2227084"/>
                <a:ext cx="9660" cy="1344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052" extrusionOk="0">
                    <a:moveTo>
                      <a:pt x="126" y="1"/>
                    </a:moveTo>
                    <a:lnTo>
                      <a:pt x="74" y="521"/>
                    </a:lnTo>
                    <a:lnTo>
                      <a:pt x="297" y="521"/>
                    </a:lnTo>
                    <a:cubicBezTo>
                      <a:pt x="560" y="521"/>
                      <a:pt x="647" y="616"/>
                      <a:pt x="647" y="742"/>
                    </a:cubicBezTo>
                    <a:cubicBezTo>
                      <a:pt x="647" y="867"/>
                      <a:pt x="551" y="957"/>
                      <a:pt x="375" y="957"/>
                    </a:cubicBezTo>
                    <a:cubicBezTo>
                      <a:pt x="368" y="957"/>
                      <a:pt x="362" y="957"/>
                      <a:pt x="355" y="957"/>
                    </a:cubicBezTo>
                    <a:cubicBezTo>
                      <a:pt x="242" y="957"/>
                      <a:pt x="133" y="911"/>
                      <a:pt x="53" y="832"/>
                    </a:cubicBezTo>
                    <a:lnTo>
                      <a:pt x="0" y="918"/>
                    </a:lnTo>
                    <a:cubicBezTo>
                      <a:pt x="99" y="1004"/>
                      <a:pt x="227" y="1052"/>
                      <a:pt x="358" y="1052"/>
                    </a:cubicBezTo>
                    <a:cubicBezTo>
                      <a:pt x="364" y="1052"/>
                      <a:pt x="369" y="1052"/>
                      <a:pt x="375" y="1051"/>
                    </a:cubicBezTo>
                    <a:cubicBezTo>
                      <a:pt x="629" y="1051"/>
                      <a:pt x="755" y="913"/>
                      <a:pt x="755" y="738"/>
                    </a:cubicBezTo>
                    <a:cubicBezTo>
                      <a:pt x="755" y="551"/>
                      <a:pt x="634" y="427"/>
                      <a:pt x="336" y="427"/>
                    </a:cubicBezTo>
                    <a:lnTo>
                      <a:pt x="203" y="427"/>
                    </a:lnTo>
                    <a:lnTo>
                      <a:pt x="237" y="95"/>
                    </a:lnTo>
                    <a:lnTo>
                      <a:pt x="698" y="95"/>
                    </a:lnTo>
                    <a:lnTo>
                      <a:pt x="69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" name="Google Shape;543;p46">
                <a:extLst>
                  <a:ext uri="{FF2B5EF4-FFF2-40B4-BE49-F238E27FC236}">
                    <a16:creationId xmlns:a16="http://schemas.microsoft.com/office/drawing/2014/main" id="{B8839A05-17DD-4744-9141-86FC8CA2B385}"/>
                  </a:ext>
                </a:extLst>
              </p:cNvPr>
              <p:cNvSpPr/>
              <p:nvPr/>
            </p:nvSpPr>
            <p:spPr>
              <a:xfrm>
                <a:off x="1262425" y="2849655"/>
                <a:ext cx="4523" cy="1337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047" extrusionOk="0">
                    <a:moveTo>
                      <a:pt x="1" y="0"/>
                    </a:moveTo>
                    <a:lnTo>
                      <a:pt x="1" y="95"/>
                    </a:lnTo>
                    <a:lnTo>
                      <a:pt x="245" y="95"/>
                    </a:lnTo>
                    <a:lnTo>
                      <a:pt x="245" y="1046"/>
                    </a:lnTo>
                    <a:lnTo>
                      <a:pt x="353" y="1046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" name="Google Shape;544;p46">
                <a:extLst>
                  <a:ext uri="{FF2B5EF4-FFF2-40B4-BE49-F238E27FC236}">
                    <a16:creationId xmlns:a16="http://schemas.microsoft.com/office/drawing/2014/main" id="{3CCAF50B-2B56-426B-A2A5-096E85AB77C1}"/>
                  </a:ext>
                </a:extLst>
              </p:cNvPr>
              <p:cNvSpPr/>
              <p:nvPr/>
            </p:nvSpPr>
            <p:spPr>
              <a:xfrm>
                <a:off x="1269312" y="2849655"/>
                <a:ext cx="4523" cy="1337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047" extrusionOk="0">
                    <a:moveTo>
                      <a:pt x="1" y="0"/>
                    </a:moveTo>
                    <a:lnTo>
                      <a:pt x="1" y="95"/>
                    </a:lnTo>
                    <a:lnTo>
                      <a:pt x="245" y="95"/>
                    </a:lnTo>
                    <a:lnTo>
                      <a:pt x="245" y="1046"/>
                    </a:lnTo>
                    <a:lnTo>
                      <a:pt x="353" y="1046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545;p46">
                <a:extLst>
                  <a:ext uri="{FF2B5EF4-FFF2-40B4-BE49-F238E27FC236}">
                    <a16:creationId xmlns:a16="http://schemas.microsoft.com/office/drawing/2014/main" id="{BD2D4A31-53AA-4606-8BF6-69032A560BC4}"/>
                  </a:ext>
                </a:extLst>
              </p:cNvPr>
              <p:cNvSpPr/>
              <p:nvPr/>
            </p:nvSpPr>
            <p:spPr>
              <a:xfrm>
                <a:off x="1277042" y="2852888"/>
                <a:ext cx="2070" cy="1026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803" extrusionOk="0">
                    <a:moveTo>
                      <a:pt x="76" y="1"/>
                    </a:moveTo>
                    <a:cubicBezTo>
                      <a:pt x="32" y="2"/>
                      <a:pt x="0" y="40"/>
                      <a:pt x="2" y="82"/>
                    </a:cubicBezTo>
                    <a:cubicBezTo>
                      <a:pt x="2" y="125"/>
                      <a:pt x="37" y="161"/>
                      <a:pt x="80" y="164"/>
                    </a:cubicBezTo>
                    <a:cubicBezTo>
                      <a:pt x="124" y="161"/>
                      <a:pt x="160" y="127"/>
                      <a:pt x="161" y="82"/>
                    </a:cubicBezTo>
                    <a:cubicBezTo>
                      <a:pt x="161" y="37"/>
                      <a:pt x="125" y="1"/>
                      <a:pt x="80" y="1"/>
                    </a:cubicBezTo>
                    <a:close/>
                    <a:moveTo>
                      <a:pt x="80" y="637"/>
                    </a:moveTo>
                    <a:cubicBezTo>
                      <a:pt x="37" y="637"/>
                      <a:pt x="2" y="673"/>
                      <a:pt x="2" y="715"/>
                    </a:cubicBezTo>
                    <a:lnTo>
                      <a:pt x="2" y="733"/>
                    </a:lnTo>
                    <a:cubicBezTo>
                      <a:pt x="8" y="771"/>
                      <a:pt x="41" y="799"/>
                      <a:pt x="80" y="802"/>
                    </a:cubicBezTo>
                    <a:cubicBezTo>
                      <a:pt x="125" y="799"/>
                      <a:pt x="161" y="762"/>
                      <a:pt x="161" y="715"/>
                    </a:cubicBezTo>
                    <a:cubicBezTo>
                      <a:pt x="160" y="672"/>
                      <a:pt x="124" y="637"/>
                      <a:pt x="80" y="637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546;p46">
                <a:extLst>
                  <a:ext uri="{FF2B5EF4-FFF2-40B4-BE49-F238E27FC236}">
                    <a16:creationId xmlns:a16="http://schemas.microsoft.com/office/drawing/2014/main" id="{BC621B3B-F6C7-4FCB-AB24-43429376B904}"/>
                  </a:ext>
                </a:extLst>
              </p:cNvPr>
              <p:cNvSpPr/>
              <p:nvPr/>
            </p:nvSpPr>
            <p:spPr>
              <a:xfrm>
                <a:off x="1280748" y="2849630"/>
                <a:ext cx="11691" cy="1340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049" extrusionOk="0">
                    <a:moveTo>
                      <a:pt x="551" y="1"/>
                    </a:moveTo>
                    <a:lnTo>
                      <a:pt x="0" y="696"/>
                    </a:lnTo>
                    <a:lnTo>
                      <a:pt x="0" y="772"/>
                    </a:lnTo>
                    <a:lnTo>
                      <a:pt x="599" y="772"/>
                    </a:lnTo>
                    <a:lnTo>
                      <a:pt x="599" y="1048"/>
                    </a:lnTo>
                    <a:lnTo>
                      <a:pt x="707" y="1048"/>
                    </a:lnTo>
                    <a:lnTo>
                      <a:pt x="707" y="772"/>
                    </a:lnTo>
                    <a:lnTo>
                      <a:pt x="914" y="772"/>
                    </a:lnTo>
                    <a:lnTo>
                      <a:pt x="883" y="676"/>
                    </a:lnTo>
                    <a:lnTo>
                      <a:pt x="677" y="676"/>
                    </a:lnTo>
                    <a:lnTo>
                      <a:pt x="677" y="434"/>
                    </a:lnTo>
                    <a:lnTo>
                      <a:pt x="569" y="434"/>
                    </a:lnTo>
                    <a:lnTo>
                      <a:pt x="569" y="676"/>
                    </a:lnTo>
                    <a:lnTo>
                      <a:pt x="138" y="676"/>
                    </a:lnTo>
                    <a:lnTo>
                      <a:pt x="673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547;p46">
                <a:extLst>
                  <a:ext uri="{FF2B5EF4-FFF2-40B4-BE49-F238E27FC236}">
                    <a16:creationId xmlns:a16="http://schemas.microsoft.com/office/drawing/2014/main" id="{329BAF26-BBD2-4833-AD49-9AA286F8B5CF}"/>
                  </a:ext>
                </a:extLst>
              </p:cNvPr>
              <p:cNvSpPr/>
              <p:nvPr/>
            </p:nvSpPr>
            <p:spPr>
              <a:xfrm>
                <a:off x="1293129" y="2849655"/>
                <a:ext cx="9647" cy="13493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056" extrusionOk="0">
                    <a:moveTo>
                      <a:pt x="130" y="0"/>
                    </a:moveTo>
                    <a:lnTo>
                      <a:pt x="73" y="525"/>
                    </a:lnTo>
                    <a:lnTo>
                      <a:pt x="298" y="525"/>
                    </a:lnTo>
                    <a:cubicBezTo>
                      <a:pt x="561" y="525"/>
                      <a:pt x="646" y="611"/>
                      <a:pt x="646" y="740"/>
                    </a:cubicBezTo>
                    <a:cubicBezTo>
                      <a:pt x="646" y="869"/>
                      <a:pt x="552" y="956"/>
                      <a:pt x="375" y="956"/>
                    </a:cubicBezTo>
                    <a:cubicBezTo>
                      <a:pt x="373" y="956"/>
                      <a:pt x="371" y="956"/>
                      <a:pt x="369" y="956"/>
                    </a:cubicBezTo>
                    <a:cubicBezTo>
                      <a:pt x="252" y="956"/>
                      <a:pt x="139" y="913"/>
                      <a:pt x="52" y="835"/>
                    </a:cubicBezTo>
                    <a:lnTo>
                      <a:pt x="1" y="922"/>
                    </a:lnTo>
                    <a:cubicBezTo>
                      <a:pt x="100" y="1008"/>
                      <a:pt x="227" y="1056"/>
                      <a:pt x="358" y="1056"/>
                    </a:cubicBezTo>
                    <a:cubicBezTo>
                      <a:pt x="364" y="1056"/>
                      <a:pt x="370" y="1056"/>
                      <a:pt x="376" y="1055"/>
                    </a:cubicBezTo>
                    <a:cubicBezTo>
                      <a:pt x="630" y="1055"/>
                      <a:pt x="755" y="917"/>
                      <a:pt x="755" y="736"/>
                    </a:cubicBezTo>
                    <a:cubicBezTo>
                      <a:pt x="755" y="555"/>
                      <a:pt x="627" y="426"/>
                      <a:pt x="324" y="425"/>
                    </a:cubicBezTo>
                    <a:lnTo>
                      <a:pt x="186" y="425"/>
                    </a:lnTo>
                    <a:lnTo>
                      <a:pt x="220" y="93"/>
                    </a:lnTo>
                    <a:lnTo>
                      <a:pt x="699" y="93"/>
                    </a:lnTo>
                    <a:lnTo>
                      <a:pt x="69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548;p46">
                <a:extLst>
                  <a:ext uri="{FF2B5EF4-FFF2-40B4-BE49-F238E27FC236}">
                    <a16:creationId xmlns:a16="http://schemas.microsoft.com/office/drawing/2014/main" id="{A4A67E94-6C23-4329-B6EF-813D8F0B5F3F}"/>
                  </a:ext>
                </a:extLst>
              </p:cNvPr>
              <p:cNvSpPr/>
              <p:nvPr/>
            </p:nvSpPr>
            <p:spPr>
              <a:xfrm>
                <a:off x="913650" y="1964749"/>
                <a:ext cx="385561" cy="234058"/>
              </a:xfrm>
              <a:custGeom>
                <a:avLst/>
                <a:gdLst/>
                <a:ahLst/>
                <a:cxnLst/>
                <a:rect l="l" t="t" r="r" b="b"/>
                <a:pathLst>
                  <a:path w="30175" h="18318" extrusionOk="0">
                    <a:moveTo>
                      <a:pt x="9128" y="0"/>
                    </a:moveTo>
                    <a:cubicBezTo>
                      <a:pt x="4070" y="35"/>
                      <a:pt x="1" y="4164"/>
                      <a:pt x="37" y="9222"/>
                    </a:cubicBezTo>
                    <a:lnTo>
                      <a:pt x="97" y="18317"/>
                    </a:lnTo>
                    <a:lnTo>
                      <a:pt x="21013" y="18317"/>
                    </a:lnTo>
                    <a:cubicBezTo>
                      <a:pt x="26070" y="18317"/>
                      <a:pt x="30171" y="14219"/>
                      <a:pt x="30174" y="9162"/>
                    </a:cubicBezTo>
                    <a:cubicBezTo>
                      <a:pt x="30174" y="4101"/>
                      <a:pt x="26072" y="0"/>
                      <a:pt x="21013" y="0"/>
                    </a:cubicBezTo>
                    <a:close/>
                  </a:path>
                </a:pathLst>
              </a:custGeom>
              <a:solidFill>
                <a:srgbClr val="FA9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549;p46">
                <a:extLst>
                  <a:ext uri="{FF2B5EF4-FFF2-40B4-BE49-F238E27FC236}">
                    <a16:creationId xmlns:a16="http://schemas.microsoft.com/office/drawing/2014/main" id="{F96D698B-D66E-4C26-A194-35741F559386}"/>
                  </a:ext>
                </a:extLst>
              </p:cNvPr>
              <p:cNvSpPr/>
              <p:nvPr/>
            </p:nvSpPr>
            <p:spPr>
              <a:xfrm>
                <a:off x="989664" y="2028075"/>
                <a:ext cx="225663" cy="1789"/>
              </a:xfrm>
              <a:custGeom>
                <a:avLst/>
                <a:gdLst/>
                <a:ahLst/>
                <a:cxnLst/>
                <a:rect l="l" t="t" r="r" b="b"/>
                <a:pathLst>
                  <a:path w="17661" h="140" extrusionOk="0">
                    <a:moveTo>
                      <a:pt x="8831" y="1"/>
                    </a:moveTo>
                    <a:cubicBezTo>
                      <a:pt x="3950" y="1"/>
                      <a:pt x="1" y="31"/>
                      <a:pt x="1" y="70"/>
                    </a:cubicBezTo>
                    <a:cubicBezTo>
                      <a:pt x="1" y="109"/>
                      <a:pt x="3955" y="139"/>
                      <a:pt x="8831" y="139"/>
                    </a:cubicBezTo>
                    <a:cubicBezTo>
                      <a:pt x="13707" y="139"/>
                      <a:pt x="17661" y="109"/>
                      <a:pt x="17661" y="70"/>
                    </a:cubicBezTo>
                    <a:cubicBezTo>
                      <a:pt x="17661" y="31"/>
                      <a:pt x="13711" y="1"/>
                      <a:pt x="88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550;p46">
                <a:extLst>
                  <a:ext uri="{FF2B5EF4-FFF2-40B4-BE49-F238E27FC236}">
                    <a16:creationId xmlns:a16="http://schemas.microsoft.com/office/drawing/2014/main" id="{D9B9BE47-E172-46AE-9AAF-CB2612BC0DA1}"/>
                  </a:ext>
                </a:extLst>
              </p:cNvPr>
              <p:cNvSpPr/>
              <p:nvPr/>
            </p:nvSpPr>
            <p:spPr>
              <a:xfrm>
                <a:off x="989664" y="2055993"/>
                <a:ext cx="225663" cy="1776"/>
              </a:xfrm>
              <a:custGeom>
                <a:avLst/>
                <a:gdLst/>
                <a:ahLst/>
                <a:cxnLst/>
                <a:rect l="l" t="t" r="r" b="b"/>
                <a:pathLst>
                  <a:path w="17661" h="139" extrusionOk="0">
                    <a:moveTo>
                      <a:pt x="8831" y="0"/>
                    </a:moveTo>
                    <a:cubicBezTo>
                      <a:pt x="3950" y="0"/>
                      <a:pt x="1" y="30"/>
                      <a:pt x="1" y="69"/>
                    </a:cubicBezTo>
                    <a:cubicBezTo>
                      <a:pt x="1" y="107"/>
                      <a:pt x="3955" y="138"/>
                      <a:pt x="8831" y="138"/>
                    </a:cubicBezTo>
                    <a:cubicBezTo>
                      <a:pt x="13707" y="138"/>
                      <a:pt x="17661" y="107"/>
                      <a:pt x="17661" y="69"/>
                    </a:cubicBezTo>
                    <a:cubicBezTo>
                      <a:pt x="17661" y="30"/>
                      <a:pt x="13711" y="0"/>
                      <a:pt x="88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2" name="Google Shape;551;p46">
                <a:extLst>
                  <a:ext uri="{FF2B5EF4-FFF2-40B4-BE49-F238E27FC236}">
                    <a16:creationId xmlns:a16="http://schemas.microsoft.com/office/drawing/2014/main" id="{202A3478-9786-4FA1-A75E-ECABCA2246FC}"/>
                  </a:ext>
                </a:extLst>
              </p:cNvPr>
              <p:cNvSpPr/>
              <p:nvPr/>
            </p:nvSpPr>
            <p:spPr>
              <a:xfrm>
                <a:off x="989664" y="2083874"/>
                <a:ext cx="225663" cy="1776"/>
              </a:xfrm>
              <a:custGeom>
                <a:avLst/>
                <a:gdLst/>
                <a:ahLst/>
                <a:cxnLst/>
                <a:rect l="l" t="t" r="r" b="b"/>
                <a:pathLst>
                  <a:path w="17661" h="139" extrusionOk="0">
                    <a:moveTo>
                      <a:pt x="8831" y="1"/>
                    </a:moveTo>
                    <a:cubicBezTo>
                      <a:pt x="3950" y="1"/>
                      <a:pt x="1" y="31"/>
                      <a:pt x="1" y="70"/>
                    </a:cubicBezTo>
                    <a:cubicBezTo>
                      <a:pt x="1" y="109"/>
                      <a:pt x="3955" y="139"/>
                      <a:pt x="8831" y="139"/>
                    </a:cubicBezTo>
                    <a:cubicBezTo>
                      <a:pt x="13707" y="139"/>
                      <a:pt x="17661" y="109"/>
                      <a:pt x="17661" y="70"/>
                    </a:cubicBezTo>
                    <a:cubicBezTo>
                      <a:pt x="17661" y="31"/>
                      <a:pt x="13711" y="1"/>
                      <a:pt x="88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552;p46">
                <a:extLst>
                  <a:ext uri="{FF2B5EF4-FFF2-40B4-BE49-F238E27FC236}">
                    <a16:creationId xmlns:a16="http://schemas.microsoft.com/office/drawing/2014/main" id="{6DDDE253-EEF6-45CC-BB43-380B306A4E81}"/>
                  </a:ext>
                </a:extLst>
              </p:cNvPr>
              <p:cNvSpPr/>
              <p:nvPr/>
            </p:nvSpPr>
            <p:spPr>
              <a:xfrm>
                <a:off x="989664" y="2111806"/>
                <a:ext cx="225663" cy="1763"/>
              </a:xfrm>
              <a:custGeom>
                <a:avLst/>
                <a:gdLst/>
                <a:ahLst/>
                <a:cxnLst/>
                <a:rect l="l" t="t" r="r" b="b"/>
                <a:pathLst>
                  <a:path w="17661" h="138" extrusionOk="0">
                    <a:moveTo>
                      <a:pt x="8831" y="1"/>
                    </a:moveTo>
                    <a:cubicBezTo>
                      <a:pt x="3950" y="1"/>
                      <a:pt x="1" y="32"/>
                      <a:pt x="1" y="70"/>
                    </a:cubicBezTo>
                    <a:cubicBezTo>
                      <a:pt x="1" y="107"/>
                      <a:pt x="3955" y="137"/>
                      <a:pt x="8831" y="137"/>
                    </a:cubicBezTo>
                    <a:cubicBezTo>
                      <a:pt x="13707" y="137"/>
                      <a:pt x="17661" y="107"/>
                      <a:pt x="17661" y="70"/>
                    </a:cubicBezTo>
                    <a:cubicBezTo>
                      <a:pt x="17661" y="29"/>
                      <a:pt x="13711" y="1"/>
                      <a:pt x="88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553;p46">
                <a:extLst>
                  <a:ext uri="{FF2B5EF4-FFF2-40B4-BE49-F238E27FC236}">
                    <a16:creationId xmlns:a16="http://schemas.microsoft.com/office/drawing/2014/main" id="{5EAEB36E-A70C-4AE9-8728-754C3BE46AE9}"/>
                  </a:ext>
                </a:extLst>
              </p:cNvPr>
              <p:cNvSpPr/>
              <p:nvPr/>
            </p:nvSpPr>
            <p:spPr>
              <a:xfrm>
                <a:off x="989664" y="2139967"/>
                <a:ext cx="113221" cy="1278"/>
              </a:xfrm>
              <a:custGeom>
                <a:avLst/>
                <a:gdLst/>
                <a:ahLst/>
                <a:cxnLst/>
                <a:rect l="l" t="t" r="r" b="b"/>
                <a:pathLst>
                  <a:path w="8861" h="100" extrusionOk="0">
                    <a:moveTo>
                      <a:pt x="1296" y="0"/>
                    </a:moveTo>
                    <a:lnTo>
                      <a:pt x="345" y="21"/>
                    </a:lnTo>
                    <a:cubicBezTo>
                      <a:pt x="336" y="21"/>
                      <a:pt x="328" y="21"/>
                      <a:pt x="320" y="21"/>
                    </a:cubicBezTo>
                    <a:cubicBezTo>
                      <a:pt x="213" y="21"/>
                      <a:pt x="107" y="30"/>
                      <a:pt x="1" y="48"/>
                    </a:cubicBezTo>
                    <a:cubicBezTo>
                      <a:pt x="95" y="66"/>
                      <a:pt x="190" y="75"/>
                      <a:pt x="286" y="75"/>
                    </a:cubicBezTo>
                    <a:cubicBezTo>
                      <a:pt x="306" y="75"/>
                      <a:pt x="325" y="75"/>
                      <a:pt x="345" y="74"/>
                    </a:cubicBezTo>
                    <a:lnTo>
                      <a:pt x="1296" y="99"/>
                    </a:lnTo>
                    <a:lnTo>
                      <a:pt x="7564" y="99"/>
                    </a:lnTo>
                    <a:lnTo>
                      <a:pt x="8513" y="74"/>
                    </a:lnTo>
                    <a:cubicBezTo>
                      <a:pt x="8532" y="75"/>
                      <a:pt x="8551" y="75"/>
                      <a:pt x="8571" y="75"/>
                    </a:cubicBezTo>
                    <a:cubicBezTo>
                      <a:pt x="8668" y="75"/>
                      <a:pt x="8765" y="66"/>
                      <a:pt x="8861" y="48"/>
                    </a:cubicBezTo>
                    <a:cubicBezTo>
                      <a:pt x="8754" y="30"/>
                      <a:pt x="8645" y="21"/>
                      <a:pt x="8537" y="21"/>
                    </a:cubicBezTo>
                    <a:cubicBezTo>
                      <a:pt x="8529" y="21"/>
                      <a:pt x="8521" y="21"/>
                      <a:pt x="8513" y="21"/>
                    </a:cubicBezTo>
                    <a:lnTo>
                      <a:pt x="75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554;p46">
                <a:extLst>
                  <a:ext uri="{FF2B5EF4-FFF2-40B4-BE49-F238E27FC236}">
                    <a16:creationId xmlns:a16="http://schemas.microsoft.com/office/drawing/2014/main" id="{75D7FB8F-1568-44B3-93C2-07E312804CFF}"/>
                  </a:ext>
                </a:extLst>
              </p:cNvPr>
              <p:cNvSpPr/>
              <p:nvPr/>
            </p:nvSpPr>
            <p:spPr>
              <a:xfrm>
                <a:off x="913957" y="2284762"/>
                <a:ext cx="285296" cy="127353"/>
              </a:xfrm>
              <a:custGeom>
                <a:avLst/>
                <a:gdLst/>
                <a:ahLst/>
                <a:cxnLst/>
                <a:rect l="l" t="t" r="r" b="b"/>
                <a:pathLst>
                  <a:path w="22328" h="9967" extrusionOk="0">
                    <a:moveTo>
                      <a:pt x="17642" y="1"/>
                    </a:moveTo>
                    <a:cubicBezTo>
                      <a:pt x="17635" y="1"/>
                      <a:pt x="17627" y="1"/>
                      <a:pt x="17620" y="1"/>
                    </a:cubicBezTo>
                    <a:lnTo>
                      <a:pt x="4677" y="1"/>
                    </a:lnTo>
                    <a:cubicBezTo>
                      <a:pt x="2089" y="13"/>
                      <a:pt x="1" y="2120"/>
                      <a:pt x="13" y="4708"/>
                    </a:cubicBezTo>
                    <a:lnTo>
                      <a:pt x="13" y="9967"/>
                    </a:lnTo>
                    <a:lnTo>
                      <a:pt x="17641" y="9967"/>
                    </a:lnTo>
                    <a:cubicBezTo>
                      <a:pt x="20229" y="9967"/>
                      <a:pt x="22328" y="7870"/>
                      <a:pt x="22328" y="5282"/>
                    </a:cubicBezTo>
                    <a:lnTo>
                      <a:pt x="22328" y="4708"/>
                    </a:lnTo>
                    <a:lnTo>
                      <a:pt x="22328" y="4665"/>
                    </a:lnTo>
                    <a:cubicBezTo>
                      <a:pt x="22316" y="2084"/>
                      <a:pt x="20220" y="1"/>
                      <a:pt x="17642" y="1"/>
                    </a:cubicBezTo>
                    <a:close/>
                  </a:path>
                </a:pathLst>
              </a:custGeom>
              <a:solidFill>
                <a:srgbClr val="FA9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6" name="Google Shape;555;p46">
                <a:extLst>
                  <a:ext uri="{FF2B5EF4-FFF2-40B4-BE49-F238E27FC236}">
                    <a16:creationId xmlns:a16="http://schemas.microsoft.com/office/drawing/2014/main" id="{524A47FC-7073-4FAC-833B-CDB0D863A519}"/>
                  </a:ext>
                </a:extLst>
              </p:cNvPr>
              <p:cNvSpPr/>
              <p:nvPr/>
            </p:nvSpPr>
            <p:spPr>
              <a:xfrm>
                <a:off x="957745" y="2332141"/>
                <a:ext cx="198141" cy="1840"/>
              </a:xfrm>
              <a:custGeom>
                <a:avLst/>
                <a:gdLst/>
                <a:ahLst/>
                <a:cxnLst/>
                <a:rect l="l" t="t" r="r" b="b"/>
                <a:pathLst>
                  <a:path w="15507" h="144" extrusionOk="0">
                    <a:moveTo>
                      <a:pt x="7755" y="0"/>
                    </a:moveTo>
                    <a:cubicBezTo>
                      <a:pt x="3476" y="0"/>
                      <a:pt x="1" y="30"/>
                      <a:pt x="1" y="70"/>
                    </a:cubicBezTo>
                    <a:cubicBezTo>
                      <a:pt x="1" y="109"/>
                      <a:pt x="3476" y="143"/>
                      <a:pt x="7755" y="143"/>
                    </a:cubicBezTo>
                    <a:cubicBezTo>
                      <a:pt x="12031" y="143"/>
                      <a:pt x="15507" y="109"/>
                      <a:pt x="15507" y="70"/>
                    </a:cubicBezTo>
                    <a:cubicBezTo>
                      <a:pt x="15507" y="35"/>
                      <a:pt x="12031" y="0"/>
                      <a:pt x="775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556;p46">
                <a:extLst>
                  <a:ext uri="{FF2B5EF4-FFF2-40B4-BE49-F238E27FC236}">
                    <a16:creationId xmlns:a16="http://schemas.microsoft.com/office/drawing/2014/main" id="{4797E434-EB23-4867-826C-7665211B3175}"/>
                  </a:ext>
                </a:extLst>
              </p:cNvPr>
              <p:cNvSpPr/>
              <p:nvPr/>
            </p:nvSpPr>
            <p:spPr>
              <a:xfrm>
                <a:off x="957400" y="2363625"/>
                <a:ext cx="121220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9487" h="101" extrusionOk="0">
                    <a:moveTo>
                      <a:pt x="334" y="1"/>
                    </a:moveTo>
                    <a:cubicBezTo>
                      <a:pt x="223" y="1"/>
                      <a:pt x="112" y="11"/>
                      <a:pt x="1" y="31"/>
                    </a:cubicBezTo>
                    <a:cubicBezTo>
                      <a:pt x="115" y="49"/>
                      <a:pt x="231" y="57"/>
                      <a:pt x="345" y="57"/>
                    </a:cubicBezTo>
                    <a:cubicBezTo>
                      <a:pt x="356" y="57"/>
                      <a:pt x="366" y="57"/>
                      <a:pt x="376" y="57"/>
                    </a:cubicBezTo>
                    <a:lnTo>
                      <a:pt x="1394" y="78"/>
                    </a:lnTo>
                    <a:cubicBezTo>
                      <a:pt x="2251" y="100"/>
                      <a:pt x="3434" y="100"/>
                      <a:pt x="4745" y="100"/>
                    </a:cubicBezTo>
                    <a:cubicBezTo>
                      <a:pt x="6054" y="100"/>
                      <a:pt x="7238" y="78"/>
                      <a:pt x="8100" y="78"/>
                    </a:cubicBezTo>
                    <a:lnTo>
                      <a:pt x="9116" y="57"/>
                    </a:lnTo>
                    <a:cubicBezTo>
                      <a:pt x="9125" y="57"/>
                      <a:pt x="9134" y="57"/>
                      <a:pt x="9143" y="57"/>
                    </a:cubicBezTo>
                    <a:cubicBezTo>
                      <a:pt x="9258" y="57"/>
                      <a:pt x="9373" y="48"/>
                      <a:pt x="9487" y="31"/>
                    </a:cubicBezTo>
                    <a:cubicBezTo>
                      <a:pt x="9378" y="11"/>
                      <a:pt x="9268" y="1"/>
                      <a:pt x="9158" y="1"/>
                    </a:cubicBezTo>
                    <a:cubicBezTo>
                      <a:pt x="9144" y="1"/>
                      <a:pt x="9130" y="1"/>
                      <a:pt x="9116" y="1"/>
                    </a:cubicBezTo>
                    <a:lnTo>
                      <a:pt x="376" y="1"/>
                    </a:lnTo>
                    <a:cubicBezTo>
                      <a:pt x="362" y="1"/>
                      <a:pt x="348" y="1"/>
                      <a:pt x="3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8" name="Google Shape;557;p46">
                <a:extLst>
                  <a:ext uri="{FF2B5EF4-FFF2-40B4-BE49-F238E27FC236}">
                    <a16:creationId xmlns:a16="http://schemas.microsoft.com/office/drawing/2014/main" id="{5912867E-3889-4A28-8EEE-8EA484ECFB47}"/>
                  </a:ext>
                </a:extLst>
              </p:cNvPr>
              <p:cNvSpPr/>
              <p:nvPr/>
            </p:nvSpPr>
            <p:spPr>
              <a:xfrm>
                <a:off x="921534" y="2683381"/>
                <a:ext cx="4523" cy="13391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048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247" y="95"/>
                    </a:lnTo>
                    <a:lnTo>
                      <a:pt x="247" y="1047"/>
                    </a:lnTo>
                    <a:lnTo>
                      <a:pt x="354" y="1047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558;p46">
                <a:extLst>
                  <a:ext uri="{FF2B5EF4-FFF2-40B4-BE49-F238E27FC236}">
                    <a16:creationId xmlns:a16="http://schemas.microsoft.com/office/drawing/2014/main" id="{87CAB3C3-8481-4389-A71A-10421F5607A8}"/>
                  </a:ext>
                </a:extLst>
              </p:cNvPr>
              <p:cNvSpPr/>
              <p:nvPr/>
            </p:nvSpPr>
            <p:spPr>
              <a:xfrm>
                <a:off x="928536" y="2683381"/>
                <a:ext cx="4408" cy="13391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048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236" y="95"/>
                    </a:lnTo>
                    <a:lnTo>
                      <a:pt x="236" y="1047"/>
                    </a:lnTo>
                    <a:lnTo>
                      <a:pt x="344" y="1047"/>
                    </a:lnTo>
                    <a:lnTo>
                      <a:pt x="34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0" name="Google Shape;559;p46">
                <a:extLst>
                  <a:ext uri="{FF2B5EF4-FFF2-40B4-BE49-F238E27FC236}">
                    <a16:creationId xmlns:a16="http://schemas.microsoft.com/office/drawing/2014/main" id="{2ED89204-7369-4EDE-BD7C-D3563C6B4279}"/>
                  </a:ext>
                </a:extLst>
              </p:cNvPr>
              <p:cNvSpPr/>
              <p:nvPr/>
            </p:nvSpPr>
            <p:spPr>
              <a:xfrm>
                <a:off x="936075" y="2686627"/>
                <a:ext cx="2504" cy="1049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21" extrusionOk="0">
                    <a:moveTo>
                      <a:pt x="77" y="1"/>
                    </a:moveTo>
                    <a:cubicBezTo>
                      <a:pt x="35" y="4"/>
                      <a:pt x="2" y="40"/>
                      <a:pt x="4" y="82"/>
                    </a:cubicBezTo>
                    <a:cubicBezTo>
                      <a:pt x="4" y="85"/>
                      <a:pt x="4" y="88"/>
                      <a:pt x="4" y="91"/>
                    </a:cubicBezTo>
                    <a:cubicBezTo>
                      <a:pt x="7" y="132"/>
                      <a:pt x="40" y="164"/>
                      <a:pt x="81" y="164"/>
                    </a:cubicBezTo>
                    <a:cubicBezTo>
                      <a:pt x="83" y="164"/>
                      <a:pt x="84" y="164"/>
                      <a:pt x="86" y="164"/>
                    </a:cubicBezTo>
                    <a:cubicBezTo>
                      <a:pt x="196" y="164"/>
                      <a:pt x="196" y="1"/>
                      <a:pt x="86" y="1"/>
                    </a:cubicBezTo>
                    <a:close/>
                    <a:moveTo>
                      <a:pt x="77" y="639"/>
                    </a:moveTo>
                    <a:cubicBezTo>
                      <a:pt x="34" y="640"/>
                      <a:pt x="2" y="678"/>
                      <a:pt x="4" y="720"/>
                    </a:cubicBezTo>
                    <a:cubicBezTo>
                      <a:pt x="1" y="732"/>
                      <a:pt x="2" y="745"/>
                      <a:pt x="5" y="757"/>
                    </a:cubicBezTo>
                    <a:cubicBezTo>
                      <a:pt x="15" y="801"/>
                      <a:pt x="48" y="821"/>
                      <a:pt x="82" y="821"/>
                    </a:cubicBezTo>
                    <a:cubicBezTo>
                      <a:pt x="130" y="821"/>
                      <a:pt x="178" y="782"/>
                      <a:pt x="164" y="720"/>
                    </a:cubicBezTo>
                    <a:cubicBezTo>
                      <a:pt x="164" y="718"/>
                      <a:pt x="164" y="717"/>
                      <a:pt x="164" y="715"/>
                    </a:cubicBezTo>
                    <a:cubicBezTo>
                      <a:pt x="163" y="673"/>
                      <a:pt x="128" y="639"/>
                      <a:pt x="86" y="639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1" name="Google Shape;560;p46">
                <a:extLst>
                  <a:ext uri="{FF2B5EF4-FFF2-40B4-BE49-F238E27FC236}">
                    <a16:creationId xmlns:a16="http://schemas.microsoft.com/office/drawing/2014/main" id="{84DD0008-0C23-4419-BCD6-3DE371F544E0}"/>
                  </a:ext>
                </a:extLst>
              </p:cNvPr>
              <p:cNvSpPr/>
              <p:nvPr/>
            </p:nvSpPr>
            <p:spPr>
              <a:xfrm>
                <a:off x="939320" y="2683381"/>
                <a:ext cx="9698" cy="1350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057" extrusionOk="0">
                    <a:moveTo>
                      <a:pt x="44" y="1"/>
                    </a:moveTo>
                    <a:lnTo>
                      <a:pt x="44" y="95"/>
                    </a:lnTo>
                    <a:lnTo>
                      <a:pt x="583" y="95"/>
                    </a:lnTo>
                    <a:lnTo>
                      <a:pt x="289" y="462"/>
                    </a:lnTo>
                    <a:lnTo>
                      <a:pt x="289" y="540"/>
                    </a:lnTo>
                    <a:lnTo>
                      <a:pt x="367" y="540"/>
                    </a:lnTo>
                    <a:cubicBezTo>
                      <a:pt x="560" y="540"/>
                      <a:pt x="646" y="616"/>
                      <a:pt x="646" y="747"/>
                    </a:cubicBezTo>
                    <a:cubicBezTo>
                      <a:pt x="646" y="876"/>
                      <a:pt x="551" y="957"/>
                      <a:pt x="379" y="957"/>
                    </a:cubicBezTo>
                    <a:cubicBezTo>
                      <a:pt x="373" y="957"/>
                      <a:pt x="367" y="957"/>
                      <a:pt x="362" y="957"/>
                    </a:cubicBezTo>
                    <a:cubicBezTo>
                      <a:pt x="249" y="957"/>
                      <a:pt x="140" y="914"/>
                      <a:pt x="56" y="837"/>
                    </a:cubicBezTo>
                    <a:lnTo>
                      <a:pt x="0" y="923"/>
                    </a:lnTo>
                    <a:cubicBezTo>
                      <a:pt x="101" y="1009"/>
                      <a:pt x="229" y="1057"/>
                      <a:pt x="361" y="1057"/>
                    </a:cubicBezTo>
                    <a:cubicBezTo>
                      <a:pt x="367" y="1057"/>
                      <a:pt x="373" y="1056"/>
                      <a:pt x="379" y="1056"/>
                    </a:cubicBezTo>
                    <a:cubicBezTo>
                      <a:pt x="629" y="1056"/>
                      <a:pt x="758" y="923"/>
                      <a:pt x="758" y="747"/>
                    </a:cubicBezTo>
                    <a:cubicBezTo>
                      <a:pt x="758" y="577"/>
                      <a:pt x="646" y="462"/>
                      <a:pt x="422" y="448"/>
                    </a:cubicBezTo>
                    <a:lnTo>
                      <a:pt x="719" y="77"/>
                    </a:lnTo>
                    <a:lnTo>
                      <a:pt x="71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" name="Google Shape;561;p46">
                <a:extLst>
                  <a:ext uri="{FF2B5EF4-FFF2-40B4-BE49-F238E27FC236}">
                    <a16:creationId xmlns:a16="http://schemas.microsoft.com/office/drawing/2014/main" id="{BB11BAA6-88D3-4CF2-B236-307E8932CF8D}"/>
                  </a:ext>
                </a:extLst>
              </p:cNvPr>
              <p:cNvSpPr/>
              <p:nvPr/>
            </p:nvSpPr>
            <p:spPr>
              <a:xfrm>
                <a:off x="950922" y="2683266"/>
                <a:ext cx="11040" cy="13621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066" extrusionOk="0">
                    <a:moveTo>
                      <a:pt x="419" y="104"/>
                    </a:moveTo>
                    <a:cubicBezTo>
                      <a:pt x="600" y="104"/>
                      <a:pt x="724" y="255"/>
                      <a:pt x="724" y="535"/>
                    </a:cubicBezTo>
                    <a:lnTo>
                      <a:pt x="726" y="535"/>
                    </a:lnTo>
                    <a:cubicBezTo>
                      <a:pt x="726" y="810"/>
                      <a:pt x="604" y="966"/>
                      <a:pt x="419" y="966"/>
                    </a:cubicBezTo>
                    <a:cubicBezTo>
                      <a:pt x="233" y="966"/>
                      <a:pt x="109" y="810"/>
                      <a:pt x="109" y="535"/>
                    </a:cubicBezTo>
                    <a:cubicBezTo>
                      <a:pt x="109" y="259"/>
                      <a:pt x="238" y="104"/>
                      <a:pt x="419" y="104"/>
                    </a:cubicBezTo>
                    <a:close/>
                    <a:moveTo>
                      <a:pt x="433" y="1"/>
                    </a:moveTo>
                    <a:cubicBezTo>
                      <a:pt x="173" y="1"/>
                      <a:pt x="1" y="199"/>
                      <a:pt x="1" y="535"/>
                    </a:cubicBezTo>
                    <a:cubicBezTo>
                      <a:pt x="1" y="867"/>
                      <a:pt x="178" y="1065"/>
                      <a:pt x="433" y="1065"/>
                    </a:cubicBezTo>
                    <a:cubicBezTo>
                      <a:pt x="688" y="1065"/>
                      <a:pt x="864" y="870"/>
                      <a:pt x="864" y="535"/>
                    </a:cubicBezTo>
                    <a:cubicBezTo>
                      <a:pt x="864" y="199"/>
                      <a:pt x="691" y="1"/>
                      <a:pt x="43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3" name="Google Shape;562;p46">
                <a:extLst>
                  <a:ext uri="{FF2B5EF4-FFF2-40B4-BE49-F238E27FC236}">
                    <a16:creationId xmlns:a16="http://schemas.microsoft.com/office/drawing/2014/main" id="{F2445B01-2AD5-48FC-9210-064CAC8C1B8F}"/>
                  </a:ext>
                </a:extLst>
              </p:cNvPr>
              <p:cNvSpPr/>
              <p:nvPr/>
            </p:nvSpPr>
            <p:spPr>
              <a:xfrm>
                <a:off x="902841" y="2522129"/>
                <a:ext cx="407589" cy="127085"/>
              </a:xfrm>
              <a:custGeom>
                <a:avLst/>
                <a:gdLst/>
                <a:ahLst/>
                <a:cxnLst/>
                <a:rect l="l" t="t" r="r" b="b"/>
                <a:pathLst>
                  <a:path w="31899" h="9946" extrusionOk="0">
                    <a:moveTo>
                      <a:pt x="4685" y="1"/>
                    </a:moveTo>
                    <a:cubicBezTo>
                      <a:pt x="2097" y="1"/>
                      <a:pt x="0" y="2099"/>
                      <a:pt x="0" y="4687"/>
                    </a:cubicBezTo>
                    <a:lnTo>
                      <a:pt x="0" y="5259"/>
                    </a:lnTo>
                    <a:cubicBezTo>
                      <a:pt x="0" y="7847"/>
                      <a:pt x="2097" y="9946"/>
                      <a:pt x="4685" y="9946"/>
                    </a:cubicBezTo>
                    <a:lnTo>
                      <a:pt x="31899" y="9946"/>
                    </a:lnTo>
                    <a:lnTo>
                      <a:pt x="31899" y="4687"/>
                    </a:lnTo>
                    <a:cubicBezTo>
                      <a:pt x="31899" y="2099"/>
                      <a:pt x="29800" y="1"/>
                      <a:pt x="27212" y="1"/>
                    </a:cubicBezTo>
                    <a:close/>
                  </a:path>
                </a:pathLst>
              </a:custGeom>
              <a:solidFill>
                <a:srgbClr val="FA9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" name="Google Shape;563;p46">
                <a:extLst>
                  <a:ext uri="{FF2B5EF4-FFF2-40B4-BE49-F238E27FC236}">
                    <a16:creationId xmlns:a16="http://schemas.microsoft.com/office/drawing/2014/main" id="{4EAC0C6E-E178-44DD-984F-78010F760487}"/>
                  </a:ext>
                </a:extLst>
              </p:cNvPr>
              <p:cNvSpPr/>
              <p:nvPr/>
            </p:nvSpPr>
            <p:spPr>
              <a:xfrm>
                <a:off x="964518" y="2568180"/>
                <a:ext cx="279866" cy="1776"/>
              </a:xfrm>
              <a:custGeom>
                <a:avLst/>
                <a:gdLst/>
                <a:ahLst/>
                <a:cxnLst/>
                <a:rect l="l" t="t" r="r" b="b"/>
                <a:pathLst>
                  <a:path w="21903" h="139" extrusionOk="0">
                    <a:moveTo>
                      <a:pt x="10953" y="1"/>
                    </a:moveTo>
                    <a:cubicBezTo>
                      <a:pt x="4907" y="1"/>
                      <a:pt x="1" y="31"/>
                      <a:pt x="1" y="70"/>
                    </a:cubicBezTo>
                    <a:cubicBezTo>
                      <a:pt x="1" y="109"/>
                      <a:pt x="4907" y="139"/>
                      <a:pt x="10953" y="139"/>
                    </a:cubicBezTo>
                    <a:cubicBezTo>
                      <a:pt x="17002" y="139"/>
                      <a:pt x="21903" y="109"/>
                      <a:pt x="21903" y="70"/>
                    </a:cubicBezTo>
                    <a:cubicBezTo>
                      <a:pt x="21903" y="32"/>
                      <a:pt x="17002" y="1"/>
                      <a:pt x="1095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5" name="Google Shape;564;p46">
                <a:extLst>
                  <a:ext uri="{FF2B5EF4-FFF2-40B4-BE49-F238E27FC236}">
                    <a16:creationId xmlns:a16="http://schemas.microsoft.com/office/drawing/2014/main" id="{FC8796F4-FAB4-44FA-8AF6-80530D82B664}"/>
                  </a:ext>
                </a:extLst>
              </p:cNvPr>
              <p:cNvSpPr/>
              <p:nvPr/>
            </p:nvSpPr>
            <p:spPr>
              <a:xfrm>
                <a:off x="964518" y="2598360"/>
                <a:ext cx="279866" cy="1776"/>
              </a:xfrm>
              <a:custGeom>
                <a:avLst/>
                <a:gdLst/>
                <a:ahLst/>
                <a:cxnLst/>
                <a:rect l="l" t="t" r="r" b="b"/>
                <a:pathLst>
                  <a:path w="21903" h="139" extrusionOk="0">
                    <a:moveTo>
                      <a:pt x="10953" y="0"/>
                    </a:moveTo>
                    <a:cubicBezTo>
                      <a:pt x="4907" y="0"/>
                      <a:pt x="1" y="30"/>
                      <a:pt x="1" y="69"/>
                    </a:cubicBezTo>
                    <a:cubicBezTo>
                      <a:pt x="1" y="107"/>
                      <a:pt x="4907" y="138"/>
                      <a:pt x="10953" y="138"/>
                    </a:cubicBezTo>
                    <a:cubicBezTo>
                      <a:pt x="17002" y="138"/>
                      <a:pt x="21903" y="107"/>
                      <a:pt x="21903" y="69"/>
                    </a:cubicBezTo>
                    <a:cubicBezTo>
                      <a:pt x="21903" y="30"/>
                      <a:pt x="17002" y="0"/>
                      <a:pt x="109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6" name="Google Shape;565;p46">
                <a:extLst>
                  <a:ext uri="{FF2B5EF4-FFF2-40B4-BE49-F238E27FC236}">
                    <a16:creationId xmlns:a16="http://schemas.microsoft.com/office/drawing/2014/main" id="{CFFDC686-0018-4F11-B132-A8D73D416B1C}"/>
                  </a:ext>
                </a:extLst>
              </p:cNvPr>
              <p:cNvSpPr/>
              <p:nvPr/>
            </p:nvSpPr>
            <p:spPr>
              <a:xfrm>
                <a:off x="903684" y="2759446"/>
                <a:ext cx="284887" cy="127085"/>
              </a:xfrm>
              <a:custGeom>
                <a:avLst/>
                <a:gdLst/>
                <a:ahLst/>
                <a:cxnLst/>
                <a:rect l="l" t="t" r="r" b="b"/>
                <a:pathLst>
                  <a:path w="22296" h="9946" extrusionOk="0">
                    <a:moveTo>
                      <a:pt x="4684" y="0"/>
                    </a:moveTo>
                    <a:cubicBezTo>
                      <a:pt x="2096" y="3"/>
                      <a:pt x="0" y="2103"/>
                      <a:pt x="2" y="4691"/>
                    </a:cubicBezTo>
                    <a:lnTo>
                      <a:pt x="2" y="9945"/>
                    </a:lnTo>
                    <a:lnTo>
                      <a:pt x="17610" y="9945"/>
                    </a:lnTo>
                    <a:cubicBezTo>
                      <a:pt x="20198" y="9945"/>
                      <a:pt x="22296" y="7847"/>
                      <a:pt x="22296" y="5259"/>
                    </a:cubicBezTo>
                    <a:lnTo>
                      <a:pt x="22296" y="4687"/>
                    </a:lnTo>
                    <a:cubicBezTo>
                      <a:pt x="22296" y="2099"/>
                      <a:pt x="20198" y="0"/>
                      <a:pt x="17610" y="0"/>
                    </a:cubicBezTo>
                    <a:close/>
                  </a:path>
                </a:pathLst>
              </a:custGeom>
              <a:solidFill>
                <a:srgbClr val="FA9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7" name="Google Shape;566;p46">
                <a:extLst>
                  <a:ext uri="{FF2B5EF4-FFF2-40B4-BE49-F238E27FC236}">
                    <a16:creationId xmlns:a16="http://schemas.microsoft.com/office/drawing/2014/main" id="{AFCB663A-8C15-4A52-BE71-124F35CDE902}"/>
                  </a:ext>
                </a:extLst>
              </p:cNvPr>
              <p:cNvSpPr/>
              <p:nvPr/>
            </p:nvSpPr>
            <p:spPr>
              <a:xfrm>
                <a:off x="941288" y="2804781"/>
                <a:ext cx="209973" cy="1776"/>
              </a:xfrm>
              <a:custGeom>
                <a:avLst/>
                <a:gdLst/>
                <a:ahLst/>
                <a:cxnLst/>
                <a:rect l="l" t="t" r="r" b="b"/>
                <a:pathLst>
                  <a:path w="16433" h="139" extrusionOk="0">
                    <a:moveTo>
                      <a:pt x="8214" y="1"/>
                    </a:moveTo>
                    <a:cubicBezTo>
                      <a:pt x="3679" y="1"/>
                      <a:pt x="1" y="31"/>
                      <a:pt x="1" y="70"/>
                    </a:cubicBezTo>
                    <a:cubicBezTo>
                      <a:pt x="1" y="109"/>
                      <a:pt x="3673" y="139"/>
                      <a:pt x="8214" y="139"/>
                    </a:cubicBezTo>
                    <a:cubicBezTo>
                      <a:pt x="12755" y="139"/>
                      <a:pt x="16433" y="109"/>
                      <a:pt x="16433" y="70"/>
                    </a:cubicBezTo>
                    <a:cubicBezTo>
                      <a:pt x="16433" y="31"/>
                      <a:pt x="12750" y="1"/>
                      <a:pt x="82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" name="Google Shape;567;p46">
                <a:extLst>
                  <a:ext uri="{FF2B5EF4-FFF2-40B4-BE49-F238E27FC236}">
                    <a16:creationId xmlns:a16="http://schemas.microsoft.com/office/drawing/2014/main" id="{C8E551E5-9FEE-4EC3-AE10-3D51713225EC}"/>
                  </a:ext>
                </a:extLst>
              </p:cNvPr>
              <p:cNvSpPr/>
              <p:nvPr/>
            </p:nvSpPr>
            <p:spPr>
              <a:xfrm>
                <a:off x="940828" y="2835229"/>
                <a:ext cx="135480" cy="1546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121" extrusionOk="0">
                    <a:moveTo>
                      <a:pt x="1565" y="0"/>
                    </a:moveTo>
                    <a:lnTo>
                      <a:pt x="433" y="21"/>
                    </a:lnTo>
                    <a:cubicBezTo>
                      <a:pt x="415" y="21"/>
                      <a:pt x="397" y="21"/>
                      <a:pt x="378" y="21"/>
                    </a:cubicBezTo>
                    <a:cubicBezTo>
                      <a:pt x="251" y="21"/>
                      <a:pt x="126" y="30"/>
                      <a:pt x="1" y="47"/>
                    </a:cubicBezTo>
                    <a:cubicBezTo>
                      <a:pt x="114" y="68"/>
                      <a:pt x="227" y="79"/>
                      <a:pt x="342" y="79"/>
                    </a:cubicBezTo>
                    <a:cubicBezTo>
                      <a:pt x="372" y="79"/>
                      <a:pt x="403" y="78"/>
                      <a:pt x="433" y="77"/>
                    </a:cubicBezTo>
                    <a:lnTo>
                      <a:pt x="1565" y="99"/>
                    </a:lnTo>
                    <a:cubicBezTo>
                      <a:pt x="2521" y="120"/>
                      <a:pt x="3848" y="120"/>
                      <a:pt x="5305" y="120"/>
                    </a:cubicBezTo>
                    <a:cubicBezTo>
                      <a:pt x="6759" y="120"/>
                      <a:pt x="8082" y="99"/>
                      <a:pt x="9038" y="99"/>
                    </a:cubicBezTo>
                    <a:lnTo>
                      <a:pt x="10171" y="77"/>
                    </a:lnTo>
                    <a:cubicBezTo>
                      <a:pt x="10202" y="78"/>
                      <a:pt x="10232" y="79"/>
                      <a:pt x="10262" y="79"/>
                    </a:cubicBezTo>
                    <a:cubicBezTo>
                      <a:pt x="10376" y="79"/>
                      <a:pt x="10491" y="68"/>
                      <a:pt x="10602" y="47"/>
                    </a:cubicBezTo>
                    <a:cubicBezTo>
                      <a:pt x="10478" y="30"/>
                      <a:pt x="10352" y="21"/>
                      <a:pt x="10227" y="21"/>
                    </a:cubicBezTo>
                    <a:cubicBezTo>
                      <a:pt x="10209" y="21"/>
                      <a:pt x="10191" y="21"/>
                      <a:pt x="10173" y="21"/>
                    </a:cubicBezTo>
                    <a:lnTo>
                      <a:pt x="903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0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0CBDD4-FB06-484D-B361-5B5AA9C9A531}"/>
              </a:ext>
            </a:extLst>
          </p:cNvPr>
          <p:cNvSpPr txBox="1"/>
          <p:nvPr/>
        </p:nvSpPr>
        <p:spPr>
          <a:xfrm>
            <a:off x="902970" y="948690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D2F2F-EB1F-4303-8BC5-1761EDF39E69}"/>
              </a:ext>
            </a:extLst>
          </p:cNvPr>
          <p:cNvSpPr/>
          <p:nvPr/>
        </p:nvSpPr>
        <p:spPr>
          <a:xfrm>
            <a:off x="1028700" y="1482030"/>
            <a:ext cx="1980000" cy="72000"/>
          </a:xfrm>
          <a:prstGeom prst="rect">
            <a:avLst/>
          </a:prstGeom>
          <a:gradFill flip="none" rotWithShape="1">
            <a:gsLst>
              <a:gs pos="0">
                <a:srgbClr val="EC058C"/>
              </a:gs>
              <a:gs pos="50000">
                <a:srgbClr val="F8806E"/>
              </a:gs>
              <a:gs pos="100000">
                <a:srgbClr val="FDB51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3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VORITESLIDE" val="1"/>
</p:tagLst>
</file>

<file path=ppt/theme/theme1.xml><?xml version="1.0" encoding="utf-8"?>
<a:theme xmlns:a="http://schemas.openxmlformats.org/drawingml/2006/main" name="5_4-05732 Amdocs 2018 Light PPT Template">
  <a:themeElements>
    <a:clrScheme name="Custom 14">
      <a:dk1>
        <a:srgbClr val="000000"/>
      </a:dk1>
      <a:lt1>
        <a:sysClr val="window" lastClr="FFFFFF"/>
      </a:lt1>
      <a:dk2>
        <a:srgbClr val="302E45"/>
      </a:dk2>
      <a:lt2>
        <a:srgbClr val="DFE1DF"/>
      </a:lt2>
      <a:accent1>
        <a:srgbClr val="DFE1DF"/>
      </a:accent1>
      <a:accent2>
        <a:srgbClr val="FDB515"/>
      </a:accent2>
      <a:accent3>
        <a:srgbClr val="F2665F"/>
      </a:accent3>
      <a:accent4>
        <a:srgbClr val="EC008C"/>
      </a:accent4>
      <a:accent5>
        <a:srgbClr val="654EA3"/>
      </a:accent5>
      <a:accent6>
        <a:srgbClr val="838DC8"/>
      </a:accent6>
      <a:hlink>
        <a:srgbClr val="041E42"/>
      </a:hlink>
      <a:folHlink>
        <a:srgbClr val="EC00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docs 2019 PowerPoint template" id="{9DD333B1-063F-3C4F-B2E0-84CB153060AD}" vid="{D037BEA9-AB65-E545-A4BD-8356E044C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378</Words>
  <Application>Microsoft Office PowerPoint</Application>
  <PresentationFormat>Widescreen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5_4-05732 Amdocs 2018 Light PPT Template</vt:lpstr>
      <vt:lpstr>PowerPoint Presentation</vt:lpstr>
      <vt:lpstr>PowerPoint Presentation</vt:lpstr>
      <vt:lpstr>Research supports: Success lies in strengths</vt:lpstr>
      <vt:lpstr>PowerPoint Presentation</vt:lpstr>
      <vt:lpstr>How to identify my strengths </vt:lpstr>
      <vt:lpstr>PowerPoint Presentation</vt:lpstr>
      <vt:lpstr>Leveraging your employee’s strengths &amp; motivations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 Ben Or</dc:creator>
  <cp:lastModifiedBy>Rachel Yossifon</cp:lastModifiedBy>
  <cp:revision>8</cp:revision>
  <dcterms:created xsi:type="dcterms:W3CDTF">2020-10-22T14:52:30Z</dcterms:created>
  <dcterms:modified xsi:type="dcterms:W3CDTF">2020-12-08T14:36:34Z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E8392164-9E55-4CB4-8CAF-5D53243B9B00</vt:lpwstr>
  </property>
  <property fmtid="{D5CDD505-2E9C-101B-9397-08002B2CF9AE}" pid="3" name="ArticulatePath">
    <vt:lpwstr>https://amdocs-my.sharepoint.com/personal/kerenash_amdocs_com/Documents/Virtually Together/VT Phase 3/Managers/Managing employees motivations</vt:lpwstr>
  </property>
</Properties>
</file>