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7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98C05-3F03-484F-AAAB-FB34B7E0F867}" v="2" dt="2020-10-27T08:14:29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899" autoAdjust="0"/>
  </p:normalViewPr>
  <p:slideViewPr>
    <p:cSldViewPr snapToGrid="0">
      <p:cViewPr varScale="1">
        <p:scale>
          <a:sx n="29" d="100"/>
          <a:sy n="29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2442-6483-40EA-BF61-D33FC9F1353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5E4FE-6151-42DD-80FC-2159A3AA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0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66E9A-5678-4100-AC94-08F508DFE4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52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</p:spTree>
    <p:extLst>
      <p:ext uri="{BB962C8B-B14F-4D97-AF65-F5344CB8AC3E}">
        <p14:creationId xmlns:p14="http://schemas.microsoft.com/office/powerpoint/2010/main" val="6767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CF6251C-EB5D-456D-BC34-EE1969EA8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3" y="-1"/>
            <a:ext cx="12118848" cy="6858001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FA8BE61-FD59-3C48-816A-3856C03C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21" y="450027"/>
            <a:ext cx="11091672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5396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F7D320-BA48-4012-AD90-6F12A9CFF433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4E7078-B07D-4E6E-B359-3DFB6990A73E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B9D8A23-3A0F-434C-ADCA-3954EB0A4B60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21" name="Graphic 19">
              <a:extLst>
                <a:ext uri="{FF2B5EF4-FFF2-40B4-BE49-F238E27FC236}">
                  <a16:creationId xmlns:a16="http://schemas.microsoft.com/office/drawing/2014/main" id="{2EE3E54A-4412-4BB2-A924-65634B0553D8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F50DA2A-1A16-4030-BFEB-15361FB8F50D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F5C00D-C749-4DC6-B645-AD8F770861B1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0838057-0C93-4B2C-835A-5F7CC2D0936C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3952564-2C31-42BC-A5A9-9DA7E491A188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237341A-91F1-4EB5-B31F-3689D38AFE28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D63ED2-A31E-468C-8AC4-7541F09EE50F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51D54AF-BF40-4A2B-AEB3-653ECA5C7670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1774EDF-817A-43A1-8296-34B071600F0D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7104B6F-D346-4F10-9478-3842FE09B48B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BB7EA7A-4046-4793-9960-7590A15716BB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0E8EB3E-5D32-414C-A823-D18EFCF561D4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01A13FE-3851-4889-8BB7-EA2FC0638F79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C2E712-8B3F-47E3-95EF-353724B1AD78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7669654-F714-42D3-91F1-14EE80162B1E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B959C5-7E66-40ED-8F57-2E0B2EB5716F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61C4501-DC57-4733-8258-A4682B98A8D3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8B96250-EC3D-469F-948A-5B4C13C366D9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2AB4397-41E3-4808-9B4A-8EB09AE37E76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D2C7B6-448B-4102-9AE1-9E86C40A8C64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F05AECA-A6FC-4813-9933-096DF6E063D8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DFD6626-6FE3-4984-8A7A-E76E20C310B4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0361EC7-0E49-4CB5-998C-09C8C54A2C95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7570AD-C164-4103-A8B2-7212956B68D7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36933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749D-01EC-4E94-8875-15F832F83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" y="0"/>
            <a:ext cx="12118848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393F47-5ECA-4F40-AA7E-70EEABC42D47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04ACCA-9EEA-4C13-9B81-544092CC43A9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4E9161-EC62-43F1-A1E2-1A6F6F2063E1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15" name="Graphic 19">
              <a:extLst>
                <a:ext uri="{FF2B5EF4-FFF2-40B4-BE49-F238E27FC236}">
                  <a16:creationId xmlns:a16="http://schemas.microsoft.com/office/drawing/2014/main" id="{DDDB2647-E820-44C7-8A13-05573E347A2A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9FDC83F-1688-4563-B575-0FD9AF99230D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1F2BA2-D1C6-4F6D-B4DA-AD3EA583FC14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8254149-6CB3-4B47-9A0D-8843AE4A2304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80D0FAC-FCF8-4751-A48A-C186F50F524A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160C8C7-AB78-4428-AD9D-49B6AD0614CA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1F062D9-35E5-4143-ADE6-3FABEE32D94E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D09BCA8-8773-4264-851F-8D8777CBF53F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563B7A-1EFC-43FA-86CB-DC995CECB477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32CB2FF-0186-4A39-BF51-3C6EF8208514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459B202-E542-458D-A2BC-04EB80F75B36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B402D16-559F-4213-B63F-C9B9999A4A8D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AD9C58B-6553-428F-B26C-8B13A8C168F1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2055D2A-1CD6-4A4F-AF94-7D8D69699AF4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951CC14-A5BF-49DA-BB8C-F2B55727E2C4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3A7E736-1A84-43A9-A25B-F22CB9F6EF8F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940DB7C-BE42-4920-B4E3-9C45F9DC839D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D43D807-EB2D-4A10-9179-0A0A4D320124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DCC7315-5DDB-4C5E-8962-7B60C20E3A48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B11EDC4-667E-41F5-B7CC-44AADC244B0D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E9F236E-9DDD-479D-9F71-6068E2C6737A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163313A-FC0C-4F00-AD8B-50EBE23AD9D6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7EFE75F-5F76-4E55-9699-B1346F8BF062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CFA79B-5843-418C-B0C2-DC60ADA04447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5881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393F47-5ECA-4F40-AA7E-70EEABC42D47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04ACCA-9EEA-4C13-9B81-544092CC43A9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4E9161-EC62-43F1-A1E2-1A6F6F2063E1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15" name="Graphic 19">
              <a:extLst>
                <a:ext uri="{FF2B5EF4-FFF2-40B4-BE49-F238E27FC236}">
                  <a16:creationId xmlns:a16="http://schemas.microsoft.com/office/drawing/2014/main" id="{DDDB2647-E820-44C7-8A13-05573E347A2A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9FDC83F-1688-4563-B575-0FD9AF99230D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1F2BA2-D1C6-4F6D-B4DA-AD3EA583FC14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8254149-6CB3-4B47-9A0D-8843AE4A2304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80D0FAC-FCF8-4751-A48A-C186F50F524A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160C8C7-AB78-4428-AD9D-49B6AD0614CA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1F062D9-35E5-4143-ADE6-3FABEE32D94E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D09BCA8-8773-4264-851F-8D8777CBF53F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563B7A-1EFC-43FA-86CB-DC995CECB477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32CB2FF-0186-4A39-BF51-3C6EF8208514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459B202-E542-458D-A2BC-04EB80F75B36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B402D16-559F-4213-B63F-C9B9999A4A8D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AD9C58B-6553-428F-B26C-8B13A8C168F1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2055D2A-1CD6-4A4F-AF94-7D8D69699AF4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951CC14-A5BF-49DA-BB8C-F2B55727E2C4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3A7E736-1A84-43A9-A25B-F22CB9F6EF8F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940DB7C-BE42-4920-B4E3-9C45F9DC839D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D43D807-EB2D-4A10-9179-0A0A4D320124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DCC7315-5DDB-4C5E-8962-7B60C20E3A48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B11EDC4-667E-41F5-B7CC-44AADC244B0D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E9F236E-9DDD-479D-9F71-6068E2C6737A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163313A-FC0C-4F00-AD8B-50EBE23AD9D6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7EFE75F-5F76-4E55-9699-B1346F8BF062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CFA79B-5843-418C-B0C2-DC60ADA04447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  <p:pic>
        <p:nvPicPr>
          <p:cNvPr id="3" name="Picture 2" descr="A person standing on a rocky hill&#10;&#10;Description automatically generated">
            <a:extLst>
              <a:ext uri="{FF2B5EF4-FFF2-40B4-BE49-F238E27FC236}">
                <a16:creationId xmlns:a16="http://schemas.microsoft.com/office/drawing/2014/main" id="{BBB75468-ECBE-4F82-AA02-2D64E9C46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51" y="-2"/>
            <a:ext cx="1211799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749D-01EC-4E94-8875-15F832F83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" y="0"/>
            <a:ext cx="12118848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32F2CD-837C-4810-B0AE-F2A70AF611BA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364058-2CB1-4327-9BF8-96B88B3023A4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8C0718-841C-46D9-BD2D-2F54E16FFE60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15" name="Graphic 19">
              <a:extLst>
                <a:ext uri="{FF2B5EF4-FFF2-40B4-BE49-F238E27FC236}">
                  <a16:creationId xmlns:a16="http://schemas.microsoft.com/office/drawing/2014/main" id="{C90DE6D3-952A-4B3F-811B-DB6263C48EAC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292EA6-72BD-4F0F-944E-2A2400C59ACD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396546A-45FA-4AEA-BCE2-A1EB5C5385CF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E090A7A-9F92-4AB7-BD93-71E09122ED53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FF05201-D91C-4333-8F4E-FBF46163D7C4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DA040A-8172-4B63-B126-120954FC63F7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6E8EC6D-B36A-4191-8DE9-E21DBF8966CD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B76762F-AEEF-4031-98CF-B2E6A19C4B0A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6688F65-7950-4799-B77A-194E18418C36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B30581D-5BB8-4945-BF37-8E738ADF9762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7B9AA66-62B6-46A4-9177-3B91C59F9A96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E47109E-2003-4247-9EC6-11ABB6253208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EA3F83-F5BD-45A5-B18D-0F5D7ECCD3F4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79105D5-5614-4BFD-9EA0-18BD12B29D2C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F60DBF-1DDC-4D94-AD4F-1991A2045D74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2B8DC30-BC34-4165-847D-DBE4D392D8EE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7FADCBA-CB44-4997-881A-02DA3BF91EFF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9939F7-C7CC-40AC-95EC-4F01C148E438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8B25CAB-F5B0-456B-8B39-F843D7400CD0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D01D3C-EAF4-46EB-84D1-D9778D015670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D69F3A0-78D6-48C2-B33B-EF4F7C4A4B66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DFF3B89-1E98-4448-8390-CFFE0C084A4D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152B769-2988-4288-AD73-FF69CCF5D4EC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D0679DC-6343-4451-9E63-9C5A46B5CDC4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19770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32BB2A5-3270-49C0-A29D-6BEA6270C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320" y="0"/>
            <a:ext cx="10289680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E9DFABE-E158-41E6-B1EE-80EB71EAC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54" y="0"/>
            <a:ext cx="783528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05B6DA6-C1F6-47B5-B900-71B5A32E18FF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11D0F1-C65C-4FBD-9DCB-055211721FEC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83C4D8-3709-4972-BBEF-912C0EBF4BB5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21" name="Graphic 19">
              <a:extLst>
                <a:ext uri="{FF2B5EF4-FFF2-40B4-BE49-F238E27FC236}">
                  <a16:creationId xmlns:a16="http://schemas.microsoft.com/office/drawing/2014/main" id="{F9C3FEC4-693C-4204-8890-0127CF79DBC9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CBCECCE-2394-47D3-B385-64C989CEAD82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0E9D680-948B-4B77-9E5F-D4045C38A584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1696976-B530-4927-A7DA-CD7F4807C1D8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24E7DF3-47F7-4D0E-A651-41D6361A716A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1F6FCBD-5DF3-4151-AB62-C22C5446A01D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059D5CA-373F-480C-A657-592DFA86B5DE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95A81AA-F599-4C9A-9C7D-B243114E9526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1735D98-84F7-4F3A-BFE1-CF5EE2111657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47E40D-A81C-40FE-B2D0-A5776F00B2D0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F1CCA39-C968-40B4-91F7-324E889E9FA4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EB20DE0-6B21-4889-AD14-5D7941CC828C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EC05B70-D261-4912-ACC1-E7A1E0309D4E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FFAB8A6-8835-4E8C-BA10-F1F4F2167982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6A4B576-7EC5-4D77-ADB6-5416B89E17FC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BD3FF2-1EAA-4C96-A50F-78A9C478D74B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6FEA1D-D633-4E9C-9E9F-902C97BC0D13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903986D-A49D-48E8-BB3C-FDB5DA0CC4FD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9A47C01-39AD-4F65-AB96-F0D1370261F6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91E5CE9-BF6C-4266-9756-BD69E111A0AD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E0F7924-E01A-4305-92CA-4A71259B884B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EE449AF-6449-4D09-B5B8-DE1C328FF93E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5F77199-8649-4541-BD03-74686BFCE7DB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16DE47-3ECE-426E-BDD7-CB35F924B28D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223390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close up of a flower&#10;&#10;Description automatically generated">
            <a:extLst>
              <a:ext uri="{FF2B5EF4-FFF2-40B4-BE49-F238E27FC236}">
                <a16:creationId xmlns:a16="http://schemas.microsoft.com/office/drawing/2014/main" id="{53939200-D0EC-4516-910B-2627DBC81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92217" y="0"/>
            <a:ext cx="10599785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E9DFABE-E158-41E6-B1EE-80EB71EAC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54" y="0"/>
            <a:ext cx="783528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05B6DA6-C1F6-47B5-B900-71B5A32E18FF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11D0F1-C65C-4FBD-9DCB-055211721FEC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83C4D8-3709-4972-BBEF-912C0EBF4BB5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21" name="Graphic 19">
              <a:extLst>
                <a:ext uri="{FF2B5EF4-FFF2-40B4-BE49-F238E27FC236}">
                  <a16:creationId xmlns:a16="http://schemas.microsoft.com/office/drawing/2014/main" id="{F9C3FEC4-693C-4204-8890-0127CF79DBC9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CBCECCE-2394-47D3-B385-64C989CEAD82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0E9D680-948B-4B77-9E5F-D4045C38A584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1696976-B530-4927-A7DA-CD7F4807C1D8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24E7DF3-47F7-4D0E-A651-41D6361A716A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1F6FCBD-5DF3-4151-AB62-C22C5446A01D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059D5CA-373F-480C-A657-592DFA86B5DE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95A81AA-F599-4C9A-9C7D-B243114E9526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1735D98-84F7-4F3A-BFE1-CF5EE2111657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47E40D-A81C-40FE-B2D0-A5776F00B2D0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F1CCA39-C968-40B4-91F7-324E889E9FA4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EB20DE0-6B21-4889-AD14-5D7941CC828C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EC05B70-D261-4912-ACC1-E7A1E0309D4E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FFAB8A6-8835-4E8C-BA10-F1F4F2167982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6A4B576-7EC5-4D77-ADB6-5416B89E17FC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BD3FF2-1EAA-4C96-A50F-78A9C478D74B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6FEA1D-D633-4E9C-9E9F-902C97BC0D13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903986D-A49D-48E8-BB3C-FDB5DA0CC4FD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9A47C01-39AD-4F65-AB96-F0D1370261F6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91E5CE9-BF6C-4266-9756-BD69E111A0AD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E0F7924-E01A-4305-92CA-4A71259B884B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EE449AF-6449-4D09-B5B8-DE1C328FF93E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5F77199-8649-4541-BD03-74686BFCE7DB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16DE47-3ECE-426E-BDD7-CB35F924B28D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27418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6F59080A-4469-4D08-AAC4-54A2EA9F5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0"/>
          <a:stretch/>
        </p:blipFill>
        <p:spPr>
          <a:xfrm>
            <a:off x="5522347" y="0"/>
            <a:ext cx="6669656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E9DFABE-E158-41E6-B1EE-80EB71EAC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54" y="0"/>
            <a:ext cx="783528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05B6DA6-C1F6-47B5-B900-71B5A32E18FF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11D0F1-C65C-4FBD-9DCB-055211721FEC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83C4D8-3709-4972-BBEF-912C0EBF4BB5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21" name="Graphic 19">
              <a:extLst>
                <a:ext uri="{FF2B5EF4-FFF2-40B4-BE49-F238E27FC236}">
                  <a16:creationId xmlns:a16="http://schemas.microsoft.com/office/drawing/2014/main" id="{F9C3FEC4-693C-4204-8890-0127CF79DBC9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CBCECCE-2394-47D3-B385-64C989CEAD82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0E9D680-948B-4B77-9E5F-D4045C38A584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1696976-B530-4927-A7DA-CD7F4807C1D8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24E7DF3-47F7-4D0E-A651-41D6361A716A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1F6FCBD-5DF3-4151-AB62-C22C5446A01D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059D5CA-373F-480C-A657-592DFA86B5DE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95A81AA-F599-4C9A-9C7D-B243114E9526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1735D98-84F7-4F3A-BFE1-CF5EE2111657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47E40D-A81C-40FE-B2D0-A5776F00B2D0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F1CCA39-C968-40B4-91F7-324E889E9FA4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EB20DE0-6B21-4889-AD14-5D7941CC828C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EC05B70-D261-4912-ACC1-E7A1E0309D4E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FFAB8A6-8835-4E8C-BA10-F1F4F2167982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6A4B576-7EC5-4D77-ADB6-5416B89E17FC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BD3FF2-1EAA-4C96-A50F-78A9C478D74B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6FEA1D-D633-4E9C-9E9F-902C97BC0D13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903986D-A49D-48E8-BB3C-FDB5DA0CC4FD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9A47C01-39AD-4F65-AB96-F0D1370261F6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91E5CE9-BF6C-4266-9756-BD69E111A0AD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E0F7924-E01A-4305-92CA-4A71259B884B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EE449AF-6449-4D09-B5B8-DE1C328FF93E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5F77199-8649-4541-BD03-74686BFCE7DB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16DE47-3ECE-426E-BDD7-CB35F924B28D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53046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749D-01EC-4E94-8875-15F832F83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357" y="0"/>
            <a:ext cx="9505250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E9DFABE-E158-41E6-B1EE-80EB71EAC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54" y="0"/>
            <a:ext cx="7835281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0236-072A-4E55-BEBD-600EC27458C8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18EEF0-0FDF-485F-A2E3-8F7812E5C5EB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C8DCADD-6A27-475F-87E4-56AFC44A7DF0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18" name="Graphic 19">
              <a:extLst>
                <a:ext uri="{FF2B5EF4-FFF2-40B4-BE49-F238E27FC236}">
                  <a16:creationId xmlns:a16="http://schemas.microsoft.com/office/drawing/2014/main" id="{C2670ED4-520D-4C47-8615-25829EFFE97D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E97592F-7B7B-43EE-BC53-6F5A94EBF59F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B948892-4AC6-4692-B298-840CB3B5E482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C21E32-8370-4678-9E7E-638D9C6680F3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3F7BFFF-4A30-4D08-9E74-40C1DB750A49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6BF2237-2924-4C46-824E-672B6F034488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8F47B9-10E5-4F16-8626-3931E19683EC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31063F2-564C-47E9-949A-AA512BE0B7D3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17F0A89-D23F-4222-9A1C-B7816332F65D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91FEC13-0C86-4070-98E3-153B28BDAB8B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F49F91E-FF16-4DEB-8DE9-C91EE99CF13F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46409E8-0105-4A6B-AA8A-0AC27C19B857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E489933-9236-4FD2-8BBB-FCD1709A8704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05D2711-817E-4A4F-9EED-65E19EE379C9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44B2FA2-B4ED-42B2-A64A-97D46C0EB121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C29F151-424B-4735-B293-E598FC6B437E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3CF87BB-7EEB-4761-809F-7B4985C384DB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454D044-3394-4E94-871E-5DE381606FF7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2F0BD5-AF4F-4609-AC92-E49FBF1D1780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AF99043-68F7-41E4-B8D8-B0D88451F5C9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6AA764-6CBB-4C32-94B8-AB095444FD23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4EB2199-6EE1-45EB-A559-1D915205A880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C9FF3B3-7D70-4EF1-914B-18A1733B36E6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56A03D-717F-4636-A88E-9FF05FEA8E63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4016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C63825-3D45-4C26-9664-0542F6D8F4FD}"/>
              </a:ext>
            </a:extLst>
          </p:cNvPr>
          <p:cNvGrpSpPr/>
          <p:nvPr userDrawn="1"/>
        </p:nvGrpSpPr>
        <p:grpSpPr>
          <a:xfrm>
            <a:off x="73152" y="-10291"/>
            <a:ext cx="12118848" cy="6858002"/>
            <a:chOff x="73134" y="-2"/>
            <a:chExt cx="12115692" cy="68580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2E561E-E6B9-41B6-8747-E6694EE43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3134" y="-2"/>
              <a:ext cx="12115692" cy="685800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2F8CAF5-1003-4975-BD32-349B46AAFA52}"/>
                </a:ext>
              </a:extLst>
            </p:cNvPr>
            <p:cNvSpPr/>
            <p:nvPr userDrawn="1"/>
          </p:nvSpPr>
          <p:spPr>
            <a:xfrm>
              <a:off x="73891" y="0"/>
              <a:ext cx="5855855" cy="6858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 dirty="0" err="1"/>
            </a:p>
          </p:txBody>
        </p:sp>
      </p:grpSp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4ACE2A-96E8-44A0-B4A5-F08B2621308C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619DD7-9B2D-42F6-BFA0-EB657FD9FDFF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184328-CA6E-4810-9412-86FA36BF6D14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19" name="Graphic 19">
              <a:extLst>
                <a:ext uri="{FF2B5EF4-FFF2-40B4-BE49-F238E27FC236}">
                  <a16:creationId xmlns:a16="http://schemas.microsoft.com/office/drawing/2014/main" id="{D54AB73C-1E69-419D-BDC2-033F44FBA1FC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49E1903-6D3E-4B70-801F-92EFF0E64E33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B239563-7903-491D-A48B-69607A5FBB09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4D88DE-5D56-49E4-BB63-EE4B5F91EABE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CBCBC25-2555-4174-B38A-3F48F6900A73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1BF398E-B14C-4EA0-BA48-983DFCEEAA05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070356-1815-4C0A-8478-7C0A52E6F140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DD09169-6F13-4F52-8BE6-9BC1F8CC3C94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A2B0119-3A5B-41C1-9343-0D3315DEBCE1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4CF1E73-B321-42C9-922C-87B2FA32264C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3CA4740-1CCF-476D-8232-C014895B711F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29E5983-962F-4A19-B6A9-D423906D8984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1A6B895-527F-4D97-A681-FD99A9B253E5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99C0E2F-E175-4B9F-B614-B86999DEE128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784BA72-E3BE-402C-B3C9-3548B015531E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24DCF5E-D504-4F02-AD41-F1F5604572FB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4C50B86-2042-4223-8710-6ADE06BAE507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B6928EA-0017-4D54-A6FB-7BCE56AACE47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051F59F-0FE7-4E07-A617-A23AA074CD9C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F70CDAF-5AE3-429C-A853-BEFA68221B0C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C0A05ED-DC20-499B-8060-20F43B0E9288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36E8C33-53D5-49F8-8D1C-4CD97FE55C59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4FD1483-71D6-4A03-A77E-53E60658FBC0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D8A9F6E-53B1-485E-84F7-287E995F7881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36524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rain&#10;&#10;Description automatically generated">
            <a:extLst>
              <a:ext uri="{FF2B5EF4-FFF2-40B4-BE49-F238E27FC236}">
                <a16:creationId xmlns:a16="http://schemas.microsoft.com/office/drawing/2014/main" id="{A636EB3F-2F5A-445B-AC5D-469C3A9FE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873" y="0"/>
            <a:ext cx="10289680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E9DFABE-E158-41E6-B1EE-80EB71EAC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54" y="0"/>
            <a:ext cx="7835281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7DA478-A870-43AA-B6F5-0D0F08AF938B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806BF8-0166-4D4E-9C7B-BC11A2FCB097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B0F304-7722-4245-AF4D-9FD39C4D25B2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18" name="Graphic 19">
              <a:extLst>
                <a:ext uri="{FF2B5EF4-FFF2-40B4-BE49-F238E27FC236}">
                  <a16:creationId xmlns:a16="http://schemas.microsoft.com/office/drawing/2014/main" id="{6C3EE01F-FD16-42AF-96F3-D39164070B30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BF63114-D5BC-4A14-AAAF-FAE87495DE28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AE4023A-BFE9-4123-9227-D816F22450B5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CD9FFFA-87CE-4B17-A386-C46F8B0ACE84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E06FC80-E2CF-4FCA-B68B-CA97BA4A1358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9510C2E-AC2A-4102-8FD6-42641DAEFDAE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E9DA266-FA90-4780-B1E2-1905DD56E993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02D0C9F-2F25-4D6E-8C8B-4E7EA90AABAC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33E63C6-8BEC-4DC7-B4BD-03EA3CA42951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D1748EE-11A8-4FEA-AFD5-A556E4A3CEFA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EF31B28-927F-4FA3-A058-2535AC023951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0430A95-8626-43A7-83D4-F96BFD6C36D2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1649D9F-3129-4682-B138-EDF44D8AF63D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C2A5197-4797-4C56-A923-375F310D9512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A186E93-9D86-4A2E-9D59-3D5D8654A0EE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11F715F-51C3-4813-AE86-014BB009AB35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424C419-CA7C-4D03-9F4E-CB4C003741CB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819634-B201-4791-8190-7F3CA63EBE34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4CFFFF8-E5CB-49B3-B5F2-A07E95773069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5D5A30-1039-4B2B-979B-6329453B59F5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1108AEA-8323-4BF9-9827-10F140907572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18927A9-8FA6-412E-BC30-0F0389635811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ACA556A-9380-4A1D-B94C-F3A02DF16975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F7B9983-FC6D-4087-92FA-DF86FEE76FEA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2715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keyline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21" y="1524000"/>
            <a:ext cx="11091672" cy="1518364"/>
          </a:xfrm>
        </p:spPr>
        <p:txBody>
          <a:bodyPr>
            <a:spAutoFit/>
          </a:bodyPr>
          <a:lstStyle>
            <a:lvl1pPr>
              <a:defRPr sz="1997">
                <a:solidFill>
                  <a:schemeClr val="tx2"/>
                </a:solidFill>
              </a:defRPr>
            </a:lvl1pPr>
            <a:lvl2pPr>
              <a:defRPr sz="1797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749D-01EC-4E94-8875-15F832F83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23424" y="0"/>
            <a:ext cx="7368578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E9DFABE-E158-41E6-B1EE-80EB71EAC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54" y="0"/>
            <a:ext cx="7835281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FB0A941-A38D-467E-82AA-D9C56016C1DD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88EBC98-755D-46E3-A6E9-422E1AFBCBBD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E276AB-9BE1-40ED-8799-8227CF9DEB93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18" name="Graphic 19">
              <a:extLst>
                <a:ext uri="{FF2B5EF4-FFF2-40B4-BE49-F238E27FC236}">
                  <a16:creationId xmlns:a16="http://schemas.microsoft.com/office/drawing/2014/main" id="{499E1E31-F29C-4589-A991-F454E89B19DB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AE9746A-5E4A-478F-A8F9-D6D0EDC09E1E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C28B68D-B8AE-447C-BE29-0BA372FC412D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274A10B-1391-467F-8B64-01E1F77C12B8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8ACDC1D-7F5B-47E8-8CA8-BB997B49B1DD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932FDE5-838E-4C1B-AE17-705F960E43AB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F94559D-07D4-4AD5-BD69-F5D0B5E1B273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BE35B8E-FFF7-49BF-BA80-7C7D694C29B1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76ACF9F-AE29-4DF5-8FFC-4936388BAEBA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E5D9F4-195F-4AD1-9629-DDC224FEB969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F305B5E-FB6F-47EA-A852-AD2BA3AA9075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18A7D65-5BBE-4743-8CD7-25A0168E284C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513F272-7553-46BB-975F-A9F16ADE50DC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4C9A81B-20C1-4A8C-A3D0-0CA3C1F3B769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B3617BB-FEB8-46CC-AD3E-6838CFFC91A8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09A7D7A-69BB-40D0-BC75-746DB0B87539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723BEEB-6352-4F5A-9926-E5C74964D50D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3689458-4D01-4384-B14F-BB12E321884E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4D6421A-67CF-4A6E-96FC-D41C33181F65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7B7B570-6121-4F23-8722-EB1A90FFB2FA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9324D63-A702-4B01-B580-E25424E07756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4F12ACD-3EC3-414D-84E1-3E4FA9B758DD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8712E9F-6E77-4499-95C2-523AAA1C2DBF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85B69B1-BDB2-4D27-888A-A9F0D3230CDB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19778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E1392-7733-9747-9AFF-A65E7BD6A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38"/>
          <a:stretch/>
        </p:blipFill>
        <p:spPr>
          <a:xfrm>
            <a:off x="2214131" y="0"/>
            <a:ext cx="9977871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E9DFABE-E158-41E6-B1EE-80EB71EAC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54" y="0"/>
            <a:ext cx="7835281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ED39A26-C1A0-4E18-9024-AC9CC1FE16A5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60495A2-0F77-4732-8C9A-C01DD96D227C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EFFA56-C4BA-4DAE-8243-8D6DEB9B7FC1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18" name="Graphic 19">
              <a:extLst>
                <a:ext uri="{FF2B5EF4-FFF2-40B4-BE49-F238E27FC236}">
                  <a16:creationId xmlns:a16="http://schemas.microsoft.com/office/drawing/2014/main" id="{9E11E4BB-C909-4077-9A6D-B4A5DF139436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712B44C-4364-44C6-844A-9D1CDB39A619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A82677C-9DA9-4992-8524-0855BA93450B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2C63F77-5FBE-495C-8ADF-592513EE37BB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A378E43-3C8F-42E1-9275-5D61394488B7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4623A7E-0428-41E9-B3C1-4D9965C1F21F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5504407-87A2-4066-B72D-8C4379CDB789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2BCC0E3-8705-44DE-8FEE-8E88AFB88C93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38DA580-C06B-4F82-9024-CB083B483949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0E1E677-053B-407C-B812-89D2825EF36C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DBED28-DC63-4F80-8085-AE71808C1992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25F4052-BFAA-4E44-A561-DFC6F9E77292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A03F22E-58DC-410C-89A5-396B46CA8797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838D66E-A5E3-4C24-A558-EFF52C4A5713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EFE025B-4BFC-46CF-A8F9-EFDAE1F4AD0D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DD45886-F011-4760-95E3-B541849D77B3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EB8ABC-25C2-4A99-92DA-DA8C31BB8724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2473AA9-33CE-413C-9F04-153E4E5CE9CB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E617F3D-0031-4B4A-B61E-0E77CA3E3813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A47AFAB-D7CD-4215-B4DE-431FCDBC164D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DD9E17-1724-4195-8056-DEAE7C3EC664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2E4CCC3-AB2B-4368-BD87-52AAC8757713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D26BD28-A2CC-4B90-9F76-3AA78D669F39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E1516F-3057-497D-BCE6-B752321D9062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29258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down a street&#10;&#10;Description automatically generated">
            <a:extLst>
              <a:ext uri="{FF2B5EF4-FFF2-40B4-BE49-F238E27FC236}">
                <a16:creationId xmlns:a16="http://schemas.microsoft.com/office/drawing/2014/main" id="{97E71F78-6521-A44E-B43F-FB25B86A6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96"/>
          <a:stretch/>
        </p:blipFill>
        <p:spPr>
          <a:xfrm>
            <a:off x="3" y="4"/>
            <a:ext cx="12192000" cy="6857999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E9DFABE-E158-41E6-B1EE-80EB71EAC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54" y="0"/>
            <a:ext cx="7835281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ED39A26-C1A0-4E18-9024-AC9CC1FE16A5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60495A2-0F77-4732-8C9A-C01DD96D227C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chemeClr val="bg1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EFFA56-C4BA-4DAE-8243-8D6DEB9B7FC1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18" name="Graphic 19">
              <a:extLst>
                <a:ext uri="{FF2B5EF4-FFF2-40B4-BE49-F238E27FC236}">
                  <a16:creationId xmlns:a16="http://schemas.microsoft.com/office/drawing/2014/main" id="{9E11E4BB-C909-4077-9A6D-B4A5DF139436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bg1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712B44C-4364-44C6-844A-9D1CDB39A619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A82677C-9DA9-4992-8524-0855BA93450B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2C63F77-5FBE-495C-8ADF-592513EE37BB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A378E43-3C8F-42E1-9275-5D61394488B7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4623A7E-0428-41E9-B3C1-4D9965C1F21F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5504407-87A2-4066-B72D-8C4379CDB789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2BCC0E3-8705-44DE-8FEE-8E88AFB88C93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38DA580-C06B-4F82-9024-CB083B483949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0E1E677-053B-407C-B812-89D2825EF36C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DBED28-DC63-4F80-8085-AE71808C1992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25F4052-BFAA-4E44-A561-DFC6F9E77292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A03F22E-58DC-410C-89A5-396B46CA8797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838D66E-A5E3-4C24-A558-EFF52C4A5713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EFE025B-4BFC-46CF-A8F9-EFDAE1F4AD0D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DD45886-F011-4760-95E3-B541849D77B3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EB8ABC-25C2-4A99-92DA-DA8C31BB8724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2473AA9-33CE-413C-9F04-153E4E5CE9CB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E617F3D-0031-4B4A-B61E-0E77CA3E3813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A47AFAB-D7CD-4215-B4DE-431FCDBC164D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DD9E17-1724-4195-8056-DEAE7C3EC664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2E4CCC3-AB2B-4368-BD87-52AAC8757713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D26BD28-A2CC-4B90-9F76-3AA78D669F39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E1516F-3057-497D-BCE6-B752321D9062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2503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749D-01EC-4E94-8875-15F832F83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</p:spTree>
    <p:extLst>
      <p:ext uri="{BB962C8B-B14F-4D97-AF65-F5344CB8AC3E}">
        <p14:creationId xmlns:p14="http://schemas.microsoft.com/office/powerpoint/2010/main" val="10663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bench in front of a body of water&#10;&#10;Description automatically generated">
            <a:extLst>
              <a:ext uri="{FF2B5EF4-FFF2-40B4-BE49-F238E27FC236}">
                <a16:creationId xmlns:a16="http://schemas.microsoft.com/office/drawing/2014/main" id="{A34E17EF-E70F-4448-A04C-D69F0090C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" y="0"/>
            <a:ext cx="12118848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7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1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endParaRPr lang="en-US" sz="1797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3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 err="1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</p:spTree>
    <p:extLst>
      <p:ext uri="{BB962C8B-B14F-4D97-AF65-F5344CB8AC3E}">
        <p14:creationId xmlns:p14="http://schemas.microsoft.com/office/powerpoint/2010/main" val="18835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with Subhead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24000"/>
            <a:ext cx="11091672" cy="1518364"/>
          </a:xfrm>
        </p:spPr>
        <p:txBody>
          <a:bodyPr>
            <a:spAutoFit/>
          </a:bodyPr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0" indent="0">
              <a:buFont typeface="Wingdings" panose="05000000000000000000" pitchFamily="2" charset="2"/>
              <a:buNone/>
              <a:defRPr/>
            </a:lvl2pPr>
            <a:lvl3pPr marL="0" indent="0">
              <a:buFont typeface="Wingdings" panose="05000000000000000000" pitchFamily="2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buFont typeface="Wingdings" panose="05000000000000000000" pitchFamily="2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957" y="106496"/>
            <a:ext cx="11095037" cy="441192"/>
          </a:xfrm>
        </p:spPr>
        <p:txBody>
          <a:bodyPr anchor="b" anchorCtr="0">
            <a:noAutofit/>
          </a:bodyPr>
          <a:lstStyle>
            <a:lvl1pPr marL="0" indent="0">
              <a:buNone/>
              <a:defRPr sz="1997"/>
            </a:lvl1pPr>
          </a:lstStyle>
          <a:p>
            <a:pPr lvl="0"/>
            <a:r>
              <a:rPr lang="en-US" dirty="0"/>
              <a:t>Body Header text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46521" y="551565"/>
            <a:ext cx="11091672" cy="449354"/>
          </a:xfrm>
        </p:spPr>
        <p:txBody>
          <a:bodyPr vert="horz" wrap="square" lIns="0" tIns="0" rIns="0" bIns="18288" rtlCol="0" anchor="b" anchorCtr="0">
            <a:spAutoFit/>
          </a:bodyPr>
          <a:lstStyle>
            <a:lvl1pPr>
              <a:defRPr lang="en-US" sz="2797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893888"/>
            <a:ext cx="11091672" cy="1518364"/>
          </a:xfrm>
        </p:spPr>
        <p:txBody>
          <a:bodyPr>
            <a:spAutoFit/>
          </a:bodyPr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0" indent="0">
              <a:buFont typeface="Wingdings" panose="05000000000000000000" pitchFamily="2" charset="2"/>
              <a:buNone/>
              <a:defRPr/>
            </a:lvl2pPr>
            <a:lvl3pPr marL="0" indent="0">
              <a:buFont typeface="Wingdings" panose="05000000000000000000" pitchFamily="2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buFont typeface="Wingdings" panose="05000000000000000000" pitchFamily="2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392424" y="3392427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7" dirty="0" err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7691" y="1013824"/>
            <a:ext cx="11095037" cy="441192"/>
          </a:xfrm>
        </p:spPr>
        <p:txBody>
          <a:bodyPr>
            <a:noAutofit/>
          </a:bodyPr>
          <a:lstStyle>
            <a:lvl1pPr marL="0" indent="0">
              <a:buNone/>
              <a:defRPr sz="2397"/>
            </a:lvl1pPr>
          </a:lstStyle>
          <a:p>
            <a:pPr lvl="0"/>
            <a:r>
              <a:rPr lang="en-US" dirty="0"/>
              <a:t>Body Header text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46521" y="449430"/>
            <a:ext cx="11091672" cy="5538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across a snow covered mountain&#10;&#10;Description automatically generated">
            <a:extLst>
              <a:ext uri="{FF2B5EF4-FFF2-40B4-BE49-F238E27FC236}">
                <a16:creationId xmlns:a16="http://schemas.microsoft.com/office/drawing/2014/main" id="{9424A4E1-9350-40CE-A4DC-B07A97A2F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2" y="0"/>
            <a:ext cx="6859786" cy="6858000"/>
          </a:xfrm>
          <a:prstGeom prst="rect">
            <a:avLst/>
          </a:prstGeom>
        </p:spPr>
      </p:pic>
      <p:pic>
        <p:nvPicPr>
          <p:cNvPr id="3" name="Picture 2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FEBA7C53-728F-2A4B-89D1-E23206EBC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357" y="0"/>
            <a:ext cx="9871233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DC8E746-6152-46B9-9174-4F75151F9CCC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B80D6A-085C-4477-8E12-FDF0EB4FC758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rgbClr val="302F46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E2C0A4-249B-43F6-883F-EC9A420B0EEA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9" name="Graphic 19">
              <a:extLst>
                <a:ext uri="{FF2B5EF4-FFF2-40B4-BE49-F238E27FC236}">
                  <a16:creationId xmlns:a16="http://schemas.microsoft.com/office/drawing/2014/main" id="{1A4CF628-E03E-4046-9E0A-8595D8BD4CF8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tx2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040B846-173D-40AF-B9E6-6200AE67530A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B45ACDF-7AF5-4E0F-BA82-59BF273D288C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043A88E-6719-45F4-A7E1-3696B9A01664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2687FF3-D360-4439-A2AF-50B823269339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58B97FA-2AC3-4E10-B8AB-5E3914C9F490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01EA700-EDE9-475A-8994-D9E88598539D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C4AA73B-1CCB-4642-AC51-2DEBEEE3605F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B77F802-21F0-4AB4-B4C8-53DEDAF97D16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365A64B-DCF8-41D1-8977-22CD0E7EA976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F2D295-A0DD-4A87-BE12-833AB5B65A88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31BC76C-2B20-4042-984F-01E348E41650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AB49FC3-407B-43E7-89F0-059CE1BF2993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6EC3AE-E927-4F45-B90B-32D1C2AD2CC3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02F653-D55B-48CB-AB51-D9F279059B79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69ACE28-B49A-4046-82C7-7EA82AB73705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C1FABC8-EE01-44B2-B22D-51E86C259528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26AA705-9074-4D89-A651-282FBB215DB3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CE91827-007B-4D9A-A4BD-FF6C7546ACA2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9B31678-028E-4CB3-8442-B02E43571ED7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09A44BD-318D-4AD3-9174-D050E3DA872E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E467D56-405B-40E9-BE8C-86AFD7290756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DFC160E-02D0-4B9C-B44F-D7AF376B07FB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4D00AF-8720-4681-AB64-EB0CAD03EFB9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36082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train, grass, track&#10;&#10;Description automatically generated">
            <a:extLst>
              <a:ext uri="{FF2B5EF4-FFF2-40B4-BE49-F238E27FC236}">
                <a16:creationId xmlns:a16="http://schemas.microsoft.com/office/drawing/2014/main" id="{88BA3E20-DFEA-5949-BCA6-BB43B3C4A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" y="5173"/>
            <a:ext cx="7873841" cy="6847654"/>
          </a:xfrm>
          <a:prstGeom prst="rect">
            <a:avLst/>
          </a:prstGeom>
        </p:spPr>
      </p:pic>
      <p:pic>
        <p:nvPicPr>
          <p:cNvPr id="3" name="Picture 2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BF82DB8E-EE55-1B42-85AC-E9AA1E6983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357" y="0"/>
            <a:ext cx="9871233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FA1DFE1-38D2-4E51-9101-226917161499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998E750-47D4-4333-A181-5779D49B4FE2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rgbClr val="302F46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66437-F5EA-4853-82B8-B6582998E69E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8" name="Graphic 19">
              <a:extLst>
                <a:ext uri="{FF2B5EF4-FFF2-40B4-BE49-F238E27FC236}">
                  <a16:creationId xmlns:a16="http://schemas.microsoft.com/office/drawing/2014/main" id="{B9482A06-4726-457F-B4BA-B42D1F4EDBA4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tx2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64B6A2E-A3EF-442C-BD32-BF9D11408150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95EA503-9D79-4887-8E42-E18497F239D5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381804-767D-464C-BCB1-4E81858E7EBA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C4EE4DC-C7AB-4EB8-9AD5-1839DE72CC03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7EF0019-A007-4123-B435-2D79C54D53E8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9D1343D-3C9A-471B-AAF1-BC12854478B5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4B37683-2321-439E-B206-7D8804918950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D1A03E5-6166-479D-A2BB-BBEBBCC9E3AC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08A828A-AC25-474B-A858-527912F2D4C6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D2CC4F0-5E46-4593-B78E-45E7BA9F3687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8FCC838-EBDF-4136-A185-B5576C70E0B5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7E7C1B-7ADB-4531-B022-3ACCF7D0071A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11DB132-B62D-4DAF-958B-BF625C9C55A2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B7018DA-FA16-4FE5-9A79-D85298A7AD36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9EF531C-654D-470F-B9A4-8D2C81BAF7A3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A973397-15D8-4ACD-A10B-BBE1632FE6E5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CA8D687-2244-4ED3-8AD5-1BF1D051B857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CDF7AE5-22B0-473B-9F69-4DF3C18D1DEC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8A7417C-B785-4811-AE09-1658AF40CB4F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A0571D8-3518-4F76-A86C-633C14192AFD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8100993-3C7D-41BF-9C5F-B115F23BB61A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E2DCD4C-391C-4730-A7D4-E869C9EEA8F3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B4CBD5-7A66-4107-9FFD-2ABBC08EA75E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36137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ion walking in the grass&#10;&#10;Description automatically generated">
            <a:extLst>
              <a:ext uri="{FF2B5EF4-FFF2-40B4-BE49-F238E27FC236}">
                <a16:creationId xmlns:a16="http://schemas.microsoft.com/office/drawing/2014/main" id="{5CCF1430-D678-3749-AFF2-4D07DFCBAC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794"/>
          <a:stretch/>
        </p:blipFill>
        <p:spPr>
          <a:xfrm>
            <a:off x="0" y="0"/>
            <a:ext cx="10289680" cy="6858000"/>
          </a:xfrm>
          <a:prstGeom prst="rect">
            <a:avLst/>
          </a:prstGeom>
        </p:spPr>
      </p:pic>
      <p:pic>
        <p:nvPicPr>
          <p:cNvPr id="3" name="Picture 2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BF82DB8E-EE55-1B42-85AC-E9AA1E6983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357" y="0"/>
            <a:ext cx="9871233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A356F3-02A2-455E-AF1C-9824CAC30664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C53EE24-92FA-4DAB-AD37-961868359ECC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rgbClr val="302F46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AC9B264-AF2C-4E1C-9D66-208BFD7746F8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8" name="Graphic 19">
              <a:extLst>
                <a:ext uri="{FF2B5EF4-FFF2-40B4-BE49-F238E27FC236}">
                  <a16:creationId xmlns:a16="http://schemas.microsoft.com/office/drawing/2014/main" id="{74B1E5A1-5545-47B0-941A-F639965DB87A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tx2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AD133F5-360B-4A18-8A1B-D3388CF6A7A4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E95F6E7-22F5-4185-A813-D32CB425B4F4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199962E-6AAE-4F61-8833-5A258CC14895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E0717ED-1BF6-4A1A-91A9-908AA2983D87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2C8BAC2-74B1-4835-81BF-037A48FB6D64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24783E3-AE38-48EA-A369-950226938333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29C14D0-1A73-41F4-8289-7E0DBC720370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3705255-05A5-4B21-8B2F-AD8DCA8D8B32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4D8BBD4-4590-4E81-9D08-688EC1E25657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BAEF129-6D8F-4D5F-9A53-E1A0CA1C8D67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D53066F-ABE5-429F-ADFA-86A7737F629D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1188F7D-62FD-49AE-937F-B180D423DA22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89498FC-0066-431E-A09B-C43076CEE466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C14560-91EC-485B-912A-CB9F46D71D7A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1D18B1E-9601-4697-A5A6-E0AB26A48F03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4859200-A16A-42DE-B2DB-A00799528400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8579121-EBAA-4BFA-AEFF-36229D808D20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0F754CD-01AE-41B5-A98F-B67AFCD61C43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BBA928F-07D6-4790-A8BC-EB7730B14475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1B7301D-8C65-4F6C-9DFB-95C1AA6F619D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3992DA9-3052-4D98-AAA6-7FDF39340C83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62B7BA-EF54-447E-9E6F-1FB8A2A28BE3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7E3E08-922E-40EE-BA8A-B525974A1793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2635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fence&#10;&#10;Description automatically generated">
            <a:extLst>
              <a:ext uri="{FF2B5EF4-FFF2-40B4-BE49-F238E27FC236}">
                <a16:creationId xmlns:a16="http://schemas.microsoft.com/office/drawing/2014/main" id="{14B66790-0BF4-4CCE-986A-75CA9D2A7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231"/>
          <a:stretch/>
        </p:blipFill>
        <p:spPr>
          <a:xfrm>
            <a:off x="2" y="-1"/>
            <a:ext cx="10310259" cy="6858000"/>
          </a:xfrm>
          <a:prstGeom prst="rect">
            <a:avLst/>
          </a:prstGeom>
        </p:spPr>
      </p:pic>
      <p:pic>
        <p:nvPicPr>
          <p:cNvPr id="3" name="Picture 2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BF82DB8E-EE55-1B42-85AC-E9AA1E6983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769" y="0"/>
            <a:ext cx="9871233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149E7D-DA6D-4ABD-9CE0-1DF6772297D3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F2115DC-28AE-4331-8E0D-F7FB84C7488C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rgbClr val="302F46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D2C0E2-525F-4AFA-B38B-63571A3A4409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9" name="Graphic 19">
              <a:extLst>
                <a:ext uri="{FF2B5EF4-FFF2-40B4-BE49-F238E27FC236}">
                  <a16:creationId xmlns:a16="http://schemas.microsoft.com/office/drawing/2014/main" id="{8C362074-5F21-48BC-B598-69611D9B6270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tx2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DD50AE9-A491-4C86-B943-4C227EBB8FEB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8CCD96A-C673-4A8A-99C0-3241140CE640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303573E-B681-47F8-956E-3F2253E5DF13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5DE678F-EB49-4551-80D3-A03FAA4A1486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4A82991-0BD7-4327-8402-05CA8220AEBE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78AE9D9-6DAA-40CD-9DB8-6FA7FD9E2D6F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C87C646-33D4-4BF4-B245-A14E498E3B56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5F04E8-3EF3-4BDB-A1EC-65DBBB13A14E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BD7FF38-DB5C-4136-BFEF-DE58097852A4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2010F9B-E231-4BDA-AFDA-F0C26DBCD552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B945FE5-7654-4DD0-8575-FFAB148FECEB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9E12DAB-51FF-4AA0-9876-482F921412F1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DE4EA85-27FE-4C51-8E01-FD506449B958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02CD2DC-B789-4885-85D0-EC4594D67D59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98F84C-3502-4085-BD4E-C1A3F1A12414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5715B2C-DFE5-4988-8D3F-A884617AE21E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1A16E8-D000-4BBD-AD19-02D8C70AF0D2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B5F1776-45DA-4432-B49D-588BBA0F7362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2336345-5B57-42C9-A5D5-1FBBCF4FDAF6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46F6012-342D-458F-B8FF-B0C630C8215F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AC2BEEA-36B6-4EAF-9975-3CB3C286B245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43440EF-2DDB-463A-BCF7-88FD0E37FC16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4A972F-B8BB-49D3-AF18-D47B2DF09150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13553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521" y="450025"/>
            <a:ext cx="1109167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24000"/>
            <a:ext cx="11091672" cy="4747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FD8F6B0-1886-B543-A487-6199A06BA645}"/>
              </a:ext>
            </a:extLst>
          </p:cNvPr>
          <p:cNvSpPr txBox="1">
            <a:spLocks/>
          </p:cNvSpPr>
          <p:nvPr userDrawn="1"/>
        </p:nvSpPr>
        <p:spPr>
          <a:xfrm>
            <a:off x="1178533" y="6347391"/>
            <a:ext cx="4114800" cy="365125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rgbClr val="6E7CA0"/>
                </a:solidFill>
              </a:rPr>
              <a:t>Information Security Level 2 – Sensitive</a:t>
            </a:r>
            <a:br>
              <a:rPr lang="en-US" sz="700" dirty="0">
                <a:solidFill>
                  <a:srgbClr val="6E7CA0"/>
                </a:solidFill>
              </a:rPr>
            </a:br>
            <a:r>
              <a:rPr lang="en-US" sz="700" dirty="0">
                <a:solidFill>
                  <a:srgbClr val="6E7CA0"/>
                </a:solidFill>
              </a:rPr>
              <a:t>© 2020 – Proprietary &amp; Confidential Information of Amdocs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950EFBC-B4A7-B547-9FB6-72FAAB4F8303}"/>
              </a:ext>
            </a:extLst>
          </p:cNvPr>
          <p:cNvSpPr txBox="1">
            <a:spLocks/>
          </p:cNvSpPr>
          <p:nvPr userDrawn="1"/>
        </p:nvSpPr>
        <p:spPr>
          <a:xfrm>
            <a:off x="548643" y="6347391"/>
            <a:ext cx="629893" cy="365125"/>
          </a:xfrm>
          <a:prstGeom prst="rect">
            <a:avLst/>
          </a:prstGeom>
        </p:spPr>
        <p:txBody>
          <a:bodyPr vert="horz" lIns="0" tIns="45684" rIns="91368" bIns="45684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rgbClr val="6E7CA0"/>
                </a:solidFill>
              </a:rPr>
              <a:t>‹#›</a:t>
            </a:fld>
            <a:endParaRPr lang="en-US" sz="1200" dirty="0">
              <a:solidFill>
                <a:srgbClr val="6E7CA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DC0430-0ADA-4CB8-B660-C1C2F0D3F9FB}"/>
              </a:ext>
            </a:extLst>
          </p:cNvPr>
          <p:cNvGrpSpPr/>
          <p:nvPr userDrawn="1"/>
        </p:nvGrpSpPr>
        <p:grpSpPr>
          <a:xfrm>
            <a:off x="10042905" y="6373645"/>
            <a:ext cx="1621964" cy="318607"/>
            <a:chOff x="10040289" y="6373640"/>
            <a:chExt cx="1621542" cy="31860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A2D10B-57E3-412F-BB87-C1ECC677D0F7}"/>
                </a:ext>
              </a:extLst>
            </p:cNvPr>
            <p:cNvSpPr/>
            <p:nvPr/>
          </p:nvSpPr>
          <p:spPr>
            <a:xfrm>
              <a:off x="10040289" y="6389388"/>
              <a:ext cx="1062851" cy="302599"/>
            </a:xfrm>
            <a:custGeom>
              <a:avLst/>
              <a:gdLst>
                <a:gd name="connsiteX0" fmla="*/ 555438 w 1062851"/>
                <a:gd name="connsiteY0" fmla="*/ 236960 h 302599"/>
                <a:gd name="connsiteX1" fmla="*/ 555438 w 1062851"/>
                <a:gd name="connsiteY1" fmla="*/ 296569 h 302599"/>
                <a:gd name="connsiteX2" fmla="*/ 535178 w 1062851"/>
                <a:gd name="connsiteY2" fmla="*/ 296569 h 302599"/>
                <a:gd name="connsiteX3" fmla="*/ 535178 w 1062851"/>
                <a:gd name="connsiteY3" fmla="*/ 243771 h 302599"/>
                <a:gd name="connsiteX4" fmla="*/ 513660 w 1062851"/>
                <a:gd name="connsiteY4" fmla="*/ 218913 h 302599"/>
                <a:gd name="connsiteX5" fmla="*/ 489756 w 1062851"/>
                <a:gd name="connsiteY5" fmla="*/ 243945 h 302599"/>
                <a:gd name="connsiteX6" fmla="*/ 489756 w 1062851"/>
                <a:gd name="connsiteY6" fmla="*/ 296526 h 302599"/>
                <a:gd name="connsiteX7" fmla="*/ 469496 w 1062851"/>
                <a:gd name="connsiteY7" fmla="*/ 296526 h 302599"/>
                <a:gd name="connsiteX8" fmla="*/ 469496 w 1062851"/>
                <a:gd name="connsiteY8" fmla="*/ 243771 h 302599"/>
                <a:gd name="connsiteX9" fmla="*/ 447978 w 1062851"/>
                <a:gd name="connsiteY9" fmla="*/ 218913 h 302599"/>
                <a:gd name="connsiteX10" fmla="*/ 424030 w 1062851"/>
                <a:gd name="connsiteY10" fmla="*/ 243945 h 302599"/>
                <a:gd name="connsiteX11" fmla="*/ 424030 w 1062851"/>
                <a:gd name="connsiteY11" fmla="*/ 296526 h 302599"/>
                <a:gd name="connsiteX12" fmla="*/ 403770 w 1062851"/>
                <a:gd name="connsiteY12" fmla="*/ 296526 h 302599"/>
                <a:gd name="connsiteX13" fmla="*/ 403770 w 1062851"/>
                <a:gd name="connsiteY13" fmla="*/ 201733 h 302599"/>
                <a:gd name="connsiteX14" fmla="*/ 423813 w 1062851"/>
                <a:gd name="connsiteY14" fmla="*/ 201733 h 302599"/>
                <a:gd name="connsiteX15" fmla="*/ 423813 w 1062851"/>
                <a:gd name="connsiteY15" fmla="*/ 213316 h 302599"/>
                <a:gd name="connsiteX16" fmla="*/ 452186 w 1062851"/>
                <a:gd name="connsiteY16" fmla="*/ 199260 h 302599"/>
                <a:gd name="connsiteX17" fmla="*/ 484116 w 1062851"/>
                <a:gd name="connsiteY17" fmla="*/ 216180 h 302599"/>
                <a:gd name="connsiteX18" fmla="*/ 517868 w 1062851"/>
                <a:gd name="connsiteY18" fmla="*/ 199260 h 302599"/>
                <a:gd name="connsiteX19" fmla="*/ 555438 w 1062851"/>
                <a:gd name="connsiteY19" fmla="*/ 236960 h 302599"/>
                <a:gd name="connsiteX20" fmla="*/ 271016 w 1062851"/>
                <a:gd name="connsiteY20" fmla="*/ 126463 h 302599"/>
                <a:gd name="connsiteX21" fmla="*/ 250843 w 1062851"/>
                <a:gd name="connsiteY21" fmla="*/ 126463 h 302599"/>
                <a:gd name="connsiteX22" fmla="*/ 250843 w 1062851"/>
                <a:gd name="connsiteY22" fmla="*/ 115096 h 302599"/>
                <a:gd name="connsiteX23" fmla="*/ 221820 w 1062851"/>
                <a:gd name="connsiteY23" fmla="*/ 128936 h 302599"/>
                <a:gd name="connsiteX24" fmla="*/ 175616 w 1062851"/>
                <a:gd name="connsiteY24" fmla="*/ 79045 h 302599"/>
                <a:gd name="connsiteX25" fmla="*/ 221820 w 1062851"/>
                <a:gd name="connsiteY25" fmla="*/ 29154 h 302599"/>
                <a:gd name="connsiteX26" fmla="*/ 250843 w 1062851"/>
                <a:gd name="connsiteY26" fmla="*/ 43123 h 302599"/>
                <a:gd name="connsiteX27" fmla="*/ 250843 w 1062851"/>
                <a:gd name="connsiteY27" fmla="*/ 31627 h 302599"/>
                <a:gd name="connsiteX28" fmla="*/ 271016 w 1062851"/>
                <a:gd name="connsiteY28" fmla="*/ 31627 h 302599"/>
                <a:gd name="connsiteX29" fmla="*/ 271016 w 1062851"/>
                <a:gd name="connsiteY29" fmla="*/ 126463 h 302599"/>
                <a:gd name="connsiteX30" fmla="*/ 196353 w 1062851"/>
                <a:gd name="connsiteY30" fmla="*/ 79045 h 302599"/>
                <a:gd name="connsiteX31" fmla="*/ 224249 w 1062851"/>
                <a:gd name="connsiteY31" fmla="*/ 109413 h 302599"/>
                <a:gd name="connsiteX32" fmla="*/ 252145 w 1062851"/>
                <a:gd name="connsiteY32" fmla="*/ 79045 h 302599"/>
                <a:gd name="connsiteX33" fmla="*/ 224249 w 1062851"/>
                <a:gd name="connsiteY33" fmla="*/ 48633 h 302599"/>
                <a:gd name="connsiteX34" fmla="*/ 196353 w 1062851"/>
                <a:gd name="connsiteY34" fmla="*/ 79045 h 302599"/>
                <a:gd name="connsiteX35" fmla="*/ 387327 w 1062851"/>
                <a:gd name="connsiteY35" fmla="*/ 66854 h 302599"/>
                <a:gd name="connsiteX36" fmla="*/ 387327 w 1062851"/>
                <a:gd name="connsiteY36" fmla="*/ 126463 h 302599"/>
                <a:gd name="connsiteX37" fmla="*/ 367067 w 1062851"/>
                <a:gd name="connsiteY37" fmla="*/ 126463 h 302599"/>
                <a:gd name="connsiteX38" fmla="*/ 367067 w 1062851"/>
                <a:gd name="connsiteY38" fmla="*/ 73708 h 302599"/>
                <a:gd name="connsiteX39" fmla="*/ 345549 w 1062851"/>
                <a:gd name="connsiteY39" fmla="*/ 48850 h 302599"/>
                <a:gd name="connsiteX40" fmla="*/ 321602 w 1062851"/>
                <a:gd name="connsiteY40" fmla="*/ 73882 h 302599"/>
                <a:gd name="connsiteX41" fmla="*/ 321602 w 1062851"/>
                <a:gd name="connsiteY41" fmla="*/ 126463 h 302599"/>
                <a:gd name="connsiteX42" fmla="*/ 301341 w 1062851"/>
                <a:gd name="connsiteY42" fmla="*/ 126463 h 302599"/>
                <a:gd name="connsiteX43" fmla="*/ 301341 w 1062851"/>
                <a:gd name="connsiteY43" fmla="*/ 31627 h 302599"/>
                <a:gd name="connsiteX44" fmla="*/ 321385 w 1062851"/>
                <a:gd name="connsiteY44" fmla="*/ 31627 h 302599"/>
                <a:gd name="connsiteX45" fmla="*/ 321385 w 1062851"/>
                <a:gd name="connsiteY45" fmla="*/ 43210 h 302599"/>
                <a:gd name="connsiteX46" fmla="*/ 349757 w 1062851"/>
                <a:gd name="connsiteY46" fmla="*/ 29154 h 302599"/>
                <a:gd name="connsiteX47" fmla="*/ 387327 w 1062851"/>
                <a:gd name="connsiteY47" fmla="*/ 66854 h 302599"/>
                <a:gd name="connsiteX48" fmla="*/ 505417 w 1062851"/>
                <a:gd name="connsiteY48" fmla="*/ 126463 h 302599"/>
                <a:gd name="connsiteX49" fmla="*/ 485244 w 1062851"/>
                <a:gd name="connsiteY49" fmla="*/ 126463 h 302599"/>
                <a:gd name="connsiteX50" fmla="*/ 485244 w 1062851"/>
                <a:gd name="connsiteY50" fmla="*/ 115096 h 302599"/>
                <a:gd name="connsiteX51" fmla="*/ 456220 w 1062851"/>
                <a:gd name="connsiteY51" fmla="*/ 128936 h 302599"/>
                <a:gd name="connsiteX52" fmla="*/ 410017 w 1062851"/>
                <a:gd name="connsiteY52" fmla="*/ 79045 h 302599"/>
                <a:gd name="connsiteX53" fmla="*/ 456220 w 1062851"/>
                <a:gd name="connsiteY53" fmla="*/ 29154 h 302599"/>
                <a:gd name="connsiteX54" fmla="*/ 485244 w 1062851"/>
                <a:gd name="connsiteY54" fmla="*/ 43123 h 302599"/>
                <a:gd name="connsiteX55" fmla="*/ 485244 w 1062851"/>
                <a:gd name="connsiteY55" fmla="*/ 31627 h 302599"/>
                <a:gd name="connsiteX56" fmla="*/ 505417 w 1062851"/>
                <a:gd name="connsiteY56" fmla="*/ 31627 h 302599"/>
                <a:gd name="connsiteX57" fmla="*/ 505417 w 1062851"/>
                <a:gd name="connsiteY57" fmla="*/ 126463 h 302599"/>
                <a:gd name="connsiteX58" fmla="*/ 430754 w 1062851"/>
                <a:gd name="connsiteY58" fmla="*/ 79045 h 302599"/>
                <a:gd name="connsiteX59" fmla="*/ 458650 w 1062851"/>
                <a:gd name="connsiteY59" fmla="*/ 109413 h 302599"/>
                <a:gd name="connsiteX60" fmla="*/ 486545 w 1062851"/>
                <a:gd name="connsiteY60" fmla="*/ 79045 h 302599"/>
                <a:gd name="connsiteX61" fmla="*/ 458650 w 1062851"/>
                <a:gd name="connsiteY61" fmla="*/ 48633 h 302599"/>
                <a:gd name="connsiteX62" fmla="*/ 430754 w 1062851"/>
                <a:gd name="connsiteY62" fmla="*/ 79045 h 302599"/>
                <a:gd name="connsiteX63" fmla="*/ 602683 w 1062851"/>
                <a:gd name="connsiteY63" fmla="*/ 42993 h 302599"/>
                <a:gd name="connsiteX64" fmla="*/ 602683 w 1062851"/>
                <a:gd name="connsiteY64" fmla="*/ 31627 h 302599"/>
                <a:gd name="connsiteX65" fmla="*/ 622943 w 1062851"/>
                <a:gd name="connsiteY65" fmla="*/ 31627 h 302599"/>
                <a:gd name="connsiteX66" fmla="*/ 622943 w 1062851"/>
                <a:gd name="connsiteY66" fmla="*/ 119825 h 302599"/>
                <a:gd name="connsiteX67" fmla="*/ 573356 w 1062851"/>
                <a:gd name="connsiteY67" fmla="*/ 167937 h 302599"/>
                <a:gd name="connsiteX68" fmla="*/ 534658 w 1062851"/>
                <a:gd name="connsiteY68" fmla="*/ 156961 h 302599"/>
                <a:gd name="connsiteX69" fmla="*/ 541989 w 1062851"/>
                <a:gd name="connsiteY69" fmla="*/ 139434 h 302599"/>
                <a:gd name="connsiteX70" fmla="*/ 573356 w 1062851"/>
                <a:gd name="connsiteY70" fmla="*/ 149022 h 302599"/>
                <a:gd name="connsiteX71" fmla="*/ 602683 w 1062851"/>
                <a:gd name="connsiteY71" fmla="*/ 120693 h 302599"/>
                <a:gd name="connsiteX72" fmla="*/ 602683 w 1062851"/>
                <a:gd name="connsiteY72" fmla="*/ 113101 h 302599"/>
                <a:gd name="connsiteX73" fmla="*/ 571924 w 1062851"/>
                <a:gd name="connsiteY73" fmla="*/ 126983 h 302599"/>
                <a:gd name="connsiteX74" fmla="*/ 529105 w 1062851"/>
                <a:gd name="connsiteY74" fmla="*/ 78090 h 302599"/>
                <a:gd name="connsiteX75" fmla="*/ 571924 w 1062851"/>
                <a:gd name="connsiteY75" fmla="*/ 29197 h 302599"/>
                <a:gd name="connsiteX76" fmla="*/ 602683 w 1062851"/>
                <a:gd name="connsiteY76" fmla="*/ 42993 h 302599"/>
                <a:gd name="connsiteX77" fmla="*/ 549798 w 1062851"/>
                <a:gd name="connsiteY77" fmla="*/ 78047 h 302599"/>
                <a:gd name="connsiteX78" fmla="*/ 577087 w 1062851"/>
                <a:gd name="connsiteY78" fmla="*/ 107461 h 302599"/>
                <a:gd name="connsiteX79" fmla="*/ 604418 w 1062851"/>
                <a:gd name="connsiteY79" fmla="*/ 78047 h 302599"/>
                <a:gd name="connsiteX80" fmla="*/ 577087 w 1062851"/>
                <a:gd name="connsiteY80" fmla="*/ 48633 h 302599"/>
                <a:gd name="connsiteX81" fmla="*/ 549798 w 1062851"/>
                <a:gd name="connsiteY81" fmla="*/ 78047 h 302599"/>
                <a:gd name="connsiteX82" fmla="*/ 782898 w 1062851"/>
                <a:gd name="connsiteY82" fmla="*/ 66854 h 302599"/>
                <a:gd name="connsiteX83" fmla="*/ 782898 w 1062851"/>
                <a:gd name="connsiteY83" fmla="*/ 126463 h 302599"/>
                <a:gd name="connsiteX84" fmla="*/ 762638 w 1062851"/>
                <a:gd name="connsiteY84" fmla="*/ 126463 h 302599"/>
                <a:gd name="connsiteX85" fmla="*/ 762638 w 1062851"/>
                <a:gd name="connsiteY85" fmla="*/ 73708 h 302599"/>
                <a:gd name="connsiteX86" fmla="*/ 741120 w 1062851"/>
                <a:gd name="connsiteY86" fmla="*/ 48850 h 302599"/>
                <a:gd name="connsiteX87" fmla="*/ 717172 w 1062851"/>
                <a:gd name="connsiteY87" fmla="*/ 73882 h 302599"/>
                <a:gd name="connsiteX88" fmla="*/ 717172 w 1062851"/>
                <a:gd name="connsiteY88" fmla="*/ 126463 h 302599"/>
                <a:gd name="connsiteX89" fmla="*/ 696912 w 1062851"/>
                <a:gd name="connsiteY89" fmla="*/ 126463 h 302599"/>
                <a:gd name="connsiteX90" fmla="*/ 696912 w 1062851"/>
                <a:gd name="connsiteY90" fmla="*/ 31627 h 302599"/>
                <a:gd name="connsiteX91" fmla="*/ 716955 w 1062851"/>
                <a:gd name="connsiteY91" fmla="*/ 31627 h 302599"/>
                <a:gd name="connsiteX92" fmla="*/ 716955 w 1062851"/>
                <a:gd name="connsiteY92" fmla="*/ 43210 h 302599"/>
                <a:gd name="connsiteX93" fmla="*/ 745328 w 1062851"/>
                <a:gd name="connsiteY93" fmla="*/ 29154 h 302599"/>
                <a:gd name="connsiteX94" fmla="*/ 782898 w 1062851"/>
                <a:gd name="connsiteY94" fmla="*/ 66854 h 302599"/>
                <a:gd name="connsiteX95" fmla="*/ 879035 w 1062851"/>
                <a:gd name="connsiteY95" fmla="*/ 42993 h 302599"/>
                <a:gd name="connsiteX96" fmla="*/ 879035 w 1062851"/>
                <a:gd name="connsiteY96" fmla="*/ 31627 h 302599"/>
                <a:gd name="connsiteX97" fmla="*/ 899296 w 1062851"/>
                <a:gd name="connsiteY97" fmla="*/ 31627 h 302599"/>
                <a:gd name="connsiteX98" fmla="*/ 899296 w 1062851"/>
                <a:gd name="connsiteY98" fmla="*/ 119825 h 302599"/>
                <a:gd name="connsiteX99" fmla="*/ 849708 w 1062851"/>
                <a:gd name="connsiteY99" fmla="*/ 167937 h 302599"/>
                <a:gd name="connsiteX100" fmla="*/ 811010 w 1062851"/>
                <a:gd name="connsiteY100" fmla="*/ 156961 h 302599"/>
                <a:gd name="connsiteX101" fmla="*/ 818342 w 1062851"/>
                <a:gd name="connsiteY101" fmla="*/ 139434 h 302599"/>
                <a:gd name="connsiteX102" fmla="*/ 849708 w 1062851"/>
                <a:gd name="connsiteY102" fmla="*/ 149022 h 302599"/>
                <a:gd name="connsiteX103" fmla="*/ 879035 w 1062851"/>
                <a:gd name="connsiteY103" fmla="*/ 120693 h 302599"/>
                <a:gd name="connsiteX104" fmla="*/ 879035 w 1062851"/>
                <a:gd name="connsiteY104" fmla="*/ 113101 h 302599"/>
                <a:gd name="connsiteX105" fmla="*/ 848277 w 1062851"/>
                <a:gd name="connsiteY105" fmla="*/ 126983 h 302599"/>
                <a:gd name="connsiteX106" fmla="*/ 805457 w 1062851"/>
                <a:gd name="connsiteY106" fmla="*/ 78090 h 302599"/>
                <a:gd name="connsiteX107" fmla="*/ 848277 w 1062851"/>
                <a:gd name="connsiteY107" fmla="*/ 29197 h 302599"/>
                <a:gd name="connsiteX108" fmla="*/ 879035 w 1062851"/>
                <a:gd name="connsiteY108" fmla="*/ 42993 h 302599"/>
                <a:gd name="connsiteX109" fmla="*/ 826194 w 1062851"/>
                <a:gd name="connsiteY109" fmla="*/ 78047 h 302599"/>
                <a:gd name="connsiteX110" fmla="*/ 853483 w 1062851"/>
                <a:gd name="connsiteY110" fmla="*/ 107461 h 302599"/>
                <a:gd name="connsiteX111" fmla="*/ 880814 w 1062851"/>
                <a:gd name="connsiteY111" fmla="*/ 78047 h 302599"/>
                <a:gd name="connsiteX112" fmla="*/ 853483 w 1062851"/>
                <a:gd name="connsiteY112" fmla="*/ 48633 h 302599"/>
                <a:gd name="connsiteX113" fmla="*/ 826194 w 1062851"/>
                <a:gd name="connsiteY113" fmla="*/ 78047 h 302599"/>
                <a:gd name="connsiteX114" fmla="*/ 653398 w 1062851"/>
                <a:gd name="connsiteY114" fmla="*/ 213186 h 302599"/>
                <a:gd name="connsiteX115" fmla="*/ 653355 w 1062851"/>
                <a:gd name="connsiteY115" fmla="*/ 31627 h 302599"/>
                <a:gd name="connsiteX116" fmla="*/ 673528 w 1062851"/>
                <a:gd name="connsiteY116" fmla="*/ 31627 h 302599"/>
                <a:gd name="connsiteX117" fmla="*/ 673571 w 1062851"/>
                <a:gd name="connsiteY117" fmla="*/ 296526 h 302599"/>
                <a:gd name="connsiteX118" fmla="*/ 653398 w 1062851"/>
                <a:gd name="connsiteY118" fmla="*/ 296526 h 302599"/>
                <a:gd name="connsiteX119" fmla="*/ 653398 w 1062851"/>
                <a:gd name="connsiteY119" fmla="*/ 285159 h 302599"/>
                <a:gd name="connsiteX120" fmla="*/ 624375 w 1062851"/>
                <a:gd name="connsiteY120" fmla="*/ 298999 h 302599"/>
                <a:gd name="connsiteX121" fmla="*/ 578171 w 1062851"/>
                <a:gd name="connsiteY121" fmla="*/ 249108 h 302599"/>
                <a:gd name="connsiteX122" fmla="*/ 624375 w 1062851"/>
                <a:gd name="connsiteY122" fmla="*/ 199217 h 302599"/>
                <a:gd name="connsiteX123" fmla="*/ 653398 w 1062851"/>
                <a:gd name="connsiteY123" fmla="*/ 213186 h 302599"/>
                <a:gd name="connsiteX124" fmla="*/ 598865 w 1062851"/>
                <a:gd name="connsiteY124" fmla="*/ 249151 h 302599"/>
                <a:gd name="connsiteX125" fmla="*/ 626761 w 1062851"/>
                <a:gd name="connsiteY125" fmla="*/ 279519 h 302599"/>
                <a:gd name="connsiteX126" fmla="*/ 654656 w 1062851"/>
                <a:gd name="connsiteY126" fmla="*/ 249151 h 302599"/>
                <a:gd name="connsiteX127" fmla="*/ 626761 w 1062851"/>
                <a:gd name="connsiteY127" fmla="*/ 218739 h 302599"/>
                <a:gd name="connsiteX128" fmla="*/ 598865 w 1062851"/>
                <a:gd name="connsiteY128" fmla="*/ 249151 h 302599"/>
                <a:gd name="connsiteX129" fmla="*/ 151669 w 1062851"/>
                <a:gd name="connsiteY129" fmla="*/ 66767 h 302599"/>
                <a:gd name="connsiteX130" fmla="*/ 151669 w 1062851"/>
                <a:gd name="connsiteY130" fmla="*/ 126376 h 302599"/>
                <a:gd name="connsiteX131" fmla="*/ 131408 w 1062851"/>
                <a:gd name="connsiteY131" fmla="*/ 126376 h 302599"/>
                <a:gd name="connsiteX132" fmla="*/ 131408 w 1062851"/>
                <a:gd name="connsiteY132" fmla="*/ 73578 h 302599"/>
                <a:gd name="connsiteX133" fmla="*/ 109890 w 1062851"/>
                <a:gd name="connsiteY133" fmla="*/ 48720 h 302599"/>
                <a:gd name="connsiteX134" fmla="*/ 85986 w 1062851"/>
                <a:gd name="connsiteY134" fmla="*/ 73752 h 302599"/>
                <a:gd name="connsiteX135" fmla="*/ 85986 w 1062851"/>
                <a:gd name="connsiteY135" fmla="*/ 126333 h 302599"/>
                <a:gd name="connsiteX136" fmla="*/ 65726 w 1062851"/>
                <a:gd name="connsiteY136" fmla="*/ 126333 h 302599"/>
                <a:gd name="connsiteX137" fmla="*/ 65726 w 1062851"/>
                <a:gd name="connsiteY137" fmla="*/ 73578 h 302599"/>
                <a:gd name="connsiteX138" fmla="*/ 44208 w 1062851"/>
                <a:gd name="connsiteY138" fmla="*/ 48720 h 302599"/>
                <a:gd name="connsiteX139" fmla="*/ 20260 w 1062851"/>
                <a:gd name="connsiteY139" fmla="*/ 73752 h 302599"/>
                <a:gd name="connsiteX140" fmla="*/ 20260 w 1062851"/>
                <a:gd name="connsiteY140" fmla="*/ 126333 h 302599"/>
                <a:gd name="connsiteX141" fmla="*/ 0 w 1062851"/>
                <a:gd name="connsiteY141" fmla="*/ 126333 h 302599"/>
                <a:gd name="connsiteX142" fmla="*/ 0 w 1062851"/>
                <a:gd name="connsiteY142" fmla="*/ 31496 h 302599"/>
                <a:gd name="connsiteX143" fmla="*/ 20043 w 1062851"/>
                <a:gd name="connsiteY143" fmla="*/ 31496 h 302599"/>
                <a:gd name="connsiteX144" fmla="*/ 20043 w 1062851"/>
                <a:gd name="connsiteY144" fmla="*/ 43080 h 302599"/>
                <a:gd name="connsiteX145" fmla="*/ 48416 w 1062851"/>
                <a:gd name="connsiteY145" fmla="*/ 29024 h 302599"/>
                <a:gd name="connsiteX146" fmla="*/ 80346 w 1062851"/>
                <a:gd name="connsiteY146" fmla="*/ 45943 h 302599"/>
                <a:gd name="connsiteX147" fmla="*/ 114098 w 1062851"/>
                <a:gd name="connsiteY147" fmla="*/ 29024 h 302599"/>
                <a:gd name="connsiteX148" fmla="*/ 151669 w 1062851"/>
                <a:gd name="connsiteY148" fmla="*/ 66767 h 302599"/>
                <a:gd name="connsiteX149" fmla="*/ 796650 w 1062851"/>
                <a:gd name="connsiteY149" fmla="*/ 249151 h 302599"/>
                <a:gd name="connsiteX150" fmla="*/ 746846 w 1062851"/>
                <a:gd name="connsiteY150" fmla="*/ 299042 h 302599"/>
                <a:gd name="connsiteX151" fmla="*/ 697172 w 1062851"/>
                <a:gd name="connsiteY151" fmla="*/ 249151 h 302599"/>
                <a:gd name="connsiteX152" fmla="*/ 746846 w 1062851"/>
                <a:gd name="connsiteY152" fmla="*/ 199260 h 302599"/>
                <a:gd name="connsiteX153" fmla="*/ 796650 w 1062851"/>
                <a:gd name="connsiteY153" fmla="*/ 249151 h 302599"/>
                <a:gd name="connsiteX154" fmla="*/ 717953 w 1062851"/>
                <a:gd name="connsiteY154" fmla="*/ 249151 h 302599"/>
                <a:gd name="connsiteX155" fmla="*/ 746890 w 1062851"/>
                <a:gd name="connsiteY155" fmla="*/ 279519 h 302599"/>
                <a:gd name="connsiteX156" fmla="*/ 775913 w 1062851"/>
                <a:gd name="connsiteY156" fmla="*/ 249151 h 302599"/>
                <a:gd name="connsiteX157" fmla="*/ 746890 w 1062851"/>
                <a:gd name="connsiteY157" fmla="*/ 218739 h 302599"/>
                <a:gd name="connsiteX158" fmla="*/ 717953 w 1062851"/>
                <a:gd name="connsiteY158" fmla="*/ 249151 h 302599"/>
                <a:gd name="connsiteX159" fmla="*/ 369453 w 1062851"/>
                <a:gd name="connsiteY159" fmla="*/ 296699 h 302599"/>
                <a:gd name="connsiteX160" fmla="*/ 348933 w 1062851"/>
                <a:gd name="connsiteY160" fmla="*/ 296699 h 302599"/>
                <a:gd name="connsiteX161" fmla="*/ 348933 w 1062851"/>
                <a:gd name="connsiteY161" fmla="*/ 285420 h 302599"/>
                <a:gd name="connsiteX162" fmla="*/ 319389 w 1062851"/>
                <a:gd name="connsiteY162" fmla="*/ 299172 h 302599"/>
                <a:gd name="connsiteX163" fmla="*/ 272361 w 1062851"/>
                <a:gd name="connsiteY163" fmla="*/ 249672 h 302599"/>
                <a:gd name="connsiteX164" fmla="*/ 319389 w 1062851"/>
                <a:gd name="connsiteY164" fmla="*/ 200171 h 302599"/>
                <a:gd name="connsiteX165" fmla="*/ 348933 w 1062851"/>
                <a:gd name="connsiteY165" fmla="*/ 214010 h 302599"/>
                <a:gd name="connsiteX166" fmla="*/ 348933 w 1062851"/>
                <a:gd name="connsiteY166" fmla="*/ 202601 h 302599"/>
                <a:gd name="connsiteX167" fmla="*/ 369453 w 1062851"/>
                <a:gd name="connsiteY167" fmla="*/ 202601 h 302599"/>
                <a:gd name="connsiteX168" fmla="*/ 369453 w 1062851"/>
                <a:gd name="connsiteY168" fmla="*/ 296699 h 302599"/>
                <a:gd name="connsiteX169" fmla="*/ 293489 w 1062851"/>
                <a:gd name="connsiteY169" fmla="*/ 249672 h 302599"/>
                <a:gd name="connsiteX170" fmla="*/ 321862 w 1062851"/>
                <a:gd name="connsiteY170" fmla="*/ 279823 h 302599"/>
                <a:gd name="connsiteX171" fmla="*/ 350235 w 1062851"/>
                <a:gd name="connsiteY171" fmla="*/ 249672 h 302599"/>
                <a:gd name="connsiteX172" fmla="*/ 321862 w 1062851"/>
                <a:gd name="connsiteY172" fmla="*/ 219520 h 302599"/>
                <a:gd name="connsiteX173" fmla="*/ 293489 w 1062851"/>
                <a:gd name="connsiteY173" fmla="*/ 249672 h 302599"/>
                <a:gd name="connsiteX174" fmla="*/ 896823 w 1062851"/>
                <a:gd name="connsiteY174" fmla="*/ 214401 h 302599"/>
                <a:gd name="connsiteX175" fmla="*/ 883894 w 1062851"/>
                <a:gd name="connsiteY175" fmla="*/ 228544 h 302599"/>
                <a:gd name="connsiteX176" fmla="*/ 861682 w 1062851"/>
                <a:gd name="connsiteY176" fmla="*/ 218739 h 302599"/>
                <a:gd name="connsiteX177" fmla="*/ 834394 w 1062851"/>
                <a:gd name="connsiteY177" fmla="*/ 249151 h 302599"/>
                <a:gd name="connsiteX178" fmla="*/ 861682 w 1062851"/>
                <a:gd name="connsiteY178" fmla="*/ 279519 h 302599"/>
                <a:gd name="connsiteX179" fmla="*/ 884372 w 1062851"/>
                <a:gd name="connsiteY179" fmla="*/ 269628 h 302599"/>
                <a:gd name="connsiteX180" fmla="*/ 896823 w 1062851"/>
                <a:gd name="connsiteY180" fmla="*/ 283901 h 302599"/>
                <a:gd name="connsiteX181" fmla="*/ 862289 w 1062851"/>
                <a:gd name="connsiteY181" fmla="*/ 299042 h 302599"/>
                <a:gd name="connsiteX182" fmla="*/ 813657 w 1062851"/>
                <a:gd name="connsiteY182" fmla="*/ 249151 h 302599"/>
                <a:gd name="connsiteX183" fmla="*/ 862289 w 1062851"/>
                <a:gd name="connsiteY183" fmla="*/ 199260 h 302599"/>
                <a:gd name="connsiteX184" fmla="*/ 896823 w 1062851"/>
                <a:gd name="connsiteY184" fmla="*/ 214401 h 302599"/>
                <a:gd name="connsiteX185" fmla="*/ 980987 w 1062851"/>
                <a:gd name="connsiteY185" fmla="*/ 225464 h 302599"/>
                <a:gd name="connsiteX186" fmla="*/ 952440 w 1062851"/>
                <a:gd name="connsiteY186" fmla="*/ 217351 h 302599"/>
                <a:gd name="connsiteX187" fmla="*/ 934957 w 1062851"/>
                <a:gd name="connsiteY187" fmla="*/ 228631 h 302599"/>
                <a:gd name="connsiteX188" fmla="*/ 950184 w 1062851"/>
                <a:gd name="connsiteY188" fmla="*/ 238435 h 302599"/>
                <a:gd name="connsiteX189" fmla="*/ 959729 w 1062851"/>
                <a:gd name="connsiteY189" fmla="*/ 239910 h 302599"/>
                <a:gd name="connsiteX190" fmla="*/ 991876 w 1062851"/>
                <a:gd name="connsiteY190" fmla="*/ 267936 h 302599"/>
                <a:gd name="connsiteX191" fmla="*/ 949794 w 1062851"/>
                <a:gd name="connsiteY191" fmla="*/ 298912 h 302599"/>
                <a:gd name="connsiteX192" fmla="*/ 910141 w 1062851"/>
                <a:gd name="connsiteY192" fmla="*/ 286721 h 302599"/>
                <a:gd name="connsiteX193" fmla="*/ 919512 w 1062851"/>
                <a:gd name="connsiteY193" fmla="*/ 271190 h 302599"/>
                <a:gd name="connsiteX194" fmla="*/ 950011 w 1062851"/>
                <a:gd name="connsiteY194" fmla="*/ 280908 h 302599"/>
                <a:gd name="connsiteX195" fmla="*/ 971052 w 1062851"/>
                <a:gd name="connsiteY195" fmla="*/ 269324 h 302599"/>
                <a:gd name="connsiteX196" fmla="*/ 955043 w 1062851"/>
                <a:gd name="connsiteY196" fmla="*/ 258826 h 302599"/>
                <a:gd name="connsiteX197" fmla="*/ 945412 w 1062851"/>
                <a:gd name="connsiteY197" fmla="*/ 257524 h 302599"/>
                <a:gd name="connsiteX198" fmla="*/ 914046 w 1062851"/>
                <a:gd name="connsiteY198" fmla="*/ 229715 h 302599"/>
                <a:gd name="connsiteX199" fmla="*/ 952267 w 1062851"/>
                <a:gd name="connsiteY199" fmla="*/ 199347 h 302599"/>
                <a:gd name="connsiteX200" fmla="*/ 989707 w 1062851"/>
                <a:gd name="connsiteY200" fmla="*/ 209325 h 302599"/>
                <a:gd name="connsiteX201" fmla="*/ 980987 w 1062851"/>
                <a:gd name="connsiteY201" fmla="*/ 225464 h 302599"/>
                <a:gd name="connsiteX202" fmla="*/ 1062851 w 1062851"/>
                <a:gd name="connsiteY202" fmla="*/ 0 h 302599"/>
                <a:gd name="connsiteX203" fmla="*/ 1054999 w 1062851"/>
                <a:gd name="connsiteY203" fmla="*/ 0 h 302599"/>
                <a:gd name="connsiteX204" fmla="*/ 1054999 w 1062851"/>
                <a:gd name="connsiteY204" fmla="*/ 302599 h 302599"/>
                <a:gd name="connsiteX205" fmla="*/ 1062851 w 1062851"/>
                <a:gd name="connsiteY205" fmla="*/ 302599 h 302599"/>
                <a:gd name="connsiteX206" fmla="*/ 1062851 w 1062851"/>
                <a:gd name="connsiteY206" fmla="*/ 0 h 30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1062851" h="302599">
                  <a:moveTo>
                    <a:pt x="555438" y="236960"/>
                  </a:moveTo>
                  <a:lnTo>
                    <a:pt x="555438" y="296569"/>
                  </a:lnTo>
                  <a:lnTo>
                    <a:pt x="535178" y="296569"/>
                  </a:lnTo>
                  <a:lnTo>
                    <a:pt x="535178" y="243771"/>
                  </a:lnTo>
                  <a:cubicBezTo>
                    <a:pt x="535178" y="227850"/>
                    <a:pt x="527152" y="218913"/>
                    <a:pt x="513660" y="218913"/>
                  </a:cubicBezTo>
                  <a:cubicBezTo>
                    <a:pt x="500645" y="218913"/>
                    <a:pt x="489756" y="227720"/>
                    <a:pt x="489756" y="243945"/>
                  </a:cubicBezTo>
                  <a:lnTo>
                    <a:pt x="489756" y="296526"/>
                  </a:lnTo>
                  <a:lnTo>
                    <a:pt x="469496" y="296526"/>
                  </a:lnTo>
                  <a:lnTo>
                    <a:pt x="469496" y="243771"/>
                  </a:lnTo>
                  <a:cubicBezTo>
                    <a:pt x="469496" y="227850"/>
                    <a:pt x="461470" y="218913"/>
                    <a:pt x="447978" y="218913"/>
                  </a:cubicBezTo>
                  <a:cubicBezTo>
                    <a:pt x="434962" y="218913"/>
                    <a:pt x="424030" y="227720"/>
                    <a:pt x="424030" y="243945"/>
                  </a:cubicBezTo>
                  <a:lnTo>
                    <a:pt x="424030" y="296526"/>
                  </a:lnTo>
                  <a:lnTo>
                    <a:pt x="403770" y="296526"/>
                  </a:lnTo>
                  <a:lnTo>
                    <a:pt x="403770" y="201733"/>
                  </a:lnTo>
                  <a:lnTo>
                    <a:pt x="423813" y="201733"/>
                  </a:lnTo>
                  <a:lnTo>
                    <a:pt x="423813" y="213316"/>
                  </a:lnTo>
                  <a:cubicBezTo>
                    <a:pt x="431232" y="202123"/>
                    <a:pt x="442728" y="199260"/>
                    <a:pt x="452186" y="199260"/>
                  </a:cubicBezTo>
                  <a:cubicBezTo>
                    <a:pt x="466285" y="199260"/>
                    <a:pt x="477739" y="205681"/>
                    <a:pt x="484116" y="216180"/>
                  </a:cubicBezTo>
                  <a:cubicBezTo>
                    <a:pt x="492142" y="202601"/>
                    <a:pt x="506415" y="199260"/>
                    <a:pt x="517868" y="199260"/>
                  </a:cubicBezTo>
                  <a:cubicBezTo>
                    <a:pt x="539864" y="199260"/>
                    <a:pt x="555438" y="214791"/>
                    <a:pt x="555438" y="236960"/>
                  </a:cubicBezTo>
                  <a:close/>
                  <a:moveTo>
                    <a:pt x="271016" y="126463"/>
                  </a:moveTo>
                  <a:lnTo>
                    <a:pt x="250843" y="126463"/>
                  </a:lnTo>
                  <a:lnTo>
                    <a:pt x="250843" y="115096"/>
                  </a:lnTo>
                  <a:cubicBezTo>
                    <a:pt x="244466" y="123513"/>
                    <a:pt x="234921" y="128936"/>
                    <a:pt x="221820" y="128936"/>
                  </a:cubicBezTo>
                  <a:cubicBezTo>
                    <a:pt x="195963" y="128936"/>
                    <a:pt x="175616" y="108068"/>
                    <a:pt x="175616" y="79045"/>
                  </a:cubicBezTo>
                  <a:cubicBezTo>
                    <a:pt x="175616" y="50021"/>
                    <a:pt x="195963" y="29154"/>
                    <a:pt x="221820" y="29154"/>
                  </a:cubicBezTo>
                  <a:cubicBezTo>
                    <a:pt x="234921" y="29154"/>
                    <a:pt x="244509" y="34707"/>
                    <a:pt x="250843" y="43123"/>
                  </a:cubicBezTo>
                  <a:lnTo>
                    <a:pt x="250843" y="31627"/>
                  </a:lnTo>
                  <a:lnTo>
                    <a:pt x="271016" y="31627"/>
                  </a:lnTo>
                  <a:lnTo>
                    <a:pt x="271016" y="126463"/>
                  </a:lnTo>
                  <a:close/>
                  <a:moveTo>
                    <a:pt x="196353" y="79045"/>
                  </a:moveTo>
                  <a:cubicBezTo>
                    <a:pt x="196353" y="95660"/>
                    <a:pt x="206852" y="109413"/>
                    <a:pt x="224249" y="109413"/>
                  </a:cubicBezTo>
                  <a:cubicBezTo>
                    <a:pt x="240952" y="109413"/>
                    <a:pt x="252145" y="96355"/>
                    <a:pt x="252145" y="79045"/>
                  </a:cubicBezTo>
                  <a:cubicBezTo>
                    <a:pt x="252145" y="61735"/>
                    <a:pt x="240952" y="48633"/>
                    <a:pt x="224249" y="48633"/>
                  </a:cubicBezTo>
                  <a:cubicBezTo>
                    <a:pt x="206896" y="48676"/>
                    <a:pt x="196353" y="62429"/>
                    <a:pt x="196353" y="79045"/>
                  </a:cubicBezTo>
                  <a:close/>
                  <a:moveTo>
                    <a:pt x="387327" y="66854"/>
                  </a:moveTo>
                  <a:lnTo>
                    <a:pt x="387327" y="126463"/>
                  </a:lnTo>
                  <a:lnTo>
                    <a:pt x="367067" y="126463"/>
                  </a:lnTo>
                  <a:lnTo>
                    <a:pt x="367067" y="73708"/>
                  </a:lnTo>
                  <a:cubicBezTo>
                    <a:pt x="367067" y="57787"/>
                    <a:pt x="359041" y="48850"/>
                    <a:pt x="345549" y="48850"/>
                  </a:cubicBezTo>
                  <a:cubicBezTo>
                    <a:pt x="332534" y="48850"/>
                    <a:pt x="321602" y="57657"/>
                    <a:pt x="321602" y="73882"/>
                  </a:cubicBezTo>
                  <a:lnTo>
                    <a:pt x="321602" y="126463"/>
                  </a:lnTo>
                  <a:lnTo>
                    <a:pt x="301341" y="126463"/>
                  </a:lnTo>
                  <a:lnTo>
                    <a:pt x="301341" y="31627"/>
                  </a:lnTo>
                  <a:lnTo>
                    <a:pt x="321385" y="31627"/>
                  </a:lnTo>
                  <a:lnTo>
                    <a:pt x="321385" y="43210"/>
                  </a:lnTo>
                  <a:cubicBezTo>
                    <a:pt x="328803" y="32017"/>
                    <a:pt x="340300" y="29154"/>
                    <a:pt x="349757" y="29154"/>
                  </a:cubicBezTo>
                  <a:cubicBezTo>
                    <a:pt x="371796" y="29154"/>
                    <a:pt x="387327" y="44685"/>
                    <a:pt x="387327" y="66854"/>
                  </a:cubicBezTo>
                  <a:close/>
                  <a:moveTo>
                    <a:pt x="505417" y="126463"/>
                  </a:moveTo>
                  <a:lnTo>
                    <a:pt x="485244" y="126463"/>
                  </a:lnTo>
                  <a:lnTo>
                    <a:pt x="485244" y="115096"/>
                  </a:lnTo>
                  <a:cubicBezTo>
                    <a:pt x="478867" y="123513"/>
                    <a:pt x="469322" y="128936"/>
                    <a:pt x="456220" y="128936"/>
                  </a:cubicBezTo>
                  <a:cubicBezTo>
                    <a:pt x="430364" y="128936"/>
                    <a:pt x="410017" y="108068"/>
                    <a:pt x="410017" y="79045"/>
                  </a:cubicBezTo>
                  <a:cubicBezTo>
                    <a:pt x="410017" y="50021"/>
                    <a:pt x="430364" y="29154"/>
                    <a:pt x="456220" y="29154"/>
                  </a:cubicBezTo>
                  <a:cubicBezTo>
                    <a:pt x="469322" y="29154"/>
                    <a:pt x="478910" y="34707"/>
                    <a:pt x="485244" y="43123"/>
                  </a:cubicBezTo>
                  <a:lnTo>
                    <a:pt x="485244" y="31627"/>
                  </a:lnTo>
                  <a:lnTo>
                    <a:pt x="505417" y="31627"/>
                  </a:lnTo>
                  <a:lnTo>
                    <a:pt x="505417" y="126463"/>
                  </a:lnTo>
                  <a:close/>
                  <a:moveTo>
                    <a:pt x="430754" y="79045"/>
                  </a:moveTo>
                  <a:cubicBezTo>
                    <a:pt x="430754" y="95660"/>
                    <a:pt x="441253" y="109413"/>
                    <a:pt x="458650" y="109413"/>
                  </a:cubicBezTo>
                  <a:cubicBezTo>
                    <a:pt x="475352" y="109413"/>
                    <a:pt x="486545" y="96355"/>
                    <a:pt x="486545" y="79045"/>
                  </a:cubicBezTo>
                  <a:cubicBezTo>
                    <a:pt x="486545" y="61735"/>
                    <a:pt x="475352" y="48633"/>
                    <a:pt x="458650" y="48633"/>
                  </a:cubicBezTo>
                  <a:cubicBezTo>
                    <a:pt x="441253" y="48676"/>
                    <a:pt x="430754" y="62429"/>
                    <a:pt x="430754" y="79045"/>
                  </a:cubicBezTo>
                  <a:close/>
                  <a:moveTo>
                    <a:pt x="602683" y="42993"/>
                  </a:moveTo>
                  <a:lnTo>
                    <a:pt x="602683" y="31627"/>
                  </a:lnTo>
                  <a:lnTo>
                    <a:pt x="622943" y="31627"/>
                  </a:lnTo>
                  <a:lnTo>
                    <a:pt x="622943" y="119825"/>
                  </a:lnTo>
                  <a:cubicBezTo>
                    <a:pt x="622943" y="149629"/>
                    <a:pt x="604245" y="167937"/>
                    <a:pt x="573356" y="167937"/>
                  </a:cubicBezTo>
                  <a:cubicBezTo>
                    <a:pt x="559560" y="167937"/>
                    <a:pt x="544419" y="164076"/>
                    <a:pt x="534658" y="156961"/>
                  </a:cubicBezTo>
                  <a:lnTo>
                    <a:pt x="541989" y="139434"/>
                  </a:lnTo>
                  <a:cubicBezTo>
                    <a:pt x="551360" y="145291"/>
                    <a:pt x="562033" y="149022"/>
                    <a:pt x="573356" y="149022"/>
                  </a:cubicBezTo>
                  <a:cubicBezTo>
                    <a:pt x="592271" y="149022"/>
                    <a:pt x="602683" y="138350"/>
                    <a:pt x="602683" y="120693"/>
                  </a:cubicBezTo>
                  <a:lnTo>
                    <a:pt x="602683" y="113101"/>
                  </a:lnTo>
                  <a:cubicBezTo>
                    <a:pt x="595742" y="122211"/>
                    <a:pt x="585330" y="126983"/>
                    <a:pt x="571924" y="126983"/>
                  </a:cubicBezTo>
                  <a:cubicBezTo>
                    <a:pt x="550796" y="126983"/>
                    <a:pt x="529105" y="108762"/>
                    <a:pt x="529105" y="78090"/>
                  </a:cubicBezTo>
                  <a:cubicBezTo>
                    <a:pt x="529105" y="47418"/>
                    <a:pt x="550796" y="29197"/>
                    <a:pt x="571924" y="29197"/>
                  </a:cubicBezTo>
                  <a:cubicBezTo>
                    <a:pt x="585330" y="29154"/>
                    <a:pt x="595742" y="34013"/>
                    <a:pt x="602683" y="42993"/>
                  </a:cubicBezTo>
                  <a:close/>
                  <a:moveTo>
                    <a:pt x="549798" y="78047"/>
                  </a:moveTo>
                  <a:cubicBezTo>
                    <a:pt x="549798" y="93969"/>
                    <a:pt x="560037" y="107461"/>
                    <a:pt x="577087" y="107461"/>
                  </a:cubicBezTo>
                  <a:cubicBezTo>
                    <a:pt x="593399" y="107461"/>
                    <a:pt x="604418" y="94706"/>
                    <a:pt x="604418" y="78047"/>
                  </a:cubicBezTo>
                  <a:cubicBezTo>
                    <a:pt x="604418" y="61388"/>
                    <a:pt x="593399" y="48633"/>
                    <a:pt x="577087" y="48633"/>
                  </a:cubicBezTo>
                  <a:cubicBezTo>
                    <a:pt x="560037" y="48676"/>
                    <a:pt x="549798" y="62038"/>
                    <a:pt x="549798" y="78047"/>
                  </a:cubicBezTo>
                  <a:close/>
                  <a:moveTo>
                    <a:pt x="782898" y="66854"/>
                  </a:moveTo>
                  <a:lnTo>
                    <a:pt x="782898" y="126463"/>
                  </a:lnTo>
                  <a:lnTo>
                    <a:pt x="762638" y="126463"/>
                  </a:lnTo>
                  <a:lnTo>
                    <a:pt x="762638" y="73708"/>
                  </a:lnTo>
                  <a:cubicBezTo>
                    <a:pt x="762638" y="57787"/>
                    <a:pt x="754612" y="48850"/>
                    <a:pt x="741120" y="48850"/>
                  </a:cubicBezTo>
                  <a:cubicBezTo>
                    <a:pt x="728104" y="48850"/>
                    <a:pt x="717172" y="57657"/>
                    <a:pt x="717172" y="73882"/>
                  </a:cubicBezTo>
                  <a:lnTo>
                    <a:pt x="717172" y="126463"/>
                  </a:lnTo>
                  <a:lnTo>
                    <a:pt x="696912" y="126463"/>
                  </a:lnTo>
                  <a:lnTo>
                    <a:pt x="696912" y="31627"/>
                  </a:lnTo>
                  <a:lnTo>
                    <a:pt x="716955" y="31627"/>
                  </a:lnTo>
                  <a:lnTo>
                    <a:pt x="716955" y="43210"/>
                  </a:lnTo>
                  <a:cubicBezTo>
                    <a:pt x="724373" y="32017"/>
                    <a:pt x="735870" y="29154"/>
                    <a:pt x="745328" y="29154"/>
                  </a:cubicBezTo>
                  <a:cubicBezTo>
                    <a:pt x="767367" y="29154"/>
                    <a:pt x="782898" y="44685"/>
                    <a:pt x="782898" y="66854"/>
                  </a:cubicBezTo>
                  <a:close/>
                  <a:moveTo>
                    <a:pt x="879035" y="42993"/>
                  </a:moveTo>
                  <a:lnTo>
                    <a:pt x="879035" y="31627"/>
                  </a:lnTo>
                  <a:lnTo>
                    <a:pt x="899296" y="31627"/>
                  </a:lnTo>
                  <a:lnTo>
                    <a:pt x="899296" y="119825"/>
                  </a:lnTo>
                  <a:cubicBezTo>
                    <a:pt x="899296" y="149629"/>
                    <a:pt x="880597" y="167937"/>
                    <a:pt x="849708" y="167937"/>
                  </a:cubicBezTo>
                  <a:cubicBezTo>
                    <a:pt x="835912" y="167937"/>
                    <a:pt x="820772" y="164076"/>
                    <a:pt x="811010" y="156961"/>
                  </a:cubicBezTo>
                  <a:lnTo>
                    <a:pt x="818342" y="139434"/>
                  </a:lnTo>
                  <a:cubicBezTo>
                    <a:pt x="827713" y="145291"/>
                    <a:pt x="838385" y="149022"/>
                    <a:pt x="849708" y="149022"/>
                  </a:cubicBezTo>
                  <a:cubicBezTo>
                    <a:pt x="868623" y="149022"/>
                    <a:pt x="879035" y="138350"/>
                    <a:pt x="879035" y="120693"/>
                  </a:cubicBezTo>
                  <a:lnTo>
                    <a:pt x="879035" y="113101"/>
                  </a:lnTo>
                  <a:cubicBezTo>
                    <a:pt x="872094" y="122211"/>
                    <a:pt x="861682" y="126983"/>
                    <a:pt x="848277" y="126983"/>
                  </a:cubicBezTo>
                  <a:cubicBezTo>
                    <a:pt x="827149" y="126983"/>
                    <a:pt x="805457" y="108762"/>
                    <a:pt x="805457" y="78090"/>
                  </a:cubicBezTo>
                  <a:cubicBezTo>
                    <a:pt x="805457" y="47418"/>
                    <a:pt x="827149" y="29197"/>
                    <a:pt x="848277" y="29197"/>
                  </a:cubicBezTo>
                  <a:cubicBezTo>
                    <a:pt x="861682" y="29154"/>
                    <a:pt x="872094" y="34013"/>
                    <a:pt x="879035" y="42993"/>
                  </a:cubicBezTo>
                  <a:close/>
                  <a:moveTo>
                    <a:pt x="826194" y="78047"/>
                  </a:moveTo>
                  <a:cubicBezTo>
                    <a:pt x="826194" y="93969"/>
                    <a:pt x="836433" y="107461"/>
                    <a:pt x="853483" y="107461"/>
                  </a:cubicBezTo>
                  <a:cubicBezTo>
                    <a:pt x="869795" y="107461"/>
                    <a:pt x="880814" y="94706"/>
                    <a:pt x="880814" y="78047"/>
                  </a:cubicBezTo>
                  <a:cubicBezTo>
                    <a:pt x="880814" y="61388"/>
                    <a:pt x="869795" y="48633"/>
                    <a:pt x="853483" y="48633"/>
                  </a:cubicBezTo>
                  <a:cubicBezTo>
                    <a:pt x="836390" y="48676"/>
                    <a:pt x="826194" y="62038"/>
                    <a:pt x="826194" y="78047"/>
                  </a:cubicBezTo>
                  <a:close/>
                  <a:moveTo>
                    <a:pt x="653398" y="213186"/>
                  </a:moveTo>
                  <a:lnTo>
                    <a:pt x="653355" y="31627"/>
                  </a:lnTo>
                  <a:lnTo>
                    <a:pt x="673528" y="31627"/>
                  </a:lnTo>
                  <a:lnTo>
                    <a:pt x="673571" y="296526"/>
                  </a:lnTo>
                  <a:lnTo>
                    <a:pt x="653398" y="296526"/>
                  </a:lnTo>
                  <a:lnTo>
                    <a:pt x="653398" y="285159"/>
                  </a:lnTo>
                  <a:cubicBezTo>
                    <a:pt x="647021" y="293576"/>
                    <a:pt x="637476" y="298999"/>
                    <a:pt x="624375" y="298999"/>
                  </a:cubicBezTo>
                  <a:cubicBezTo>
                    <a:pt x="598518" y="298999"/>
                    <a:pt x="578171" y="278131"/>
                    <a:pt x="578171" y="249108"/>
                  </a:cubicBezTo>
                  <a:cubicBezTo>
                    <a:pt x="578171" y="220084"/>
                    <a:pt x="598518" y="199217"/>
                    <a:pt x="624375" y="199217"/>
                  </a:cubicBezTo>
                  <a:cubicBezTo>
                    <a:pt x="637476" y="199260"/>
                    <a:pt x="647021" y="204770"/>
                    <a:pt x="653398" y="213186"/>
                  </a:cubicBezTo>
                  <a:close/>
                  <a:moveTo>
                    <a:pt x="598865" y="249151"/>
                  </a:moveTo>
                  <a:cubicBezTo>
                    <a:pt x="598865" y="265767"/>
                    <a:pt x="609364" y="279519"/>
                    <a:pt x="626761" y="279519"/>
                  </a:cubicBezTo>
                  <a:cubicBezTo>
                    <a:pt x="643463" y="279519"/>
                    <a:pt x="654656" y="266461"/>
                    <a:pt x="654656" y="249151"/>
                  </a:cubicBezTo>
                  <a:cubicBezTo>
                    <a:pt x="654656" y="231841"/>
                    <a:pt x="643463" y="218739"/>
                    <a:pt x="626761" y="218739"/>
                  </a:cubicBezTo>
                  <a:cubicBezTo>
                    <a:pt x="609364" y="218739"/>
                    <a:pt x="598865" y="232492"/>
                    <a:pt x="598865" y="249151"/>
                  </a:cubicBezTo>
                  <a:close/>
                  <a:moveTo>
                    <a:pt x="151669" y="66767"/>
                  </a:moveTo>
                  <a:lnTo>
                    <a:pt x="151669" y="126376"/>
                  </a:lnTo>
                  <a:lnTo>
                    <a:pt x="131408" y="126376"/>
                  </a:lnTo>
                  <a:lnTo>
                    <a:pt x="131408" y="73578"/>
                  </a:lnTo>
                  <a:cubicBezTo>
                    <a:pt x="131408" y="57657"/>
                    <a:pt x="123383" y="48720"/>
                    <a:pt x="109890" y="48720"/>
                  </a:cubicBezTo>
                  <a:cubicBezTo>
                    <a:pt x="96875" y="48720"/>
                    <a:pt x="85986" y="57526"/>
                    <a:pt x="85986" y="73752"/>
                  </a:cubicBezTo>
                  <a:lnTo>
                    <a:pt x="85986" y="126333"/>
                  </a:lnTo>
                  <a:lnTo>
                    <a:pt x="65726" y="126333"/>
                  </a:lnTo>
                  <a:lnTo>
                    <a:pt x="65726" y="73578"/>
                  </a:lnTo>
                  <a:cubicBezTo>
                    <a:pt x="65726" y="57657"/>
                    <a:pt x="57700" y="48720"/>
                    <a:pt x="44208" y="48720"/>
                  </a:cubicBezTo>
                  <a:cubicBezTo>
                    <a:pt x="31193" y="48720"/>
                    <a:pt x="20260" y="57526"/>
                    <a:pt x="20260" y="73752"/>
                  </a:cubicBezTo>
                  <a:lnTo>
                    <a:pt x="20260" y="126333"/>
                  </a:lnTo>
                  <a:lnTo>
                    <a:pt x="0" y="126333"/>
                  </a:lnTo>
                  <a:lnTo>
                    <a:pt x="0" y="31496"/>
                  </a:lnTo>
                  <a:lnTo>
                    <a:pt x="20043" y="31496"/>
                  </a:lnTo>
                  <a:lnTo>
                    <a:pt x="20043" y="43080"/>
                  </a:lnTo>
                  <a:cubicBezTo>
                    <a:pt x="27462" y="31887"/>
                    <a:pt x="38958" y="29024"/>
                    <a:pt x="48416" y="29024"/>
                  </a:cubicBezTo>
                  <a:cubicBezTo>
                    <a:pt x="62516" y="29024"/>
                    <a:pt x="73969" y="35444"/>
                    <a:pt x="80346" y="45943"/>
                  </a:cubicBezTo>
                  <a:cubicBezTo>
                    <a:pt x="88372" y="32364"/>
                    <a:pt x="102645" y="29024"/>
                    <a:pt x="114098" y="29024"/>
                  </a:cubicBezTo>
                  <a:cubicBezTo>
                    <a:pt x="136137" y="29024"/>
                    <a:pt x="151669" y="44598"/>
                    <a:pt x="151669" y="66767"/>
                  </a:cubicBezTo>
                  <a:close/>
                  <a:moveTo>
                    <a:pt x="796650" y="249151"/>
                  </a:moveTo>
                  <a:cubicBezTo>
                    <a:pt x="796650" y="277567"/>
                    <a:pt x="775436" y="299042"/>
                    <a:pt x="746846" y="299042"/>
                  </a:cubicBezTo>
                  <a:cubicBezTo>
                    <a:pt x="718300" y="299042"/>
                    <a:pt x="697172" y="277567"/>
                    <a:pt x="697172" y="249151"/>
                  </a:cubicBezTo>
                  <a:cubicBezTo>
                    <a:pt x="697172" y="220735"/>
                    <a:pt x="718300" y="199260"/>
                    <a:pt x="746846" y="199260"/>
                  </a:cubicBezTo>
                  <a:cubicBezTo>
                    <a:pt x="775436" y="199260"/>
                    <a:pt x="796650" y="220735"/>
                    <a:pt x="796650" y="249151"/>
                  </a:cubicBezTo>
                  <a:close/>
                  <a:moveTo>
                    <a:pt x="717953" y="249151"/>
                  </a:moveTo>
                  <a:cubicBezTo>
                    <a:pt x="717953" y="267068"/>
                    <a:pt x="730404" y="279519"/>
                    <a:pt x="746890" y="279519"/>
                  </a:cubicBezTo>
                  <a:cubicBezTo>
                    <a:pt x="763375" y="279519"/>
                    <a:pt x="775913" y="267025"/>
                    <a:pt x="775913" y="249151"/>
                  </a:cubicBezTo>
                  <a:cubicBezTo>
                    <a:pt x="775913" y="231234"/>
                    <a:pt x="763375" y="218739"/>
                    <a:pt x="746890" y="218739"/>
                  </a:cubicBezTo>
                  <a:cubicBezTo>
                    <a:pt x="730404" y="218739"/>
                    <a:pt x="717953" y="231234"/>
                    <a:pt x="717953" y="249151"/>
                  </a:cubicBezTo>
                  <a:close/>
                  <a:moveTo>
                    <a:pt x="369453" y="296699"/>
                  </a:moveTo>
                  <a:lnTo>
                    <a:pt x="348933" y="296699"/>
                  </a:lnTo>
                  <a:lnTo>
                    <a:pt x="348933" y="285420"/>
                  </a:lnTo>
                  <a:cubicBezTo>
                    <a:pt x="342469" y="293749"/>
                    <a:pt x="332751" y="299172"/>
                    <a:pt x="319389" y="299172"/>
                  </a:cubicBezTo>
                  <a:cubicBezTo>
                    <a:pt x="293055" y="299172"/>
                    <a:pt x="272361" y="278435"/>
                    <a:pt x="272361" y="249672"/>
                  </a:cubicBezTo>
                  <a:cubicBezTo>
                    <a:pt x="272361" y="220908"/>
                    <a:pt x="293055" y="200171"/>
                    <a:pt x="319389" y="200171"/>
                  </a:cubicBezTo>
                  <a:cubicBezTo>
                    <a:pt x="332751" y="200171"/>
                    <a:pt x="342469" y="205681"/>
                    <a:pt x="348933" y="214010"/>
                  </a:cubicBezTo>
                  <a:lnTo>
                    <a:pt x="348933" y="202601"/>
                  </a:lnTo>
                  <a:lnTo>
                    <a:pt x="369453" y="202601"/>
                  </a:lnTo>
                  <a:lnTo>
                    <a:pt x="369453" y="296699"/>
                  </a:lnTo>
                  <a:close/>
                  <a:moveTo>
                    <a:pt x="293489" y="249672"/>
                  </a:moveTo>
                  <a:cubicBezTo>
                    <a:pt x="293489" y="266157"/>
                    <a:pt x="304205" y="279823"/>
                    <a:pt x="321862" y="279823"/>
                  </a:cubicBezTo>
                  <a:cubicBezTo>
                    <a:pt x="338868" y="279823"/>
                    <a:pt x="350235" y="266851"/>
                    <a:pt x="350235" y="249672"/>
                  </a:cubicBezTo>
                  <a:cubicBezTo>
                    <a:pt x="350235" y="232492"/>
                    <a:pt x="338825" y="219520"/>
                    <a:pt x="321862" y="219520"/>
                  </a:cubicBezTo>
                  <a:cubicBezTo>
                    <a:pt x="304161" y="219520"/>
                    <a:pt x="293489" y="233186"/>
                    <a:pt x="293489" y="249672"/>
                  </a:cubicBezTo>
                  <a:close/>
                  <a:moveTo>
                    <a:pt x="896823" y="214401"/>
                  </a:moveTo>
                  <a:lnTo>
                    <a:pt x="883894" y="228544"/>
                  </a:lnTo>
                  <a:cubicBezTo>
                    <a:pt x="877430" y="222297"/>
                    <a:pt x="870576" y="218739"/>
                    <a:pt x="861682" y="218739"/>
                  </a:cubicBezTo>
                  <a:cubicBezTo>
                    <a:pt x="846151" y="218739"/>
                    <a:pt x="834394" y="231234"/>
                    <a:pt x="834394" y="249151"/>
                  </a:cubicBezTo>
                  <a:cubicBezTo>
                    <a:pt x="834394" y="267068"/>
                    <a:pt x="846151" y="279519"/>
                    <a:pt x="861682" y="279519"/>
                  </a:cubicBezTo>
                  <a:cubicBezTo>
                    <a:pt x="870576" y="279519"/>
                    <a:pt x="878472" y="275268"/>
                    <a:pt x="884372" y="269628"/>
                  </a:cubicBezTo>
                  <a:lnTo>
                    <a:pt x="896823" y="283901"/>
                  </a:lnTo>
                  <a:cubicBezTo>
                    <a:pt x="888450" y="293923"/>
                    <a:pt x="876085" y="299042"/>
                    <a:pt x="862289" y="299042"/>
                  </a:cubicBezTo>
                  <a:cubicBezTo>
                    <a:pt x="832875" y="299042"/>
                    <a:pt x="813657" y="277567"/>
                    <a:pt x="813657" y="249151"/>
                  </a:cubicBezTo>
                  <a:cubicBezTo>
                    <a:pt x="813657" y="220735"/>
                    <a:pt x="832875" y="199260"/>
                    <a:pt x="862289" y="199260"/>
                  </a:cubicBezTo>
                  <a:cubicBezTo>
                    <a:pt x="876085" y="199260"/>
                    <a:pt x="888623" y="204379"/>
                    <a:pt x="896823" y="214401"/>
                  </a:cubicBezTo>
                  <a:close/>
                  <a:moveTo>
                    <a:pt x="980987" y="225464"/>
                  </a:moveTo>
                  <a:cubicBezTo>
                    <a:pt x="975390" y="221906"/>
                    <a:pt x="963893" y="217351"/>
                    <a:pt x="952440" y="217351"/>
                  </a:cubicBezTo>
                  <a:cubicBezTo>
                    <a:pt x="941421" y="217351"/>
                    <a:pt x="934957" y="221906"/>
                    <a:pt x="934957" y="228631"/>
                  </a:cubicBezTo>
                  <a:cubicBezTo>
                    <a:pt x="934957" y="235268"/>
                    <a:pt x="941725" y="237134"/>
                    <a:pt x="950184" y="238435"/>
                  </a:cubicBezTo>
                  <a:lnTo>
                    <a:pt x="959729" y="239910"/>
                  </a:lnTo>
                  <a:cubicBezTo>
                    <a:pt x="979902" y="242904"/>
                    <a:pt x="991876" y="251711"/>
                    <a:pt x="991876" y="267936"/>
                  </a:cubicBezTo>
                  <a:cubicBezTo>
                    <a:pt x="991876" y="286157"/>
                    <a:pt x="976431" y="298912"/>
                    <a:pt x="949794" y="298912"/>
                  </a:cubicBezTo>
                  <a:cubicBezTo>
                    <a:pt x="940250" y="298912"/>
                    <a:pt x="923634" y="297046"/>
                    <a:pt x="910141" y="286721"/>
                  </a:cubicBezTo>
                  <a:lnTo>
                    <a:pt x="919512" y="271190"/>
                  </a:lnTo>
                  <a:cubicBezTo>
                    <a:pt x="926150" y="276439"/>
                    <a:pt x="934957" y="280908"/>
                    <a:pt x="950011" y="280908"/>
                  </a:cubicBezTo>
                  <a:cubicBezTo>
                    <a:pt x="963807" y="280908"/>
                    <a:pt x="971052" y="276439"/>
                    <a:pt x="971052" y="269324"/>
                  </a:cubicBezTo>
                  <a:cubicBezTo>
                    <a:pt x="971052" y="263988"/>
                    <a:pt x="966019" y="260431"/>
                    <a:pt x="955043" y="258826"/>
                  </a:cubicBezTo>
                  <a:lnTo>
                    <a:pt x="945412" y="257524"/>
                  </a:lnTo>
                  <a:cubicBezTo>
                    <a:pt x="924979" y="254661"/>
                    <a:pt x="914046" y="244943"/>
                    <a:pt x="914046" y="229715"/>
                  </a:cubicBezTo>
                  <a:cubicBezTo>
                    <a:pt x="914046" y="210930"/>
                    <a:pt x="928710" y="199347"/>
                    <a:pt x="952267" y="199347"/>
                  </a:cubicBezTo>
                  <a:cubicBezTo>
                    <a:pt x="966757" y="199347"/>
                    <a:pt x="980162" y="202991"/>
                    <a:pt x="989707" y="209325"/>
                  </a:cubicBezTo>
                  <a:lnTo>
                    <a:pt x="980987" y="225464"/>
                  </a:lnTo>
                  <a:close/>
                  <a:moveTo>
                    <a:pt x="1062851" y="0"/>
                  </a:moveTo>
                  <a:lnTo>
                    <a:pt x="1054999" y="0"/>
                  </a:lnTo>
                  <a:lnTo>
                    <a:pt x="1054999" y="302599"/>
                  </a:lnTo>
                  <a:lnTo>
                    <a:pt x="1062851" y="302599"/>
                  </a:lnTo>
                  <a:lnTo>
                    <a:pt x="1062851" y="0"/>
                  </a:lnTo>
                  <a:close/>
                </a:path>
              </a:pathLst>
            </a:custGeom>
            <a:solidFill>
              <a:srgbClr val="302F46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EA0BB2-C21B-402C-AC3C-FAA2A7A5CAAD}"/>
                </a:ext>
              </a:extLst>
            </p:cNvPr>
            <p:cNvSpPr/>
            <p:nvPr/>
          </p:nvSpPr>
          <p:spPr>
            <a:xfrm>
              <a:off x="10689392" y="6373640"/>
              <a:ext cx="28372" cy="29110"/>
            </a:xfrm>
            <a:custGeom>
              <a:avLst/>
              <a:gdLst>
                <a:gd name="connsiteX0" fmla="*/ 28373 w 28372"/>
                <a:gd name="connsiteY0" fmla="*/ 14664 h 29110"/>
                <a:gd name="connsiteX1" fmla="*/ 14100 w 28372"/>
                <a:gd name="connsiteY1" fmla="*/ 29110 h 29110"/>
                <a:gd name="connsiteX2" fmla="*/ 0 w 28372"/>
                <a:gd name="connsiteY2" fmla="*/ 14664 h 29110"/>
                <a:gd name="connsiteX3" fmla="*/ 14100 w 28372"/>
                <a:gd name="connsiteY3" fmla="*/ 0 h 29110"/>
                <a:gd name="connsiteX4" fmla="*/ 28373 w 28372"/>
                <a:gd name="connsiteY4" fmla="*/ 14664 h 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2" h="29110">
                  <a:moveTo>
                    <a:pt x="28373" y="14664"/>
                  </a:moveTo>
                  <a:cubicBezTo>
                    <a:pt x="28373" y="22863"/>
                    <a:pt x="22082" y="29110"/>
                    <a:pt x="14100" y="29110"/>
                  </a:cubicBezTo>
                  <a:cubicBezTo>
                    <a:pt x="6074" y="29110"/>
                    <a:pt x="0" y="22863"/>
                    <a:pt x="0" y="14664"/>
                  </a:cubicBezTo>
                  <a:cubicBezTo>
                    <a:pt x="0" y="6421"/>
                    <a:pt x="6074" y="0"/>
                    <a:pt x="14100" y="0"/>
                  </a:cubicBezTo>
                  <a:cubicBezTo>
                    <a:pt x="22082" y="0"/>
                    <a:pt x="28373" y="6421"/>
                    <a:pt x="28373" y="14664"/>
                  </a:cubicBezTo>
                  <a:close/>
                </a:path>
              </a:pathLst>
            </a:custGeom>
            <a:solidFill>
              <a:srgbClr val="E90E8C"/>
            </a:soli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  <p:grpSp>
          <p:nvGrpSpPr>
            <p:cNvPr id="14" name="Graphic 19">
              <a:extLst>
                <a:ext uri="{FF2B5EF4-FFF2-40B4-BE49-F238E27FC236}">
                  <a16:creationId xmlns:a16="http://schemas.microsoft.com/office/drawing/2014/main" id="{BD75B645-D11B-4A3F-A3B7-149818DB47DA}"/>
                </a:ext>
              </a:extLst>
            </p:cNvPr>
            <p:cNvGrpSpPr/>
            <p:nvPr/>
          </p:nvGrpSpPr>
          <p:grpSpPr>
            <a:xfrm>
              <a:off x="11158887" y="6403184"/>
              <a:ext cx="502944" cy="289063"/>
              <a:chOff x="11158887" y="6403184"/>
              <a:chExt cx="502944" cy="289063"/>
            </a:xfrm>
            <a:solidFill>
              <a:schemeClr val="tx2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D3FEA2D-8F6C-40E2-BE67-E6E46F93E1FB}"/>
                  </a:ext>
                </a:extLst>
              </p:cNvPr>
              <p:cNvSpPr/>
              <p:nvPr/>
            </p:nvSpPr>
            <p:spPr>
              <a:xfrm>
                <a:off x="11164961" y="6424311"/>
                <a:ext cx="48329" cy="68155"/>
              </a:xfrm>
              <a:custGeom>
                <a:avLst/>
                <a:gdLst>
                  <a:gd name="connsiteX0" fmla="*/ 48329 w 48329"/>
                  <a:gd name="connsiteY0" fmla="*/ 24555 h 68155"/>
                  <a:gd name="connsiteX1" fmla="*/ 24729 w 48329"/>
                  <a:gd name="connsiteY1" fmla="*/ 49153 h 68155"/>
                  <a:gd name="connsiteX2" fmla="*/ 7505 w 48329"/>
                  <a:gd name="connsiteY2" fmla="*/ 41214 h 68155"/>
                  <a:gd name="connsiteX3" fmla="*/ 7505 w 48329"/>
                  <a:gd name="connsiteY3" fmla="*/ 68155 h 68155"/>
                  <a:gd name="connsiteX4" fmla="*/ 0 w 48329"/>
                  <a:gd name="connsiteY4" fmla="*/ 68155 h 68155"/>
                  <a:gd name="connsiteX5" fmla="*/ 0 w 48329"/>
                  <a:gd name="connsiteY5" fmla="*/ 954 h 68155"/>
                  <a:gd name="connsiteX6" fmla="*/ 7505 w 48329"/>
                  <a:gd name="connsiteY6" fmla="*/ 954 h 68155"/>
                  <a:gd name="connsiteX7" fmla="*/ 7505 w 48329"/>
                  <a:gd name="connsiteY7" fmla="*/ 7939 h 68155"/>
                  <a:gd name="connsiteX8" fmla="*/ 24729 w 48329"/>
                  <a:gd name="connsiteY8" fmla="*/ 0 h 68155"/>
                  <a:gd name="connsiteX9" fmla="*/ 48329 w 48329"/>
                  <a:gd name="connsiteY9" fmla="*/ 24555 h 68155"/>
                  <a:gd name="connsiteX10" fmla="*/ 6985 w 48329"/>
                  <a:gd name="connsiteY10" fmla="*/ 24555 h 68155"/>
                  <a:gd name="connsiteX11" fmla="*/ 23818 w 48329"/>
                  <a:gd name="connsiteY11" fmla="*/ 42169 h 68155"/>
                  <a:gd name="connsiteX12" fmla="*/ 40694 w 48329"/>
                  <a:gd name="connsiteY12" fmla="*/ 24555 h 68155"/>
                  <a:gd name="connsiteX13" fmla="*/ 23818 w 48329"/>
                  <a:gd name="connsiteY13" fmla="*/ 6985 h 68155"/>
                  <a:gd name="connsiteX14" fmla="*/ 6985 w 48329"/>
                  <a:gd name="connsiteY14" fmla="*/ 24555 h 6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329" h="68155">
                    <a:moveTo>
                      <a:pt x="48329" y="24555"/>
                    </a:moveTo>
                    <a:cubicBezTo>
                      <a:pt x="48329" y="38785"/>
                      <a:pt x="38004" y="49153"/>
                      <a:pt x="24729" y="49153"/>
                    </a:cubicBezTo>
                    <a:cubicBezTo>
                      <a:pt x="16963" y="49153"/>
                      <a:pt x="11236" y="46030"/>
                      <a:pt x="7505" y="41214"/>
                    </a:cubicBezTo>
                    <a:lnTo>
                      <a:pt x="7505" y="68155"/>
                    </a:lnTo>
                    <a:lnTo>
                      <a:pt x="0" y="68155"/>
                    </a:lnTo>
                    <a:lnTo>
                      <a:pt x="0" y="954"/>
                    </a:lnTo>
                    <a:lnTo>
                      <a:pt x="7505" y="954"/>
                    </a:lnTo>
                    <a:lnTo>
                      <a:pt x="7505" y="7939"/>
                    </a:lnTo>
                    <a:cubicBezTo>
                      <a:pt x="11236" y="3167"/>
                      <a:pt x="16920" y="0"/>
                      <a:pt x="24729" y="0"/>
                    </a:cubicBezTo>
                    <a:cubicBezTo>
                      <a:pt x="38004" y="0"/>
                      <a:pt x="48329" y="10369"/>
                      <a:pt x="48329" y="24555"/>
                    </a:cubicBezTo>
                    <a:close/>
                    <a:moveTo>
                      <a:pt x="6985" y="24555"/>
                    </a:moveTo>
                    <a:cubicBezTo>
                      <a:pt x="6985" y="34577"/>
                      <a:pt x="13926" y="42169"/>
                      <a:pt x="23818" y="42169"/>
                    </a:cubicBezTo>
                    <a:cubicBezTo>
                      <a:pt x="33969" y="42169"/>
                      <a:pt x="40694" y="34316"/>
                      <a:pt x="40694" y="24555"/>
                    </a:cubicBezTo>
                    <a:cubicBezTo>
                      <a:pt x="40694" y="14837"/>
                      <a:pt x="33839" y="6985"/>
                      <a:pt x="23818" y="6985"/>
                    </a:cubicBezTo>
                    <a:cubicBezTo>
                      <a:pt x="13926" y="6985"/>
                      <a:pt x="6985" y="14577"/>
                      <a:pt x="6985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0EFEA6F-CD70-4503-8559-04AE149DAF09}"/>
                  </a:ext>
                </a:extLst>
              </p:cNvPr>
              <p:cNvSpPr/>
              <p:nvPr/>
            </p:nvSpPr>
            <p:spPr>
              <a:xfrm>
                <a:off x="11225524" y="6424311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8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8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4"/>
                      <a:pt x="15011" y="42169"/>
                      <a:pt x="24859" y="42169"/>
                    </a:cubicBezTo>
                    <a:cubicBezTo>
                      <a:pt x="34620" y="42169"/>
                      <a:pt x="42125" y="34794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B101A1D-2B10-4C45-82E6-CEB7FA645FCE}"/>
                  </a:ext>
                </a:extLst>
              </p:cNvPr>
              <p:cNvSpPr/>
              <p:nvPr/>
            </p:nvSpPr>
            <p:spPr>
              <a:xfrm>
                <a:off x="11284222" y="6425266"/>
                <a:ext cx="80693" cy="47287"/>
              </a:xfrm>
              <a:custGeom>
                <a:avLst/>
                <a:gdLst>
                  <a:gd name="connsiteX0" fmla="*/ 58741 w 80693"/>
                  <a:gd name="connsiteY0" fmla="*/ 39522 h 47287"/>
                  <a:gd name="connsiteX1" fmla="*/ 72971 w 80693"/>
                  <a:gd name="connsiteY1" fmla="*/ 0 h 47287"/>
                  <a:gd name="connsiteX2" fmla="*/ 80693 w 80693"/>
                  <a:gd name="connsiteY2" fmla="*/ 0 h 47287"/>
                  <a:gd name="connsiteX3" fmla="*/ 63210 w 80693"/>
                  <a:gd name="connsiteY3" fmla="*/ 47288 h 47287"/>
                  <a:gd name="connsiteX4" fmla="*/ 54359 w 80693"/>
                  <a:gd name="connsiteY4" fmla="*/ 47288 h 47287"/>
                  <a:gd name="connsiteX5" fmla="*/ 40216 w 80693"/>
                  <a:gd name="connsiteY5" fmla="*/ 8026 h 47287"/>
                  <a:gd name="connsiteX6" fmla="*/ 26160 w 80693"/>
                  <a:gd name="connsiteY6" fmla="*/ 47288 h 47287"/>
                  <a:gd name="connsiteX7" fmla="*/ 17484 w 80693"/>
                  <a:gd name="connsiteY7" fmla="*/ 47288 h 47287"/>
                  <a:gd name="connsiteX8" fmla="*/ 0 w 80693"/>
                  <a:gd name="connsiteY8" fmla="*/ 0 h 47287"/>
                  <a:gd name="connsiteX9" fmla="*/ 7939 w 80693"/>
                  <a:gd name="connsiteY9" fmla="*/ 0 h 47287"/>
                  <a:gd name="connsiteX10" fmla="*/ 22082 w 80693"/>
                  <a:gd name="connsiteY10" fmla="*/ 39479 h 47287"/>
                  <a:gd name="connsiteX11" fmla="*/ 36182 w 80693"/>
                  <a:gd name="connsiteY11" fmla="*/ 0 h 47287"/>
                  <a:gd name="connsiteX12" fmla="*/ 44555 w 80693"/>
                  <a:gd name="connsiteY12" fmla="*/ 0 h 47287"/>
                  <a:gd name="connsiteX13" fmla="*/ 58741 w 80693"/>
                  <a:gd name="connsiteY13" fmla="*/ 39522 h 4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93" h="47287">
                    <a:moveTo>
                      <a:pt x="58741" y="39522"/>
                    </a:moveTo>
                    <a:lnTo>
                      <a:pt x="72971" y="0"/>
                    </a:lnTo>
                    <a:lnTo>
                      <a:pt x="80693" y="0"/>
                    </a:lnTo>
                    <a:lnTo>
                      <a:pt x="63210" y="47288"/>
                    </a:lnTo>
                    <a:lnTo>
                      <a:pt x="54359" y="47288"/>
                    </a:lnTo>
                    <a:lnTo>
                      <a:pt x="40216" y="8026"/>
                    </a:lnTo>
                    <a:lnTo>
                      <a:pt x="26160" y="47288"/>
                    </a:lnTo>
                    <a:lnTo>
                      <a:pt x="17484" y="47288"/>
                    </a:lnTo>
                    <a:lnTo>
                      <a:pt x="0" y="0"/>
                    </a:lnTo>
                    <a:lnTo>
                      <a:pt x="7939" y="0"/>
                    </a:lnTo>
                    <a:lnTo>
                      <a:pt x="22082" y="39479"/>
                    </a:lnTo>
                    <a:lnTo>
                      <a:pt x="36182" y="0"/>
                    </a:lnTo>
                    <a:lnTo>
                      <a:pt x="44555" y="0"/>
                    </a:lnTo>
                    <a:lnTo>
                      <a:pt x="58741" y="39522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170AB75-C6F2-4EEC-929C-8B2263D4A118}"/>
                  </a:ext>
                </a:extLst>
              </p:cNvPr>
              <p:cNvSpPr/>
              <p:nvPr/>
            </p:nvSpPr>
            <p:spPr>
              <a:xfrm>
                <a:off x="11374113" y="6424311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22 w 45682"/>
                  <a:gd name="connsiteY10" fmla="*/ 21171 h 49153"/>
                  <a:gd name="connsiteX11" fmla="*/ 38091 w 45682"/>
                  <a:gd name="connsiteY11" fmla="*/ 21171 h 49153"/>
                  <a:gd name="connsiteX12" fmla="*/ 23297 w 45682"/>
                  <a:gd name="connsiteY12" fmla="*/ 6638 h 49153"/>
                  <a:gd name="connsiteX13" fmla="*/ 7722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269" y="0"/>
                      <a:pt x="45553" y="10022"/>
                      <a:pt x="45683" y="24425"/>
                    </a:cubicBezTo>
                    <a:close/>
                    <a:moveTo>
                      <a:pt x="7722" y="21171"/>
                    </a:moveTo>
                    <a:lnTo>
                      <a:pt x="38091" y="21171"/>
                    </a:lnTo>
                    <a:cubicBezTo>
                      <a:pt x="37136" y="12321"/>
                      <a:pt x="31366" y="6638"/>
                      <a:pt x="23297" y="6638"/>
                    </a:cubicBezTo>
                    <a:cubicBezTo>
                      <a:pt x="14577" y="6638"/>
                      <a:pt x="8937" y="12625"/>
                      <a:pt x="7722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FD94FE4-9E06-4223-8BAC-649320BF6A69}"/>
                  </a:ext>
                </a:extLst>
              </p:cNvPr>
              <p:cNvSpPr/>
              <p:nvPr/>
            </p:nvSpPr>
            <p:spPr>
              <a:xfrm>
                <a:off x="11435674" y="6424311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6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6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48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4FDB2B4-6E01-4AD3-BBE4-5B840357DFD0}"/>
                  </a:ext>
                </a:extLst>
              </p:cNvPr>
              <p:cNvSpPr/>
              <p:nvPr/>
            </p:nvSpPr>
            <p:spPr>
              <a:xfrm>
                <a:off x="11477539" y="6403184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8980 w 10542"/>
                  <a:gd name="connsiteY5" fmla="*/ 69327 h 69326"/>
                  <a:gd name="connsiteX6" fmla="*/ 1475 w 10542"/>
                  <a:gd name="connsiteY6" fmla="*/ 69327 h 69326"/>
                  <a:gd name="connsiteX7" fmla="*/ 1475 w 10542"/>
                  <a:gd name="connsiteY7" fmla="*/ 22082 h 69326"/>
                  <a:gd name="connsiteX8" fmla="*/ 8980 w 10542"/>
                  <a:gd name="connsiteY8" fmla="*/ 22082 h 69326"/>
                  <a:gd name="connsiteX9" fmla="*/ 8980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8980" y="69327"/>
                    </a:moveTo>
                    <a:lnTo>
                      <a:pt x="1475" y="69327"/>
                    </a:lnTo>
                    <a:lnTo>
                      <a:pt x="1475" y="22082"/>
                    </a:lnTo>
                    <a:lnTo>
                      <a:pt x="8980" y="22082"/>
                    </a:lnTo>
                    <a:lnTo>
                      <a:pt x="8980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6A08E37-9267-4361-99A7-ED263D2FD3AD}"/>
                  </a:ext>
                </a:extLst>
              </p:cNvPr>
              <p:cNvSpPr/>
              <p:nvPr/>
            </p:nvSpPr>
            <p:spPr>
              <a:xfrm>
                <a:off x="11505955" y="6424311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1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1"/>
                      <a:pt x="21995" y="7071"/>
                    </a:cubicBezTo>
                    <a:cubicBezTo>
                      <a:pt x="14056" y="7071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B9625CE-64F6-48D2-8BD6-9E1DE7F5CADB}"/>
                  </a:ext>
                </a:extLst>
              </p:cNvPr>
              <p:cNvSpPr/>
              <p:nvPr/>
            </p:nvSpPr>
            <p:spPr>
              <a:xfrm>
                <a:off x="11564306" y="6424311"/>
                <a:ext cx="47765" cy="68936"/>
              </a:xfrm>
              <a:custGeom>
                <a:avLst/>
                <a:gdLst>
                  <a:gd name="connsiteX0" fmla="*/ 40260 w 47765"/>
                  <a:gd name="connsiteY0" fmla="*/ 8026 h 68936"/>
                  <a:gd name="connsiteX1" fmla="*/ 40260 w 47765"/>
                  <a:gd name="connsiteY1" fmla="*/ 954 h 68936"/>
                  <a:gd name="connsiteX2" fmla="*/ 47765 w 47765"/>
                  <a:gd name="connsiteY2" fmla="*/ 954 h 68936"/>
                  <a:gd name="connsiteX3" fmla="*/ 47765 w 47765"/>
                  <a:gd name="connsiteY3" fmla="*/ 44989 h 68936"/>
                  <a:gd name="connsiteX4" fmla="*/ 22776 w 47765"/>
                  <a:gd name="connsiteY4" fmla="*/ 68936 h 68936"/>
                  <a:gd name="connsiteX5" fmla="*/ 2863 w 47765"/>
                  <a:gd name="connsiteY5" fmla="*/ 62602 h 68936"/>
                  <a:gd name="connsiteX6" fmla="*/ 6160 w 47765"/>
                  <a:gd name="connsiteY6" fmla="*/ 56615 h 68936"/>
                  <a:gd name="connsiteX7" fmla="*/ 22776 w 47765"/>
                  <a:gd name="connsiteY7" fmla="*/ 62168 h 68936"/>
                  <a:gd name="connsiteX8" fmla="*/ 40303 w 47765"/>
                  <a:gd name="connsiteY8" fmla="*/ 45292 h 68936"/>
                  <a:gd name="connsiteX9" fmla="*/ 40303 w 47765"/>
                  <a:gd name="connsiteY9" fmla="*/ 40433 h 68936"/>
                  <a:gd name="connsiteX10" fmla="*/ 23427 w 47765"/>
                  <a:gd name="connsiteY10" fmla="*/ 48459 h 68936"/>
                  <a:gd name="connsiteX11" fmla="*/ 0 w 47765"/>
                  <a:gd name="connsiteY11" fmla="*/ 24208 h 68936"/>
                  <a:gd name="connsiteX12" fmla="*/ 23427 w 47765"/>
                  <a:gd name="connsiteY12" fmla="*/ 0 h 68936"/>
                  <a:gd name="connsiteX13" fmla="*/ 40260 w 47765"/>
                  <a:gd name="connsiteY13" fmla="*/ 8026 h 68936"/>
                  <a:gd name="connsiteX14" fmla="*/ 7592 w 47765"/>
                  <a:gd name="connsiteY14" fmla="*/ 24208 h 68936"/>
                  <a:gd name="connsiteX15" fmla="*/ 24251 w 47765"/>
                  <a:gd name="connsiteY15" fmla="*/ 41475 h 68936"/>
                  <a:gd name="connsiteX16" fmla="*/ 40911 w 47765"/>
                  <a:gd name="connsiteY16" fmla="*/ 24208 h 68936"/>
                  <a:gd name="connsiteX17" fmla="*/ 24251 w 47765"/>
                  <a:gd name="connsiteY17" fmla="*/ 6985 h 68936"/>
                  <a:gd name="connsiteX18" fmla="*/ 7592 w 47765"/>
                  <a:gd name="connsiteY18" fmla="*/ 24208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65" h="68936">
                    <a:moveTo>
                      <a:pt x="40260" y="8026"/>
                    </a:moveTo>
                    <a:lnTo>
                      <a:pt x="40260" y="954"/>
                    </a:lnTo>
                    <a:lnTo>
                      <a:pt x="47765" y="954"/>
                    </a:lnTo>
                    <a:lnTo>
                      <a:pt x="47765" y="44989"/>
                    </a:lnTo>
                    <a:cubicBezTo>
                      <a:pt x="47765" y="60433"/>
                      <a:pt x="37397" y="68936"/>
                      <a:pt x="22776" y="68936"/>
                    </a:cubicBezTo>
                    <a:cubicBezTo>
                      <a:pt x="15228" y="68936"/>
                      <a:pt x="7635" y="66594"/>
                      <a:pt x="2863" y="62602"/>
                    </a:cubicBezTo>
                    <a:lnTo>
                      <a:pt x="6160" y="56615"/>
                    </a:lnTo>
                    <a:cubicBezTo>
                      <a:pt x="10672" y="59999"/>
                      <a:pt x="16399" y="62168"/>
                      <a:pt x="22776" y="62168"/>
                    </a:cubicBezTo>
                    <a:cubicBezTo>
                      <a:pt x="33015" y="62168"/>
                      <a:pt x="40303" y="56312"/>
                      <a:pt x="40303" y="45292"/>
                    </a:cubicBezTo>
                    <a:lnTo>
                      <a:pt x="40303" y="40433"/>
                    </a:lnTo>
                    <a:cubicBezTo>
                      <a:pt x="36702" y="45379"/>
                      <a:pt x="31063" y="48459"/>
                      <a:pt x="23427" y="48459"/>
                    </a:cubicBezTo>
                    <a:cubicBezTo>
                      <a:pt x="10152" y="48459"/>
                      <a:pt x="0" y="38524"/>
                      <a:pt x="0" y="24208"/>
                    </a:cubicBezTo>
                    <a:cubicBezTo>
                      <a:pt x="0" y="9935"/>
                      <a:pt x="10152" y="0"/>
                      <a:pt x="23427" y="0"/>
                    </a:cubicBezTo>
                    <a:cubicBezTo>
                      <a:pt x="31019" y="0"/>
                      <a:pt x="36659" y="3124"/>
                      <a:pt x="40260" y="8026"/>
                    </a:cubicBezTo>
                    <a:close/>
                    <a:moveTo>
                      <a:pt x="7592" y="24208"/>
                    </a:moveTo>
                    <a:cubicBezTo>
                      <a:pt x="7592" y="33796"/>
                      <a:pt x="14230" y="41475"/>
                      <a:pt x="24251" y="41475"/>
                    </a:cubicBezTo>
                    <a:cubicBezTo>
                      <a:pt x="33969" y="41475"/>
                      <a:pt x="40911" y="34056"/>
                      <a:pt x="40911" y="24208"/>
                    </a:cubicBezTo>
                    <a:cubicBezTo>
                      <a:pt x="40911" y="14490"/>
                      <a:pt x="33969" y="6985"/>
                      <a:pt x="24251" y="6985"/>
                    </a:cubicBezTo>
                    <a:cubicBezTo>
                      <a:pt x="14230" y="6985"/>
                      <a:pt x="7592" y="14664"/>
                      <a:pt x="7592" y="24208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65FC2AA-0F2D-49B6-8959-10612FD4735E}"/>
                  </a:ext>
                </a:extLst>
              </p:cNvPr>
              <p:cNvSpPr/>
              <p:nvPr/>
            </p:nvSpPr>
            <p:spPr>
              <a:xfrm>
                <a:off x="11158887" y="6510037"/>
                <a:ext cx="40563" cy="63209"/>
              </a:xfrm>
              <a:custGeom>
                <a:avLst/>
                <a:gdLst>
                  <a:gd name="connsiteX0" fmla="*/ 38178 w 40563"/>
                  <a:gd name="connsiteY0" fmla="*/ 21735 h 63209"/>
                  <a:gd name="connsiteX1" fmla="*/ 17744 w 40563"/>
                  <a:gd name="connsiteY1" fmla="*/ 21735 h 63209"/>
                  <a:gd name="connsiteX2" fmla="*/ 17744 w 40563"/>
                  <a:gd name="connsiteY2" fmla="*/ 45596 h 63209"/>
                  <a:gd name="connsiteX3" fmla="*/ 27115 w 40563"/>
                  <a:gd name="connsiteY3" fmla="*/ 56225 h 63209"/>
                  <a:gd name="connsiteX4" fmla="*/ 37050 w 40563"/>
                  <a:gd name="connsiteY4" fmla="*/ 52884 h 63209"/>
                  <a:gd name="connsiteX5" fmla="*/ 40564 w 40563"/>
                  <a:gd name="connsiteY5" fmla="*/ 58524 h 63209"/>
                  <a:gd name="connsiteX6" fmla="*/ 26551 w 40563"/>
                  <a:gd name="connsiteY6" fmla="*/ 63210 h 63209"/>
                  <a:gd name="connsiteX7" fmla="*/ 10325 w 40563"/>
                  <a:gd name="connsiteY7" fmla="*/ 45726 h 63209"/>
                  <a:gd name="connsiteX8" fmla="*/ 10325 w 40563"/>
                  <a:gd name="connsiteY8" fmla="*/ 21735 h 63209"/>
                  <a:gd name="connsiteX9" fmla="*/ 0 w 40563"/>
                  <a:gd name="connsiteY9" fmla="*/ 21735 h 63209"/>
                  <a:gd name="connsiteX10" fmla="*/ 0 w 40563"/>
                  <a:gd name="connsiteY10" fmla="*/ 15011 h 63209"/>
                  <a:gd name="connsiteX11" fmla="*/ 10325 w 40563"/>
                  <a:gd name="connsiteY11" fmla="*/ 15011 h 63209"/>
                  <a:gd name="connsiteX12" fmla="*/ 10325 w 40563"/>
                  <a:gd name="connsiteY12" fmla="*/ 0 h 63209"/>
                  <a:gd name="connsiteX13" fmla="*/ 17744 w 40563"/>
                  <a:gd name="connsiteY13" fmla="*/ 0 h 63209"/>
                  <a:gd name="connsiteX14" fmla="*/ 17744 w 40563"/>
                  <a:gd name="connsiteY14" fmla="*/ 15011 h 63209"/>
                  <a:gd name="connsiteX15" fmla="*/ 38178 w 40563"/>
                  <a:gd name="connsiteY15" fmla="*/ 15011 h 63209"/>
                  <a:gd name="connsiteX16" fmla="*/ 38178 w 40563"/>
                  <a:gd name="connsiteY16" fmla="*/ 21735 h 6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63" h="63209">
                    <a:moveTo>
                      <a:pt x="38178" y="21735"/>
                    </a:moveTo>
                    <a:lnTo>
                      <a:pt x="17744" y="21735"/>
                    </a:lnTo>
                    <a:lnTo>
                      <a:pt x="17744" y="45596"/>
                    </a:lnTo>
                    <a:cubicBezTo>
                      <a:pt x="17744" y="52971"/>
                      <a:pt x="21648" y="56225"/>
                      <a:pt x="27115" y="56225"/>
                    </a:cubicBezTo>
                    <a:cubicBezTo>
                      <a:pt x="30759" y="56225"/>
                      <a:pt x="34316" y="54880"/>
                      <a:pt x="37050" y="52884"/>
                    </a:cubicBezTo>
                    <a:lnTo>
                      <a:pt x="40564" y="58524"/>
                    </a:lnTo>
                    <a:cubicBezTo>
                      <a:pt x="37006" y="61214"/>
                      <a:pt x="32321" y="63210"/>
                      <a:pt x="26551" y="63210"/>
                    </a:cubicBezTo>
                    <a:cubicBezTo>
                      <a:pt x="16356" y="63210"/>
                      <a:pt x="10325" y="57613"/>
                      <a:pt x="10325" y="45726"/>
                    </a:cubicBezTo>
                    <a:lnTo>
                      <a:pt x="10325" y="21735"/>
                    </a:lnTo>
                    <a:lnTo>
                      <a:pt x="0" y="21735"/>
                    </a:lnTo>
                    <a:lnTo>
                      <a:pt x="0" y="15011"/>
                    </a:lnTo>
                    <a:lnTo>
                      <a:pt x="10325" y="15011"/>
                    </a:lnTo>
                    <a:lnTo>
                      <a:pt x="10325" y="0"/>
                    </a:lnTo>
                    <a:lnTo>
                      <a:pt x="17744" y="0"/>
                    </a:lnTo>
                    <a:lnTo>
                      <a:pt x="17744" y="15011"/>
                    </a:lnTo>
                    <a:lnTo>
                      <a:pt x="38178" y="15011"/>
                    </a:lnTo>
                    <a:lnTo>
                      <a:pt x="38178" y="21735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777B362-FEE7-464D-B9C8-0D3FE002114F}"/>
                  </a:ext>
                </a:extLst>
              </p:cNvPr>
              <p:cNvSpPr/>
              <p:nvPr/>
            </p:nvSpPr>
            <p:spPr>
              <a:xfrm>
                <a:off x="11212162" y="6500449"/>
                <a:ext cx="43036" cy="71842"/>
              </a:xfrm>
              <a:custGeom>
                <a:avLst/>
                <a:gdLst>
                  <a:gd name="connsiteX0" fmla="*/ 7505 w 43036"/>
                  <a:gd name="connsiteY0" fmla="*/ 31193 h 71842"/>
                  <a:gd name="connsiteX1" fmla="*/ 23340 w 43036"/>
                  <a:gd name="connsiteY1" fmla="*/ 23644 h 71842"/>
                  <a:gd name="connsiteX2" fmla="*/ 43036 w 43036"/>
                  <a:gd name="connsiteY2" fmla="*/ 42559 h 71842"/>
                  <a:gd name="connsiteX3" fmla="*/ 43036 w 43036"/>
                  <a:gd name="connsiteY3" fmla="*/ 71843 h 71842"/>
                  <a:gd name="connsiteX4" fmla="*/ 35618 w 43036"/>
                  <a:gd name="connsiteY4" fmla="*/ 71843 h 71842"/>
                  <a:gd name="connsiteX5" fmla="*/ 35618 w 43036"/>
                  <a:gd name="connsiteY5" fmla="*/ 44989 h 71842"/>
                  <a:gd name="connsiteX6" fmla="*/ 21995 w 43036"/>
                  <a:gd name="connsiteY6" fmla="*/ 30715 h 71842"/>
                  <a:gd name="connsiteX7" fmla="*/ 7505 w 43036"/>
                  <a:gd name="connsiteY7" fmla="*/ 45206 h 71842"/>
                  <a:gd name="connsiteX8" fmla="*/ 7505 w 43036"/>
                  <a:gd name="connsiteY8" fmla="*/ 71843 h 71842"/>
                  <a:gd name="connsiteX9" fmla="*/ 0 w 43036"/>
                  <a:gd name="connsiteY9" fmla="*/ 71843 h 71842"/>
                  <a:gd name="connsiteX10" fmla="*/ 0 w 43036"/>
                  <a:gd name="connsiteY10" fmla="*/ 0 h 71842"/>
                  <a:gd name="connsiteX11" fmla="*/ 7505 w 43036"/>
                  <a:gd name="connsiteY11" fmla="*/ 0 h 71842"/>
                  <a:gd name="connsiteX12" fmla="*/ 7505 w 43036"/>
                  <a:gd name="connsiteY12" fmla="*/ 3119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71842">
                    <a:moveTo>
                      <a:pt x="7505" y="31193"/>
                    </a:moveTo>
                    <a:cubicBezTo>
                      <a:pt x="11410" y="25683"/>
                      <a:pt x="17570" y="23644"/>
                      <a:pt x="23340" y="23644"/>
                    </a:cubicBezTo>
                    <a:cubicBezTo>
                      <a:pt x="35010" y="23644"/>
                      <a:pt x="43036" y="31149"/>
                      <a:pt x="43036" y="42559"/>
                    </a:cubicBezTo>
                    <a:lnTo>
                      <a:pt x="43036" y="71843"/>
                    </a:lnTo>
                    <a:lnTo>
                      <a:pt x="35618" y="71843"/>
                    </a:lnTo>
                    <a:lnTo>
                      <a:pt x="35618" y="44989"/>
                    </a:lnTo>
                    <a:cubicBezTo>
                      <a:pt x="35618" y="36008"/>
                      <a:pt x="30629" y="30715"/>
                      <a:pt x="21995" y="30715"/>
                    </a:cubicBezTo>
                    <a:cubicBezTo>
                      <a:pt x="14056" y="30715"/>
                      <a:pt x="7505" y="36225"/>
                      <a:pt x="7505" y="45206"/>
                    </a:cubicBezTo>
                    <a:lnTo>
                      <a:pt x="7505" y="71843"/>
                    </a:ln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3119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C7CA58D-902F-49BB-AA82-940AFCA35AE6}"/>
                  </a:ext>
                </a:extLst>
              </p:cNvPr>
              <p:cNvSpPr/>
              <p:nvPr/>
            </p:nvSpPr>
            <p:spPr>
              <a:xfrm>
                <a:off x="11270470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B12FB68-21BD-4C05-8C7E-5D523DF845A6}"/>
                  </a:ext>
                </a:extLst>
              </p:cNvPr>
              <p:cNvSpPr/>
              <p:nvPr/>
            </p:nvSpPr>
            <p:spPr>
              <a:xfrm>
                <a:off x="11360620" y="6500449"/>
                <a:ext cx="7505" cy="71842"/>
              </a:xfrm>
              <a:custGeom>
                <a:avLst/>
                <a:gdLst>
                  <a:gd name="connsiteX0" fmla="*/ 7505 w 7505"/>
                  <a:gd name="connsiteY0" fmla="*/ 71843 h 71842"/>
                  <a:gd name="connsiteX1" fmla="*/ 0 w 7505"/>
                  <a:gd name="connsiteY1" fmla="*/ 71843 h 71842"/>
                  <a:gd name="connsiteX2" fmla="*/ 0 w 7505"/>
                  <a:gd name="connsiteY2" fmla="*/ 0 h 71842"/>
                  <a:gd name="connsiteX3" fmla="*/ 7505 w 7505"/>
                  <a:gd name="connsiteY3" fmla="*/ 0 h 71842"/>
                  <a:gd name="connsiteX4" fmla="*/ 7505 w 7505"/>
                  <a:gd name="connsiteY4" fmla="*/ 71843 h 7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" h="71842">
                    <a:moveTo>
                      <a:pt x="7505" y="71843"/>
                    </a:moveTo>
                    <a:lnTo>
                      <a:pt x="0" y="71843"/>
                    </a:lnTo>
                    <a:lnTo>
                      <a:pt x="0" y="0"/>
                    </a:lnTo>
                    <a:lnTo>
                      <a:pt x="7505" y="0"/>
                    </a:lnTo>
                    <a:lnTo>
                      <a:pt x="7505" y="71843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B4FB3B-67F0-4421-AEF1-E31323F15501}"/>
                  </a:ext>
                </a:extLst>
              </p:cNvPr>
              <p:cNvSpPr/>
              <p:nvPr/>
            </p:nvSpPr>
            <p:spPr>
              <a:xfrm>
                <a:off x="11383961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620" y="6638"/>
                      <a:pt x="8980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C9586C-D733-4207-A022-0D0779291954}"/>
                  </a:ext>
                </a:extLst>
              </p:cNvPr>
              <p:cNvSpPr/>
              <p:nvPr/>
            </p:nvSpPr>
            <p:spPr>
              <a:xfrm>
                <a:off x="11441921" y="6524093"/>
                <a:ext cx="48285" cy="49153"/>
              </a:xfrm>
              <a:custGeom>
                <a:avLst/>
                <a:gdLst>
                  <a:gd name="connsiteX0" fmla="*/ 48286 w 48285"/>
                  <a:gd name="connsiteY0" fmla="*/ 48199 h 49153"/>
                  <a:gd name="connsiteX1" fmla="*/ 40867 w 48285"/>
                  <a:gd name="connsiteY1" fmla="*/ 48199 h 49153"/>
                  <a:gd name="connsiteX2" fmla="*/ 40867 w 48285"/>
                  <a:gd name="connsiteY2" fmla="*/ 41171 h 49153"/>
                  <a:gd name="connsiteX3" fmla="*/ 23601 w 48285"/>
                  <a:gd name="connsiteY3" fmla="*/ 49153 h 49153"/>
                  <a:gd name="connsiteX4" fmla="*/ 0 w 48285"/>
                  <a:gd name="connsiteY4" fmla="*/ 24555 h 49153"/>
                  <a:gd name="connsiteX5" fmla="*/ 23601 w 48285"/>
                  <a:gd name="connsiteY5" fmla="*/ 0 h 49153"/>
                  <a:gd name="connsiteX6" fmla="*/ 40867 w 48285"/>
                  <a:gd name="connsiteY6" fmla="*/ 7983 h 49153"/>
                  <a:gd name="connsiteX7" fmla="*/ 40867 w 48285"/>
                  <a:gd name="connsiteY7" fmla="*/ 954 h 49153"/>
                  <a:gd name="connsiteX8" fmla="*/ 48286 w 48285"/>
                  <a:gd name="connsiteY8" fmla="*/ 954 h 49153"/>
                  <a:gd name="connsiteX9" fmla="*/ 48286 w 48285"/>
                  <a:gd name="connsiteY9" fmla="*/ 48199 h 49153"/>
                  <a:gd name="connsiteX10" fmla="*/ 7592 w 48285"/>
                  <a:gd name="connsiteY10" fmla="*/ 24555 h 49153"/>
                  <a:gd name="connsiteX11" fmla="*/ 24512 w 48285"/>
                  <a:gd name="connsiteY11" fmla="*/ 42169 h 49153"/>
                  <a:gd name="connsiteX12" fmla="*/ 41344 w 48285"/>
                  <a:gd name="connsiteY12" fmla="*/ 24555 h 49153"/>
                  <a:gd name="connsiteX13" fmla="*/ 24512 w 48285"/>
                  <a:gd name="connsiteY13" fmla="*/ 6985 h 49153"/>
                  <a:gd name="connsiteX14" fmla="*/ 7592 w 48285"/>
                  <a:gd name="connsiteY14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49153">
                    <a:moveTo>
                      <a:pt x="48286" y="48199"/>
                    </a:moveTo>
                    <a:lnTo>
                      <a:pt x="40867" y="48199"/>
                    </a:lnTo>
                    <a:lnTo>
                      <a:pt x="40867" y="41171"/>
                    </a:lnTo>
                    <a:cubicBezTo>
                      <a:pt x="37136" y="46030"/>
                      <a:pt x="31366" y="49153"/>
                      <a:pt x="23601" y="49153"/>
                    </a:cubicBezTo>
                    <a:cubicBezTo>
                      <a:pt x="10325" y="49153"/>
                      <a:pt x="0" y="38785"/>
                      <a:pt x="0" y="24555"/>
                    </a:cubicBezTo>
                    <a:cubicBezTo>
                      <a:pt x="0" y="10369"/>
                      <a:pt x="10325" y="0"/>
                      <a:pt x="23601" y="0"/>
                    </a:cubicBezTo>
                    <a:cubicBezTo>
                      <a:pt x="31366" y="0"/>
                      <a:pt x="37136" y="3210"/>
                      <a:pt x="40867" y="7983"/>
                    </a:cubicBezTo>
                    <a:lnTo>
                      <a:pt x="40867" y="954"/>
                    </a:lnTo>
                    <a:lnTo>
                      <a:pt x="48286" y="954"/>
                    </a:lnTo>
                    <a:lnTo>
                      <a:pt x="48286" y="48199"/>
                    </a:lnTo>
                    <a:close/>
                    <a:moveTo>
                      <a:pt x="7592" y="24555"/>
                    </a:moveTo>
                    <a:cubicBezTo>
                      <a:pt x="7592" y="34316"/>
                      <a:pt x="14490" y="42169"/>
                      <a:pt x="24512" y="42169"/>
                    </a:cubicBezTo>
                    <a:cubicBezTo>
                      <a:pt x="34360" y="42169"/>
                      <a:pt x="41344" y="34577"/>
                      <a:pt x="41344" y="24555"/>
                    </a:cubicBezTo>
                    <a:cubicBezTo>
                      <a:pt x="41344" y="14577"/>
                      <a:pt x="34360" y="6985"/>
                      <a:pt x="24512" y="6985"/>
                    </a:cubicBezTo>
                    <a:cubicBezTo>
                      <a:pt x="14360" y="6985"/>
                      <a:pt x="7592" y="14837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BA6D41A-59B0-47AC-A15F-0B0B26C55A15}"/>
                  </a:ext>
                </a:extLst>
              </p:cNvPr>
              <p:cNvSpPr/>
              <p:nvPr/>
            </p:nvSpPr>
            <p:spPr>
              <a:xfrm>
                <a:off x="11506085" y="6500449"/>
                <a:ext cx="48285" cy="72840"/>
              </a:xfrm>
              <a:custGeom>
                <a:avLst/>
                <a:gdLst>
                  <a:gd name="connsiteX0" fmla="*/ 40867 w 48285"/>
                  <a:gd name="connsiteY0" fmla="*/ 31627 h 72840"/>
                  <a:gd name="connsiteX1" fmla="*/ 40867 w 48285"/>
                  <a:gd name="connsiteY1" fmla="*/ 0 h 72840"/>
                  <a:gd name="connsiteX2" fmla="*/ 48286 w 48285"/>
                  <a:gd name="connsiteY2" fmla="*/ 0 h 72840"/>
                  <a:gd name="connsiteX3" fmla="*/ 48286 w 48285"/>
                  <a:gd name="connsiteY3" fmla="*/ 71886 h 72840"/>
                  <a:gd name="connsiteX4" fmla="*/ 40867 w 48285"/>
                  <a:gd name="connsiteY4" fmla="*/ 71886 h 72840"/>
                  <a:gd name="connsiteX5" fmla="*/ 40867 w 48285"/>
                  <a:gd name="connsiteY5" fmla="*/ 64858 h 72840"/>
                  <a:gd name="connsiteX6" fmla="*/ 23601 w 48285"/>
                  <a:gd name="connsiteY6" fmla="*/ 72841 h 72840"/>
                  <a:gd name="connsiteX7" fmla="*/ 0 w 48285"/>
                  <a:gd name="connsiteY7" fmla="*/ 48242 h 72840"/>
                  <a:gd name="connsiteX8" fmla="*/ 23601 w 48285"/>
                  <a:gd name="connsiteY8" fmla="*/ 23687 h 72840"/>
                  <a:gd name="connsiteX9" fmla="*/ 40867 w 48285"/>
                  <a:gd name="connsiteY9" fmla="*/ 31627 h 72840"/>
                  <a:gd name="connsiteX10" fmla="*/ 7549 w 48285"/>
                  <a:gd name="connsiteY10" fmla="*/ 48199 h 72840"/>
                  <a:gd name="connsiteX11" fmla="*/ 24468 w 48285"/>
                  <a:gd name="connsiteY11" fmla="*/ 65813 h 72840"/>
                  <a:gd name="connsiteX12" fmla="*/ 41301 w 48285"/>
                  <a:gd name="connsiteY12" fmla="*/ 48199 h 72840"/>
                  <a:gd name="connsiteX13" fmla="*/ 24468 w 48285"/>
                  <a:gd name="connsiteY13" fmla="*/ 30629 h 72840"/>
                  <a:gd name="connsiteX14" fmla="*/ 7549 w 48285"/>
                  <a:gd name="connsiteY14" fmla="*/ 48199 h 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85" h="72840">
                    <a:moveTo>
                      <a:pt x="40867" y="31627"/>
                    </a:moveTo>
                    <a:lnTo>
                      <a:pt x="40867" y="0"/>
                    </a:lnTo>
                    <a:lnTo>
                      <a:pt x="48286" y="0"/>
                    </a:lnTo>
                    <a:lnTo>
                      <a:pt x="48286" y="71886"/>
                    </a:lnTo>
                    <a:lnTo>
                      <a:pt x="40867" y="71886"/>
                    </a:lnTo>
                    <a:lnTo>
                      <a:pt x="40867" y="64858"/>
                    </a:lnTo>
                    <a:cubicBezTo>
                      <a:pt x="37136" y="69717"/>
                      <a:pt x="31366" y="72841"/>
                      <a:pt x="23601" y="72841"/>
                    </a:cubicBezTo>
                    <a:cubicBezTo>
                      <a:pt x="10325" y="72841"/>
                      <a:pt x="0" y="62472"/>
                      <a:pt x="0" y="48242"/>
                    </a:cubicBezTo>
                    <a:cubicBezTo>
                      <a:pt x="0" y="34056"/>
                      <a:pt x="10325" y="23687"/>
                      <a:pt x="23601" y="23687"/>
                    </a:cubicBezTo>
                    <a:cubicBezTo>
                      <a:pt x="31366" y="23644"/>
                      <a:pt x="37136" y="26854"/>
                      <a:pt x="40867" y="31627"/>
                    </a:cubicBezTo>
                    <a:close/>
                    <a:moveTo>
                      <a:pt x="7549" y="48199"/>
                    </a:moveTo>
                    <a:cubicBezTo>
                      <a:pt x="7549" y="57960"/>
                      <a:pt x="14447" y="65813"/>
                      <a:pt x="24468" y="65813"/>
                    </a:cubicBezTo>
                    <a:cubicBezTo>
                      <a:pt x="34316" y="65813"/>
                      <a:pt x="41301" y="58221"/>
                      <a:pt x="41301" y="48199"/>
                    </a:cubicBezTo>
                    <a:cubicBezTo>
                      <a:pt x="41301" y="38221"/>
                      <a:pt x="34316" y="30629"/>
                      <a:pt x="24468" y="30629"/>
                    </a:cubicBezTo>
                    <a:cubicBezTo>
                      <a:pt x="14360" y="30629"/>
                      <a:pt x="7549" y="38481"/>
                      <a:pt x="7549" y="48199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5969DA5-F20F-438D-9D09-90E7440981FC}"/>
                  </a:ext>
                </a:extLst>
              </p:cNvPr>
              <p:cNvSpPr/>
              <p:nvPr/>
            </p:nvSpPr>
            <p:spPr>
              <a:xfrm>
                <a:off x="11570206" y="6524093"/>
                <a:ext cx="45682" cy="49153"/>
              </a:xfrm>
              <a:custGeom>
                <a:avLst/>
                <a:gdLst>
                  <a:gd name="connsiteX0" fmla="*/ 45683 w 45682"/>
                  <a:gd name="connsiteY0" fmla="*/ 24425 h 49153"/>
                  <a:gd name="connsiteX1" fmla="*/ 45553 w 45682"/>
                  <a:gd name="connsiteY1" fmla="*/ 27201 h 49153"/>
                  <a:gd name="connsiteX2" fmla="*/ 7679 w 45682"/>
                  <a:gd name="connsiteY2" fmla="*/ 27201 h 49153"/>
                  <a:gd name="connsiteX3" fmla="*/ 24381 w 45682"/>
                  <a:gd name="connsiteY3" fmla="*/ 42646 h 49153"/>
                  <a:gd name="connsiteX4" fmla="*/ 39349 w 45682"/>
                  <a:gd name="connsiteY4" fmla="*/ 36702 h 49153"/>
                  <a:gd name="connsiteX5" fmla="*/ 43340 w 45682"/>
                  <a:gd name="connsiteY5" fmla="*/ 41778 h 49153"/>
                  <a:gd name="connsiteX6" fmla="*/ 23904 w 45682"/>
                  <a:gd name="connsiteY6" fmla="*/ 49153 h 49153"/>
                  <a:gd name="connsiteX7" fmla="*/ 0 w 45682"/>
                  <a:gd name="connsiteY7" fmla="*/ 24598 h 49153"/>
                  <a:gd name="connsiteX8" fmla="*/ 23470 w 45682"/>
                  <a:gd name="connsiteY8" fmla="*/ 0 h 49153"/>
                  <a:gd name="connsiteX9" fmla="*/ 45683 w 45682"/>
                  <a:gd name="connsiteY9" fmla="*/ 24425 h 49153"/>
                  <a:gd name="connsiteX10" fmla="*/ 7766 w 45682"/>
                  <a:gd name="connsiteY10" fmla="*/ 21171 h 49153"/>
                  <a:gd name="connsiteX11" fmla="*/ 38134 w 45682"/>
                  <a:gd name="connsiteY11" fmla="*/ 21171 h 49153"/>
                  <a:gd name="connsiteX12" fmla="*/ 23340 w 45682"/>
                  <a:gd name="connsiteY12" fmla="*/ 6638 h 49153"/>
                  <a:gd name="connsiteX13" fmla="*/ 7766 w 45682"/>
                  <a:gd name="connsiteY13" fmla="*/ 21171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82" h="49153">
                    <a:moveTo>
                      <a:pt x="45683" y="24425"/>
                    </a:moveTo>
                    <a:cubicBezTo>
                      <a:pt x="45683" y="25379"/>
                      <a:pt x="45639" y="26377"/>
                      <a:pt x="45553" y="27201"/>
                    </a:cubicBezTo>
                    <a:lnTo>
                      <a:pt x="7679" y="27201"/>
                    </a:lnTo>
                    <a:cubicBezTo>
                      <a:pt x="8720" y="37397"/>
                      <a:pt x="15878" y="42646"/>
                      <a:pt x="24381" y="42646"/>
                    </a:cubicBezTo>
                    <a:cubicBezTo>
                      <a:pt x="30238" y="42646"/>
                      <a:pt x="35314" y="40390"/>
                      <a:pt x="39349" y="36702"/>
                    </a:cubicBezTo>
                    <a:lnTo>
                      <a:pt x="43340" y="41778"/>
                    </a:lnTo>
                    <a:cubicBezTo>
                      <a:pt x="37440" y="47418"/>
                      <a:pt x="30846" y="49153"/>
                      <a:pt x="23904" y="49153"/>
                    </a:cubicBezTo>
                    <a:cubicBezTo>
                      <a:pt x="9935" y="49153"/>
                      <a:pt x="0" y="39219"/>
                      <a:pt x="0" y="24598"/>
                    </a:cubicBezTo>
                    <a:cubicBezTo>
                      <a:pt x="0" y="10108"/>
                      <a:pt x="9978" y="0"/>
                      <a:pt x="23470" y="0"/>
                    </a:cubicBezTo>
                    <a:cubicBezTo>
                      <a:pt x="36312" y="0"/>
                      <a:pt x="45596" y="10022"/>
                      <a:pt x="45683" y="24425"/>
                    </a:cubicBezTo>
                    <a:close/>
                    <a:moveTo>
                      <a:pt x="7766" y="21171"/>
                    </a:moveTo>
                    <a:lnTo>
                      <a:pt x="38134" y="21171"/>
                    </a:lnTo>
                    <a:cubicBezTo>
                      <a:pt x="37180" y="12321"/>
                      <a:pt x="31410" y="6638"/>
                      <a:pt x="23340" y="6638"/>
                    </a:cubicBezTo>
                    <a:cubicBezTo>
                      <a:pt x="14577" y="6638"/>
                      <a:pt x="8937" y="12625"/>
                      <a:pt x="7766" y="21171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40B6DF5-C6C7-4716-B078-2902023D906E}"/>
                  </a:ext>
                </a:extLst>
              </p:cNvPr>
              <p:cNvSpPr/>
              <p:nvPr/>
            </p:nvSpPr>
            <p:spPr>
              <a:xfrm>
                <a:off x="11631767" y="6524093"/>
                <a:ext cx="30064" cy="48198"/>
              </a:xfrm>
              <a:custGeom>
                <a:avLst/>
                <a:gdLst>
                  <a:gd name="connsiteX0" fmla="*/ 30065 w 30064"/>
                  <a:gd name="connsiteY0" fmla="*/ 1605 h 48198"/>
                  <a:gd name="connsiteX1" fmla="*/ 28286 w 30064"/>
                  <a:gd name="connsiteY1" fmla="*/ 8937 h 48198"/>
                  <a:gd name="connsiteX2" fmla="*/ 20087 w 30064"/>
                  <a:gd name="connsiteY2" fmla="*/ 7028 h 48198"/>
                  <a:gd name="connsiteX3" fmla="*/ 7419 w 30064"/>
                  <a:gd name="connsiteY3" fmla="*/ 21735 h 48198"/>
                  <a:gd name="connsiteX4" fmla="*/ 7419 w 30064"/>
                  <a:gd name="connsiteY4" fmla="*/ 48199 h 48198"/>
                  <a:gd name="connsiteX5" fmla="*/ 0 w 30064"/>
                  <a:gd name="connsiteY5" fmla="*/ 48199 h 48198"/>
                  <a:gd name="connsiteX6" fmla="*/ 0 w 30064"/>
                  <a:gd name="connsiteY6" fmla="*/ 954 h 48198"/>
                  <a:gd name="connsiteX7" fmla="*/ 7375 w 30064"/>
                  <a:gd name="connsiteY7" fmla="*/ 954 h 48198"/>
                  <a:gd name="connsiteX8" fmla="*/ 7375 w 30064"/>
                  <a:gd name="connsiteY8" fmla="*/ 7592 h 48198"/>
                  <a:gd name="connsiteX9" fmla="*/ 21388 w 30064"/>
                  <a:gd name="connsiteY9" fmla="*/ 0 h 48198"/>
                  <a:gd name="connsiteX10" fmla="*/ 30065 w 30064"/>
                  <a:gd name="connsiteY10" fmla="*/ 160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4" h="48198">
                    <a:moveTo>
                      <a:pt x="30065" y="1605"/>
                    </a:moveTo>
                    <a:lnTo>
                      <a:pt x="28286" y="8937"/>
                    </a:lnTo>
                    <a:cubicBezTo>
                      <a:pt x="25987" y="7679"/>
                      <a:pt x="22863" y="7028"/>
                      <a:pt x="20087" y="7028"/>
                    </a:cubicBezTo>
                    <a:cubicBezTo>
                      <a:pt x="12711" y="7028"/>
                      <a:pt x="7419" y="12798"/>
                      <a:pt x="7419" y="21735"/>
                    </a:cubicBezTo>
                    <a:lnTo>
                      <a:pt x="7419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592"/>
                    </a:lnTo>
                    <a:cubicBezTo>
                      <a:pt x="10629" y="2733"/>
                      <a:pt x="15618" y="0"/>
                      <a:pt x="21388" y="0"/>
                    </a:cubicBezTo>
                    <a:cubicBezTo>
                      <a:pt x="24772" y="0"/>
                      <a:pt x="27592" y="434"/>
                      <a:pt x="30065" y="160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298B854-8F04-4484-98DB-96ED9CBFDE5E}"/>
                  </a:ext>
                </a:extLst>
              </p:cNvPr>
              <p:cNvSpPr/>
              <p:nvPr/>
            </p:nvSpPr>
            <p:spPr>
              <a:xfrm>
                <a:off x="11163443" y="6602747"/>
                <a:ext cx="10542" cy="69326"/>
              </a:xfrm>
              <a:custGeom>
                <a:avLst/>
                <a:gdLst>
                  <a:gd name="connsiteX0" fmla="*/ 10542 w 10542"/>
                  <a:gd name="connsiteY0" fmla="*/ 5293 h 69326"/>
                  <a:gd name="connsiteX1" fmla="*/ 5249 w 10542"/>
                  <a:gd name="connsiteY1" fmla="*/ 10542 h 69326"/>
                  <a:gd name="connsiteX2" fmla="*/ 0 w 10542"/>
                  <a:gd name="connsiteY2" fmla="*/ 5293 h 69326"/>
                  <a:gd name="connsiteX3" fmla="*/ 5249 w 10542"/>
                  <a:gd name="connsiteY3" fmla="*/ 0 h 69326"/>
                  <a:gd name="connsiteX4" fmla="*/ 10542 w 10542"/>
                  <a:gd name="connsiteY4" fmla="*/ 5293 h 69326"/>
                  <a:gd name="connsiteX5" fmla="*/ 9024 w 10542"/>
                  <a:gd name="connsiteY5" fmla="*/ 69327 h 69326"/>
                  <a:gd name="connsiteX6" fmla="*/ 1518 w 10542"/>
                  <a:gd name="connsiteY6" fmla="*/ 69327 h 69326"/>
                  <a:gd name="connsiteX7" fmla="*/ 1518 w 10542"/>
                  <a:gd name="connsiteY7" fmla="*/ 22082 h 69326"/>
                  <a:gd name="connsiteX8" fmla="*/ 9024 w 10542"/>
                  <a:gd name="connsiteY8" fmla="*/ 22082 h 69326"/>
                  <a:gd name="connsiteX9" fmla="*/ 9024 w 10542"/>
                  <a:gd name="connsiteY9" fmla="*/ 69327 h 6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2" h="69326">
                    <a:moveTo>
                      <a:pt x="10542" y="5293"/>
                    </a:moveTo>
                    <a:cubicBezTo>
                      <a:pt x="10542" y="8286"/>
                      <a:pt x="8199" y="10542"/>
                      <a:pt x="5249" y="10542"/>
                    </a:cubicBezTo>
                    <a:cubicBezTo>
                      <a:pt x="2256" y="10542"/>
                      <a:pt x="0" y="8286"/>
                      <a:pt x="0" y="5293"/>
                    </a:cubicBezTo>
                    <a:cubicBezTo>
                      <a:pt x="0" y="2299"/>
                      <a:pt x="2256" y="0"/>
                      <a:pt x="5249" y="0"/>
                    </a:cubicBezTo>
                    <a:cubicBezTo>
                      <a:pt x="8199" y="0"/>
                      <a:pt x="10542" y="2299"/>
                      <a:pt x="10542" y="5293"/>
                    </a:cubicBezTo>
                    <a:close/>
                    <a:moveTo>
                      <a:pt x="9024" y="69327"/>
                    </a:moveTo>
                    <a:lnTo>
                      <a:pt x="1518" y="69327"/>
                    </a:lnTo>
                    <a:lnTo>
                      <a:pt x="1518" y="22082"/>
                    </a:lnTo>
                    <a:lnTo>
                      <a:pt x="9024" y="22082"/>
                    </a:lnTo>
                    <a:lnTo>
                      <a:pt x="9024" y="69327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1E9C661-F2BB-417E-B021-76A219BFF2B0}"/>
                  </a:ext>
                </a:extLst>
              </p:cNvPr>
              <p:cNvSpPr/>
              <p:nvPr/>
            </p:nvSpPr>
            <p:spPr>
              <a:xfrm>
                <a:off x="11191902" y="6623875"/>
                <a:ext cx="43036" cy="48198"/>
              </a:xfrm>
              <a:custGeom>
                <a:avLst/>
                <a:gdLst>
                  <a:gd name="connsiteX0" fmla="*/ 43036 w 43036"/>
                  <a:gd name="connsiteY0" fmla="*/ 18915 h 48198"/>
                  <a:gd name="connsiteX1" fmla="*/ 43036 w 43036"/>
                  <a:gd name="connsiteY1" fmla="*/ 48199 h 48198"/>
                  <a:gd name="connsiteX2" fmla="*/ 35618 w 43036"/>
                  <a:gd name="connsiteY2" fmla="*/ 48199 h 48198"/>
                  <a:gd name="connsiteX3" fmla="*/ 35618 w 43036"/>
                  <a:gd name="connsiteY3" fmla="*/ 21345 h 48198"/>
                  <a:gd name="connsiteX4" fmla="*/ 21995 w 43036"/>
                  <a:gd name="connsiteY4" fmla="*/ 7072 h 48198"/>
                  <a:gd name="connsiteX5" fmla="*/ 7505 w 43036"/>
                  <a:gd name="connsiteY5" fmla="*/ 21562 h 48198"/>
                  <a:gd name="connsiteX6" fmla="*/ 7505 w 43036"/>
                  <a:gd name="connsiteY6" fmla="*/ 48199 h 48198"/>
                  <a:gd name="connsiteX7" fmla="*/ 0 w 43036"/>
                  <a:gd name="connsiteY7" fmla="*/ 48199 h 48198"/>
                  <a:gd name="connsiteX8" fmla="*/ 0 w 43036"/>
                  <a:gd name="connsiteY8" fmla="*/ 954 h 48198"/>
                  <a:gd name="connsiteX9" fmla="*/ 7375 w 43036"/>
                  <a:gd name="connsiteY9" fmla="*/ 954 h 48198"/>
                  <a:gd name="connsiteX10" fmla="*/ 7375 w 43036"/>
                  <a:gd name="connsiteY10" fmla="*/ 7679 h 48198"/>
                  <a:gd name="connsiteX11" fmla="*/ 23297 w 43036"/>
                  <a:gd name="connsiteY11" fmla="*/ 0 h 48198"/>
                  <a:gd name="connsiteX12" fmla="*/ 43036 w 43036"/>
                  <a:gd name="connsiteY12" fmla="*/ 18915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6" h="48198">
                    <a:moveTo>
                      <a:pt x="43036" y="18915"/>
                    </a:moveTo>
                    <a:lnTo>
                      <a:pt x="43036" y="48199"/>
                    </a:lnTo>
                    <a:lnTo>
                      <a:pt x="35618" y="48199"/>
                    </a:lnTo>
                    <a:lnTo>
                      <a:pt x="35618" y="21345"/>
                    </a:lnTo>
                    <a:cubicBezTo>
                      <a:pt x="35618" y="12364"/>
                      <a:pt x="30629" y="7072"/>
                      <a:pt x="21995" y="7072"/>
                    </a:cubicBezTo>
                    <a:cubicBezTo>
                      <a:pt x="14056" y="7072"/>
                      <a:pt x="7505" y="12581"/>
                      <a:pt x="7505" y="21562"/>
                    </a:cubicBezTo>
                    <a:lnTo>
                      <a:pt x="7505" y="48199"/>
                    </a:lnTo>
                    <a:lnTo>
                      <a:pt x="0" y="48199"/>
                    </a:lnTo>
                    <a:lnTo>
                      <a:pt x="0" y="954"/>
                    </a:lnTo>
                    <a:lnTo>
                      <a:pt x="7375" y="954"/>
                    </a:lnTo>
                    <a:lnTo>
                      <a:pt x="7375" y="7679"/>
                    </a:lnTo>
                    <a:cubicBezTo>
                      <a:pt x="11236" y="2039"/>
                      <a:pt x="17527" y="0"/>
                      <a:pt x="23297" y="0"/>
                    </a:cubicBezTo>
                    <a:cubicBezTo>
                      <a:pt x="35010" y="0"/>
                      <a:pt x="43036" y="7462"/>
                      <a:pt x="43036" y="1891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8AB2D22-DEE5-4BA2-A081-93926BBF2BFE}"/>
                  </a:ext>
                </a:extLst>
              </p:cNvPr>
              <p:cNvSpPr/>
              <p:nvPr/>
            </p:nvSpPr>
            <p:spPr>
              <a:xfrm>
                <a:off x="11272856" y="6624786"/>
                <a:ext cx="50802" cy="67461"/>
              </a:xfrm>
              <a:custGeom>
                <a:avLst/>
                <a:gdLst>
                  <a:gd name="connsiteX0" fmla="*/ 12321 w 50802"/>
                  <a:gd name="connsiteY0" fmla="*/ 67461 h 67461"/>
                  <a:gd name="connsiteX1" fmla="*/ 4078 w 50802"/>
                  <a:gd name="connsiteY1" fmla="*/ 67461 h 67461"/>
                  <a:gd name="connsiteX2" fmla="*/ 21692 w 50802"/>
                  <a:gd name="connsiteY2" fmla="*/ 37049 h 67461"/>
                  <a:gd name="connsiteX3" fmla="*/ 0 w 50802"/>
                  <a:gd name="connsiteY3" fmla="*/ 0 h 67461"/>
                  <a:gd name="connsiteX4" fmla="*/ 8330 w 50802"/>
                  <a:gd name="connsiteY4" fmla="*/ 0 h 67461"/>
                  <a:gd name="connsiteX5" fmla="*/ 25943 w 50802"/>
                  <a:gd name="connsiteY5" fmla="*/ 29631 h 67461"/>
                  <a:gd name="connsiteX6" fmla="*/ 42603 w 50802"/>
                  <a:gd name="connsiteY6" fmla="*/ 0 h 67461"/>
                  <a:gd name="connsiteX7" fmla="*/ 50802 w 50802"/>
                  <a:gd name="connsiteY7" fmla="*/ 0 h 67461"/>
                  <a:gd name="connsiteX8" fmla="*/ 12321 w 50802"/>
                  <a:gd name="connsiteY8" fmla="*/ 67461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2" h="67461">
                    <a:moveTo>
                      <a:pt x="12321" y="67461"/>
                    </a:moveTo>
                    <a:lnTo>
                      <a:pt x="4078" y="67461"/>
                    </a:lnTo>
                    <a:lnTo>
                      <a:pt x="21692" y="37049"/>
                    </a:lnTo>
                    <a:lnTo>
                      <a:pt x="0" y="0"/>
                    </a:lnTo>
                    <a:lnTo>
                      <a:pt x="8330" y="0"/>
                    </a:lnTo>
                    <a:lnTo>
                      <a:pt x="25943" y="29631"/>
                    </a:lnTo>
                    <a:lnTo>
                      <a:pt x="42603" y="0"/>
                    </a:lnTo>
                    <a:lnTo>
                      <a:pt x="50802" y="0"/>
                    </a:lnTo>
                    <a:lnTo>
                      <a:pt x="12321" y="67461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067D557-FFB0-43AC-A060-C5A2846CAA80}"/>
                  </a:ext>
                </a:extLst>
              </p:cNvPr>
              <p:cNvSpPr/>
              <p:nvPr/>
            </p:nvSpPr>
            <p:spPr>
              <a:xfrm>
                <a:off x="11330642" y="6623875"/>
                <a:ext cx="49760" cy="49153"/>
              </a:xfrm>
              <a:custGeom>
                <a:avLst/>
                <a:gdLst>
                  <a:gd name="connsiteX0" fmla="*/ 49761 w 49760"/>
                  <a:gd name="connsiteY0" fmla="*/ 24555 h 49153"/>
                  <a:gd name="connsiteX1" fmla="*/ 24859 w 49760"/>
                  <a:gd name="connsiteY1" fmla="*/ 49153 h 49153"/>
                  <a:gd name="connsiteX2" fmla="*/ 0 w 49760"/>
                  <a:gd name="connsiteY2" fmla="*/ 24555 h 49153"/>
                  <a:gd name="connsiteX3" fmla="*/ 24859 w 49760"/>
                  <a:gd name="connsiteY3" fmla="*/ 0 h 49153"/>
                  <a:gd name="connsiteX4" fmla="*/ 49761 w 49760"/>
                  <a:gd name="connsiteY4" fmla="*/ 24555 h 49153"/>
                  <a:gd name="connsiteX5" fmla="*/ 7592 w 49760"/>
                  <a:gd name="connsiteY5" fmla="*/ 24555 h 49153"/>
                  <a:gd name="connsiteX6" fmla="*/ 24859 w 49760"/>
                  <a:gd name="connsiteY6" fmla="*/ 42169 h 49153"/>
                  <a:gd name="connsiteX7" fmla="*/ 42125 w 49760"/>
                  <a:gd name="connsiteY7" fmla="*/ 24555 h 49153"/>
                  <a:gd name="connsiteX8" fmla="*/ 24859 w 49760"/>
                  <a:gd name="connsiteY8" fmla="*/ 6985 h 49153"/>
                  <a:gd name="connsiteX9" fmla="*/ 7592 w 49760"/>
                  <a:gd name="connsiteY9" fmla="*/ 24555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60" h="49153">
                    <a:moveTo>
                      <a:pt x="49761" y="24555"/>
                    </a:moveTo>
                    <a:cubicBezTo>
                      <a:pt x="49761" y="38568"/>
                      <a:pt x="39089" y="49153"/>
                      <a:pt x="24859" y="49153"/>
                    </a:cubicBezTo>
                    <a:cubicBezTo>
                      <a:pt x="10629" y="49153"/>
                      <a:pt x="0" y="38568"/>
                      <a:pt x="0" y="24555"/>
                    </a:cubicBezTo>
                    <a:cubicBezTo>
                      <a:pt x="0" y="10586"/>
                      <a:pt x="10629" y="0"/>
                      <a:pt x="24859" y="0"/>
                    </a:cubicBezTo>
                    <a:cubicBezTo>
                      <a:pt x="39089" y="0"/>
                      <a:pt x="49761" y="10586"/>
                      <a:pt x="49761" y="24555"/>
                    </a:cubicBezTo>
                    <a:close/>
                    <a:moveTo>
                      <a:pt x="7592" y="24555"/>
                    </a:moveTo>
                    <a:cubicBezTo>
                      <a:pt x="7592" y="34793"/>
                      <a:pt x="15011" y="42169"/>
                      <a:pt x="24859" y="42169"/>
                    </a:cubicBezTo>
                    <a:cubicBezTo>
                      <a:pt x="34620" y="42169"/>
                      <a:pt x="42125" y="34793"/>
                      <a:pt x="42125" y="24555"/>
                    </a:cubicBezTo>
                    <a:cubicBezTo>
                      <a:pt x="42125" y="14360"/>
                      <a:pt x="34620" y="6985"/>
                      <a:pt x="24859" y="6985"/>
                    </a:cubicBezTo>
                    <a:cubicBezTo>
                      <a:pt x="15054" y="6985"/>
                      <a:pt x="7592" y="14360"/>
                      <a:pt x="7592" y="24555"/>
                    </a:cubicBez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0CD1BB4-6AE0-4AE9-8F59-FDE81BB21881}"/>
                  </a:ext>
                </a:extLst>
              </p:cNvPr>
              <p:cNvSpPr/>
              <p:nvPr/>
            </p:nvSpPr>
            <p:spPr>
              <a:xfrm>
                <a:off x="11395674" y="6624830"/>
                <a:ext cx="42949" cy="48198"/>
              </a:xfrm>
              <a:custGeom>
                <a:avLst/>
                <a:gdLst>
                  <a:gd name="connsiteX0" fmla="*/ 42950 w 42949"/>
                  <a:gd name="connsiteY0" fmla="*/ 27548 h 48198"/>
                  <a:gd name="connsiteX1" fmla="*/ 21475 w 42949"/>
                  <a:gd name="connsiteY1" fmla="*/ 48199 h 48198"/>
                  <a:gd name="connsiteX2" fmla="*/ 0 w 42949"/>
                  <a:gd name="connsiteY2" fmla="*/ 27548 h 48198"/>
                  <a:gd name="connsiteX3" fmla="*/ 0 w 42949"/>
                  <a:gd name="connsiteY3" fmla="*/ 0 h 48198"/>
                  <a:gd name="connsiteX4" fmla="*/ 7419 w 42949"/>
                  <a:gd name="connsiteY4" fmla="*/ 0 h 48198"/>
                  <a:gd name="connsiteX5" fmla="*/ 7419 w 42949"/>
                  <a:gd name="connsiteY5" fmla="*/ 26854 h 48198"/>
                  <a:gd name="connsiteX6" fmla="*/ 21431 w 42949"/>
                  <a:gd name="connsiteY6" fmla="*/ 41214 h 48198"/>
                  <a:gd name="connsiteX7" fmla="*/ 35401 w 42949"/>
                  <a:gd name="connsiteY7" fmla="*/ 26854 h 48198"/>
                  <a:gd name="connsiteX8" fmla="*/ 35401 w 42949"/>
                  <a:gd name="connsiteY8" fmla="*/ 0 h 48198"/>
                  <a:gd name="connsiteX9" fmla="*/ 42906 w 42949"/>
                  <a:gd name="connsiteY9" fmla="*/ 0 h 48198"/>
                  <a:gd name="connsiteX10" fmla="*/ 42906 w 42949"/>
                  <a:gd name="connsiteY10" fmla="*/ 27548 h 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49" h="48198">
                    <a:moveTo>
                      <a:pt x="42950" y="27548"/>
                    </a:moveTo>
                    <a:cubicBezTo>
                      <a:pt x="42950" y="41561"/>
                      <a:pt x="32885" y="48199"/>
                      <a:pt x="21475" y="48199"/>
                    </a:cubicBezTo>
                    <a:cubicBezTo>
                      <a:pt x="10065" y="48199"/>
                      <a:pt x="0" y="41561"/>
                      <a:pt x="0" y="27548"/>
                    </a:cubicBezTo>
                    <a:lnTo>
                      <a:pt x="0" y="0"/>
                    </a:lnTo>
                    <a:lnTo>
                      <a:pt x="7419" y="0"/>
                    </a:lnTo>
                    <a:lnTo>
                      <a:pt x="7419" y="26854"/>
                    </a:lnTo>
                    <a:cubicBezTo>
                      <a:pt x="7419" y="36616"/>
                      <a:pt x="13362" y="41214"/>
                      <a:pt x="21431" y="41214"/>
                    </a:cubicBezTo>
                    <a:cubicBezTo>
                      <a:pt x="29501" y="41214"/>
                      <a:pt x="35401" y="36616"/>
                      <a:pt x="35401" y="26854"/>
                    </a:cubicBezTo>
                    <a:lnTo>
                      <a:pt x="35401" y="0"/>
                    </a:lnTo>
                    <a:lnTo>
                      <a:pt x="42906" y="0"/>
                    </a:lnTo>
                    <a:lnTo>
                      <a:pt x="42906" y="27548"/>
                    </a:lnTo>
                    <a:close/>
                  </a:path>
                </a:pathLst>
              </a:custGeom>
              <a:grpFill/>
              <a:ln w="433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798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E91FAFE-6D2F-402E-A7EF-B7B405CECB70}"/>
                </a:ext>
              </a:extLst>
            </p:cNvPr>
            <p:cNvSpPr/>
            <p:nvPr/>
          </p:nvSpPr>
          <p:spPr>
            <a:xfrm>
              <a:off x="10189267" y="6593203"/>
              <a:ext cx="96181" cy="95139"/>
            </a:xfrm>
            <a:custGeom>
              <a:avLst/>
              <a:gdLst>
                <a:gd name="connsiteX0" fmla="*/ 62776 w 96181"/>
                <a:gd name="connsiteY0" fmla="*/ 24859 h 95139"/>
                <a:gd name="connsiteX1" fmla="*/ 62776 w 96181"/>
                <a:gd name="connsiteY1" fmla="*/ 31843 h 95139"/>
                <a:gd name="connsiteX2" fmla="*/ 46247 w 96181"/>
                <a:gd name="connsiteY2" fmla="*/ 23948 h 95139"/>
                <a:gd name="connsiteX3" fmla="*/ 23687 w 96181"/>
                <a:gd name="connsiteY3" fmla="*/ 47375 h 95139"/>
                <a:gd name="connsiteX4" fmla="*/ 46247 w 96181"/>
                <a:gd name="connsiteY4" fmla="*/ 70802 h 95139"/>
                <a:gd name="connsiteX5" fmla="*/ 63600 w 96181"/>
                <a:gd name="connsiteY5" fmla="*/ 62299 h 95139"/>
                <a:gd name="connsiteX6" fmla="*/ 76832 w 96181"/>
                <a:gd name="connsiteY6" fmla="*/ 71062 h 95139"/>
                <a:gd name="connsiteX7" fmla="*/ 96181 w 96181"/>
                <a:gd name="connsiteY7" fmla="*/ 45379 h 95139"/>
                <a:gd name="connsiteX8" fmla="*/ 48069 w 96181"/>
                <a:gd name="connsiteY8" fmla="*/ 0 h 95139"/>
                <a:gd name="connsiteX9" fmla="*/ 0 w 96181"/>
                <a:gd name="connsiteY9" fmla="*/ 47375 h 95139"/>
                <a:gd name="connsiteX10" fmla="*/ 48069 w 96181"/>
                <a:gd name="connsiteY10" fmla="*/ 95140 h 95139"/>
                <a:gd name="connsiteX11" fmla="*/ 77570 w 96181"/>
                <a:gd name="connsiteY11" fmla="*/ 85726 h 95139"/>
                <a:gd name="connsiteX12" fmla="*/ 73448 w 96181"/>
                <a:gd name="connsiteY12" fmla="*/ 80086 h 95139"/>
                <a:gd name="connsiteX13" fmla="*/ 48069 w 96181"/>
                <a:gd name="connsiteY13" fmla="*/ 88068 h 95139"/>
                <a:gd name="connsiteX14" fmla="*/ 7983 w 96181"/>
                <a:gd name="connsiteY14" fmla="*/ 47331 h 95139"/>
                <a:gd name="connsiteX15" fmla="*/ 48069 w 96181"/>
                <a:gd name="connsiteY15" fmla="*/ 7028 h 95139"/>
                <a:gd name="connsiteX16" fmla="*/ 88199 w 96181"/>
                <a:gd name="connsiteY16" fmla="*/ 45336 h 95139"/>
                <a:gd name="connsiteX17" fmla="*/ 77266 w 96181"/>
                <a:gd name="connsiteY17" fmla="*/ 64077 h 95139"/>
                <a:gd name="connsiteX18" fmla="*/ 70281 w 96181"/>
                <a:gd name="connsiteY18" fmla="*/ 51930 h 95139"/>
                <a:gd name="connsiteX19" fmla="*/ 70281 w 96181"/>
                <a:gd name="connsiteY19" fmla="*/ 24772 h 95139"/>
                <a:gd name="connsiteX20" fmla="*/ 62776 w 96181"/>
                <a:gd name="connsiteY20" fmla="*/ 24772 h 95139"/>
                <a:gd name="connsiteX21" fmla="*/ 47288 w 96181"/>
                <a:gd name="connsiteY21" fmla="*/ 63774 h 95139"/>
                <a:gd name="connsiteX22" fmla="*/ 31496 w 96181"/>
                <a:gd name="connsiteY22" fmla="*/ 47418 h 95139"/>
                <a:gd name="connsiteX23" fmla="*/ 47288 w 96181"/>
                <a:gd name="connsiteY23" fmla="*/ 31063 h 95139"/>
                <a:gd name="connsiteX24" fmla="*/ 63166 w 96181"/>
                <a:gd name="connsiteY24" fmla="*/ 47418 h 95139"/>
                <a:gd name="connsiteX25" fmla="*/ 47288 w 96181"/>
                <a:gd name="connsiteY25" fmla="*/ 63774 h 9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1" h="95139">
                  <a:moveTo>
                    <a:pt x="62776" y="24859"/>
                  </a:moveTo>
                  <a:lnTo>
                    <a:pt x="62776" y="31843"/>
                  </a:lnTo>
                  <a:cubicBezTo>
                    <a:pt x="59262" y="27158"/>
                    <a:pt x="53795" y="23948"/>
                    <a:pt x="46247" y="23948"/>
                  </a:cubicBezTo>
                  <a:cubicBezTo>
                    <a:pt x="33535" y="23948"/>
                    <a:pt x="23687" y="33882"/>
                    <a:pt x="23687" y="47375"/>
                  </a:cubicBezTo>
                  <a:cubicBezTo>
                    <a:pt x="23687" y="60910"/>
                    <a:pt x="33579" y="70802"/>
                    <a:pt x="46247" y="70802"/>
                  </a:cubicBezTo>
                  <a:cubicBezTo>
                    <a:pt x="54316" y="70802"/>
                    <a:pt x="59999" y="67331"/>
                    <a:pt x="63600" y="62299"/>
                  </a:cubicBezTo>
                  <a:cubicBezTo>
                    <a:pt x="65249" y="67418"/>
                    <a:pt x="69457" y="71062"/>
                    <a:pt x="76832" y="71062"/>
                  </a:cubicBezTo>
                  <a:cubicBezTo>
                    <a:pt x="88979" y="71062"/>
                    <a:pt x="96181" y="59999"/>
                    <a:pt x="96181" y="45379"/>
                  </a:cubicBezTo>
                  <a:cubicBezTo>
                    <a:pt x="96181" y="19306"/>
                    <a:pt x="75791" y="0"/>
                    <a:pt x="48069" y="0"/>
                  </a:cubicBezTo>
                  <a:cubicBezTo>
                    <a:pt x="20390" y="0"/>
                    <a:pt x="0" y="20520"/>
                    <a:pt x="0" y="47375"/>
                  </a:cubicBezTo>
                  <a:cubicBezTo>
                    <a:pt x="0" y="74533"/>
                    <a:pt x="20390" y="95140"/>
                    <a:pt x="48069" y="95140"/>
                  </a:cubicBezTo>
                  <a:cubicBezTo>
                    <a:pt x="58958" y="95140"/>
                    <a:pt x="69066" y="91973"/>
                    <a:pt x="77570" y="85726"/>
                  </a:cubicBezTo>
                  <a:lnTo>
                    <a:pt x="73448" y="80086"/>
                  </a:lnTo>
                  <a:cubicBezTo>
                    <a:pt x="66116" y="85118"/>
                    <a:pt x="57526" y="88068"/>
                    <a:pt x="48069" y="88068"/>
                  </a:cubicBezTo>
                  <a:cubicBezTo>
                    <a:pt x="25206" y="88068"/>
                    <a:pt x="7983" y="70975"/>
                    <a:pt x="7983" y="47331"/>
                  </a:cubicBezTo>
                  <a:cubicBezTo>
                    <a:pt x="7983" y="23991"/>
                    <a:pt x="25206" y="7028"/>
                    <a:pt x="48069" y="7028"/>
                  </a:cubicBezTo>
                  <a:cubicBezTo>
                    <a:pt x="70975" y="7028"/>
                    <a:pt x="88199" y="22646"/>
                    <a:pt x="88199" y="45336"/>
                  </a:cubicBezTo>
                  <a:cubicBezTo>
                    <a:pt x="88199" y="57830"/>
                    <a:pt x="83557" y="64077"/>
                    <a:pt x="77266" y="64077"/>
                  </a:cubicBezTo>
                  <a:cubicBezTo>
                    <a:pt x="72624" y="64077"/>
                    <a:pt x="70281" y="60433"/>
                    <a:pt x="70281" y="51930"/>
                  </a:cubicBezTo>
                  <a:lnTo>
                    <a:pt x="70281" y="24772"/>
                  </a:lnTo>
                  <a:lnTo>
                    <a:pt x="62776" y="24772"/>
                  </a:lnTo>
                  <a:close/>
                  <a:moveTo>
                    <a:pt x="47288" y="63774"/>
                  </a:moveTo>
                  <a:cubicBezTo>
                    <a:pt x="37874" y="63774"/>
                    <a:pt x="31496" y="56615"/>
                    <a:pt x="31496" y="47418"/>
                  </a:cubicBezTo>
                  <a:cubicBezTo>
                    <a:pt x="31496" y="38221"/>
                    <a:pt x="37917" y="31063"/>
                    <a:pt x="47288" y="31063"/>
                  </a:cubicBezTo>
                  <a:cubicBezTo>
                    <a:pt x="56572" y="31063"/>
                    <a:pt x="63166" y="38047"/>
                    <a:pt x="63166" y="47418"/>
                  </a:cubicBezTo>
                  <a:cubicBezTo>
                    <a:pt x="63123" y="56789"/>
                    <a:pt x="56572" y="63774"/>
                    <a:pt x="47288" y="6377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  <a:ln w="433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1798"/>
            </a:p>
          </p:txBody>
        </p:sp>
      </p:grpSp>
    </p:spTree>
    <p:extLst>
      <p:ext uri="{BB962C8B-B14F-4D97-AF65-F5344CB8AC3E}">
        <p14:creationId xmlns:p14="http://schemas.microsoft.com/office/powerpoint/2010/main" val="281387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578" rtl="0" eaLnBrk="1" latinLnBrk="0" hangingPunct="1">
        <a:lnSpc>
          <a:spcPct val="100000"/>
        </a:lnSpc>
        <a:spcBef>
          <a:spcPct val="0"/>
        </a:spcBef>
        <a:buNone/>
        <a:defRPr sz="3597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3578" rtl="0" eaLnBrk="1" latinLnBrk="0" hangingPunct="1">
        <a:lnSpc>
          <a:spcPct val="100000"/>
        </a:lnSpc>
        <a:spcBef>
          <a:spcPts val="1000"/>
        </a:spcBef>
        <a:buFontTx/>
        <a:buNone/>
        <a:defRPr sz="1997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3578" rtl="0" eaLnBrk="1" latinLnBrk="0" hangingPunct="1">
        <a:lnSpc>
          <a:spcPct val="100000"/>
        </a:lnSpc>
        <a:spcBef>
          <a:spcPts val="500"/>
        </a:spcBef>
        <a:buFontTx/>
        <a:buNone/>
        <a:defRPr sz="1797" kern="1200">
          <a:solidFill>
            <a:srgbClr val="626469"/>
          </a:solidFill>
          <a:latin typeface="+mn-lt"/>
          <a:ea typeface="+mn-ea"/>
          <a:cs typeface="+mn-cs"/>
        </a:defRPr>
      </a:lvl2pPr>
      <a:lvl3pPr marL="0" indent="0" algn="l" defTabSz="913578" rtl="0" eaLnBrk="1" latinLnBrk="0" hangingPunct="1">
        <a:lnSpc>
          <a:spcPct val="100000"/>
        </a:lnSpc>
        <a:spcBef>
          <a:spcPts val="500"/>
        </a:spcBef>
        <a:buFontTx/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0" indent="0" algn="l" defTabSz="913578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l" defTabSz="913578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2338" indent="-228393" algn="l" defTabSz="9135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6" indent="-228393" algn="l" defTabSz="9135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5" indent="-228393" algn="l" defTabSz="9135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3" indent="-228393" algn="l" defTabSz="9135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578" algn="l" defTabSz="9135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7" algn="l" defTabSz="9135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5" algn="l" defTabSz="9135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2" algn="l" defTabSz="9135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9" algn="l" defTabSz="9135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45">
          <p15:clr>
            <a:srgbClr val="F26B43"/>
          </p15:clr>
        </p15:guide>
        <p15:guide id="5" pos="7334">
          <p15:clr>
            <a:srgbClr val="F26B43"/>
          </p15:clr>
        </p15:guide>
        <p15:guide id="7" orient="horz" pos="96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  <p15:guide id="14" orient="horz" pos="1193">
          <p15:clr>
            <a:srgbClr val="A4A3A4"/>
          </p15:clr>
        </p15:guide>
        <p15:guide id="15" orient="horz" pos="142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52F3EC-4DF0-4899-A788-767FE6C5512F}"/>
              </a:ext>
            </a:extLst>
          </p:cNvPr>
          <p:cNvSpPr txBox="1">
            <a:spLocks/>
          </p:cNvSpPr>
          <p:nvPr/>
        </p:nvSpPr>
        <p:spPr>
          <a:xfrm>
            <a:off x="6459533" y="2623167"/>
            <a:ext cx="4364050" cy="12304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1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99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5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Breathe </a:t>
            </a:r>
            <a:endParaRPr kumimoji="0" lang="en-US" sz="47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968C0A-BBE9-47DD-B6A3-50A7B1B67DA3}"/>
              </a:ext>
            </a:extLst>
          </p:cNvPr>
          <p:cNvSpPr txBox="1">
            <a:spLocks/>
          </p:cNvSpPr>
          <p:nvPr/>
        </p:nvSpPr>
        <p:spPr>
          <a:xfrm>
            <a:off x="6424821" y="3853631"/>
            <a:ext cx="5179350" cy="615233"/>
          </a:xfrm>
          <a:prstGeom prst="rect">
            <a:avLst/>
          </a:prstGeom>
        </p:spPr>
        <p:txBody>
          <a:bodyPr vert="horz" wrap="square" lIns="0" tIns="35982" rIns="71962" bIns="0" rtlCol="0" anchor="t" anchorCtr="0">
            <a:noAutofit/>
          </a:bodyPr>
          <a:lstStyle>
            <a:lvl1pPr algn="l" defTabSz="9141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99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5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To 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Recharge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A42F50-0E23-9F42-998E-178443865882}"/>
              </a:ext>
            </a:extLst>
          </p:cNvPr>
          <p:cNvSpPr/>
          <p:nvPr/>
        </p:nvSpPr>
        <p:spPr>
          <a:xfrm>
            <a:off x="10591928" y="3495643"/>
            <a:ext cx="186761" cy="1867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798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C998A6-6B6D-9A4F-8DCD-66E3BDBE25CC}"/>
              </a:ext>
            </a:extLst>
          </p:cNvPr>
          <p:cNvSpPr/>
          <p:nvPr/>
        </p:nvSpPr>
        <p:spPr>
          <a:xfrm>
            <a:off x="10823583" y="3495643"/>
            <a:ext cx="186761" cy="1867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798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975AB0-1B17-BD4E-8286-04CD96FD8930}"/>
              </a:ext>
            </a:extLst>
          </p:cNvPr>
          <p:cNvSpPr/>
          <p:nvPr/>
        </p:nvSpPr>
        <p:spPr>
          <a:xfrm>
            <a:off x="10360273" y="3495642"/>
            <a:ext cx="186761" cy="1867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798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912E50-6585-4625-A88D-64ED1E211731}"/>
              </a:ext>
            </a:extLst>
          </p:cNvPr>
          <p:cNvGrpSpPr/>
          <p:nvPr/>
        </p:nvGrpSpPr>
        <p:grpSpPr>
          <a:xfrm>
            <a:off x="427321" y="6156970"/>
            <a:ext cx="1990197" cy="423109"/>
            <a:chOff x="532417" y="5938838"/>
            <a:chExt cx="1990197" cy="423109"/>
          </a:xfrm>
        </p:grpSpPr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AD5BAFA3-88D6-414E-8D7C-00F6D673B66E}"/>
                </a:ext>
              </a:extLst>
            </p:cNvPr>
            <p:cNvSpPr/>
            <p:nvPr/>
          </p:nvSpPr>
          <p:spPr>
            <a:xfrm>
              <a:off x="532417" y="5938838"/>
              <a:ext cx="427987" cy="423109"/>
            </a:xfrm>
            <a:custGeom>
              <a:avLst/>
              <a:gdLst>
                <a:gd name="connsiteX0" fmla="*/ 1022017 w 1440964"/>
                <a:gd name="connsiteY0" fmla="*/ 40027 h 1440964"/>
                <a:gd name="connsiteX1" fmla="*/ 200134 w 1440964"/>
                <a:gd name="connsiteY1" fmla="*/ 40027 h 1440964"/>
                <a:gd name="connsiteX2" fmla="*/ 280187 w 1440964"/>
                <a:gd name="connsiteY2" fmla="*/ 317546 h 1440964"/>
                <a:gd name="connsiteX3" fmla="*/ 1022017 w 1440964"/>
                <a:gd name="connsiteY3" fmla="*/ 317546 h 1440964"/>
                <a:gd name="connsiteX4" fmla="*/ 1160777 w 1440964"/>
                <a:gd name="connsiteY4" fmla="*/ 456305 h 1440964"/>
                <a:gd name="connsiteX5" fmla="*/ 1160777 w 1440964"/>
                <a:gd name="connsiteY5" fmla="*/ 595065 h 1440964"/>
                <a:gd name="connsiteX6" fmla="*/ 461642 w 1440964"/>
                <a:gd name="connsiteY6" fmla="*/ 595065 h 1440964"/>
                <a:gd name="connsiteX7" fmla="*/ 40027 w 1440964"/>
                <a:gd name="connsiteY7" fmla="*/ 1022017 h 1440964"/>
                <a:gd name="connsiteX8" fmla="*/ 461642 w 1440964"/>
                <a:gd name="connsiteY8" fmla="*/ 1443633 h 1440964"/>
                <a:gd name="connsiteX9" fmla="*/ 1022017 w 1440964"/>
                <a:gd name="connsiteY9" fmla="*/ 1443633 h 1440964"/>
                <a:gd name="connsiteX10" fmla="*/ 1443633 w 1440964"/>
                <a:gd name="connsiteY10" fmla="*/ 1022017 h 1440964"/>
                <a:gd name="connsiteX11" fmla="*/ 1443633 w 1440964"/>
                <a:gd name="connsiteY11" fmla="*/ 744498 h 1440964"/>
                <a:gd name="connsiteX12" fmla="*/ 1443633 w 1440964"/>
                <a:gd name="connsiteY12" fmla="*/ 605739 h 1440964"/>
                <a:gd name="connsiteX13" fmla="*/ 1443633 w 1440964"/>
                <a:gd name="connsiteY13" fmla="*/ 461642 h 1440964"/>
                <a:gd name="connsiteX14" fmla="*/ 1022017 w 1440964"/>
                <a:gd name="connsiteY14" fmla="*/ 40027 h 1440964"/>
                <a:gd name="connsiteX15" fmla="*/ 1160777 w 1440964"/>
                <a:gd name="connsiteY15" fmla="*/ 1022017 h 1440964"/>
                <a:gd name="connsiteX16" fmla="*/ 1022017 w 1440964"/>
                <a:gd name="connsiteY16" fmla="*/ 1160777 h 1440964"/>
                <a:gd name="connsiteX17" fmla="*/ 461642 w 1440964"/>
                <a:gd name="connsiteY17" fmla="*/ 1160777 h 1440964"/>
                <a:gd name="connsiteX18" fmla="*/ 322883 w 1440964"/>
                <a:gd name="connsiteY18" fmla="*/ 1022017 h 1440964"/>
                <a:gd name="connsiteX19" fmla="*/ 461642 w 1440964"/>
                <a:gd name="connsiteY19" fmla="*/ 883258 h 1440964"/>
                <a:gd name="connsiteX20" fmla="*/ 1160777 w 1440964"/>
                <a:gd name="connsiteY20" fmla="*/ 883258 h 1440964"/>
                <a:gd name="connsiteX21" fmla="*/ 1160777 w 1440964"/>
                <a:gd name="connsiteY21" fmla="*/ 1022017 h 144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40964" h="1440964">
                  <a:moveTo>
                    <a:pt x="1022017" y="40027"/>
                  </a:moveTo>
                  <a:lnTo>
                    <a:pt x="200134" y="40027"/>
                  </a:lnTo>
                  <a:lnTo>
                    <a:pt x="280187" y="317546"/>
                  </a:lnTo>
                  <a:lnTo>
                    <a:pt x="1022017" y="317546"/>
                  </a:lnTo>
                  <a:cubicBezTo>
                    <a:pt x="1096734" y="317546"/>
                    <a:pt x="1160777" y="381589"/>
                    <a:pt x="1160777" y="456305"/>
                  </a:cubicBezTo>
                  <a:lnTo>
                    <a:pt x="1160777" y="595065"/>
                  </a:lnTo>
                  <a:lnTo>
                    <a:pt x="461642" y="595065"/>
                  </a:lnTo>
                  <a:cubicBezTo>
                    <a:pt x="226818" y="600402"/>
                    <a:pt x="40027" y="787193"/>
                    <a:pt x="40027" y="1022017"/>
                  </a:cubicBezTo>
                  <a:cubicBezTo>
                    <a:pt x="40027" y="1256841"/>
                    <a:pt x="226818" y="1443633"/>
                    <a:pt x="461642" y="1443633"/>
                  </a:cubicBezTo>
                  <a:lnTo>
                    <a:pt x="1022017" y="1443633"/>
                  </a:lnTo>
                  <a:cubicBezTo>
                    <a:pt x="1251504" y="1443633"/>
                    <a:pt x="1443633" y="1256841"/>
                    <a:pt x="1443633" y="1022017"/>
                  </a:cubicBezTo>
                  <a:lnTo>
                    <a:pt x="1443633" y="744498"/>
                  </a:lnTo>
                  <a:lnTo>
                    <a:pt x="1443633" y="605739"/>
                  </a:lnTo>
                  <a:lnTo>
                    <a:pt x="1443633" y="461642"/>
                  </a:lnTo>
                  <a:cubicBezTo>
                    <a:pt x="1438296" y="226818"/>
                    <a:pt x="1251504" y="40027"/>
                    <a:pt x="1022017" y="40027"/>
                  </a:cubicBezTo>
                  <a:close/>
                  <a:moveTo>
                    <a:pt x="1160777" y="1022017"/>
                  </a:moveTo>
                  <a:cubicBezTo>
                    <a:pt x="1160777" y="1096734"/>
                    <a:pt x="1096734" y="1160777"/>
                    <a:pt x="1022017" y="1160777"/>
                  </a:cubicBezTo>
                  <a:lnTo>
                    <a:pt x="461642" y="1160777"/>
                  </a:lnTo>
                  <a:cubicBezTo>
                    <a:pt x="386926" y="1160777"/>
                    <a:pt x="322883" y="1096734"/>
                    <a:pt x="322883" y="1022017"/>
                  </a:cubicBezTo>
                  <a:cubicBezTo>
                    <a:pt x="322883" y="947300"/>
                    <a:pt x="386926" y="883258"/>
                    <a:pt x="461642" y="883258"/>
                  </a:cubicBezTo>
                  <a:lnTo>
                    <a:pt x="1160777" y="883258"/>
                  </a:lnTo>
                  <a:lnTo>
                    <a:pt x="1160777" y="1022017"/>
                  </a:ln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2064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21">
              <a:extLst>
                <a:ext uri="{FF2B5EF4-FFF2-40B4-BE49-F238E27FC236}">
                  <a16:creationId xmlns:a16="http://schemas.microsoft.com/office/drawing/2014/main" id="{F24C8B41-D417-4BAB-9694-025F215DBA71}"/>
                </a:ext>
              </a:extLst>
            </p:cNvPr>
            <p:cNvSpPr/>
            <p:nvPr/>
          </p:nvSpPr>
          <p:spPr>
            <a:xfrm>
              <a:off x="992107" y="6103380"/>
              <a:ext cx="110959" cy="94024"/>
            </a:xfrm>
            <a:custGeom>
              <a:avLst/>
              <a:gdLst>
                <a:gd name="connsiteX0" fmla="*/ 296198 w 373583"/>
                <a:gd name="connsiteY0" fmla="*/ 40027 h 320214"/>
                <a:gd name="connsiteX1" fmla="*/ 40027 w 373583"/>
                <a:gd name="connsiteY1" fmla="*/ 40027 h 320214"/>
                <a:gd name="connsiteX2" fmla="*/ 40027 w 373583"/>
                <a:gd name="connsiteY2" fmla="*/ 317546 h 320214"/>
                <a:gd name="connsiteX3" fmla="*/ 376252 w 373583"/>
                <a:gd name="connsiteY3" fmla="*/ 317546 h 32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583" h="320214">
                  <a:moveTo>
                    <a:pt x="296198" y="40027"/>
                  </a:moveTo>
                  <a:lnTo>
                    <a:pt x="40027" y="40027"/>
                  </a:lnTo>
                  <a:lnTo>
                    <a:pt x="40027" y="317546"/>
                  </a:lnTo>
                  <a:lnTo>
                    <a:pt x="376252" y="31754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22">
              <a:extLst>
                <a:ext uri="{FF2B5EF4-FFF2-40B4-BE49-F238E27FC236}">
                  <a16:creationId xmlns:a16="http://schemas.microsoft.com/office/drawing/2014/main" id="{92806CD6-7DAE-4E3D-96DD-EEE7FEDAC98C}"/>
                </a:ext>
              </a:extLst>
            </p:cNvPr>
            <p:cNvSpPr/>
            <p:nvPr userDrawn="1"/>
          </p:nvSpPr>
          <p:spPr>
            <a:xfrm>
              <a:off x="1143546" y="5955350"/>
              <a:ext cx="1379068" cy="344755"/>
            </a:xfrm>
            <a:custGeom>
              <a:avLst/>
              <a:gdLst>
                <a:gd name="connsiteX0" fmla="*/ 805674 w 4643106"/>
                <a:gd name="connsiteY0" fmla="*/ 965781 h 1174118"/>
                <a:gd name="connsiteX1" fmla="*/ 682925 w 4643106"/>
                <a:gd name="connsiteY1" fmla="*/ 965781 h 1174118"/>
                <a:gd name="connsiteX2" fmla="*/ 682925 w 4643106"/>
                <a:gd name="connsiteY2" fmla="*/ 896401 h 1174118"/>
                <a:gd name="connsiteX3" fmla="*/ 506807 w 4643106"/>
                <a:gd name="connsiteY3" fmla="*/ 976455 h 1174118"/>
                <a:gd name="connsiteX4" fmla="*/ 223951 w 4643106"/>
                <a:gd name="connsiteY4" fmla="*/ 682925 h 1174118"/>
                <a:gd name="connsiteX5" fmla="*/ 506807 w 4643106"/>
                <a:gd name="connsiteY5" fmla="*/ 389396 h 1174118"/>
                <a:gd name="connsiteX6" fmla="*/ 682925 w 4643106"/>
                <a:gd name="connsiteY6" fmla="*/ 469449 h 1174118"/>
                <a:gd name="connsiteX7" fmla="*/ 682925 w 4643106"/>
                <a:gd name="connsiteY7" fmla="*/ 405406 h 1174118"/>
                <a:gd name="connsiteX8" fmla="*/ 805674 w 4643106"/>
                <a:gd name="connsiteY8" fmla="*/ 405406 h 1174118"/>
                <a:gd name="connsiteX9" fmla="*/ 805674 w 4643106"/>
                <a:gd name="connsiteY9" fmla="*/ 965781 h 1174118"/>
                <a:gd name="connsiteX10" fmla="*/ 352037 w 4643106"/>
                <a:gd name="connsiteY10" fmla="*/ 688262 h 1174118"/>
                <a:gd name="connsiteX11" fmla="*/ 522818 w 4643106"/>
                <a:gd name="connsiteY11" fmla="*/ 869717 h 1174118"/>
                <a:gd name="connsiteX12" fmla="*/ 693599 w 4643106"/>
                <a:gd name="connsiteY12" fmla="*/ 688262 h 1174118"/>
                <a:gd name="connsiteX13" fmla="*/ 522818 w 4643106"/>
                <a:gd name="connsiteY13" fmla="*/ 506807 h 1174118"/>
                <a:gd name="connsiteX14" fmla="*/ 352037 w 4643106"/>
                <a:gd name="connsiteY14" fmla="*/ 688262 h 1174118"/>
                <a:gd name="connsiteX15" fmla="*/ 1862381 w 4643106"/>
                <a:gd name="connsiteY15" fmla="*/ 613546 h 1174118"/>
                <a:gd name="connsiteX16" fmla="*/ 1862381 w 4643106"/>
                <a:gd name="connsiteY16" fmla="*/ 965781 h 1174118"/>
                <a:gd name="connsiteX17" fmla="*/ 1739632 w 4643106"/>
                <a:gd name="connsiteY17" fmla="*/ 965781 h 1174118"/>
                <a:gd name="connsiteX18" fmla="*/ 1739632 w 4643106"/>
                <a:gd name="connsiteY18" fmla="*/ 650904 h 1174118"/>
                <a:gd name="connsiteX19" fmla="*/ 1611547 w 4643106"/>
                <a:gd name="connsiteY19" fmla="*/ 501470 h 1174118"/>
                <a:gd name="connsiteX20" fmla="*/ 1467450 w 4643106"/>
                <a:gd name="connsiteY20" fmla="*/ 650904 h 1174118"/>
                <a:gd name="connsiteX21" fmla="*/ 1467450 w 4643106"/>
                <a:gd name="connsiteY21" fmla="*/ 960444 h 1174118"/>
                <a:gd name="connsiteX22" fmla="*/ 1344701 w 4643106"/>
                <a:gd name="connsiteY22" fmla="*/ 960444 h 1174118"/>
                <a:gd name="connsiteX23" fmla="*/ 1344701 w 4643106"/>
                <a:gd name="connsiteY23" fmla="*/ 645567 h 1174118"/>
                <a:gd name="connsiteX24" fmla="*/ 1216616 w 4643106"/>
                <a:gd name="connsiteY24" fmla="*/ 496134 h 1174118"/>
                <a:gd name="connsiteX25" fmla="*/ 1072519 w 4643106"/>
                <a:gd name="connsiteY25" fmla="*/ 645567 h 1174118"/>
                <a:gd name="connsiteX26" fmla="*/ 1072519 w 4643106"/>
                <a:gd name="connsiteY26" fmla="*/ 955107 h 1174118"/>
                <a:gd name="connsiteX27" fmla="*/ 949770 w 4643106"/>
                <a:gd name="connsiteY27" fmla="*/ 955107 h 1174118"/>
                <a:gd name="connsiteX28" fmla="*/ 949770 w 4643106"/>
                <a:gd name="connsiteY28" fmla="*/ 405406 h 1174118"/>
                <a:gd name="connsiteX29" fmla="*/ 1072519 w 4643106"/>
                <a:gd name="connsiteY29" fmla="*/ 405406 h 1174118"/>
                <a:gd name="connsiteX30" fmla="*/ 1072519 w 4643106"/>
                <a:gd name="connsiteY30" fmla="*/ 474786 h 1174118"/>
                <a:gd name="connsiteX31" fmla="*/ 1243300 w 4643106"/>
                <a:gd name="connsiteY31" fmla="*/ 389396 h 1174118"/>
                <a:gd name="connsiteX32" fmla="*/ 1435429 w 4643106"/>
                <a:gd name="connsiteY32" fmla="*/ 490797 h 1174118"/>
                <a:gd name="connsiteX33" fmla="*/ 1638231 w 4643106"/>
                <a:gd name="connsiteY33" fmla="*/ 389396 h 1174118"/>
                <a:gd name="connsiteX34" fmla="*/ 1862381 w 4643106"/>
                <a:gd name="connsiteY34" fmla="*/ 613546 h 1174118"/>
                <a:gd name="connsiteX35" fmla="*/ 3260650 w 4643106"/>
                <a:gd name="connsiteY35" fmla="*/ 688262 h 1174118"/>
                <a:gd name="connsiteX36" fmla="*/ 2956446 w 4643106"/>
                <a:gd name="connsiteY36" fmla="*/ 981792 h 1174118"/>
                <a:gd name="connsiteX37" fmla="*/ 2652243 w 4643106"/>
                <a:gd name="connsiteY37" fmla="*/ 688262 h 1174118"/>
                <a:gd name="connsiteX38" fmla="*/ 2956446 w 4643106"/>
                <a:gd name="connsiteY38" fmla="*/ 394732 h 1174118"/>
                <a:gd name="connsiteX39" fmla="*/ 3260650 w 4643106"/>
                <a:gd name="connsiteY39" fmla="*/ 688262 h 1174118"/>
                <a:gd name="connsiteX40" fmla="*/ 2780329 w 4643106"/>
                <a:gd name="connsiteY40" fmla="*/ 688262 h 1174118"/>
                <a:gd name="connsiteX41" fmla="*/ 2956446 w 4643106"/>
                <a:gd name="connsiteY41" fmla="*/ 869717 h 1174118"/>
                <a:gd name="connsiteX42" fmla="*/ 3132564 w 4643106"/>
                <a:gd name="connsiteY42" fmla="*/ 688262 h 1174118"/>
                <a:gd name="connsiteX43" fmla="*/ 2956446 w 4643106"/>
                <a:gd name="connsiteY43" fmla="*/ 506807 h 1174118"/>
                <a:gd name="connsiteX44" fmla="*/ 2780329 w 4643106"/>
                <a:gd name="connsiteY44" fmla="*/ 688262 h 1174118"/>
                <a:gd name="connsiteX45" fmla="*/ 3853046 w 4643106"/>
                <a:gd name="connsiteY45" fmla="*/ 480123 h 1174118"/>
                <a:gd name="connsiteX46" fmla="*/ 3772993 w 4643106"/>
                <a:gd name="connsiteY46" fmla="*/ 565513 h 1174118"/>
                <a:gd name="connsiteX47" fmla="*/ 3639570 w 4643106"/>
                <a:gd name="connsiteY47" fmla="*/ 506807 h 1174118"/>
                <a:gd name="connsiteX48" fmla="*/ 3474126 w 4643106"/>
                <a:gd name="connsiteY48" fmla="*/ 688262 h 1174118"/>
                <a:gd name="connsiteX49" fmla="*/ 3639570 w 4643106"/>
                <a:gd name="connsiteY49" fmla="*/ 869717 h 1174118"/>
                <a:gd name="connsiteX50" fmla="*/ 3778330 w 4643106"/>
                <a:gd name="connsiteY50" fmla="*/ 811011 h 1174118"/>
                <a:gd name="connsiteX51" fmla="*/ 3853046 w 4643106"/>
                <a:gd name="connsiteY51" fmla="*/ 891064 h 1174118"/>
                <a:gd name="connsiteX52" fmla="*/ 3644907 w 4643106"/>
                <a:gd name="connsiteY52" fmla="*/ 981792 h 1174118"/>
                <a:gd name="connsiteX53" fmla="*/ 3351377 w 4643106"/>
                <a:gd name="connsiteY53" fmla="*/ 688262 h 1174118"/>
                <a:gd name="connsiteX54" fmla="*/ 3644907 w 4643106"/>
                <a:gd name="connsiteY54" fmla="*/ 394732 h 1174118"/>
                <a:gd name="connsiteX55" fmla="*/ 3853046 w 4643106"/>
                <a:gd name="connsiteY55" fmla="*/ 480123 h 1174118"/>
                <a:gd name="connsiteX56" fmla="*/ 4354716 w 4643106"/>
                <a:gd name="connsiteY56" fmla="*/ 544166 h 1174118"/>
                <a:gd name="connsiteX57" fmla="*/ 4183934 w 4643106"/>
                <a:gd name="connsiteY57" fmla="*/ 496134 h 1174118"/>
                <a:gd name="connsiteX58" fmla="*/ 4077196 w 4643106"/>
                <a:gd name="connsiteY58" fmla="*/ 565513 h 1174118"/>
                <a:gd name="connsiteX59" fmla="*/ 4167924 w 4643106"/>
                <a:gd name="connsiteY59" fmla="*/ 624219 h 1174118"/>
                <a:gd name="connsiteX60" fmla="*/ 4226630 w 4643106"/>
                <a:gd name="connsiteY60" fmla="*/ 634893 h 1174118"/>
                <a:gd name="connsiteX61" fmla="*/ 4424095 w 4643106"/>
                <a:gd name="connsiteY61" fmla="*/ 800337 h 1174118"/>
                <a:gd name="connsiteX62" fmla="*/ 4167924 w 4643106"/>
                <a:gd name="connsiteY62" fmla="*/ 981792 h 1174118"/>
                <a:gd name="connsiteX63" fmla="*/ 3927763 w 4643106"/>
                <a:gd name="connsiteY63" fmla="*/ 912412 h 1174118"/>
                <a:gd name="connsiteX64" fmla="*/ 3986469 w 4643106"/>
                <a:gd name="connsiteY64" fmla="*/ 821685 h 1174118"/>
                <a:gd name="connsiteX65" fmla="*/ 4173261 w 4643106"/>
                <a:gd name="connsiteY65" fmla="*/ 880391 h 1174118"/>
                <a:gd name="connsiteX66" fmla="*/ 4301347 w 4643106"/>
                <a:gd name="connsiteY66" fmla="*/ 811011 h 1174118"/>
                <a:gd name="connsiteX67" fmla="*/ 4205282 w 4643106"/>
                <a:gd name="connsiteY67" fmla="*/ 746968 h 1174118"/>
                <a:gd name="connsiteX68" fmla="*/ 4146576 w 4643106"/>
                <a:gd name="connsiteY68" fmla="*/ 741631 h 1174118"/>
                <a:gd name="connsiteX69" fmla="*/ 3954448 w 4643106"/>
                <a:gd name="connsiteY69" fmla="*/ 576187 h 1174118"/>
                <a:gd name="connsiteX70" fmla="*/ 4183934 w 4643106"/>
                <a:gd name="connsiteY70" fmla="*/ 394732 h 1174118"/>
                <a:gd name="connsiteX71" fmla="*/ 4413421 w 4643106"/>
                <a:gd name="connsiteY71" fmla="*/ 453438 h 1174118"/>
                <a:gd name="connsiteX72" fmla="*/ 4354716 w 4643106"/>
                <a:gd name="connsiteY72" fmla="*/ 544166 h 1174118"/>
                <a:gd name="connsiteX73" fmla="*/ 2422756 w 4643106"/>
                <a:gd name="connsiteY73" fmla="*/ 474786 h 1174118"/>
                <a:gd name="connsiteX74" fmla="*/ 2422756 w 4643106"/>
                <a:gd name="connsiteY74" fmla="*/ 266647 h 1174118"/>
                <a:gd name="connsiteX75" fmla="*/ 2545505 w 4643106"/>
                <a:gd name="connsiteY75" fmla="*/ 223951 h 1174118"/>
                <a:gd name="connsiteX76" fmla="*/ 2545505 w 4643106"/>
                <a:gd name="connsiteY76" fmla="*/ 965781 h 1174118"/>
                <a:gd name="connsiteX77" fmla="*/ 2422756 w 4643106"/>
                <a:gd name="connsiteY77" fmla="*/ 965781 h 1174118"/>
                <a:gd name="connsiteX78" fmla="*/ 2422756 w 4643106"/>
                <a:gd name="connsiteY78" fmla="*/ 896401 h 1174118"/>
                <a:gd name="connsiteX79" fmla="*/ 2246638 w 4643106"/>
                <a:gd name="connsiteY79" fmla="*/ 976455 h 1174118"/>
                <a:gd name="connsiteX80" fmla="*/ 1963782 w 4643106"/>
                <a:gd name="connsiteY80" fmla="*/ 682925 h 1174118"/>
                <a:gd name="connsiteX81" fmla="*/ 2246638 w 4643106"/>
                <a:gd name="connsiteY81" fmla="*/ 389396 h 1174118"/>
                <a:gd name="connsiteX82" fmla="*/ 2422756 w 4643106"/>
                <a:gd name="connsiteY82" fmla="*/ 474786 h 1174118"/>
                <a:gd name="connsiteX83" fmla="*/ 2091868 w 4643106"/>
                <a:gd name="connsiteY83" fmla="*/ 688262 h 1174118"/>
                <a:gd name="connsiteX84" fmla="*/ 2262649 w 4643106"/>
                <a:gd name="connsiteY84" fmla="*/ 869717 h 1174118"/>
                <a:gd name="connsiteX85" fmla="*/ 2433430 w 4643106"/>
                <a:gd name="connsiteY85" fmla="*/ 688262 h 1174118"/>
                <a:gd name="connsiteX86" fmla="*/ 2262649 w 4643106"/>
                <a:gd name="connsiteY86" fmla="*/ 506807 h 1174118"/>
                <a:gd name="connsiteX87" fmla="*/ 2091868 w 4643106"/>
                <a:gd name="connsiteY87" fmla="*/ 688262 h 117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643106" h="1174118">
                  <a:moveTo>
                    <a:pt x="805674" y="965781"/>
                  </a:moveTo>
                  <a:lnTo>
                    <a:pt x="682925" y="965781"/>
                  </a:lnTo>
                  <a:lnTo>
                    <a:pt x="682925" y="896401"/>
                  </a:lnTo>
                  <a:cubicBezTo>
                    <a:pt x="645567" y="944434"/>
                    <a:pt x="586861" y="976455"/>
                    <a:pt x="506807" y="976455"/>
                  </a:cubicBezTo>
                  <a:cubicBezTo>
                    <a:pt x="352037" y="976455"/>
                    <a:pt x="223951" y="853706"/>
                    <a:pt x="223951" y="682925"/>
                  </a:cubicBezTo>
                  <a:cubicBezTo>
                    <a:pt x="223951" y="512144"/>
                    <a:pt x="346700" y="389396"/>
                    <a:pt x="506807" y="389396"/>
                  </a:cubicBezTo>
                  <a:cubicBezTo>
                    <a:pt x="586861" y="389396"/>
                    <a:pt x="645567" y="421417"/>
                    <a:pt x="682925" y="469449"/>
                  </a:cubicBezTo>
                  <a:lnTo>
                    <a:pt x="682925" y="405406"/>
                  </a:lnTo>
                  <a:lnTo>
                    <a:pt x="805674" y="405406"/>
                  </a:lnTo>
                  <a:lnTo>
                    <a:pt x="805674" y="965781"/>
                  </a:lnTo>
                  <a:close/>
                  <a:moveTo>
                    <a:pt x="352037" y="688262"/>
                  </a:moveTo>
                  <a:cubicBezTo>
                    <a:pt x="352037" y="784326"/>
                    <a:pt x="416080" y="869717"/>
                    <a:pt x="522818" y="869717"/>
                  </a:cubicBezTo>
                  <a:cubicBezTo>
                    <a:pt x="624219" y="869717"/>
                    <a:pt x="693599" y="795000"/>
                    <a:pt x="693599" y="688262"/>
                  </a:cubicBezTo>
                  <a:cubicBezTo>
                    <a:pt x="693599" y="586861"/>
                    <a:pt x="624219" y="506807"/>
                    <a:pt x="522818" y="506807"/>
                  </a:cubicBezTo>
                  <a:cubicBezTo>
                    <a:pt x="416080" y="506807"/>
                    <a:pt x="352037" y="586861"/>
                    <a:pt x="352037" y="688262"/>
                  </a:cubicBezTo>
                  <a:close/>
                  <a:moveTo>
                    <a:pt x="1862381" y="613546"/>
                  </a:moveTo>
                  <a:lnTo>
                    <a:pt x="1862381" y="965781"/>
                  </a:lnTo>
                  <a:lnTo>
                    <a:pt x="1739632" y="965781"/>
                  </a:lnTo>
                  <a:lnTo>
                    <a:pt x="1739632" y="650904"/>
                  </a:lnTo>
                  <a:cubicBezTo>
                    <a:pt x="1739632" y="554840"/>
                    <a:pt x="1691600" y="501470"/>
                    <a:pt x="1611547" y="501470"/>
                  </a:cubicBezTo>
                  <a:cubicBezTo>
                    <a:pt x="1531493" y="501470"/>
                    <a:pt x="1467450" y="554840"/>
                    <a:pt x="1467450" y="650904"/>
                  </a:cubicBezTo>
                  <a:lnTo>
                    <a:pt x="1467450" y="960444"/>
                  </a:lnTo>
                  <a:lnTo>
                    <a:pt x="1344701" y="960444"/>
                  </a:lnTo>
                  <a:lnTo>
                    <a:pt x="1344701" y="645567"/>
                  </a:lnTo>
                  <a:cubicBezTo>
                    <a:pt x="1344701" y="549503"/>
                    <a:pt x="1296669" y="496134"/>
                    <a:pt x="1216616" y="496134"/>
                  </a:cubicBezTo>
                  <a:cubicBezTo>
                    <a:pt x="1136562" y="496134"/>
                    <a:pt x="1072519" y="549503"/>
                    <a:pt x="1072519" y="645567"/>
                  </a:cubicBezTo>
                  <a:lnTo>
                    <a:pt x="1072519" y="955107"/>
                  </a:lnTo>
                  <a:lnTo>
                    <a:pt x="949770" y="955107"/>
                  </a:lnTo>
                  <a:lnTo>
                    <a:pt x="949770" y="405406"/>
                  </a:lnTo>
                  <a:lnTo>
                    <a:pt x="1072519" y="405406"/>
                  </a:lnTo>
                  <a:lnTo>
                    <a:pt x="1072519" y="474786"/>
                  </a:lnTo>
                  <a:cubicBezTo>
                    <a:pt x="1115215" y="410743"/>
                    <a:pt x="1189931" y="389396"/>
                    <a:pt x="1243300" y="389396"/>
                  </a:cubicBezTo>
                  <a:cubicBezTo>
                    <a:pt x="1328691" y="389396"/>
                    <a:pt x="1398070" y="426754"/>
                    <a:pt x="1435429" y="490797"/>
                  </a:cubicBezTo>
                  <a:cubicBezTo>
                    <a:pt x="1483461" y="410743"/>
                    <a:pt x="1568851" y="389396"/>
                    <a:pt x="1638231" y="389396"/>
                  </a:cubicBezTo>
                  <a:cubicBezTo>
                    <a:pt x="1766317" y="389396"/>
                    <a:pt x="1862381" y="480123"/>
                    <a:pt x="1862381" y="613546"/>
                  </a:cubicBezTo>
                  <a:close/>
                  <a:moveTo>
                    <a:pt x="3260650" y="688262"/>
                  </a:moveTo>
                  <a:cubicBezTo>
                    <a:pt x="3260650" y="859043"/>
                    <a:pt x="3132564" y="981792"/>
                    <a:pt x="2956446" y="981792"/>
                  </a:cubicBezTo>
                  <a:cubicBezTo>
                    <a:pt x="2785666" y="981792"/>
                    <a:pt x="2652243" y="853706"/>
                    <a:pt x="2652243" y="688262"/>
                  </a:cubicBezTo>
                  <a:cubicBezTo>
                    <a:pt x="2652243" y="522818"/>
                    <a:pt x="2780329" y="394732"/>
                    <a:pt x="2956446" y="394732"/>
                  </a:cubicBezTo>
                  <a:cubicBezTo>
                    <a:pt x="3132564" y="389396"/>
                    <a:pt x="3260650" y="517481"/>
                    <a:pt x="3260650" y="688262"/>
                  </a:cubicBezTo>
                  <a:close/>
                  <a:moveTo>
                    <a:pt x="2780329" y="688262"/>
                  </a:moveTo>
                  <a:cubicBezTo>
                    <a:pt x="2780329" y="795000"/>
                    <a:pt x="2855046" y="869717"/>
                    <a:pt x="2956446" y="869717"/>
                  </a:cubicBezTo>
                  <a:cubicBezTo>
                    <a:pt x="3057848" y="869717"/>
                    <a:pt x="3132564" y="795000"/>
                    <a:pt x="3132564" y="688262"/>
                  </a:cubicBezTo>
                  <a:cubicBezTo>
                    <a:pt x="3132564" y="581524"/>
                    <a:pt x="3057848" y="506807"/>
                    <a:pt x="2956446" y="506807"/>
                  </a:cubicBezTo>
                  <a:cubicBezTo>
                    <a:pt x="2855046" y="506807"/>
                    <a:pt x="2780329" y="581524"/>
                    <a:pt x="2780329" y="688262"/>
                  </a:cubicBezTo>
                  <a:close/>
                  <a:moveTo>
                    <a:pt x="3853046" y="480123"/>
                  </a:moveTo>
                  <a:lnTo>
                    <a:pt x="3772993" y="565513"/>
                  </a:lnTo>
                  <a:cubicBezTo>
                    <a:pt x="3735635" y="528155"/>
                    <a:pt x="3692939" y="506807"/>
                    <a:pt x="3639570" y="506807"/>
                  </a:cubicBezTo>
                  <a:cubicBezTo>
                    <a:pt x="3543506" y="506807"/>
                    <a:pt x="3474126" y="581524"/>
                    <a:pt x="3474126" y="688262"/>
                  </a:cubicBezTo>
                  <a:cubicBezTo>
                    <a:pt x="3474126" y="795000"/>
                    <a:pt x="3543506" y="869717"/>
                    <a:pt x="3639570" y="869717"/>
                  </a:cubicBezTo>
                  <a:cubicBezTo>
                    <a:pt x="3692939" y="869717"/>
                    <a:pt x="3740972" y="843032"/>
                    <a:pt x="3778330" y="811011"/>
                  </a:cubicBezTo>
                  <a:lnTo>
                    <a:pt x="3853046" y="891064"/>
                  </a:lnTo>
                  <a:cubicBezTo>
                    <a:pt x="3799677" y="949770"/>
                    <a:pt x="3724961" y="981792"/>
                    <a:pt x="3644907" y="981792"/>
                  </a:cubicBezTo>
                  <a:cubicBezTo>
                    <a:pt x="3468789" y="981792"/>
                    <a:pt x="3351377" y="853706"/>
                    <a:pt x="3351377" y="688262"/>
                  </a:cubicBezTo>
                  <a:cubicBezTo>
                    <a:pt x="3351377" y="522818"/>
                    <a:pt x="3468789" y="394732"/>
                    <a:pt x="3644907" y="394732"/>
                  </a:cubicBezTo>
                  <a:cubicBezTo>
                    <a:pt x="3724961" y="389396"/>
                    <a:pt x="3799677" y="421417"/>
                    <a:pt x="3853046" y="480123"/>
                  </a:cubicBezTo>
                  <a:close/>
                  <a:moveTo>
                    <a:pt x="4354716" y="544166"/>
                  </a:moveTo>
                  <a:cubicBezTo>
                    <a:pt x="4322694" y="522818"/>
                    <a:pt x="4253314" y="496134"/>
                    <a:pt x="4183934" y="496134"/>
                  </a:cubicBezTo>
                  <a:cubicBezTo>
                    <a:pt x="4114555" y="496134"/>
                    <a:pt x="4077196" y="522818"/>
                    <a:pt x="4077196" y="565513"/>
                  </a:cubicBezTo>
                  <a:cubicBezTo>
                    <a:pt x="4077196" y="602872"/>
                    <a:pt x="4119892" y="613546"/>
                    <a:pt x="4167924" y="624219"/>
                  </a:cubicBezTo>
                  <a:lnTo>
                    <a:pt x="4226630" y="634893"/>
                  </a:lnTo>
                  <a:cubicBezTo>
                    <a:pt x="4349379" y="650904"/>
                    <a:pt x="4424095" y="704273"/>
                    <a:pt x="4424095" y="800337"/>
                  </a:cubicBezTo>
                  <a:cubicBezTo>
                    <a:pt x="4424095" y="907075"/>
                    <a:pt x="4328031" y="981792"/>
                    <a:pt x="4167924" y="981792"/>
                  </a:cubicBezTo>
                  <a:cubicBezTo>
                    <a:pt x="4109218" y="981792"/>
                    <a:pt x="4007817" y="971118"/>
                    <a:pt x="3927763" y="912412"/>
                  </a:cubicBezTo>
                  <a:lnTo>
                    <a:pt x="3986469" y="821685"/>
                  </a:lnTo>
                  <a:cubicBezTo>
                    <a:pt x="4029164" y="853706"/>
                    <a:pt x="4082533" y="880391"/>
                    <a:pt x="4173261" y="880391"/>
                  </a:cubicBezTo>
                  <a:cubicBezTo>
                    <a:pt x="4258651" y="880391"/>
                    <a:pt x="4301347" y="853706"/>
                    <a:pt x="4301347" y="811011"/>
                  </a:cubicBezTo>
                  <a:cubicBezTo>
                    <a:pt x="4301347" y="778989"/>
                    <a:pt x="4269325" y="757642"/>
                    <a:pt x="4205282" y="746968"/>
                  </a:cubicBezTo>
                  <a:lnTo>
                    <a:pt x="4146576" y="741631"/>
                  </a:lnTo>
                  <a:cubicBezTo>
                    <a:pt x="4023827" y="725620"/>
                    <a:pt x="3954448" y="666915"/>
                    <a:pt x="3954448" y="576187"/>
                  </a:cubicBezTo>
                  <a:cubicBezTo>
                    <a:pt x="3954448" y="464112"/>
                    <a:pt x="4045175" y="394732"/>
                    <a:pt x="4183934" y="394732"/>
                  </a:cubicBezTo>
                  <a:cubicBezTo>
                    <a:pt x="4269325" y="394732"/>
                    <a:pt x="4354716" y="416080"/>
                    <a:pt x="4413421" y="453438"/>
                  </a:cubicBezTo>
                  <a:lnTo>
                    <a:pt x="4354716" y="544166"/>
                  </a:lnTo>
                  <a:close/>
                  <a:moveTo>
                    <a:pt x="2422756" y="474786"/>
                  </a:moveTo>
                  <a:lnTo>
                    <a:pt x="2422756" y="266647"/>
                  </a:lnTo>
                  <a:lnTo>
                    <a:pt x="2545505" y="223951"/>
                  </a:lnTo>
                  <a:lnTo>
                    <a:pt x="2545505" y="965781"/>
                  </a:lnTo>
                  <a:lnTo>
                    <a:pt x="2422756" y="965781"/>
                  </a:lnTo>
                  <a:lnTo>
                    <a:pt x="2422756" y="896401"/>
                  </a:lnTo>
                  <a:cubicBezTo>
                    <a:pt x="2385398" y="944434"/>
                    <a:pt x="2326692" y="976455"/>
                    <a:pt x="2246638" y="976455"/>
                  </a:cubicBezTo>
                  <a:cubicBezTo>
                    <a:pt x="2091868" y="976455"/>
                    <a:pt x="1963782" y="853706"/>
                    <a:pt x="1963782" y="682925"/>
                  </a:cubicBezTo>
                  <a:cubicBezTo>
                    <a:pt x="1963782" y="512144"/>
                    <a:pt x="2086531" y="389396"/>
                    <a:pt x="2246638" y="389396"/>
                  </a:cubicBezTo>
                  <a:cubicBezTo>
                    <a:pt x="2326692" y="389396"/>
                    <a:pt x="2385398" y="421417"/>
                    <a:pt x="2422756" y="474786"/>
                  </a:cubicBezTo>
                  <a:close/>
                  <a:moveTo>
                    <a:pt x="2091868" y="688262"/>
                  </a:moveTo>
                  <a:cubicBezTo>
                    <a:pt x="2091868" y="784326"/>
                    <a:pt x="2155911" y="869717"/>
                    <a:pt x="2262649" y="869717"/>
                  </a:cubicBezTo>
                  <a:cubicBezTo>
                    <a:pt x="2364050" y="869717"/>
                    <a:pt x="2433430" y="795000"/>
                    <a:pt x="2433430" y="688262"/>
                  </a:cubicBezTo>
                  <a:cubicBezTo>
                    <a:pt x="2433430" y="586861"/>
                    <a:pt x="2364050" y="506807"/>
                    <a:pt x="2262649" y="506807"/>
                  </a:cubicBezTo>
                  <a:cubicBezTo>
                    <a:pt x="2155911" y="506807"/>
                    <a:pt x="2091868" y="586861"/>
                    <a:pt x="2091868" y="688262"/>
                  </a:cubicBezTo>
                  <a:close/>
                </a:path>
              </a:pathLst>
            </a:custGeom>
            <a:solidFill>
              <a:schemeClr val="tx2"/>
            </a:solidFill>
            <a:ln w="53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3A3ED17-AD69-4388-B57A-609F9D11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7422"/>
            <a:ext cx="2417518" cy="18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64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6_4-05732 Amdocs 2018 Light PPT Template">
  <a:themeElements>
    <a:clrScheme name="Custom 14">
      <a:dk1>
        <a:srgbClr val="000000"/>
      </a:dk1>
      <a:lt1>
        <a:sysClr val="window" lastClr="FFFFFF"/>
      </a:lt1>
      <a:dk2>
        <a:srgbClr val="302E45"/>
      </a:dk2>
      <a:lt2>
        <a:srgbClr val="DFE1DF"/>
      </a:lt2>
      <a:accent1>
        <a:srgbClr val="DFE1DF"/>
      </a:accent1>
      <a:accent2>
        <a:srgbClr val="FDB515"/>
      </a:accent2>
      <a:accent3>
        <a:srgbClr val="F2665F"/>
      </a:accent3>
      <a:accent4>
        <a:srgbClr val="EC008C"/>
      </a:accent4>
      <a:accent5>
        <a:srgbClr val="654EA3"/>
      </a:accent5>
      <a:accent6>
        <a:srgbClr val="838DC8"/>
      </a:accent6>
      <a:hlink>
        <a:srgbClr val="041E42"/>
      </a:hlink>
      <a:folHlink>
        <a:srgbClr val="EC00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docs 2019 PowerPoint template" id="{9DD333B1-063F-3C4F-B2E0-84CB153060AD}" vid="{D037BEA9-AB65-E545-A4BD-8356E044C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96F192EF9B4448D831491EAA46314" ma:contentTypeVersion="13" ma:contentTypeDescription="Create a new document." ma:contentTypeScope="" ma:versionID="b1c4c803202120e52f4e3b9bb49a5c40">
  <xsd:schema xmlns:xsd="http://www.w3.org/2001/XMLSchema" xmlns:xs="http://www.w3.org/2001/XMLSchema" xmlns:p="http://schemas.microsoft.com/office/2006/metadata/properties" xmlns:ns3="66c542cf-833e-421e-9dd9-86d28837ddda" xmlns:ns4="6b64e811-d582-43e3-a10a-945023a18a83" targetNamespace="http://schemas.microsoft.com/office/2006/metadata/properties" ma:root="true" ma:fieldsID="e4f2323e60238c0e0befd6982b25500e" ns3:_="" ns4:_="">
    <xsd:import namespace="66c542cf-833e-421e-9dd9-86d28837ddda"/>
    <xsd:import namespace="6b64e811-d582-43e3-a10a-945023a18a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542cf-833e-421e-9dd9-86d28837dd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4e811-d582-43e3-a10a-945023a18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CF6CB8-2923-4F83-AC33-58F6EFCD608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500D76-E2B2-4414-A58C-C5735A48DB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B189E6-7E95-4969-B7BD-E94BF2197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c542cf-833e-421e-9dd9-86d28837ddda"/>
    <ds:schemaRef ds:uri="6b64e811-d582-43e3-a10a-945023a18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Wingdings</vt:lpstr>
      <vt:lpstr>6_4-05732 Amdocs 2018 Light PPT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Talya Landau</dc:creator>
  <cp:lastModifiedBy>Jason Piccin</cp:lastModifiedBy>
  <cp:revision>2</cp:revision>
  <dcterms:created xsi:type="dcterms:W3CDTF">2020-10-27T08:09:35Z</dcterms:created>
  <dcterms:modified xsi:type="dcterms:W3CDTF">2021-01-13T18:48:41Z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0x0101005C696F192EF9B4448D831491EAA46314</vt:lpwstr>
  </property>
</Properties>
</file>